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620"/>
    <p:restoredTop sz="95867"/>
  </p:normalViewPr>
  <p:slideViewPr>
    <p:cSldViewPr snapToGrid="0">
      <p:cViewPr varScale="1">
        <p:scale>
          <a:sx n="65" d="100"/>
          <a:sy n="65" d="100"/>
        </p:scale>
        <p:origin x="66" y="67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latin typeface="Times New Roman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68C29A5-2D10-4F9E-B8C7-D328B7E2A32F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Times New Roman"/>
                <a:ea typeface="굴림"/>
              </a:rPr>
              <a:t/>
            </a:r>
            <a:endParaRPr lang="ko-KR" altLang="en-US">
              <a:latin typeface="Times New Roman"/>
              <a:ea typeface="굴림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  <a:defRPr/>
              </a:pPr>
              <a:t>0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2023-12-06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2023-12-06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0731"/>
              </p:ext>
            </p:extLst>
          </p:nvPr>
        </p:nvGraphicFramePr>
        <p:xfrm>
          <a:off x="3162300" y="2255660"/>
          <a:ext cx="5867401" cy="2346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김민철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201907010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팀장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유경민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201907002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팀원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채승찬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201707039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팀원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613287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1039025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보고서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장작패기 게임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2292" name="Text Box 82">
            <a:extLst>
              <a:ext uri="{FF2B5EF4-FFF2-40B4-BE49-F238E27FC236}">
                <a16:creationId xmlns:a16="http://schemas.microsoft.com/office/drawing/2014/main" id="{39665C1A-C053-4A44-B066-6FE86185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539" y="5821461"/>
            <a:ext cx="4838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진도를 화살표로 표시할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몇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진행되었나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86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31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970"/>
              <a:ext cx="134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" y="1218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894" cy="2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" y="2830"/>
              <a:ext cx="848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9701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팀별진도</a:t>
            </a:r>
            <a:r>
              <a:rPr lang="en-US" altLang="ko-KR" sz="13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sp>
        <p:nvSpPr>
          <p:cNvPr id="2" name="오른쪽 화살표 1"/>
          <p:cNvSpPr/>
          <p:nvPr/>
        </p:nvSpPr>
        <p:spPr>
          <a:xfrm>
            <a:off x="1931882" y="5248276"/>
            <a:ext cx="6602517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3337" name="Text Box 57">
            <a:extLst>
              <a:ext uri="{FF2B5EF4-FFF2-40B4-BE49-F238E27FC236}">
                <a16:creationId xmlns:a16="http://schemas.microsoft.com/office/drawing/2014/main" id="{6FFC7181-1D76-4887-9080-51A39356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54" y="5222944"/>
            <a:ext cx="2236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적당히 수정할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13350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PRO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Intel Core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i7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32GB DDR4 RAM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Conexant CX20632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코뎃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eaLnBrk="1" fontAlgn="ctr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2970"/>
              </p:ext>
            </p:extLst>
          </p:nvPr>
        </p:nvGraphicFramePr>
        <p:xfrm>
          <a:off x="1422050" y="168579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좌우로 이동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dirty="0" smtClean="0"/>
              <a:t>가지가 있는 나무 이미지가 좌우 랜덤 생성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인간 캐릭터를 가지 반대방향으로 이동시키면 점수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점 상승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가지방향으로 이동시키면 게임오버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ko-KR" altLang="en-US" dirty="0" smtClean="0"/>
              <a:t>인간 캐릭터를 움직이지 않으면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후 게임오버</a:t>
            </a:r>
            <a:endParaRPr lang="en-US" altLang="ko-KR" dirty="0" smtClean="0"/>
          </a:p>
          <a:p>
            <a:pPr marL="838200" lvl="1" indent="-381000" eaLnBrk="1" hangingPunct="1"/>
            <a:r>
              <a:rPr lang="en-US" altLang="ko-KR" sz="1800" dirty="0"/>
              <a:t> </a:t>
            </a:r>
            <a:r>
              <a:rPr lang="ko-KR" altLang="en-US" sz="1800" dirty="0" smtClean="0"/>
              <a:t>점수가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점 상승할 때마다 게임오버 시간이 </a:t>
            </a:r>
            <a:r>
              <a:rPr lang="en-US" altLang="ko-KR" sz="1800" dirty="0" smtClean="0"/>
              <a:t>0.5</a:t>
            </a:r>
            <a:r>
              <a:rPr lang="ko-KR" altLang="en-US" sz="1800" dirty="0" smtClean="0"/>
              <a:t>초씩 감소</a:t>
            </a:r>
            <a:endParaRPr lang="en-US" altLang="ko-KR" sz="1800" dirty="0" smtClean="0"/>
          </a:p>
          <a:p>
            <a:pPr marL="838200" lvl="1" indent="-381000" eaLnBrk="1" hangingPunct="1"/>
            <a:r>
              <a:rPr lang="en-US" altLang="ko-KR" dirty="0"/>
              <a:t>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 아래로 내려가면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초로 고정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게임 업계로 가지 않을 인원이 있었는데 다른 주제를 선정하는 것도 좋았을 것 같다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dirty="0" smtClean="0"/>
              <a:t>수업에서 배운 내용을 더 원활하게 사용할 수 있었다면 쉽게 프로젝트를 진행했을 것 같다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디자인을 더 잘 만들 수 있는 사람이 있었다면 좋았을 것 같다</a:t>
            </a:r>
            <a:r>
              <a:rPr lang="en-US" altLang="ko-KR" sz="1800" dirty="0" smtClean="0"/>
              <a:t>.</a:t>
            </a:r>
          </a:p>
          <a:p>
            <a:pPr marL="838200" lvl="1" indent="-381000" eaLnBrk="1" hangingPunct="1"/>
            <a:r>
              <a:rPr lang="ko-KR" altLang="en-US" dirty="0" smtClean="0"/>
              <a:t>기능을 확장해서 미니 게임 모음집으로 만들어 보는 것도 좋을 것 같다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나뭇가지의 반대 방향으로 이동하여 나무를 한 칸씩 베어내는 간단한 게임</a:t>
            </a:r>
            <a:endParaRPr lang="ko-KR" altLang="en-US" sz="1600" dirty="0"/>
          </a:p>
          <a:p>
            <a:pPr marL="360000" lvl="1" indent="0" eaLnBrk="1" hangingPunct="1">
              <a:buNone/>
            </a:pP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eaLnBrk="1" hangingPunct="1"/>
            <a:r>
              <a:rPr lang="ko-KR" altLang="en-US" b="1" dirty="0" smtClean="0"/>
              <a:t>업무분담</a:t>
            </a:r>
          </a:p>
          <a:p>
            <a:pPr lvl="1" eaLnBrk="1" hangingPunct="1"/>
            <a:r>
              <a:rPr lang="ko-KR" altLang="en-US" sz="1600" dirty="0" smtClean="0"/>
              <a:t>김민철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전체적인 코드 구현</a:t>
            </a:r>
            <a:r>
              <a:rPr lang="en-US" altLang="ko-KR" sz="1600" dirty="0"/>
              <a:t>, </a:t>
            </a:r>
            <a:r>
              <a:rPr lang="ko-KR" altLang="en-US" sz="1600"/>
              <a:t>보고서 </a:t>
            </a:r>
            <a:r>
              <a:rPr lang="ko-KR" altLang="en-US" sz="1600" smtClean="0"/>
              <a:t>작성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err="1" smtClean="0"/>
              <a:t>유경민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코드일부</a:t>
            </a:r>
            <a:r>
              <a:rPr lang="ko-KR" altLang="en-US" sz="1600" dirty="0" smtClean="0"/>
              <a:t>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디자인 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작성</a:t>
            </a:r>
            <a:endParaRPr lang="en-US" altLang="ko-KR" sz="1600" dirty="0" smtClean="0"/>
          </a:p>
          <a:p>
            <a:pPr lvl="1" eaLnBrk="1" hangingPunct="1"/>
            <a:r>
              <a:rPr lang="ko-KR" altLang="en-US" sz="1600" dirty="0" err="1" smtClean="0"/>
              <a:t>채승찬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프로젝트 설계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기능분석서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매뉴얼 작성</a:t>
            </a:r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100" name="Text Box 16">
            <a:extLst>
              <a:ext uri="{FF2B5EF4-FFF2-40B4-BE49-F238E27FC236}">
                <a16:creationId xmlns:a16="http://schemas.microsoft.com/office/drawing/2014/main" id="{6B838EAE-F1F2-474D-9C4B-05D72C70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618164"/>
            <a:ext cx="4854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각자 맡은 업무를 상세히 적을것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인일 경우는 기술할 필요 없음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1986049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여러 이벤트를 발생시킨 간단한 게임개발을 통한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윈도우 폼의 이벤트의 이해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 </a:t>
            </a: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</a:t>
            </a:r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랜덤으로 생성되는 나무 이미지의 반대방향으로 인간 캐릭터를 이동시켜 점수 상승</a:t>
            </a:r>
            <a:endParaRPr lang="en-US" altLang="ko-KR" sz="1600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캐릭터를 움직이지 않으면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초 후 게임오버</a:t>
            </a:r>
            <a:endParaRPr lang="en-US" altLang="ko-KR" sz="1600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점수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 상승 시 게임오버 시간이 </a:t>
            </a:r>
            <a:r>
              <a:rPr lang="en-US" altLang="ko-KR" sz="1600" dirty="0" smtClean="0"/>
              <a:t>0.5</a:t>
            </a:r>
            <a:r>
              <a:rPr lang="ko-KR" altLang="en-US" sz="1600" dirty="0" smtClean="0"/>
              <a:t>초씩 감소</a:t>
            </a:r>
            <a:endParaRPr lang="en-US" altLang="ko-KR" sz="1600" dirty="0" smtClean="0"/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0.2</a:t>
            </a:r>
            <a:r>
              <a:rPr lang="ko-KR" altLang="en-US" sz="1600" dirty="0" smtClean="0"/>
              <a:t>초 아래로 게임오버 시간이 내려가면 </a:t>
            </a:r>
            <a:r>
              <a:rPr lang="en-US" altLang="ko-KR" sz="1600" dirty="0" smtClean="0"/>
              <a:t>0.2</a:t>
            </a:r>
            <a:r>
              <a:rPr lang="ko-KR" altLang="en-US" sz="1600" dirty="0" smtClean="0"/>
              <a:t>초로 고정</a:t>
            </a:r>
            <a:endParaRPr lang="ko-KR" altLang="en-US" sz="16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B8EA833-BB2C-48E3-A933-CCB9464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530706"/>
            <a:ext cx="34884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참고한 사이트나 프로그램이 있으면 기술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6384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2176184"/>
            <a:ext cx="6117242" cy="382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accent2"/>
                </a:solidFill>
              </a:rPr>
              <a:t>4. </a:t>
            </a:r>
            <a:r>
              <a:rPr lang="ko-KR" altLang="en-US" b="1">
                <a:solidFill>
                  <a:schemeClr val="accent2"/>
                </a:solidFill>
              </a:rPr>
              <a:t>개발 내용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  <a:defRPr/>
            </a:pPr>
            <a:r>
              <a:rPr lang="en-US" altLang="ko-KR"/>
              <a:t> </a:t>
            </a:r>
            <a:r>
              <a:rPr lang="en-US" altLang="ko-KR" b="1"/>
              <a:t>2. </a:t>
            </a:r>
            <a:r>
              <a:rPr lang="ko-KR" altLang="en-US" b="1"/>
              <a:t>구성 모듈 및 프로세스 </a:t>
            </a:r>
            <a:r>
              <a:rPr lang="ko-KR" altLang="en-US"/>
              <a:t> </a:t>
            </a:r>
            <a:endParaRPr lang="ko-KR" altLang="en-US"/>
          </a:p>
          <a:p>
            <a:pPr marL="1219200" lvl="2" indent="-304800" eaLnBrk="1" hangingPunct="1">
              <a:defRPr/>
            </a:pPr>
            <a:endParaRPr lang="en-US" altLang="ko-KR" sz="1800"/>
          </a:p>
          <a:p>
            <a:pPr marL="1219200" lvl="2" indent="-304800" eaLnBrk="1" hangingPunct="1">
              <a:defRPr/>
            </a:pPr>
            <a:endParaRPr lang="en-US" altLang="ko-KR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9213" y="1769706"/>
            <a:ext cx="2876205" cy="36252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5308" y="1769706"/>
            <a:ext cx="2934393" cy="3633470"/>
          </a:xfrm>
          <a:prstGeom prst="rect">
            <a:avLst/>
          </a:prstGeom>
        </p:spPr>
      </p:pic>
      <p:pic>
        <p:nvPicPr>
          <p:cNvPr id="102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0728" y="1815325"/>
            <a:ext cx="2965956" cy="358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accent2"/>
                </a:solidFill>
              </a:rPr>
              <a:t>4. </a:t>
            </a:r>
            <a:r>
              <a:rPr lang="ko-KR" altLang="en-US" b="1">
                <a:solidFill>
                  <a:schemeClr val="accent2"/>
                </a:solidFill>
              </a:rPr>
              <a:t>개발 내용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  <a:defRPr/>
            </a:pPr>
            <a:r>
              <a:rPr lang="en-US" altLang="ko-KR"/>
              <a:t> </a:t>
            </a:r>
            <a:r>
              <a:rPr lang="en-US" altLang="ko-KR" b="1"/>
              <a:t>2. </a:t>
            </a:r>
            <a:r>
              <a:rPr lang="ko-KR" altLang="en-US" b="1"/>
              <a:t>구성 모듈 및 프로세스 </a:t>
            </a:r>
            <a:r>
              <a:rPr lang="ko-KR" altLang="en-US"/>
              <a:t> </a:t>
            </a:r>
            <a:endParaRPr lang="ko-KR" altLang="en-US"/>
          </a:p>
          <a:p>
            <a:pPr marL="1219200" lvl="2" indent="-304800" eaLnBrk="1" hangingPunct="1">
              <a:defRPr/>
            </a:pPr>
            <a:endParaRPr lang="en-US" altLang="ko-KR" sz="1800"/>
          </a:p>
          <a:p>
            <a:pPr marL="1219200" lvl="2" indent="-304800" eaLnBrk="1" hangingPunct="1">
              <a:defRPr/>
            </a:pPr>
            <a:endParaRPr lang="en-US" altLang="ko-KR" sz="1800"/>
          </a:p>
        </p:txBody>
      </p:sp>
      <p:pic>
        <p:nvPicPr>
          <p:cNvPr id="102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3979" y="2163349"/>
            <a:ext cx="2543984" cy="342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92727"/>
              </p:ext>
            </p:extLst>
          </p:nvPr>
        </p:nvGraphicFramePr>
        <p:xfrm>
          <a:off x="1085850" y="1767416"/>
          <a:ext cx="964882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ADD 2기술본부</ep:Company>
  <ep:Words>606</ep:Words>
  <ep:PresentationFormat>와이드스크린</ep:PresentationFormat>
  <ep:Paragraphs>148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기본 디자인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4. 개발 내용</vt:lpstr>
      <vt:lpstr>4. 개발 내용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2000-01-07T00:22:23.000</dcterms:created>
  <dc:creator>육계산</dc:creator>
  <cp:lastModifiedBy>you00</cp:lastModifiedBy>
  <dcterms:modified xsi:type="dcterms:W3CDTF">2023-12-07T02:03:36.127</dcterms:modified>
  <cp:revision>339</cp:revision>
  <dc:title>슬라이드 제목 없음</dc:title>
  <cp:version>0906.0100.01</cp:version>
</cp:coreProperties>
</file>