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F23B-D75E-4755-82F8-0500F4B864BD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68B4-5F3C-489C-90CD-AFF46BB17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13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F23B-D75E-4755-82F8-0500F4B864BD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68B4-5F3C-489C-90CD-AFF46BB17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9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F23B-D75E-4755-82F8-0500F4B864BD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68B4-5F3C-489C-90CD-AFF46BB17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88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F23B-D75E-4755-82F8-0500F4B864BD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68B4-5F3C-489C-90CD-AFF46BB17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2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F23B-D75E-4755-82F8-0500F4B864BD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68B4-5F3C-489C-90CD-AFF46BB17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8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F23B-D75E-4755-82F8-0500F4B864BD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68B4-5F3C-489C-90CD-AFF46BB17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63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F23B-D75E-4755-82F8-0500F4B864BD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68B4-5F3C-489C-90CD-AFF46BB17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9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F23B-D75E-4755-82F8-0500F4B864BD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68B4-5F3C-489C-90CD-AFF46BB17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28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F23B-D75E-4755-82F8-0500F4B864BD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68B4-5F3C-489C-90CD-AFF46BB17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91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F23B-D75E-4755-82F8-0500F4B864BD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68B4-5F3C-489C-90CD-AFF46BB17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4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F23B-D75E-4755-82F8-0500F4B864BD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68B4-5F3C-489C-90CD-AFF46BB17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0F23B-D75E-4755-82F8-0500F4B864BD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568B4-5F3C-489C-90CD-AFF46BB17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44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eolco.tistory.com/12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hnyang.tistory.com/377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osskatsu.github.io/programming/c-stl-li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Cpp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19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WM_CREATE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95" y="1867911"/>
            <a:ext cx="10259857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9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WM_PAINT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68" y="1802673"/>
            <a:ext cx="11901245" cy="401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7326" y="1843042"/>
            <a:ext cx="5547360" cy="4351338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Struct</a:t>
            </a:r>
            <a:r>
              <a:rPr lang="en-US" altLang="ko-KR" sz="2000" dirty="0" smtClean="0"/>
              <a:t> POINTF : x, y</a:t>
            </a:r>
            <a:r>
              <a:rPr lang="ko-KR" altLang="en-US" sz="2000" dirty="0" smtClean="0"/>
              <a:t> 변수 선언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Class Object :</a:t>
            </a:r>
          </a:p>
          <a:p>
            <a:pPr marL="0" indent="0">
              <a:buNone/>
            </a:pPr>
            <a:r>
              <a:rPr lang="en-US" altLang="ko-KR" sz="2000" dirty="0" smtClean="0"/>
              <a:t>Virtual : </a:t>
            </a:r>
            <a:r>
              <a:rPr lang="ko-KR" altLang="en-US" sz="2000" dirty="0" smtClean="0"/>
              <a:t>부모 클래스로 </a:t>
            </a:r>
            <a:r>
              <a:rPr lang="ko-KR" altLang="en-US" sz="2000" dirty="0" err="1" smtClean="0"/>
              <a:t>형변환</a:t>
            </a:r>
            <a:r>
              <a:rPr lang="ko-KR" altLang="en-US" sz="2000" dirty="0" smtClean="0"/>
              <a:t> 해도 자식 클래스에는 영향이 안가는 형태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유사 </a:t>
            </a:r>
            <a:r>
              <a:rPr lang="ko-KR" altLang="en-US" sz="2000" dirty="0" err="1" smtClean="0"/>
              <a:t>오버라이딩</a:t>
            </a:r>
            <a:r>
              <a:rPr lang="en-US" altLang="ko-KR" sz="2000" dirty="0" smtClean="0"/>
              <a:t>) </a:t>
            </a:r>
          </a:p>
          <a:p>
            <a:pPr marL="0" indent="0">
              <a:buNone/>
            </a:pP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42" y="1820930"/>
            <a:ext cx="4620270" cy="35819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727475" y="3396344"/>
            <a:ext cx="1175657" cy="1193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object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9771017" y="5164182"/>
            <a:ext cx="1114698" cy="113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Bulletbase</a:t>
            </a:r>
            <a:endParaRPr lang="ko-KR" altLang="en-US" dirty="0"/>
          </a:p>
        </p:txBody>
      </p:sp>
      <p:sp>
        <p:nvSpPr>
          <p:cNvPr id="7" name="직사각형 6">
            <a:hlinkClick r:id="rId3"/>
          </p:cNvPr>
          <p:cNvSpPr/>
          <p:nvPr/>
        </p:nvSpPr>
        <p:spPr>
          <a:xfrm>
            <a:off x="5730004" y="4472242"/>
            <a:ext cx="3292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3"/>
              </a:rPr>
              <a:t>https://yeolco.tistory.com/125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5" idx="4"/>
            <a:endCxn id="6" idx="0"/>
          </p:cNvCxnSpPr>
          <p:nvPr/>
        </p:nvCxnSpPr>
        <p:spPr>
          <a:xfrm>
            <a:off x="10315304" y="4589418"/>
            <a:ext cx="13062" cy="574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82491" y="4119154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/>
              <a:t>Virual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설명 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7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playerBase.cpp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4879"/>
            <a:ext cx="10515600" cy="399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4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GameHandler.cpp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740" y="1834037"/>
            <a:ext cx="6059130" cy="323435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574971" y="1811383"/>
            <a:ext cx="5416732" cy="47026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OnPaint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세마포어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반복문</a:t>
            </a:r>
            <a:r>
              <a:rPr lang="ko-KR" altLang="en-US" dirty="0" smtClean="0">
                <a:solidFill>
                  <a:schemeClr val="tx1"/>
                </a:solidFill>
              </a:rPr>
              <a:t> 돌리던 중 </a:t>
            </a:r>
            <a:r>
              <a:rPr lang="en-US" altLang="ko-KR" dirty="0" smtClean="0">
                <a:solidFill>
                  <a:schemeClr val="tx1"/>
                </a:solidFill>
              </a:rPr>
              <a:t>Bullet</a:t>
            </a:r>
            <a:r>
              <a:rPr lang="ko-KR" altLang="en-US" dirty="0" smtClean="0">
                <a:solidFill>
                  <a:schemeClr val="tx1"/>
                </a:solidFill>
              </a:rPr>
              <a:t>이 죽을 경우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</a:rPr>
              <a:t>nullptr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를 참조할 수 있음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스레드에서 </a:t>
            </a:r>
            <a:r>
              <a:rPr lang="en-US" altLang="ko-KR" dirty="0" smtClean="0">
                <a:solidFill>
                  <a:schemeClr val="tx1"/>
                </a:solidFill>
              </a:rPr>
              <a:t>Bullet</a:t>
            </a:r>
            <a:r>
              <a:rPr lang="ko-KR" altLang="en-US" dirty="0" smtClean="0">
                <a:solidFill>
                  <a:schemeClr val="tx1"/>
                </a:solidFill>
              </a:rPr>
              <a:t>이 죽는 동안은 </a:t>
            </a:r>
            <a:r>
              <a:rPr lang="en-US" altLang="ko-KR" dirty="0" smtClean="0">
                <a:solidFill>
                  <a:schemeClr val="tx1"/>
                </a:solidFill>
              </a:rPr>
              <a:t>Bullet</a:t>
            </a:r>
            <a:r>
              <a:rPr lang="ko-KR" altLang="en-US" dirty="0" smtClean="0">
                <a:solidFill>
                  <a:schemeClr val="tx1"/>
                </a:solidFill>
              </a:rPr>
              <a:t>을 참조할 수 없다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세마포어를</a:t>
            </a:r>
            <a:r>
              <a:rPr lang="ko-KR" altLang="en-US" dirty="0" smtClean="0">
                <a:solidFill>
                  <a:schemeClr val="tx1"/>
                </a:solidFill>
              </a:rPr>
              <a:t> 이용한 이유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다른 스레드에서 작업하는 동안 </a:t>
            </a:r>
            <a:r>
              <a:rPr lang="en-US" altLang="ko-KR" dirty="0" err="1" smtClean="0">
                <a:solidFill>
                  <a:schemeClr val="tx1"/>
                </a:solidFill>
              </a:rPr>
              <a:t>onpaint</a:t>
            </a:r>
            <a:r>
              <a:rPr lang="ko-KR" altLang="en-US" dirty="0" smtClean="0">
                <a:solidFill>
                  <a:schemeClr val="tx1"/>
                </a:solidFill>
              </a:rPr>
              <a:t>는 작업을 진행할 수 없다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반대로 </a:t>
            </a:r>
            <a:r>
              <a:rPr lang="en-US" altLang="ko-KR" dirty="0" err="1" smtClean="0">
                <a:solidFill>
                  <a:schemeClr val="tx1"/>
                </a:solidFill>
              </a:rPr>
              <a:t>onpaint</a:t>
            </a:r>
            <a:r>
              <a:rPr lang="ko-KR" altLang="en-US" dirty="0" smtClean="0">
                <a:solidFill>
                  <a:schemeClr val="tx1"/>
                </a:solidFill>
              </a:rPr>
              <a:t>가 작업하는 동안 다른 스레드에서 작업 진행 불가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9635" y="5207726"/>
            <a:ext cx="5843451" cy="12453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Auto : </a:t>
            </a:r>
            <a:r>
              <a:rPr lang="ko-KR" altLang="en-US" dirty="0" smtClean="0">
                <a:solidFill>
                  <a:schemeClr val="tx1"/>
                </a:solidFill>
              </a:rPr>
              <a:t>대입되는 값에 따라 자동으로 </a:t>
            </a:r>
            <a:r>
              <a:rPr lang="ko-KR" altLang="en-US" dirty="0" err="1" smtClean="0">
                <a:solidFill>
                  <a:schemeClr val="tx1"/>
                </a:solidFill>
              </a:rPr>
              <a:t>자료형이</a:t>
            </a:r>
            <a:r>
              <a:rPr lang="ko-KR" altLang="en-US" dirty="0" smtClean="0">
                <a:solidFill>
                  <a:schemeClr val="tx1"/>
                </a:solidFill>
              </a:rPr>
              <a:t> 결정됨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Ex) 1</a:t>
            </a:r>
            <a:r>
              <a:rPr lang="ko-KR" altLang="en-US" dirty="0" smtClean="0">
                <a:solidFill>
                  <a:schemeClr val="tx1"/>
                </a:solidFill>
              </a:rPr>
              <a:t>이 들어오면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ko-KR" altLang="en-US" dirty="0" smtClean="0">
                <a:solidFill>
                  <a:schemeClr val="tx1"/>
                </a:solidFill>
              </a:rPr>
              <a:t>형으로 자동 결정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30860" y="873798"/>
            <a:ext cx="5395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https://jhnyang.tistory.com/377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https://losskatsu.github.io/programming/c-stl-list/#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96892" y="297372"/>
            <a:ext cx="4767942" cy="52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리스트 관련 함수 설명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번째 링크 필독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75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129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Cpp 설명</vt:lpstr>
      <vt:lpstr>WM_CREATE </vt:lpstr>
      <vt:lpstr>WM_PAINT</vt:lpstr>
      <vt:lpstr>Object.h</vt:lpstr>
      <vt:lpstr>playerBase.cpp</vt:lpstr>
      <vt:lpstr>GameHandler.cpp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2022-01-14T16:48:00Z</dcterms:created>
  <dcterms:modified xsi:type="dcterms:W3CDTF">2022-01-14T18:32:50Z</dcterms:modified>
</cp:coreProperties>
</file>