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5D0AA-7F1F-4321-B7E0-77D6D4B7661B}" v="455" dt="2025-10-06T02:06:52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6T02:06:52.602" v="623" actId="207"/>
      <pc:docMkLst>
        <pc:docMk/>
      </pc:docMkLst>
      <pc:sldChg chg="addSp modSp mod">
        <pc:chgData name="Shuan Cheng" userId="b14087c0-bac9-44dd-b3f8-5d50e1ee75e5" providerId="ADAL" clId="{75A9BF88-81BC-4677-82BB-DF96F3D360A6}" dt="2025-10-05T21:05:01.878" v="2" actId="20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5T21:04:55.909" v="0" actId="2057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5:01.878" v="2" actId="207"/>
          <ac:spMkLst>
            <pc:docMk/>
            <pc:sldMk cId="0" sldId="259"/>
            <ac:spMk id="11" creationId="{0A96D9F7-4261-3EF7-96AA-8F9719232E6C}"/>
          </ac:spMkLst>
        </pc:spChg>
      </pc:sldChg>
      <pc:sldChg chg="addSp delSp modSp mod">
        <pc:chgData name="Shuan Cheng" userId="b14087c0-bac9-44dd-b3f8-5d50e1ee75e5" providerId="ADAL" clId="{75A9BF88-81BC-4677-82BB-DF96F3D360A6}" dt="2025-10-05T21:05:38.979" v="6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4" creationId="{D922CD69-CF87-62BE-B053-4E9FF635CC0A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6" creationId="{894EE62B-11D0-05D1-D950-5E061DE49D99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7" creationId="{B56074A0-2A6C-8889-9252-58F2CF8BAD8C}"/>
          </ac:spMkLst>
        </pc:spChg>
        <pc:picChg chg="del">
          <ac:chgData name="Shuan Cheng" userId="b14087c0-bac9-44dd-b3f8-5d50e1ee75e5" providerId="ADAL" clId="{75A9BF88-81BC-4677-82BB-DF96F3D360A6}" dt="2025-10-05T21:05:35.762" v="4" actId="478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Shuan Cheng" userId="b14087c0-bac9-44dd-b3f8-5d50e1ee75e5" providerId="ADAL" clId="{75A9BF88-81BC-4677-82BB-DF96F3D360A6}" dt="2025-10-05T21:05:38.979" v="6" actId="207"/>
          <ac:picMkLst>
            <pc:docMk/>
            <pc:sldMk cId="0" sldId="261"/>
            <ac:picMk id="25" creationId="{15DADF50-0ED4-D51A-5D63-85E4618B8658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1:06:21.632" v="10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9.627" v="8" actId="478"/>
          <ac:spMkLst>
            <pc:docMk/>
            <pc:sldMk cId="0" sldId="26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6:21.632" v="10" actId="207"/>
          <ac:spMkLst>
            <pc:docMk/>
            <pc:sldMk cId="0" sldId="263"/>
            <ac:spMk id="35" creationId="{1A07DF69-1F79-4852-8DA7-3E34A888D064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3:28.998" v="13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3:28.998" v="13" actId="207"/>
          <ac:spMkLst>
            <pc:docMk/>
            <pc:sldMk cId="0" sldId="271"/>
            <ac:spMk id="21" creationId="{447EED92-59A8-7F92-28F5-2D6133F15CE6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3:44.944" v="16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3:44.944" v="16" actId="207"/>
          <ac:spMkLst>
            <pc:docMk/>
            <pc:sldMk cId="0" sldId="272"/>
            <ac:spMk id="41" creationId="{BECB2763-2DD6-5A07-3AF5-DAB2291F36B6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4:35.236" v="19" actId="207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4:35.236" v="19" actId="207"/>
          <ac:spMkLst>
            <pc:docMk/>
            <pc:sldMk cId="0" sldId="273"/>
            <ac:spMk id="27" creationId="{F739CAFE-62AD-3A7E-BBC2-D16675784E3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04.823" v="23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04.823" v="23" actId="207"/>
          <ac:spMkLst>
            <pc:docMk/>
            <pc:sldMk cId="0" sldId="274"/>
            <ac:spMk id="36" creationId="{5658FEDD-EE90-207B-0EE4-9DCB6529FADC}"/>
          </ac:spMkLst>
        </pc:spChg>
        <pc:picChg chg="del">
          <ac:chgData name="Shuan Cheng" userId="b14087c0-bac9-44dd-b3f8-5d50e1ee75e5" providerId="ADAL" clId="{75A9BF88-81BC-4677-82BB-DF96F3D360A6}" dt="2025-10-05T23:14:59.366" v="20" actId="478"/>
          <ac:picMkLst>
            <pc:docMk/>
            <pc:sldMk cId="0" sldId="274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3:15:21.798" v="26" actId="207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21.798" v="26" actId="207"/>
          <ac:spMkLst>
            <pc:docMk/>
            <pc:sldMk cId="0" sldId="275"/>
            <ac:spMk id="16" creationId="{EF51AF9F-653A-67BB-44CB-1DA2CCA0A130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37.848" v="28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37.848" v="28"/>
          <ac:spMkLst>
            <pc:docMk/>
            <pc:sldMk cId="0" sldId="276"/>
            <ac:spMk id="16" creationId="{C266B6F6-6247-B8D5-2B19-C0374EC3EF2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49.443" v="32"/>
        <pc:sldMkLst>
          <pc:docMk/>
          <pc:sldMk cId="0" sldId="277"/>
        </pc:sldMkLst>
        <pc:spChg chg="mod">
          <ac:chgData name="Shuan Cheng" userId="b14087c0-bac9-44dd-b3f8-5d50e1ee75e5" providerId="ADAL" clId="{75A9BF88-81BC-4677-82BB-DF96F3D360A6}" dt="2025-10-05T23:15:41.894" v="30" actId="1076"/>
          <ac:spMkLst>
            <pc:docMk/>
            <pc:sldMk cId="0" sldId="277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49.443" v="32"/>
          <ac:spMkLst>
            <pc:docMk/>
            <pc:sldMk cId="0" sldId="277"/>
            <ac:spMk id="16" creationId="{7E4E513B-10DB-750C-6E73-AA44B8AA373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53.744" v="34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53.744" v="34"/>
          <ac:spMkLst>
            <pc:docMk/>
            <pc:sldMk cId="0" sldId="278"/>
            <ac:spMk id="16" creationId="{C2B01529-286F-7873-6FA0-BDB76D043B03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57.554" v="36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57.554" v="36"/>
          <ac:spMkLst>
            <pc:docMk/>
            <pc:sldMk cId="0" sldId="279"/>
            <ac:spMk id="16" creationId="{5416B514-EE28-B3C2-125F-D89373129278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1.174" v="38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1.174" v="38"/>
          <ac:spMkLst>
            <pc:docMk/>
            <pc:sldMk cId="0" sldId="280"/>
            <ac:spMk id="16" creationId="{A934F8AD-2631-40F7-3002-5E9FB7191EE1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4.501" v="40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4.501" v="40"/>
          <ac:spMkLst>
            <pc:docMk/>
            <pc:sldMk cId="0" sldId="281"/>
            <ac:spMk id="16" creationId="{8C7F0093-6A91-C9F4-2D12-B2917547CAA1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7.783" v="42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7.783" v="42"/>
          <ac:spMkLst>
            <pc:docMk/>
            <pc:sldMk cId="0" sldId="282"/>
            <ac:spMk id="16" creationId="{20D48822-8670-FA4E-BFAE-086F24BEB855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7:14.392" v="49" actId="1035"/>
        <pc:sldMkLst>
          <pc:docMk/>
          <pc:sldMk cId="0" sldId="284"/>
        </pc:sldMkLst>
        <pc:spChg chg="mod">
          <ac:chgData name="Shuan Cheng" userId="b14087c0-bac9-44dd-b3f8-5d50e1ee75e5" providerId="ADAL" clId="{75A9BF88-81BC-4677-82BB-DF96F3D360A6}" dt="2025-10-05T23:17:14.392" v="49" actId="1035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5.450" v="45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3.879" v="44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2.438" v="43" actId="478"/>
          <ac:spMkLst>
            <pc:docMk/>
            <pc:sldMk cId="0" sldId="284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7:14.392" v="49" actId="1035"/>
          <ac:spMkLst>
            <pc:docMk/>
            <pc:sldMk cId="0" sldId="284"/>
            <ac:spMk id="13" creationId="{20A70122-A964-E2FF-0B3A-7BFF6D74A810}"/>
          </ac:spMkLst>
        </pc:spChg>
        <pc:picChg chg="mod">
          <ac:chgData name="Shuan Cheng" userId="b14087c0-bac9-44dd-b3f8-5d50e1ee75e5" providerId="ADAL" clId="{75A9BF88-81BC-4677-82BB-DF96F3D360A6}" dt="2025-10-05T23:17:09.717" v="48" actId="1076"/>
          <ac:picMkLst>
            <pc:docMk/>
            <pc:sldMk cId="0" sldId="284"/>
            <ac:picMk id="8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3:18:11.620" v="61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5T23:18:07.613" v="59" actId="6549"/>
          <ac:spMkLst>
            <pc:docMk/>
            <pc:sldMk cId="0" sldId="285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7:40.535" v="52" actId="207"/>
          <ac:spMkLst>
            <pc:docMk/>
            <pc:sldMk cId="0" sldId="285"/>
            <ac:spMk id="42" creationId="{EEC9FCC3-3B30-6E3A-2EAD-34EF2B07C45B}"/>
          </ac:spMkLst>
        </pc:spChg>
        <pc:spChg chg="add mod">
          <ac:chgData name="Shuan Cheng" userId="b14087c0-bac9-44dd-b3f8-5d50e1ee75e5" providerId="ADAL" clId="{75A9BF88-81BC-4677-82BB-DF96F3D360A6}" dt="2025-10-05T23:18:11.620" v="61" actId="207"/>
          <ac:spMkLst>
            <pc:docMk/>
            <pc:sldMk cId="0" sldId="285"/>
            <ac:spMk id="43" creationId="{5495A3C5-190F-7E3E-A833-5B7D2DD58F7F}"/>
          </ac:spMkLst>
        </pc:spChg>
        <pc:spChg chg="add mod">
          <ac:chgData name="Shuan Cheng" userId="b14087c0-bac9-44dd-b3f8-5d50e1ee75e5" providerId="ADAL" clId="{75A9BF88-81BC-4677-82BB-DF96F3D360A6}" dt="2025-10-05T23:18:11.620" v="61" actId="207"/>
          <ac:spMkLst>
            <pc:docMk/>
            <pc:sldMk cId="0" sldId="285"/>
            <ac:spMk id="44" creationId="{4610B8F0-3510-C437-B951-F2CA3AB2A63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4:14.343" v="66" actId="207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12.876" v="64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12.876" v="64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4:09.808" v="63"/>
          <ac:spMkLst>
            <pc:docMk/>
            <pc:sldMk cId="0" sldId="286"/>
            <ac:spMk id="22" creationId="{E1847F6F-EBB9-EFB8-917F-AC917E0B8BFD}"/>
          </ac:spMkLst>
        </pc:spChg>
        <pc:spChg chg="add mod">
          <ac:chgData name="Shuan Cheng" userId="b14087c0-bac9-44dd-b3f8-5d50e1ee75e5" providerId="ADAL" clId="{75A9BF88-81BC-4677-82BB-DF96F3D360A6}" dt="2025-10-06T00:04:14.343" v="66" actId="207"/>
          <ac:spMkLst>
            <pc:docMk/>
            <pc:sldMk cId="0" sldId="286"/>
            <ac:spMk id="23" creationId="{6A377094-B47F-44E3-E032-EC0FA27C943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5:01.728" v="74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58.787" v="72" actId="478"/>
          <ac:spMkLst>
            <pc:docMk/>
            <pc:sldMk cId="0" sldId="28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56.273" v="71" actId="478"/>
          <ac:spMkLst>
            <pc:docMk/>
            <pc:sldMk cId="0" sldId="28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4:30.888" v="69" actId="207"/>
          <ac:spMkLst>
            <pc:docMk/>
            <pc:sldMk cId="0" sldId="287"/>
            <ac:spMk id="26" creationId="{8C0951EB-0563-7F69-EFCE-57E5225E86CF}"/>
          </ac:spMkLst>
        </pc:spChg>
        <pc:spChg chg="add mod">
          <ac:chgData name="Shuan Cheng" userId="b14087c0-bac9-44dd-b3f8-5d50e1ee75e5" providerId="ADAL" clId="{75A9BF88-81BC-4677-82BB-DF96F3D360A6}" dt="2025-10-06T00:04:38.986" v="70" actId="208"/>
          <ac:spMkLst>
            <pc:docMk/>
            <pc:sldMk cId="0" sldId="287"/>
            <ac:spMk id="27" creationId="{3DE8F0C5-1F43-7E26-F338-6AB84A0F27CC}"/>
          </ac:spMkLst>
        </pc:spChg>
        <pc:spChg chg="add mod">
          <ac:chgData name="Shuan Cheng" userId="b14087c0-bac9-44dd-b3f8-5d50e1ee75e5" providerId="ADAL" clId="{75A9BF88-81BC-4677-82BB-DF96F3D360A6}" dt="2025-10-06T00:05:01.728" v="74" actId="207"/>
          <ac:spMkLst>
            <pc:docMk/>
            <pc:sldMk cId="0" sldId="287"/>
            <ac:spMk id="28" creationId="{1E4A23D2-220A-83ED-8BED-B8F5E323062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7:33.850" v="91" actId="207"/>
        <pc:sldMkLst>
          <pc:docMk/>
          <pc:sldMk cId="0" sldId="288"/>
        </pc:sldMkLst>
        <pc:spChg chg="del">
          <ac:chgData name="Shuan Cheng" userId="b14087c0-bac9-44dd-b3f8-5d50e1ee75e5" providerId="ADAL" clId="{75A9BF88-81BC-4677-82BB-DF96F3D360A6}" dt="2025-10-06T00:05:54.277" v="82" actId="478"/>
          <ac:spMkLst>
            <pc:docMk/>
            <pc:sldMk cId="0" sldId="288"/>
            <ac:spMk id="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54.277" v="82" actId="478"/>
          <ac:spMkLst>
            <pc:docMk/>
            <pc:sldMk cId="0" sldId="28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52.728" v="81" actId="478"/>
          <ac:spMkLst>
            <pc:docMk/>
            <pc:sldMk cId="0" sldId="2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2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51.245" v="80" actId="478"/>
          <ac:spMkLst>
            <pc:docMk/>
            <pc:sldMk cId="0" sldId="288"/>
            <ac:spMk id="2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3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3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6:34.023" v="88" actId="1035"/>
          <ac:spMkLst>
            <pc:docMk/>
            <pc:sldMk cId="0" sldId="288"/>
            <ac:spMk id="47" creationId="{FFA5034B-BD1C-9F4A-87D6-9F416FFB3144}"/>
          </ac:spMkLst>
        </pc:spChg>
        <pc:spChg chg="add mod">
          <ac:chgData name="Shuan Cheng" userId="b14087c0-bac9-44dd-b3f8-5d50e1ee75e5" providerId="ADAL" clId="{75A9BF88-81BC-4677-82BB-DF96F3D360A6}" dt="2025-10-06T00:06:32.483" v="87" actId="1035"/>
          <ac:spMkLst>
            <pc:docMk/>
            <pc:sldMk cId="0" sldId="288"/>
            <ac:spMk id="48" creationId="{A92B041A-3295-D158-F7C2-CE8D8D762DDA}"/>
          </ac:spMkLst>
        </pc:spChg>
        <pc:spChg chg="add mod">
          <ac:chgData name="Shuan Cheng" userId="b14087c0-bac9-44dd-b3f8-5d50e1ee75e5" providerId="ADAL" clId="{75A9BF88-81BC-4677-82BB-DF96F3D360A6}" dt="2025-10-06T00:07:33.850" v="91" actId="207"/>
          <ac:spMkLst>
            <pc:docMk/>
            <pc:sldMk cId="0" sldId="288"/>
            <ac:spMk id="49" creationId="{4C23ECA6-80C1-4107-92F7-0994BE02904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8:05.838" v="95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6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8:05.838" v="95" actId="207"/>
          <ac:spMkLst>
            <pc:docMk/>
            <pc:sldMk cId="0" sldId="289"/>
            <ac:spMk id="77" creationId="{E7AEFC78-BE55-BEAB-6DCC-238F3FB3572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2:21.506" v="100" actId="208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2:13.379" v="98" actId="207"/>
          <ac:spMkLst>
            <pc:docMk/>
            <pc:sldMk cId="0" sldId="290"/>
            <ac:spMk id="41" creationId="{77B32C45-F95A-E676-EA2E-2058CF231791}"/>
          </ac:spMkLst>
        </pc:spChg>
        <pc:cxnChg chg="add mod">
          <ac:chgData name="Shuan Cheng" userId="b14087c0-bac9-44dd-b3f8-5d50e1ee75e5" providerId="ADAL" clId="{75A9BF88-81BC-4677-82BB-DF96F3D360A6}" dt="2025-10-06T00:32:21.506" v="100" actId="208"/>
          <ac:cxnSpMkLst>
            <pc:docMk/>
            <pc:sldMk cId="0" sldId="290"/>
            <ac:cxnSpMk id="42" creationId="{C15BE714-2E9A-797F-770A-2F60631EC802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2:49.951" v="105" actId="208"/>
        <pc:sldMkLst>
          <pc:docMk/>
          <pc:sldMk cId="0" sldId="291"/>
        </pc:sldMkLst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59" creationId="{F5387912-199D-87A3-5013-3DFBC1F74E42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60" creationId="{0A4B7A7B-B6FC-7F2E-8B4B-910AE21608FB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61" creationId="{80CC9BB6-8BB6-E212-568A-57F4FAD52F1E}"/>
          </ac:spMkLst>
        </pc:spChg>
        <pc:cxnChg chg="add mod">
          <ac:chgData name="Shuan Cheng" userId="b14087c0-bac9-44dd-b3f8-5d50e1ee75e5" providerId="ADAL" clId="{75A9BF88-81BC-4677-82BB-DF96F3D360A6}" dt="2025-10-06T00:32:49.951" v="105" actId="208"/>
          <ac:cxnSpMkLst>
            <pc:docMk/>
            <pc:sldMk cId="0" sldId="291"/>
            <ac:cxnSpMk id="62" creationId="{AD45CB3B-D96A-9105-2E12-04C5E40E9856}"/>
          </ac:cxnSpMkLst>
        </pc:cxnChg>
        <pc:cxnChg chg="add mod">
          <ac:chgData name="Shuan Cheng" userId="b14087c0-bac9-44dd-b3f8-5d50e1ee75e5" providerId="ADAL" clId="{75A9BF88-81BC-4677-82BB-DF96F3D360A6}" dt="2025-10-06T00:32:49.951" v="105" actId="208"/>
          <ac:cxnSpMkLst>
            <pc:docMk/>
            <pc:sldMk cId="0" sldId="291"/>
            <ac:cxnSpMk id="63" creationId="{0A91347F-D243-EA8C-DD6A-D903A2A5E4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3:39.337" v="110" actId="207"/>
        <pc:sldMkLst>
          <pc:docMk/>
          <pc:sldMk cId="0" sldId="292"/>
        </pc:sldMkLst>
        <pc:spChg chg="mod">
          <ac:chgData name="Shuan Cheng" userId="b14087c0-bac9-44dd-b3f8-5d50e1ee75e5" providerId="ADAL" clId="{75A9BF88-81BC-4677-82BB-DF96F3D360A6}" dt="2025-10-06T00:33:36.759" v="108" actId="20577"/>
          <ac:spMkLst>
            <pc:docMk/>
            <pc:sldMk cId="0" sldId="29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3:18.546" v="107"/>
          <ac:spMkLst>
            <pc:docMk/>
            <pc:sldMk cId="0" sldId="292"/>
            <ac:spMk id="39" creationId="{E8122DAE-4E37-D45A-048A-5FD047A97148}"/>
          </ac:spMkLst>
        </pc:spChg>
        <pc:spChg chg="add mod">
          <ac:chgData name="Shuan Cheng" userId="b14087c0-bac9-44dd-b3f8-5d50e1ee75e5" providerId="ADAL" clId="{75A9BF88-81BC-4677-82BB-DF96F3D360A6}" dt="2025-10-06T00:33:39.337" v="110" actId="207"/>
          <ac:spMkLst>
            <pc:docMk/>
            <pc:sldMk cId="0" sldId="292"/>
            <ac:spMk id="40" creationId="{8D3DE874-4512-465E-04C4-4A0EA104AFE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4:10.958" v="113" actId="207"/>
        <pc:sldMkLst>
          <pc:docMk/>
          <pc:sldMk cId="0" sldId="293"/>
        </pc:sldMkLst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4:10.958" v="113" actId="207"/>
          <ac:spMkLst>
            <pc:docMk/>
            <pc:sldMk cId="0" sldId="293"/>
            <ac:spMk id="40" creationId="{A34A27AA-F365-7C9A-FCBD-C9660EB98DE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4:30.351" v="116" actId="207"/>
        <pc:sldMkLst>
          <pc:docMk/>
          <pc:sldMk cId="0" sldId="294"/>
        </pc:sldMkLst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4:30.351" v="116" actId="207"/>
          <ac:spMkLst>
            <pc:docMk/>
            <pc:sldMk cId="0" sldId="294"/>
            <ac:spMk id="62" creationId="{E0640DD6-9E15-88B7-BD45-22408B6681D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5:00.094" v="119" actId="207"/>
        <pc:sldMkLst>
          <pc:docMk/>
          <pc:sldMk cId="0" sldId="295"/>
        </pc:sldMkLst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5:00.094" v="119" actId="207"/>
          <ac:spMkLst>
            <pc:docMk/>
            <pc:sldMk cId="0" sldId="295"/>
            <ac:spMk id="14" creationId="{432761A9-E119-D564-572F-0B5AAA89B79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6:11.970" v="122" actId="207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6:11.970" v="122" actId="207"/>
          <ac:spMkLst>
            <pc:docMk/>
            <pc:sldMk cId="0" sldId="298"/>
            <ac:spMk id="26" creationId="{72DC5E2A-CEA5-4A0F-5D9D-BB267A2AD352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6:35.986" v="125" actId="207"/>
        <pc:sldMkLst>
          <pc:docMk/>
          <pc:sldMk cId="0" sldId="299"/>
        </pc:sldMkLst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6:35.986" v="125" actId="207"/>
          <ac:spMkLst>
            <pc:docMk/>
            <pc:sldMk cId="0" sldId="299"/>
            <ac:spMk id="47" creationId="{87E512D7-A2D5-D533-7574-BAC91F22382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45:49.422" v="346" actId="114"/>
        <pc:sldMkLst>
          <pc:docMk/>
          <pc:sldMk cId="0" sldId="300"/>
        </pc:sldMkLst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45:49.422" v="346" actId="114"/>
          <ac:spMkLst>
            <pc:docMk/>
            <pc:sldMk cId="0" sldId="300"/>
            <ac:spMk id="27" creationId="{EC6A1957-0AEF-9EA5-D9C1-2153D02CEECD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8:28.135" v="132" actId="207"/>
        <pc:sldMkLst>
          <pc:docMk/>
          <pc:sldMk cId="0" sldId="301"/>
        </pc:sldMkLst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4.043" v="129" actId="478"/>
          <ac:spMkLst>
            <pc:docMk/>
            <pc:sldMk cId="0" sldId="30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8:28.135" v="132" actId="207"/>
          <ac:spMkLst>
            <pc:docMk/>
            <pc:sldMk cId="0" sldId="301"/>
            <ac:spMk id="24" creationId="{6E3EA17B-E50D-EB89-79A2-5526893C69A3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9:00.466" v="135" actId="207"/>
        <pc:sldMkLst>
          <pc:docMk/>
          <pc:sldMk cId="0" sldId="302"/>
        </pc:sldMkLst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7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9:00.466" v="135" actId="207"/>
          <ac:spMkLst>
            <pc:docMk/>
            <pc:sldMk cId="0" sldId="302"/>
            <ac:spMk id="91" creationId="{4C62B545-71F0-66CE-2204-D5EC7CC54C3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9:32.959" v="138" actId="207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9:32.959" v="138" actId="207"/>
          <ac:spMkLst>
            <pc:docMk/>
            <pc:sldMk cId="0" sldId="303"/>
            <ac:spMk id="55" creationId="{D4BC5E7F-18B8-EA6B-F7BD-C51029A79CE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58:32.590" v="454" actId="207"/>
        <pc:sldMkLst>
          <pc:docMk/>
          <pc:sldMk cId="0" sldId="307"/>
        </pc:sldMkLst>
        <pc:spChg chg="del">
          <ac:chgData name="Shuan Cheng" userId="b14087c0-bac9-44dd-b3f8-5d50e1ee75e5" providerId="ADAL" clId="{75A9BF88-81BC-4677-82BB-DF96F3D360A6}" dt="2025-10-06T00:58:27.124" v="450" actId="478"/>
          <ac:spMkLst>
            <pc:docMk/>
            <pc:sldMk cId="0" sldId="30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7.320" v="141" actId="478"/>
          <ac:spMkLst>
            <pc:docMk/>
            <pc:sldMk cId="0" sldId="307"/>
            <ac:spMk id="1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0:58:27.124" v="450" actId="478"/>
          <ac:spMkLst>
            <pc:docMk/>
            <pc:sldMk cId="0" sldId="307"/>
            <ac:spMk id="24" creationId="{C9830325-BC39-C205-DB27-BD844F71954F}"/>
          </ac:spMkLst>
        </pc:spChg>
        <pc:spChg chg="add mod">
          <ac:chgData name="Shuan Cheng" userId="b14087c0-bac9-44dd-b3f8-5d50e1ee75e5" providerId="ADAL" clId="{75A9BF88-81BC-4677-82BB-DF96F3D360A6}" dt="2025-10-06T00:58:27.507" v="451"/>
          <ac:spMkLst>
            <pc:docMk/>
            <pc:sldMk cId="0" sldId="307"/>
            <ac:spMk id="25" creationId="{13EBD042-7EF4-1AF8-DA80-63E87E71D18B}"/>
          </ac:spMkLst>
        </pc:spChg>
        <pc:spChg chg="add mod">
          <ac:chgData name="Shuan Cheng" userId="b14087c0-bac9-44dd-b3f8-5d50e1ee75e5" providerId="ADAL" clId="{75A9BF88-81BC-4677-82BB-DF96F3D360A6}" dt="2025-10-06T00:58:27.507" v="451"/>
          <ac:spMkLst>
            <pc:docMk/>
            <pc:sldMk cId="0" sldId="307"/>
            <ac:spMk id="26" creationId="{E91FBF7A-C521-3B56-726F-5BBAA856F52B}"/>
          </ac:spMkLst>
        </pc:spChg>
        <pc:spChg chg="add mod">
          <ac:chgData name="Shuan Cheng" userId="b14087c0-bac9-44dd-b3f8-5d50e1ee75e5" providerId="ADAL" clId="{75A9BF88-81BC-4677-82BB-DF96F3D360A6}" dt="2025-10-06T00:58:32.590" v="454" actId="207"/>
          <ac:spMkLst>
            <pc:docMk/>
            <pc:sldMk cId="0" sldId="307"/>
            <ac:spMk id="27" creationId="{7A69FE88-D489-4B55-7FAA-F85B90647EEB}"/>
          </ac:spMkLst>
        </pc:spChg>
        <pc:spChg chg="add mod">
          <ac:chgData name="Shuan Cheng" userId="b14087c0-bac9-44dd-b3f8-5d50e1ee75e5" providerId="ADAL" clId="{75A9BF88-81BC-4677-82BB-DF96F3D360A6}" dt="2025-10-06T00:58:32.590" v="454" actId="207"/>
          <ac:spMkLst>
            <pc:docMk/>
            <pc:sldMk cId="0" sldId="307"/>
            <ac:spMk id="28" creationId="{3B93FAD7-5217-7471-393D-6B8F7A7621A8}"/>
          </ac:spMkLst>
        </pc:spChg>
        <pc:picChg chg="del">
          <ac:chgData name="Shuan Cheng" userId="b14087c0-bac9-44dd-b3f8-5d50e1ee75e5" providerId="ADAL" clId="{75A9BF88-81BC-4677-82BB-DF96F3D360A6}" dt="2025-10-06T00:58:29.798" v="452" actId="478"/>
          <ac:picMkLst>
            <pc:docMk/>
            <pc:sldMk cId="0" sldId="307"/>
            <ac:picMk id="4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6T00:58:29.798" v="452" actId="478"/>
          <ac:picMkLst>
            <pc:docMk/>
            <pc:sldMk cId="0" sldId="307"/>
            <ac:picMk id="5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55:52.933" v="449" actId="207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4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55:52.933" v="449" actId="207"/>
          <ac:spMkLst>
            <pc:docMk/>
            <pc:sldMk cId="0" sldId="308"/>
            <ac:spMk id="48" creationId="{7CCDABAF-88B4-514E-5466-E4DC95AF404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1:01.079" v="457" actId="207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1:01.079" v="457" actId="207"/>
          <ac:spMkLst>
            <pc:docMk/>
            <pc:sldMk cId="0" sldId="309"/>
            <ac:spMk id="24" creationId="{4CA5D20E-0CB4-53FD-A95F-EBD9CBB85253}"/>
          </ac:spMkLst>
        </pc:spChg>
      </pc:sldChg>
      <pc:sldChg chg="modSp">
        <pc:chgData name="Shuan Cheng" userId="b14087c0-bac9-44dd-b3f8-5d50e1ee75e5" providerId="ADAL" clId="{75A9BF88-81BC-4677-82BB-DF96F3D360A6}" dt="2025-10-06T01:02:23.228" v="467" actId="20577"/>
        <pc:sldMkLst>
          <pc:docMk/>
          <pc:sldMk cId="0" sldId="310"/>
        </pc:sldMkLst>
        <pc:spChg chg="mod">
          <ac:chgData name="Shuan Cheng" userId="b14087c0-bac9-44dd-b3f8-5d50e1ee75e5" providerId="ADAL" clId="{75A9BF88-81BC-4677-82BB-DF96F3D360A6}" dt="2025-10-06T01:02:23.228" v="467" actId="20577"/>
          <ac:spMkLst>
            <pc:docMk/>
            <pc:sldMk cId="0" sldId="310"/>
            <ac:spMk id="5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4:05.879" v="471" actId="207"/>
        <pc:sldMkLst>
          <pc:docMk/>
          <pc:sldMk cId="0" sldId="311"/>
        </pc:sldMkLst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3.163" v="469" actId="478"/>
          <ac:spMkLst>
            <pc:docMk/>
            <pc:sldMk cId="0" sldId="311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4:05.879" v="471" actId="207"/>
          <ac:spMkLst>
            <pc:docMk/>
            <pc:sldMk cId="0" sldId="311"/>
            <ac:spMk id="36" creationId="{58AC07E5-CE3B-4676-B630-EB18C1FD9BD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5:53.361" v="474" actId="207"/>
        <pc:sldMkLst>
          <pc:docMk/>
          <pc:sldMk cId="0" sldId="312"/>
        </pc:sldMkLst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5:53.361" v="474" actId="207"/>
          <ac:spMkLst>
            <pc:docMk/>
            <pc:sldMk cId="0" sldId="312"/>
            <ac:spMk id="30" creationId="{21F8F18F-4882-4626-B186-8D79FBBFA32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0:43.417" v="477" actId="207"/>
        <pc:sldMkLst>
          <pc:docMk/>
          <pc:sldMk cId="0" sldId="315"/>
        </pc:sldMkLst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0:43.417" v="477" actId="207"/>
          <ac:spMkLst>
            <pc:docMk/>
            <pc:sldMk cId="0" sldId="315"/>
            <ac:spMk id="38" creationId="{5749079D-0EDC-24AC-5C89-081F719C09D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1:58.714" v="480" actId="207"/>
        <pc:sldMkLst>
          <pc:docMk/>
          <pc:sldMk cId="0" sldId="316"/>
        </pc:sldMkLst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1:58.714" v="480" actId="207"/>
          <ac:spMkLst>
            <pc:docMk/>
            <pc:sldMk cId="0" sldId="316"/>
            <ac:spMk id="44" creationId="{E1883ABA-74DA-80CC-4DD3-04AB92189FE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4:15.191" v="483" actId="207"/>
        <pc:sldMkLst>
          <pc:docMk/>
          <pc:sldMk cId="0" sldId="317"/>
        </pc:sldMkLst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4:15.191" v="483" actId="207"/>
          <ac:spMkLst>
            <pc:docMk/>
            <pc:sldMk cId="0" sldId="317"/>
            <ac:spMk id="24" creationId="{2ECBCDCD-D5D6-1E3B-1190-CDAA233A9A2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6:20.314" v="486" actId="207"/>
        <pc:sldMkLst>
          <pc:docMk/>
          <pc:sldMk cId="0" sldId="318"/>
        </pc:sldMkLst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6:20.314" v="486" actId="207"/>
          <ac:spMkLst>
            <pc:docMk/>
            <pc:sldMk cId="0" sldId="318"/>
            <ac:spMk id="45" creationId="{B4F22774-6DC4-F343-C435-DB8A09A2F45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8:02.762" v="494" actId="207"/>
        <pc:sldMkLst>
          <pc:docMk/>
          <pc:sldMk cId="0" sldId="319"/>
        </pc:sldMkLst>
        <pc:spChg chg="del">
          <ac:chgData name="Shuan Cheng" userId="b14087c0-bac9-44dd-b3f8-5d50e1ee75e5" providerId="ADAL" clId="{75A9BF88-81BC-4677-82BB-DF96F3D360A6}" dt="2025-10-06T01:17:07.346" v="488" actId="478"/>
          <ac:spMkLst>
            <pc:docMk/>
            <pc:sldMk cId="0" sldId="31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8.846" v="489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9.907" v="490" actId="478"/>
          <ac:spMkLst>
            <pc:docMk/>
            <pc:sldMk cId="0" sldId="31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17:25.958" v="492" actId="22"/>
          <ac:spMkLst>
            <pc:docMk/>
            <pc:sldMk cId="0" sldId="319"/>
            <ac:spMk id="29" creationId="{4534EC93-9BE6-A66B-A593-A079E9085380}"/>
          </ac:spMkLst>
        </pc:spChg>
        <pc:spChg chg="add mod">
          <ac:chgData name="Shuan Cheng" userId="b14087c0-bac9-44dd-b3f8-5d50e1ee75e5" providerId="ADAL" clId="{75A9BF88-81BC-4677-82BB-DF96F3D360A6}" dt="2025-10-06T01:18:02.762" v="494" actId="207"/>
          <ac:spMkLst>
            <pc:docMk/>
            <pc:sldMk cId="0" sldId="319"/>
            <ac:spMk id="30" creationId="{27F46902-FCB2-CE29-9560-93A58C065244}"/>
          </ac:spMkLst>
        </pc:spChg>
      </pc:sldChg>
      <pc:sldChg chg="delSp modSp mod">
        <pc:chgData name="Shuan Cheng" userId="b14087c0-bac9-44dd-b3f8-5d50e1ee75e5" providerId="ADAL" clId="{75A9BF88-81BC-4677-82BB-DF96F3D360A6}" dt="2025-10-06T01:19:03.736" v="508" actId="1076"/>
        <pc:sldMkLst>
          <pc:docMk/>
          <pc:sldMk cId="0" sldId="320"/>
        </pc:sldMkLst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19:03.736" v="508" actId="1076"/>
          <ac:spMkLst>
            <pc:docMk/>
            <pc:sldMk cId="0" sldId="32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4.458" v="496" actId="478"/>
          <ac:spMkLst>
            <pc:docMk/>
            <pc:sldMk cId="0" sldId="32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10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2:50.509" v="542" actId="207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1:21:05.310" v="531" actId="1035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0:34.691" v="517" actId="20577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40.362" v="533" actId="6549"/>
          <ac:spMkLst>
            <pc:docMk/>
            <pc:sldMk cId="0" sldId="32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45.459" v="540" actId="6549"/>
          <ac:spMkLst>
            <pc:docMk/>
            <pc:sldMk cId="0" sldId="321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0:40.967" v="520" actId="22"/>
          <ac:spMkLst>
            <pc:docMk/>
            <pc:sldMk cId="0" sldId="321"/>
            <ac:spMk id="32" creationId="{BD5D5A09-E98B-0180-FBC3-DD006FFAFFB5}"/>
          </ac:spMkLst>
        </pc:spChg>
        <pc:spChg chg="add mod">
          <ac:chgData name="Shuan Cheng" userId="b14087c0-bac9-44dd-b3f8-5d50e1ee75e5" providerId="ADAL" clId="{75A9BF88-81BC-4677-82BB-DF96F3D360A6}" dt="2025-10-06T01:22:50.509" v="542" actId="207"/>
          <ac:spMkLst>
            <pc:docMk/>
            <pc:sldMk cId="0" sldId="321"/>
            <ac:spMk id="33" creationId="{5E916F1E-C125-D744-9CD7-D3DFBFA9096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5:22.597" v="551" actId="207"/>
        <pc:sldMkLst>
          <pc:docMk/>
          <pc:sldMk cId="0" sldId="322"/>
        </pc:sldMkLst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5:20.616" v="549" actId="6549"/>
          <ac:spMkLst>
            <pc:docMk/>
            <pc:sldMk cId="0" sldId="32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5" creationId="{BF6E5152-4C78-0450-5414-2A3DBAB55B50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6" creationId="{9B2090F7-4D68-A6C1-60D4-7562958199A7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7" creationId="{B85DCC6F-3ABF-F401-8158-F7B45C04369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7:16.041" v="555" actId="207"/>
        <pc:sldMkLst>
          <pc:docMk/>
          <pc:sldMk cId="0" sldId="323"/>
        </pc:sldMkLst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7:16.041" v="555" actId="207"/>
          <ac:spMkLst>
            <pc:docMk/>
            <pc:sldMk cId="0" sldId="323"/>
            <ac:spMk id="55" creationId="{FAA45A33-BEC9-985B-9861-D7D44EAAA43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8:39.838" v="558" actId="207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8:39.838" v="558" actId="207"/>
          <ac:spMkLst>
            <pc:docMk/>
            <pc:sldMk cId="0" sldId="324"/>
            <ac:spMk id="26" creationId="{701F649A-B9A5-B3DD-71B6-A8126AD15CE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9:41.218" v="563" actId="207"/>
        <pc:sldMkLst>
          <pc:docMk/>
          <pc:sldMk cId="0" sldId="325"/>
        </pc:sldMkLst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9:33.889" v="561" actId="22"/>
          <ac:spMkLst>
            <pc:docMk/>
            <pc:sldMk cId="0" sldId="325"/>
            <ac:spMk id="17" creationId="{D73F2CD6-1206-E7D4-BFD6-27399A289F7F}"/>
          </ac:spMkLst>
        </pc:spChg>
        <pc:spChg chg="add mod">
          <ac:chgData name="Shuan Cheng" userId="b14087c0-bac9-44dd-b3f8-5d50e1ee75e5" providerId="ADAL" clId="{75A9BF88-81BC-4677-82BB-DF96F3D360A6}" dt="2025-10-06T01:29:41.218" v="563" actId="207"/>
          <ac:spMkLst>
            <pc:docMk/>
            <pc:sldMk cId="0" sldId="325"/>
            <ac:spMk id="18" creationId="{9AA1DEF9-12A0-C633-BD51-82188204F68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36:50.231" v="572" actId="208"/>
        <pc:sldMkLst>
          <pc:docMk/>
          <pc:sldMk cId="0" sldId="326"/>
        </pc:sldMkLst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6:02.640" v="566" actId="207"/>
          <ac:spMkLst>
            <pc:docMk/>
            <pc:sldMk cId="0" sldId="326"/>
            <ac:spMk id="41" creationId="{B88AADAA-CC03-4765-6CCE-B10E8E55FD14}"/>
          </ac:spMkLst>
        </pc:spChg>
        <pc:spChg chg="add mod">
          <ac:chgData name="Shuan Cheng" userId="b14087c0-bac9-44dd-b3f8-5d50e1ee75e5" providerId="ADAL" clId="{75A9BF88-81BC-4677-82BB-DF96F3D360A6}" dt="2025-10-06T01:36:02.640" v="566" actId="207"/>
          <ac:spMkLst>
            <pc:docMk/>
            <pc:sldMk cId="0" sldId="326"/>
            <ac:spMk id="42" creationId="{5DC3D03C-35DA-BBCE-179B-447BADDACA23}"/>
          </ac:spMkLst>
        </pc:spChg>
        <pc:cxnChg chg="add mod">
          <ac:chgData name="Shuan Cheng" userId="b14087c0-bac9-44dd-b3f8-5d50e1ee75e5" providerId="ADAL" clId="{75A9BF88-81BC-4677-82BB-DF96F3D360A6}" dt="2025-10-06T01:36:50.231" v="572" actId="208"/>
          <ac:cxnSpMkLst>
            <pc:docMk/>
            <pc:sldMk cId="0" sldId="326"/>
            <ac:cxnSpMk id="43" creationId="{42356E66-2C08-5009-4690-080C4111DC0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7:50.372" v="578" actId="20577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7:50.372" v="578" actId="20577"/>
          <ac:spMkLst>
            <pc:docMk/>
            <pc:sldMk cId="0" sldId="327"/>
            <ac:spMk id="41" creationId="{2A7F3DDD-05C4-8489-D7A9-36542EA1D355}"/>
          </ac:spMkLst>
        </pc:spChg>
        <pc:spChg chg="add mod">
          <ac:chgData name="Shuan Cheng" userId="b14087c0-bac9-44dd-b3f8-5d50e1ee75e5" providerId="ADAL" clId="{75A9BF88-81BC-4677-82BB-DF96F3D360A6}" dt="2025-10-06T01:37:16.452" v="574"/>
          <ac:spMkLst>
            <pc:docMk/>
            <pc:sldMk cId="0" sldId="327"/>
            <ac:spMk id="42" creationId="{B726023C-8D35-1542-EC38-A1F22E65D929}"/>
          </ac:spMkLst>
        </pc:spChg>
        <pc:cxnChg chg="add mod">
          <ac:chgData name="Shuan Cheng" userId="b14087c0-bac9-44dd-b3f8-5d50e1ee75e5" providerId="ADAL" clId="{75A9BF88-81BC-4677-82BB-DF96F3D360A6}" dt="2025-10-06T01:37:16.452" v="574"/>
          <ac:cxnSpMkLst>
            <pc:docMk/>
            <pc:sldMk cId="0" sldId="327"/>
            <ac:cxnSpMk id="43" creationId="{B5D11DEF-D011-03AA-5961-29FCFC986A4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9:13.380" v="581" actId="207"/>
        <pc:sldMkLst>
          <pc:docMk/>
          <pc:sldMk cId="0" sldId="328"/>
        </pc:sldMkLst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9:13.380" v="581" actId="207"/>
          <ac:spMkLst>
            <pc:docMk/>
            <pc:sldMk cId="0" sldId="328"/>
            <ac:spMk id="20" creationId="{00E0C619-9476-7F74-ED26-BA8019730203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1:00.126" v="591"/>
        <pc:sldMkLst>
          <pc:docMk/>
          <pc:sldMk cId="0" sldId="331"/>
        </pc:sldMkLst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0:24.861" v="584" actId="207"/>
          <ac:spMkLst>
            <pc:docMk/>
            <pc:sldMk cId="0" sldId="331"/>
            <ac:spMk id="63" creationId="{6DC482F6-CE4C-81AC-4D8A-11BC034EAA28}"/>
          </ac:spMkLst>
        </pc:spChg>
        <pc:graphicFrameChg chg="add mod">
          <ac:chgData name="Shuan Cheng" userId="b14087c0-bac9-44dd-b3f8-5d50e1ee75e5" providerId="ADAL" clId="{75A9BF88-81BC-4677-82BB-DF96F3D360A6}" dt="2025-10-06T01:51:00.126" v="591"/>
          <ac:graphicFrameMkLst>
            <pc:docMk/>
            <pc:sldMk cId="0" sldId="331"/>
            <ac:graphicFrameMk id="64" creationId="{D36ED47E-E2BD-B18E-4C9D-7D872C42647D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1:49.103" v="594" actId="207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1:49.103" v="594" actId="207"/>
          <ac:spMkLst>
            <pc:docMk/>
            <pc:sldMk cId="0" sldId="332"/>
            <ac:spMk id="32" creationId="{A536E498-4C9A-5706-CF5E-CF66FA4BD4B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8:37.157" v="602"/>
        <pc:sldMkLst>
          <pc:docMk/>
          <pc:sldMk cId="0" sldId="335"/>
        </pc:sldMkLst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8:19.535" v="597" actId="207"/>
          <ac:spMkLst>
            <pc:docMk/>
            <pc:sldMk cId="0" sldId="335"/>
            <ac:spMk id="29" creationId="{934DCCD7-1116-9EC4-328D-B8566EC4CEDA}"/>
          </ac:spMkLst>
        </pc:spChg>
        <pc:graphicFrameChg chg="add mod">
          <ac:chgData name="Shuan Cheng" userId="b14087c0-bac9-44dd-b3f8-5d50e1ee75e5" providerId="ADAL" clId="{75A9BF88-81BC-4677-82BB-DF96F3D360A6}" dt="2025-10-06T01:58:37.157" v="602"/>
          <ac:graphicFrameMkLst>
            <pc:docMk/>
            <pc:sldMk cId="0" sldId="335"/>
            <ac:graphicFrameMk id="28" creationId="{80F628CD-004D-9E68-38BC-D7C18BD03DEB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9:44.059" v="605" actId="207"/>
        <pc:sldMkLst>
          <pc:docMk/>
          <pc:sldMk cId="0" sldId="336"/>
        </pc:sldMkLst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9:44.059" v="605" actId="207"/>
          <ac:spMkLst>
            <pc:docMk/>
            <pc:sldMk cId="0" sldId="336"/>
            <ac:spMk id="27" creationId="{EFD9268A-B64C-F9C9-06B9-604D9ECC41B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4:08.340" v="615"/>
        <pc:sldMkLst>
          <pc:docMk/>
          <pc:sldMk cId="0" sldId="337"/>
        </pc:sldMkLst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3:45.995" v="610" actId="1076"/>
          <ac:spMkLst>
            <pc:docMk/>
            <pc:sldMk cId="0" sldId="337"/>
            <ac:spMk id="25" creationId="{17BE8D5B-7AF2-4F9C-A455-7C78C18C5D2C}"/>
          </ac:spMkLst>
        </pc:spChg>
        <pc:graphicFrameChg chg="add mod">
          <ac:chgData name="Shuan Cheng" userId="b14087c0-bac9-44dd-b3f8-5d50e1ee75e5" providerId="ADAL" clId="{75A9BF88-81BC-4677-82BB-DF96F3D360A6}" dt="2025-10-06T02:04:08.340" v="615"/>
          <ac:graphicFrameMkLst>
            <pc:docMk/>
            <pc:sldMk cId="0" sldId="337"/>
            <ac:graphicFrameMk id="24" creationId="{EE193F6B-7280-8007-1D62-3502C45959F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2:06:29.199" v="618" actId="207"/>
        <pc:sldMkLst>
          <pc:docMk/>
          <pc:sldMk cId="0" sldId="338"/>
        </pc:sldMkLst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29.199" v="618" actId="207"/>
          <ac:spMkLst>
            <pc:docMk/>
            <pc:sldMk cId="0" sldId="338"/>
            <ac:spMk id="47" creationId="{4CD8973F-97C9-A01F-7FDE-5AAECAE5DF8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6:52.602" v="623" actId="207"/>
        <pc:sldMkLst>
          <pc:docMk/>
          <pc:sldMk cId="0" sldId="339"/>
        </pc:sldMkLst>
        <pc:spChg chg="del">
          <ac:chgData name="Shuan Cheng" userId="b14087c0-bac9-44dd-b3f8-5d50e1ee75e5" providerId="ADAL" clId="{75A9BF88-81BC-4677-82BB-DF96F3D360A6}" dt="2025-10-06T02:06:49.567" v="621" actId="478"/>
          <ac:spMkLst>
            <pc:docMk/>
            <pc:sldMk cId="0" sldId="33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8.117" v="620" actId="478"/>
          <ac:spMkLst>
            <pc:docMk/>
            <pc:sldMk cId="0" sldId="33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52.602" v="623" actId="207"/>
          <ac:spMkLst>
            <pc:docMk/>
            <pc:sldMk cId="0" sldId="339"/>
            <ac:spMk id="42" creationId="{C6ECDC84-7102-DE0C-C4AF-11D594ADBF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00" y="60004"/>
            <a:ext cx="28174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15069"/>
            <a:ext cx="447029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1473617"/>
            <a:ext cx="2230120" cy="70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2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2.png"/><Relationship Id="rId4" Type="http://schemas.openxmlformats.org/officeDocument/2006/relationships/image" Target="../media/image34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8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slide" Target="slide1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7.png"/><Relationship Id="rId7" Type="http://schemas.openxmlformats.org/officeDocument/2006/relationships/slide" Target="slide1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slide" Target="slide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33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34.png"/><Relationship Id="rId4" Type="http://schemas.openxmlformats.org/officeDocument/2006/relationships/image" Target="../media/image9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692" y="286736"/>
            <a:ext cx="3324860" cy="6330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LTI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94" y="1872490"/>
            <a:ext cx="2157643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9" name="object 19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12222" y="2542000"/>
            <a:ext cx="3314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8" name="object 28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6302" y="2542000"/>
            <a:ext cx="14935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457200" algn="l"/>
                <a:tab pos="6864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19615" y="1372431"/>
            <a:ext cx="25400" cy="1096645"/>
            <a:chOff x="2219615" y="1372431"/>
            <a:chExt cx="25400" cy="1096645"/>
          </a:xfrm>
        </p:grpSpPr>
        <p:sp>
          <p:nvSpPr>
            <p:cNvPr id="45" name="object 45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058964" y="1321463"/>
            <a:ext cx="156210" cy="11918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19615" y="1099572"/>
            <a:ext cx="25400" cy="5080"/>
            <a:chOff x="2219615" y="1099572"/>
            <a:chExt cx="25400" cy="5080"/>
          </a:xfrm>
        </p:grpSpPr>
        <p:sp>
          <p:nvSpPr>
            <p:cNvPr id="57" name="object 57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023100" y="1048605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239637" y="1031642"/>
            <a:ext cx="2018664" cy="1505585"/>
            <a:chOff x="2239637" y="1031642"/>
            <a:chExt cx="2018664" cy="1505585"/>
          </a:xfrm>
        </p:grpSpPr>
        <p:sp>
          <p:nvSpPr>
            <p:cNvPr id="61" name="object 61"/>
            <p:cNvSpPr/>
            <p:nvPr/>
          </p:nvSpPr>
          <p:spPr>
            <a:xfrm>
              <a:off x="2333436" y="1111243"/>
              <a:ext cx="1831339" cy="1346200"/>
            </a:xfrm>
            <a:custGeom>
              <a:avLst/>
              <a:gdLst/>
              <a:ahLst/>
              <a:cxnLst/>
              <a:rect l="l" t="t" r="r" b="b"/>
              <a:pathLst>
                <a:path w="1831339" h="1346200">
                  <a:moveTo>
                    <a:pt x="0" y="1346030"/>
                  </a:moveTo>
                  <a:lnTo>
                    <a:pt x="64144" y="1342235"/>
                  </a:lnTo>
                  <a:lnTo>
                    <a:pt x="119125" y="1337765"/>
                  </a:lnTo>
                  <a:lnTo>
                    <a:pt x="166775" y="1332679"/>
                  </a:lnTo>
                  <a:lnTo>
                    <a:pt x="208927" y="1326979"/>
                  </a:lnTo>
                  <a:lnTo>
                    <a:pt x="247414" y="1320554"/>
                  </a:lnTo>
                  <a:lnTo>
                    <a:pt x="315224" y="1305604"/>
                  </a:lnTo>
                  <a:lnTo>
                    <a:pt x="375703" y="1287173"/>
                  </a:lnTo>
                  <a:lnTo>
                    <a:pt x="428852" y="1265774"/>
                  </a:lnTo>
                  <a:lnTo>
                    <a:pt x="478334" y="1240370"/>
                  </a:lnTo>
                  <a:lnTo>
                    <a:pt x="524152" y="1211174"/>
                  </a:lnTo>
                  <a:lnTo>
                    <a:pt x="568137" y="1177175"/>
                  </a:lnTo>
                  <a:lnTo>
                    <a:pt x="612122" y="1136586"/>
                  </a:lnTo>
                  <a:lnTo>
                    <a:pt x="656106" y="1088818"/>
                  </a:lnTo>
                  <a:lnTo>
                    <a:pt x="700091" y="1033542"/>
                  </a:lnTo>
                  <a:lnTo>
                    <a:pt x="723916" y="1000465"/>
                  </a:lnTo>
                  <a:lnTo>
                    <a:pt x="747741" y="965259"/>
                  </a:lnTo>
                  <a:lnTo>
                    <a:pt x="773399" y="925093"/>
                  </a:lnTo>
                  <a:lnTo>
                    <a:pt x="800890" y="879701"/>
                  </a:lnTo>
                  <a:lnTo>
                    <a:pt x="832046" y="825727"/>
                  </a:lnTo>
                  <a:lnTo>
                    <a:pt x="868700" y="759606"/>
                  </a:lnTo>
                  <a:lnTo>
                    <a:pt x="929179" y="647421"/>
                  </a:lnTo>
                  <a:lnTo>
                    <a:pt x="984160" y="546467"/>
                  </a:lnTo>
                  <a:lnTo>
                    <a:pt x="1018981" y="485098"/>
                  </a:lnTo>
                  <a:lnTo>
                    <a:pt x="1048304" y="435810"/>
                  </a:lnTo>
                  <a:lnTo>
                    <a:pt x="1075795" y="392016"/>
                  </a:lnTo>
                  <a:lnTo>
                    <a:pt x="1101453" y="353503"/>
                  </a:lnTo>
                  <a:lnTo>
                    <a:pt x="1125278" y="319927"/>
                  </a:lnTo>
                  <a:lnTo>
                    <a:pt x="1149103" y="288536"/>
                  </a:lnTo>
                  <a:lnTo>
                    <a:pt x="1193088" y="236407"/>
                  </a:lnTo>
                  <a:lnTo>
                    <a:pt x="1237073" y="191688"/>
                  </a:lnTo>
                  <a:lnTo>
                    <a:pt x="1281057" y="153927"/>
                  </a:lnTo>
                  <a:lnTo>
                    <a:pt x="1325042" y="122463"/>
                  </a:lnTo>
                  <a:lnTo>
                    <a:pt x="1372693" y="94601"/>
                  </a:lnTo>
                  <a:lnTo>
                    <a:pt x="1422175" y="71486"/>
                  </a:lnTo>
                  <a:lnTo>
                    <a:pt x="1477156" y="51503"/>
                  </a:lnTo>
                  <a:lnTo>
                    <a:pt x="1537636" y="34997"/>
                  </a:lnTo>
                  <a:lnTo>
                    <a:pt x="1607278" y="21347"/>
                  </a:lnTo>
                  <a:lnTo>
                    <a:pt x="1647598" y="15431"/>
                  </a:lnTo>
                  <a:lnTo>
                    <a:pt x="1691582" y="10260"/>
                  </a:lnTo>
                  <a:lnTo>
                    <a:pt x="1741065" y="5718"/>
                  </a:lnTo>
                  <a:lnTo>
                    <a:pt x="1797879" y="1788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33436" y="110217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168"/>
                  </a:moveTo>
                  <a:lnTo>
                    <a:pt x="240083" y="1363377"/>
                  </a:lnTo>
                  <a:lnTo>
                    <a:pt x="331718" y="1361913"/>
                  </a:lnTo>
                  <a:lnTo>
                    <a:pt x="392198" y="1359751"/>
                  </a:lnTo>
                  <a:lnTo>
                    <a:pt x="436182" y="1357003"/>
                  </a:lnTo>
                  <a:lnTo>
                    <a:pt x="502160" y="1349454"/>
                  </a:lnTo>
                  <a:lnTo>
                    <a:pt x="551642" y="1339056"/>
                  </a:lnTo>
                  <a:lnTo>
                    <a:pt x="590129" y="1326267"/>
                  </a:lnTo>
                  <a:lnTo>
                    <a:pt x="624951" y="1309402"/>
                  </a:lnTo>
                  <a:lnTo>
                    <a:pt x="668935" y="1277726"/>
                  </a:lnTo>
                  <a:lnTo>
                    <a:pt x="696426" y="1249964"/>
                  </a:lnTo>
                  <a:lnTo>
                    <a:pt x="722084" y="1216988"/>
                  </a:lnTo>
                  <a:lnTo>
                    <a:pt x="747741" y="1175930"/>
                  </a:lnTo>
                  <a:lnTo>
                    <a:pt x="773399" y="1125666"/>
                  </a:lnTo>
                  <a:lnTo>
                    <a:pt x="802723" y="1055946"/>
                  </a:lnTo>
                  <a:lnTo>
                    <a:pt x="817384" y="1016063"/>
                  </a:lnTo>
                  <a:lnTo>
                    <a:pt x="833878" y="967322"/>
                  </a:lnTo>
                  <a:lnTo>
                    <a:pt x="852205" y="908721"/>
                  </a:lnTo>
                  <a:lnTo>
                    <a:pt x="872365" y="839653"/>
                  </a:lnTo>
                  <a:lnTo>
                    <a:pt x="898023" y="746758"/>
                  </a:lnTo>
                  <a:lnTo>
                    <a:pt x="964000" y="505262"/>
                  </a:lnTo>
                  <a:lnTo>
                    <a:pt x="984160" y="437408"/>
                  </a:lnTo>
                  <a:lnTo>
                    <a:pt x="1002487" y="380157"/>
                  </a:lnTo>
                  <a:lnTo>
                    <a:pt x="1018981" y="332760"/>
                  </a:lnTo>
                  <a:lnTo>
                    <a:pt x="1033643" y="294126"/>
                  </a:lnTo>
                  <a:lnTo>
                    <a:pt x="1048304" y="258851"/>
                  </a:lnTo>
                  <a:lnTo>
                    <a:pt x="1077628" y="198199"/>
                  </a:lnTo>
                  <a:lnTo>
                    <a:pt x="1103285" y="155256"/>
                  </a:lnTo>
                  <a:lnTo>
                    <a:pt x="1128943" y="120651"/>
                  </a:lnTo>
                  <a:lnTo>
                    <a:pt x="1156434" y="91437"/>
                  </a:lnTo>
                  <a:lnTo>
                    <a:pt x="1200419" y="58015"/>
                  </a:lnTo>
                  <a:lnTo>
                    <a:pt x="1251734" y="33710"/>
                  </a:lnTo>
                  <a:lnTo>
                    <a:pt x="1293886" y="21444"/>
                  </a:lnTo>
                  <a:lnTo>
                    <a:pt x="1345202" y="12299"/>
                  </a:lnTo>
                  <a:lnTo>
                    <a:pt x="1413012" y="5859"/>
                  </a:lnTo>
                  <a:lnTo>
                    <a:pt x="1458829" y="3534"/>
                  </a:lnTo>
                  <a:lnTo>
                    <a:pt x="1519309" y="1797"/>
                  </a:lnTo>
                  <a:lnTo>
                    <a:pt x="1607278" y="650"/>
                  </a:lnTo>
                  <a:lnTo>
                    <a:pt x="1763058" y="67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738578" y="1363691"/>
                  </a:lnTo>
                  <a:lnTo>
                    <a:pt x="780730" y="1360512"/>
                  </a:lnTo>
                  <a:lnTo>
                    <a:pt x="817384" y="1345743"/>
                  </a:lnTo>
                  <a:lnTo>
                    <a:pt x="841209" y="1313035"/>
                  </a:lnTo>
                  <a:lnTo>
                    <a:pt x="857704" y="1262933"/>
                  </a:lnTo>
                  <a:lnTo>
                    <a:pt x="868700" y="1207590"/>
                  </a:lnTo>
                  <a:lnTo>
                    <a:pt x="879696" y="1127692"/>
                  </a:lnTo>
                  <a:lnTo>
                    <a:pt x="887027" y="1058390"/>
                  </a:lnTo>
                  <a:lnTo>
                    <a:pt x="894358" y="975782"/>
                  </a:lnTo>
                  <a:lnTo>
                    <a:pt x="903521" y="855778"/>
                  </a:lnTo>
                  <a:lnTo>
                    <a:pt x="918183" y="641225"/>
                  </a:lnTo>
                  <a:lnTo>
                    <a:pt x="931012" y="458551"/>
                  </a:lnTo>
                  <a:lnTo>
                    <a:pt x="940175" y="345577"/>
                  </a:lnTo>
                  <a:lnTo>
                    <a:pt x="947506" y="269575"/>
                  </a:lnTo>
                  <a:lnTo>
                    <a:pt x="954837" y="206894"/>
                  </a:lnTo>
                  <a:lnTo>
                    <a:pt x="962168" y="156701"/>
                  </a:lnTo>
                  <a:lnTo>
                    <a:pt x="973164" y="101359"/>
                  </a:lnTo>
                  <a:lnTo>
                    <a:pt x="984160" y="64517"/>
                  </a:lnTo>
                  <a:lnTo>
                    <a:pt x="1007985" y="23499"/>
                  </a:lnTo>
                  <a:lnTo>
                    <a:pt x="1042806" y="5201"/>
                  </a:lnTo>
                  <a:lnTo>
                    <a:pt x="1097787" y="472"/>
                  </a:lnTo>
                  <a:lnTo>
                    <a:pt x="1149103" y="50"/>
                  </a:lnTo>
                  <a:lnTo>
                    <a:pt x="1469826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36280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759"/>
                  </a:lnTo>
                  <a:lnTo>
                    <a:pt x="36280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11278" y="347882"/>
                  </a:moveTo>
                  <a:lnTo>
                    <a:pt x="355284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36603"/>
                  </a:lnTo>
                  <a:lnTo>
                    <a:pt x="366563" y="11278"/>
                  </a:lnTo>
                  <a:lnTo>
                    <a:pt x="366563" y="3759"/>
                  </a:lnTo>
                  <a:lnTo>
                    <a:pt x="362803" y="0"/>
                  </a:lnTo>
                  <a:lnTo>
                    <a:pt x="35528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2648" y="135596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450552" y="1041220"/>
            <a:ext cx="17335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just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=0.5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=1.0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=2.0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9" name="object 19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12222" y="2542000"/>
            <a:ext cx="3314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8" name="object 28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6302" y="2542000"/>
            <a:ext cx="14935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457200" algn="l"/>
                <a:tab pos="6864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22155" y="1031642"/>
            <a:ext cx="2036445" cy="1505585"/>
            <a:chOff x="2222155" y="1031642"/>
            <a:chExt cx="2036445" cy="1505585"/>
          </a:xfrm>
        </p:grpSpPr>
        <p:sp>
          <p:nvSpPr>
            <p:cNvPr id="45" name="object 45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289566" y="1363658"/>
                  </a:lnTo>
                  <a:lnTo>
                    <a:pt x="340882" y="1362348"/>
                  </a:lnTo>
                  <a:lnTo>
                    <a:pt x="397696" y="1357591"/>
                  </a:lnTo>
                  <a:lnTo>
                    <a:pt x="443513" y="1346213"/>
                  </a:lnTo>
                  <a:lnTo>
                    <a:pt x="478334" y="1326180"/>
                  </a:lnTo>
                  <a:lnTo>
                    <a:pt x="505825" y="1296369"/>
                  </a:lnTo>
                  <a:lnTo>
                    <a:pt x="533315" y="1245329"/>
                  </a:lnTo>
                  <a:lnTo>
                    <a:pt x="551642" y="1194059"/>
                  </a:lnTo>
                  <a:lnTo>
                    <a:pt x="569970" y="1124939"/>
                  </a:lnTo>
                  <a:lnTo>
                    <a:pt x="579133" y="1082832"/>
                  </a:lnTo>
                  <a:lnTo>
                    <a:pt x="590129" y="1025387"/>
                  </a:lnTo>
                  <a:lnTo>
                    <a:pt x="601125" y="960589"/>
                  </a:lnTo>
                  <a:lnTo>
                    <a:pt x="613954" y="876668"/>
                  </a:lnTo>
                  <a:lnTo>
                    <a:pt x="630449" y="758978"/>
                  </a:lnTo>
                  <a:lnTo>
                    <a:pt x="668935" y="478876"/>
                  </a:lnTo>
                  <a:lnTo>
                    <a:pt x="681764" y="395782"/>
                  </a:lnTo>
                  <a:lnTo>
                    <a:pt x="692760" y="331815"/>
                  </a:lnTo>
                  <a:lnTo>
                    <a:pt x="703757" y="275249"/>
                  </a:lnTo>
                  <a:lnTo>
                    <a:pt x="712920" y="233871"/>
                  </a:lnTo>
                  <a:lnTo>
                    <a:pt x="731247" y="166100"/>
                  </a:lnTo>
                  <a:lnTo>
                    <a:pt x="749574" y="115953"/>
                  </a:lnTo>
                  <a:lnTo>
                    <a:pt x="767901" y="79936"/>
                  </a:lnTo>
                  <a:lnTo>
                    <a:pt x="795392" y="45035"/>
                  </a:lnTo>
                  <a:lnTo>
                    <a:pt x="839377" y="17585"/>
                  </a:lnTo>
                  <a:lnTo>
                    <a:pt x="885194" y="6516"/>
                  </a:lnTo>
                  <a:lnTo>
                    <a:pt x="936510" y="2130"/>
                  </a:lnTo>
                  <a:lnTo>
                    <a:pt x="976829" y="883"/>
                  </a:lnTo>
                  <a:lnTo>
                    <a:pt x="1046472" y="193"/>
                  </a:lnTo>
                  <a:lnTo>
                    <a:pt x="1242571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471004" y="1363680"/>
                  </a:lnTo>
                  <a:lnTo>
                    <a:pt x="524152" y="1362341"/>
                  </a:lnTo>
                  <a:lnTo>
                    <a:pt x="580966" y="1357565"/>
                  </a:lnTo>
                  <a:lnTo>
                    <a:pt x="626783" y="1346141"/>
                  </a:lnTo>
                  <a:lnTo>
                    <a:pt x="661605" y="1326032"/>
                  </a:lnTo>
                  <a:lnTo>
                    <a:pt x="689095" y="1296110"/>
                  </a:lnTo>
                  <a:lnTo>
                    <a:pt x="716586" y="1244894"/>
                  </a:lnTo>
                  <a:lnTo>
                    <a:pt x="734913" y="1193462"/>
                  </a:lnTo>
                  <a:lnTo>
                    <a:pt x="753240" y="1124148"/>
                  </a:lnTo>
                  <a:lnTo>
                    <a:pt x="762403" y="1081937"/>
                  </a:lnTo>
                  <a:lnTo>
                    <a:pt x="773399" y="1024366"/>
                  </a:lnTo>
                  <a:lnTo>
                    <a:pt x="784396" y="959449"/>
                  </a:lnTo>
                  <a:lnTo>
                    <a:pt x="797224" y="875413"/>
                  </a:lnTo>
                  <a:lnTo>
                    <a:pt x="813719" y="757629"/>
                  </a:lnTo>
                  <a:lnTo>
                    <a:pt x="852205" y="477632"/>
                  </a:lnTo>
                  <a:lnTo>
                    <a:pt x="865034" y="394658"/>
                  </a:lnTo>
                  <a:lnTo>
                    <a:pt x="876031" y="330811"/>
                  </a:lnTo>
                  <a:lnTo>
                    <a:pt x="887027" y="274371"/>
                  </a:lnTo>
                  <a:lnTo>
                    <a:pt x="896190" y="233096"/>
                  </a:lnTo>
                  <a:lnTo>
                    <a:pt x="914517" y="165517"/>
                  </a:lnTo>
                  <a:lnTo>
                    <a:pt x="932844" y="115529"/>
                  </a:lnTo>
                  <a:lnTo>
                    <a:pt x="951171" y="79635"/>
                  </a:lnTo>
                  <a:lnTo>
                    <a:pt x="978662" y="44861"/>
                  </a:lnTo>
                  <a:lnTo>
                    <a:pt x="1022647" y="17516"/>
                  </a:lnTo>
                  <a:lnTo>
                    <a:pt x="1068464" y="6490"/>
                  </a:lnTo>
                  <a:lnTo>
                    <a:pt x="1119780" y="2122"/>
                  </a:lnTo>
                  <a:lnTo>
                    <a:pt x="1160099" y="880"/>
                  </a:lnTo>
                  <a:lnTo>
                    <a:pt x="1229742" y="192"/>
                  </a:lnTo>
                  <a:lnTo>
                    <a:pt x="142767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654274" y="1363678"/>
                  </a:lnTo>
                  <a:lnTo>
                    <a:pt x="707422" y="1362333"/>
                  </a:lnTo>
                  <a:lnTo>
                    <a:pt x="764236" y="1357538"/>
                  </a:lnTo>
                  <a:lnTo>
                    <a:pt x="810053" y="1346069"/>
                  </a:lnTo>
                  <a:lnTo>
                    <a:pt x="844875" y="1325883"/>
                  </a:lnTo>
                  <a:lnTo>
                    <a:pt x="872365" y="1295850"/>
                  </a:lnTo>
                  <a:lnTo>
                    <a:pt x="899856" y="1244457"/>
                  </a:lnTo>
                  <a:lnTo>
                    <a:pt x="918183" y="1192862"/>
                  </a:lnTo>
                  <a:lnTo>
                    <a:pt x="936510" y="1123355"/>
                  </a:lnTo>
                  <a:lnTo>
                    <a:pt x="945673" y="1081039"/>
                  </a:lnTo>
                  <a:lnTo>
                    <a:pt x="956669" y="1023343"/>
                  </a:lnTo>
                  <a:lnTo>
                    <a:pt x="967666" y="958309"/>
                  </a:lnTo>
                  <a:lnTo>
                    <a:pt x="980495" y="874156"/>
                  </a:lnTo>
                  <a:lnTo>
                    <a:pt x="996989" y="756280"/>
                  </a:lnTo>
                  <a:lnTo>
                    <a:pt x="1035476" y="476390"/>
                  </a:lnTo>
                  <a:lnTo>
                    <a:pt x="1048304" y="393535"/>
                  </a:lnTo>
                  <a:lnTo>
                    <a:pt x="1059301" y="329809"/>
                  </a:lnTo>
                  <a:lnTo>
                    <a:pt x="1070297" y="273494"/>
                  </a:lnTo>
                  <a:lnTo>
                    <a:pt x="1079460" y="232323"/>
                  </a:lnTo>
                  <a:lnTo>
                    <a:pt x="1097787" y="164935"/>
                  </a:lnTo>
                  <a:lnTo>
                    <a:pt x="1116114" y="115107"/>
                  </a:lnTo>
                  <a:lnTo>
                    <a:pt x="1134441" y="79336"/>
                  </a:lnTo>
                  <a:lnTo>
                    <a:pt x="1161932" y="44687"/>
                  </a:lnTo>
                  <a:lnTo>
                    <a:pt x="1205917" y="17447"/>
                  </a:lnTo>
                  <a:lnTo>
                    <a:pt x="1251734" y="6464"/>
                  </a:lnTo>
                  <a:lnTo>
                    <a:pt x="1303050" y="2113"/>
                  </a:lnTo>
                  <a:lnTo>
                    <a:pt x="1343369" y="876"/>
                  </a:lnTo>
                  <a:lnTo>
                    <a:pt x="1413012" y="191"/>
                  </a:lnTo>
                  <a:lnTo>
                    <a:pt x="161094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3436" y="110211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837544" y="1363674"/>
                  </a:lnTo>
                  <a:lnTo>
                    <a:pt x="890692" y="1362324"/>
                  </a:lnTo>
                  <a:lnTo>
                    <a:pt x="947506" y="1357510"/>
                  </a:lnTo>
                  <a:lnTo>
                    <a:pt x="993323" y="1345996"/>
                  </a:lnTo>
                  <a:lnTo>
                    <a:pt x="1028145" y="1325732"/>
                  </a:lnTo>
                  <a:lnTo>
                    <a:pt x="1055635" y="1295588"/>
                  </a:lnTo>
                  <a:lnTo>
                    <a:pt x="1083126" y="1244017"/>
                  </a:lnTo>
                  <a:lnTo>
                    <a:pt x="1101453" y="1192260"/>
                  </a:lnTo>
                  <a:lnTo>
                    <a:pt x="1119780" y="1122558"/>
                  </a:lnTo>
                  <a:lnTo>
                    <a:pt x="1128943" y="1080138"/>
                  </a:lnTo>
                  <a:lnTo>
                    <a:pt x="1139940" y="1022317"/>
                  </a:lnTo>
                  <a:lnTo>
                    <a:pt x="1150936" y="957165"/>
                  </a:lnTo>
                  <a:lnTo>
                    <a:pt x="1163765" y="872897"/>
                  </a:lnTo>
                  <a:lnTo>
                    <a:pt x="1180259" y="754929"/>
                  </a:lnTo>
                  <a:lnTo>
                    <a:pt x="1218746" y="475148"/>
                  </a:lnTo>
                  <a:lnTo>
                    <a:pt x="1231575" y="392414"/>
                  </a:lnTo>
                  <a:lnTo>
                    <a:pt x="1242571" y="328807"/>
                  </a:lnTo>
                  <a:lnTo>
                    <a:pt x="1253567" y="272618"/>
                  </a:lnTo>
                  <a:lnTo>
                    <a:pt x="1262730" y="231551"/>
                  </a:lnTo>
                  <a:lnTo>
                    <a:pt x="1281057" y="164354"/>
                  </a:lnTo>
                  <a:lnTo>
                    <a:pt x="1299384" y="114684"/>
                  </a:lnTo>
                  <a:lnTo>
                    <a:pt x="1317711" y="79036"/>
                  </a:lnTo>
                  <a:lnTo>
                    <a:pt x="1345202" y="44513"/>
                  </a:lnTo>
                  <a:lnTo>
                    <a:pt x="1389187" y="17377"/>
                  </a:lnTo>
                  <a:lnTo>
                    <a:pt x="1435004" y="6437"/>
                  </a:lnTo>
                  <a:lnTo>
                    <a:pt x="1486320" y="2103"/>
                  </a:lnTo>
                  <a:lnTo>
                    <a:pt x="1526639" y="872"/>
                  </a:lnTo>
                  <a:lnTo>
                    <a:pt x="1596282" y="189"/>
                  </a:lnTo>
                  <a:lnTo>
                    <a:pt x="1794214" y="1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334606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759"/>
                  </a:lnTo>
                  <a:lnTo>
                    <a:pt x="33460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11278" y="355284"/>
                  </a:moveTo>
                  <a:lnTo>
                    <a:pt x="327087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44005"/>
                  </a:lnTo>
                  <a:lnTo>
                    <a:pt x="338366" y="11278"/>
                  </a:lnTo>
                  <a:lnTo>
                    <a:pt x="338366" y="3759"/>
                  </a:lnTo>
                  <a:lnTo>
                    <a:pt x="334606" y="0"/>
                  </a:lnTo>
                  <a:lnTo>
                    <a:pt x="327087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44005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92648" y="110959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92648" y="119418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92648" y="127877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92648" y="13633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997700" y="1051177"/>
            <a:ext cx="622935" cy="1462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2755" marR="30480" indent="-427990" algn="just">
              <a:lnSpc>
                <a:spcPct val="123300"/>
              </a:lnSpc>
              <a:spcBef>
                <a:spcPts val="85"/>
              </a:spcBef>
              <a:tabLst>
                <a:tab pos="452755" algn="l"/>
              </a:tabLst>
            </a:pPr>
            <a:r>
              <a:rPr sz="675" spc="-15" baseline="12345" dirty="0">
                <a:latin typeface="Arial"/>
                <a:cs typeface="Arial"/>
              </a:rPr>
              <a:t>10000</a:t>
            </a:r>
            <a:r>
              <a:rPr sz="675" baseline="12345" dirty="0">
                <a:latin typeface="Arial"/>
                <a:cs typeface="Arial"/>
              </a:rPr>
              <a:t>	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=2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=4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=6</a:t>
            </a:r>
            <a:endParaRPr sz="675" baseline="6172">
              <a:latin typeface="Arial"/>
              <a:cs typeface="Arial"/>
            </a:endParaRPr>
          </a:p>
          <a:p>
            <a:pPr marL="60960" algn="just">
              <a:lnSpc>
                <a:spcPct val="100000"/>
              </a:lnSpc>
              <a:spcBef>
                <a:spcPts val="185"/>
              </a:spcBef>
              <a:tabLst>
                <a:tab pos="452755" algn="l"/>
              </a:tabLst>
            </a:pPr>
            <a:r>
              <a:rPr sz="450" spc="-20" dirty="0">
                <a:latin typeface="Arial"/>
                <a:cs typeface="Arial"/>
              </a:rPr>
              <a:t>8000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675" i="1" spc="44" baseline="18518" dirty="0">
                <a:latin typeface="Arial"/>
                <a:cs typeface="Arial"/>
              </a:rPr>
              <a:t>t</a:t>
            </a:r>
            <a:r>
              <a:rPr sz="525" spc="44" baseline="7936" dirty="0">
                <a:latin typeface="Arial"/>
                <a:cs typeface="Arial"/>
              </a:rPr>
              <a:t>0</a:t>
            </a:r>
            <a:r>
              <a:rPr sz="675" spc="44" baseline="18518" dirty="0">
                <a:latin typeface="Arial"/>
                <a:cs typeface="Arial"/>
              </a:rPr>
              <a:t>=8</a:t>
            </a:r>
            <a:endParaRPr sz="675" baseline="185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443" y="1229790"/>
            <a:ext cx="160401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65"/>
              </a:lnSpc>
              <a:spcBef>
                <a:spcPts val="95"/>
              </a:spcBef>
              <a:tabLst>
                <a:tab pos="266700" algn="l"/>
                <a:tab pos="5708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865"/>
              </a:lnSpc>
            </a:pP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9" baseline="-10416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i="1" spc="89" baseline="-1041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i="1" spc="89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89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89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89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5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7" name="object 17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12222" y="2542000"/>
            <a:ext cx="192786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662305" algn="l"/>
                <a:tab pos="891540" algn="l"/>
                <a:tab pos="112014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2.5</a:t>
            </a:r>
            <a:r>
              <a:rPr sz="450" spc="35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925194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19615" y="1489370"/>
            <a:ext cx="25400" cy="979805"/>
            <a:chOff x="2219615" y="1489370"/>
            <a:chExt cx="25400" cy="979805"/>
          </a:xfrm>
        </p:grpSpPr>
        <p:sp>
          <p:nvSpPr>
            <p:cNvPr id="41" name="object 41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23100" y="1438403"/>
            <a:ext cx="192405" cy="10750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219615" y="1294471"/>
            <a:ext cx="25400" cy="5080"/>
            <a:chOff x="2219615" y="1294471"/>
            <a:chExt cx="25400" cy="5080"/>
          </a:xfrm>
        </p:grpSpPr>
        <p:sp>
          <p:nvSpPr>
            <p:cNvPr id="55" name="object 55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023100" y="1243504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12000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19615" y="1099572"/>
            <a:ext cx="25400" cy="5080"/>
            <a:chOff x="2219615" y="1099572"/>
            <a:chExt cx="25400" cy="5080"/>
          </a:xfrm>
        </p:grpSpPr>
        <p:sp>
          <p:nvSpPr>
            <p:cNvPr id="59" name="object 5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023100" y="1048605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14000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39353" y="1031358"/>
            <a:ext cx="2019300" cy="1506220"/>
            <a:chOff x="2239353" y="1031358"/>
            <a:chExt cx="2019300" cy="1506220"/>
          </a:xfrm>
        </p:grpSpPr>
        <p:sp>
          <p:nvSpPr>
            <p:cNvPr id="63" name="object 63"/>
            <p:cNvSpPr/>
            <p:nvPr/>
          </p:nvSpPr>
          <p:spPr>
            <a:xfrm>
              <a:off x="2333436" y="1686809"/>
              <a:ext cx="1831339" cy="779780"/>
            </a:xfrm>
            <a:custGeom>
              <a:avLst/>
              <a:gdLst/>
              <a:ahLst/>
              <a:cxnLst/>
              <a:rect l="l" t="t" r="r" b="b"/>
              <a:pathLst>
                <a:path w="1831339" h="779780">
                  <a:moveTo>
                    <a:pt x="0" y="779595"/>
                  </a:moveTo>
                  <a:lnTo>
                    <a:pt x="588297" y="778982"/>
                  </a:lnTo>
                  <a:lnTo>
                    <a:pt x="641445" y="777640"/>
                  </a:lnTo>
                  <a:lnTo>
                    <a:pt x="698259" y="772873"/>
                  </a:lnTo>
                  <a:lnTo>
                    <a:pt x="745909" y="760854"/>
                  </a:lnTo>
                  <a:lnTo>
                    <a:pt x="780730" y="740560"/>
                  </a:lnTo>
                  <a:lnTo>
                    <a:pt x="808221" y="711243"/>
                  </a:lnTo>
                  <a:lnTo>
                    <a:pt x="835711" y="663364"/>
                  </a:lnTo>
                  <a:lnTo>
                    <a:pt x="854038" y="617993"/>
                  </a:lnTo>
                  <a:lnTo>
                    <a:pt x="876031" y="547931"/>
                  </a:lnTo>
                  <a:lnTo>
                    <a:pt x="888859" y="499877"/>
                  </a:lnTo>
                  <a:lnTo>
                    <a:pt x="905354" y="432545"/>
                  </a:lnTo>
                  <a:lnTo>
                    <a:pt x="943841" y="272578"/>
                  </a:lnTo>
                  <a:lnTo>
                    <a:pt x="956669" y="225198"/>
                  </a:lnTo>
                  <a:lnTo>
                    <a:pt x="978662" y="156532"/>
                  </a:lnTo>
                  <a:lnTo>
                    <a:pt x="998822" y="108531"/>
                  </a:lnTo>
                  <a:lnTo>
                    <a:pt x="1026312" y="63520"/>
                  </a:lnTo>
                  <a:lnTo>
                    <a:pt x="1055635" y="34814"/>
                  </a:lnTo>
                  <a:lnTo>
                    <a:pt x="1090457" y="16665"/>
                  </a:lnTo>
                  <a:lnTo>
                    <a:pt x="1141772" y="5510"/>
                  </a:lnTo>
                  <a:lnTo>
                    <a:pt x="1198586" y="1600"/>
                  </a:lnTo>
                  <a:lnTo>
                    <a:pt x="1246236" y="565"/>
                  </a:lnTo>
                  <a:lnTo>
                    <a:pt x="1337871" y="76"/>
                  </a:lnTo>
                  <a:lnTo>
                    <a:pt x="1766723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436" y="1491910"/>
              <a:ext cx="1831339" cy="974725"/>
            </a:xfrm>
            <a:custGeom>
              <a:avLst/>
              <a:gdLst/>
              <a:ahLst/>
              <a:cxnLst/>
              <a:rect l="l" t="t" r="r" b="b"/>
              <a:pathLst>
                <a:path w="1831339" h="974725">
                  <a:moveTo>
                    <a:pt x="0" y="974494"/>
                  </a:moveTo>
                  <a:lnTo>
                    <a:pt x="577300" y="973891"/>
                  </a:lnTo>
                  <a:lnTo>
                    <a:pt x="630449" y="972571"/>
                  </a:lnTo>
                  <a:lnTo>
                    <a:pt x="687262" y="967874"/>
                  </a:lnTo>
                  <a:lnTo>
                    <a:pt x="734913" y="955975"/>
                  </a:lnTo>
                  <a:lnTo>
                    <a:pt x="769734" y="935706"/>
                  </a:lnTo>
                  <a:lnTo>
                    <a:pt x="797224" y="906018"/>
                  </a:lnTo>
                  <a:lnTo>
                    <a:pt x="824715" y="856475"/>
                  </a:lnTo>
                  <a:lnTo>
                    <a:pt x="843042" y="808273"/>
                  </a:lnTo>
                  <a:lnTo>
                    <a:pt x="863202" y="738558"/>
                  </a:lnTo>
                  <a:lnTo>
                    <a:pt x="874198" y="692996"/>
                  </a:lnTo>
                  <a:lnTo>
                    <a:pt x="887027" y="633771"/>
                  </a:lnTo>
                  <a:lnTo>
                    <a:pt x="901688" y="559862"/>
                  </a:lnTo>
                  <a:lnTo>
                    <a:pt x="947506" y="323197"/>
                  </a:lnTo>
                  <a:lnTo>
                    <a:pt x="960335" y="265741"/>
                  </a:lnTo>
                  <a:lnTo>
                    <a:pt x="971331" y="221913"/>
                  </a:lnTo>
                  <a:lnTo>
                    <a:pt x="982327" y="183442"/>
                  </a:lnTo>
                  <a:lnTo>
                    <a:pt x="1000654" y="131056"/>
                  </a:lnTo>
                  <a:lnTo>
                    <a:pt x="1018981" y="91891"/>
                  </a:lnTo>
                  <a:lnTo>
                    <a:pt x="1046472" y="52642"/>
                  </a:lnTo>
                  <a:lnTo>
                    <a:pt x="1086791" y="22528"/>
                  </a:lnTo>
                  <a:lnTo>
                    <a:pt x="1130776" y="8742"/>
                  </a:lnTo>
                  <a:lnTo>
                    <a:pt x="1172928" y="3499"/>
                  </a:lnTo>
                  <a:lnTo>
                    <a:pt x="1249902" y="653"/>
                  </a:lnTo>
                  <a:lnTo>
                    <a:pt x="1332373" y="107"/>
                  </a:lnTo>
                  <a:lnTo>
                    <a:pt x="1649430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33436" y="1297011"/>
              <a:ext cx="1831339" cy="1169670"/>
            </a:xfrm>
            <a:custGeom>
              <a:avLst/>
              <a:gdLst/>
              <a:ahLst/>
              <a:cxnLst/>
              <a:rect l="l" t="t" r="r" b="b"/>
              <a:pathLst>
                <a:path w="1831339" h="1169670">
                  <a:moveTo>
                    <a:pt x="0" y="1169393"/>
                  </a:moveTo>
                  <a:lnTo>
                    <a:pt x="569970" y="1168776"/>
                  </a:lnTo>
                  <a:lnTo>
                    <a:pt x="623118" y="1167426"/>
                  </a:lnTo>
                  <a:lnTo>
                    <a:pt x="679932" y="1162617"/>
                  </a:lnTo>
                  <a:lnTo>
                    <a:pt x="725749" y="1151139"/>
                  </a:lnTo>
                  <a:lnTo>
                    <a:pt x="760570" y="1131015"/>
                  </a:lnTo>
                  <a:lnTo>
                    <a:pt x="788061" y="1101262"/>
                  </a:lnTo>
                  <a:lnTo>
                    <a:pt x="815551" y="1050861"/>
                  </a:lnTo>
                  <a:lnTo>
                    <a:pt x="833878" y="1000903"/>
                  </a:lnTo>
                  <a:lnTo>
                    <a:pt x="852205" y="934594"/>
                  </a:lnTo>
                  <a:lnTo>
                    <a:pt x="861369" y="894773"/>
                  </a:lnTo>
                  <a:lnTo>
                    <a:pt x="872365" y="841132"/>
                  </a:lnTo>
                  <a:lnTo>
                    <a:pt x="885194" y="771108"/>
                  </a:lnTo>
                  <a:lnTo>
                    <a:pt x="899856" y="683245"/>
                  </a:lnTo>
                  <a:lnTo>
                    <a:pt x="951171" y="367366"/>
                  </a:lnTo>
                  <a:lnTo>
                    <a:pt x="964000" y="300658"/>
                  </a:lnTo>
                  <a:lnTo>
                    <a:pt x="974996" y="250187"/>
                  </a:lnTo>
                  <a:lnTo>
                    <a:pt x="985993" y="206177"/>
                  </a:lnTo>
                  <a:lnTo>
                    <a:pt x="1004320" y="146682"/>
                  </a:lnTo>
                  <a:lnTo>
                    <a:pt x="1022647" y="102528"/>
                  </a:lnTo>
                  <a:lnTo>
                    <a:pt x="1050137" y="58552"/>
                  </a:lnTo>
                  <a:lnTo>
                    <a:pt x="1079460" y="31603"/>
                  </a:lnTo>
                  <a:lnTo>
                    <a:pt x="1114282" y="14984"/>
                  </a:lnTo>
                  <a:lnTo>
                    <a:pt x="1165597" y="4926"/>
                  </a:lnTo>
                  <a:lnTo>
                    <a:pt x="1226076" y="1318"/>
                  </a:lnTo>
                  <a:lnTo>
                    <a:pt x="1279225" y="413"/>
                  </a:lnTo>
                  <a:lnTo>
                    <a:pt x="1392852" y="34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46431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759"/>
                  </a:lnTo>
                  <a:lnTo>
                    <a:pt x="46431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11278" y="347882"/>
                  </a:moveTo>
                  <a:lnTo>
                    <a:pt x="456794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36603"/>
                  </a:lnTo>
                  <a:lnTo>
                    <a:pt x="468073" y="11278"/>
                  </a:lnTo>
                  <a:lnTo>
                    <a:pt x="468073" y="3759"/>
                  </a:lnTo>
                  <a:lnTo>
                    <a:pt x="464313" y="0"/>
                  </a:lnTo>
                  <a:lnTo>
                    <a:pt x="45679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450552" y="1041220"/>
            <a:ext cx="276860" cy="273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=8000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=10000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450552" y="1297520"/>
            <a:ext cx="2768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logistic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90" dirty="0"/>
              <a:t>deep</a:t>
            </a:r>
            <a:r>
              <a:rPr spc="-5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4482" y="678115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11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5946" y="79471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8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46" y="561884"/>
            <a:ext cx="5099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37" baseline="20833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37" baseline="20833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 baseline="20833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270" y="1062450"/>
            <a:ext cx="2165460" cy="16240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942729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315276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2815435"/>
            <a:ext cx="40792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likelihood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1 or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6713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642796"/>
            <a:ext cx="73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07768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049158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4829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08" y="1455507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188932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1861869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29462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608" y="2268218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9730" y="270203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008" y="2674567"/>
            <a:ext cx="2609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Matrix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</a:rPr>
              <a:t>1</a:t>
            </a:r>
            <a:r>
              <a:rPr sz="1200" spc="300" baseline="3472" dirty="0">
                <a:solidFill>
                  <a:srgbClr val="303030"/>
                </a:solidFill>
              </a:rPr>
              <a:t>  </a:t>
            </a:r>
            <a:r>
              <a:rPr sz="1100" spc="-10" dirty="0">
                <a:solidFill>
                  <a:srgbClr val="191919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-5" dirty="0"/>
              <a:t> </a:t>
            </a:r>
            <a:r>
              <a:rPr dirty="0"/>
              <a:t>LTI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10" dirty="0"/>
              <a:t>state</a:t>
            </a:r>
            <a:r>
              <a:rPr spc="-5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47EED92-59A8-7F92-28F5-2D6133F15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 solve the vector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start with the scalar case when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47EED92-59A8-7F92-28F5-2D6133F1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  <a:blipFill>
                <a:blip r:embed="rId3"/>
                <a:stretch>
                  <a:fillRect r="-131" b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ECB2763-2DD6-5A07-3AF5-DAB2291F3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fundamental property of exponential functions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, 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limUpp>
                      <m:limUp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⇒</m:t>
                        </m:r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∵</m:t>
                        </m:r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≠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lim>
                    </m:limUpp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namely,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𝑑𝑡</m:t>
                            </m:r>
                          </m:e>
                        </m:mr>
                        <m:mr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𝜏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𝑏𝑢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𝜏</m:t>
                                </m:r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ECB2763-2DD6-5A07-3AF5-DAB2291F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739CAFE-62AD-3A7E-BBC2-D16675784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𝜏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𝑏𝑢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739CAFE-62AD-3A7E-BBC2-D1667578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  <a:blipFill>
                <a:blip r:embed="rId3"/>
                <a:stretch>
                  <a:fillRect t="-44915" b="-41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About</a:t>
            </a:r>
            <a:r>
              <a:rPr spc="20" dirty="0"/>
              <a:t> </a:t>
            </a:r>
            <a:r>
              <a:rPr i="1" spc="-80" dirty="0">
                <a:latin typeface="Arial"/>
                <a:cs typeface="Arial"/>
              </a:rPr>
              <a:t>e</a:t>
            </a: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58683"/>
            <a:ext cx="65201" cy="6520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15632" y="1864055"/>
            <a:ext cx="4054475" cy="639445"/>
            <a:chOff x="415632" y="1864055"/>
            <a:chExt cx="4054475" cy="639445"/>
          </a:xfrm>
        </p:grpSpPr>
        <p:sp>
          <p:nvSpPr>
            <p:cNvPr id="29" name="object 29"/>
            <p:cNvSpPr/>
            <p:nvPr/>
          </p:nvSpPr>
          <p:spPr>
            <a:xfrm>
              <a:off x="415632" y="1864055"/>
              <a:ext cx="4054475" cy="639445"/>
            </a:xfrm>
            <a:custGeom>
              <a:avLst/>
              <a:gdLst/>
              <a:ahLst/>
              <a:cxnLst/>
              <a:rect l="l" t="t" r="r" b="b"/>
              <a:pathLst>
                <a:path w="4054475" h="639444">
                  <a:moveTo>
                    <a:pt x="4022239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022239" y="638962"/>
                  </a:lnTo>
                  <a:lnTo>
                    <a:pt x="4034552" y="636476"/>
                  </a:lnTo>
                  <a:lnTo>
                    <a:pt x="4044606" y="629697"/>
                  </a:lnTo>
                  <a:lnTo>
                    <a:pt x="4051385" y="619642"/>
                  </a:lnTo>
                  <a:lnTo>
                    <a:pt x="4053871" y="607330"/>
                  </a:lnTo>
                  <a:lnTo>
                    <a:pt x="4053871" y="31631"/>
                  </a:lnTo>
                  <a:lnTo>
                    <a:pt x="4051385" y="19319"/>
                  </a:lnTo>
                  <a:lnTo>
                    <a:pt x="4044606" y="9264"/>
                  </a:lnTo>
                  <a:lnTo>
                    <a:pt x="4034552" y="2485"/>
                  </a:lnTo>
                  <a:lnTo>
                    <a:pt x="40222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959" y="1870381"/>
              <a:ext cx="4041775" cy="626745"/>
            </a:xfrm>
            <a:custGeom>
              <a:avLst/>
              <a:gdLst/>
              <a:ahLst/>
              <a:cxnLst/>
              <a:rect l="l" t="t" r="r" b="b"/>
              <a:pathLst>
                <a:path w="4041775" h="626744">
                  <a:moveTo>
                    <a:pt x="4009586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009586" y="626309"/>
                  </a:lnTo>
                  <a:lnTo>
                    <a:pt x="4021899" y="623823"/>
                  </a:lnTo>
                  <a:lnTo>
                    <a:pt x="4031954" y="617044"/>
                  </a:lnTo>
                  <a:lnTo>
                    <a:pt x="4038733" y="606990"/>
                  </a:lnTo>
                  <a:lnTo>
                    <a:pt x="4041218" y="594677"/>
                  </a:lnTo>
                  <a:lnTo>
                    <a:pt x="4041218" y="31631"/>
                  </a:lnTo>
                  <a:lnTo>
                    <a:pt x="4038733" y="19319"/>
                  </a:lnTo>
                  <a:lnTo>
                    <a:pt x="4031954" y="9264"/>
                  </a:lnTo>
                  <a:lnTo>
                    <a:pt x="4021899" y="2485"/>
                  </a:lnTo>
                  <a:lnTo>
                    <a:pt x="400958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2932" y="1575167"/>
            <a:ext cx="3430270" cy="883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demonstration:</a:t>
            </a:r>
            <a:endParaRPr sz="1100">
              <a:latin typeface="Arial"/>
              <a:cs typeface="Arial"/>
            </a:endParaRPr>
          </a:p>
          <a:p>
            <a:pPr marL="188595" marR="2575560">
              <a:lnSpc>
                <a:spcPct val="101499"/>
              </a:lnSpc>
              <a:spcBef>
                <a:spcPts val="106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math </a:t>
            </a:r>
            <a:r>
              <a:rPr sz="900" spc="-10" dirty="0">
                <a:latin typeface="Courier New"/>
                <a:cs typeface="Courier New"/>
              </a:rPr>
              <a:t>math.e</a:t>
            </a:r>
            <a:endParaRPr sz="9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6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ii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):</a:t>
            </a:r>
            <a:endParaRPr sz="9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sum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/math.factorial(k)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60" dirty="0">
                <a:latin typeface="Courier New"/>
                <a:cs typeface="Courier New"/>
              </a:rPr>
              <a:t>(ii)))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58FEDD-EE90-207B-0EE4-9DCB6529FADC}"/>
                  </a:ext>
                </a:extLst>
              </p:cNvPr>
              <p:cNvSpPr txBox="1"/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900" dirty="0">
                    <a:solidFill>
                      <a:schemeClr val="bg1"/>
                    </a:solidFill>
                  </a:rPr>
                  <a:t>Taylor expansion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900" dirty="0">
                    <a:solidFill>
                      <a:schemeClr val="bg1"/>
                    </a:solidFill>
                  </a:rPr>
                  <a:t>letting </a:t>
                </a:r>
                <a14:m>
                  <m:oMath xmlns:m="http://schemas.openxmlformats.org/officeDocument/2006/math"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gives </a:t>
                </a:r>
                <a14:m>
                  <m:oMath xmlns:m="http://schemas.openxmlformats.org/officeDocument/2006/math"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ar-AE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58FEDD-EE90-207B-0EE4-9DCB6529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blipFill>
                <a:blip r:embed="rId4"/>
                <a:stretch>
                  <a:fillRect t="-41143" b="-25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6713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642796"/>
            <a:ext cx="73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07768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049158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4829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08" y="1455507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188932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1861869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29462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608" y="2268218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9730" y="270203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008" y="2674567"/>
            <a:ext cx="2609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Matrix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1AF9F-653A-67BB-44CB-1DA2CCA0A130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1AF9F-653A-67BB-44CB-1DA2CCA0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66B6F6-6247-B8D5-2B19-C0374EC3EF2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66B6F6-6247-B8D5-2B19-C0374EC3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E513B-10DB-750C-6E73-AA44B8AA373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E513B-10DB-750C-6E73-AA44B8AA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01529-286F-7873-6FA0-BDB76D043B03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01529-286F-7873-6FA0-BDB76D043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B514-EE28-B3C2-125F-D89373129278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B514-EE28-B3C2-125F-D8937312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4F8AD-2631-40F7-3002-5E9FB7191EE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4F8AD-2631-40F7-3002-5E9FB719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F0093-6A91-C9F4-2D12-B2917547CAA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F0093-6A91-C9F4-2D12-B2917547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48822-8670-FA4E-BFAE-086F24BEB855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48822-8670-FA4E-BFAE-086F24BEB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Solution </a:t>
            </a:r>
            <a:r>
              <a:rPr sz="900" spc="-30" dirty="0"/>
              <a:t>concepts</a:t>
            </a:r>
            <a:r>
              <a:rPr sz="900" spc="15" dirty="0"/>
              <a:t> </a:t>
            </a:r>
            <a:r>
              <a:rPr sz="900" dirty="0"/>
              <a:t>of</a:t>
            </a:r>
            <a:r>
              <a:rPr sz="900" spc="20" dirty="0"/>
              <a:t> </a:t>
            </a:r>
            <a:r>
              <a:rPr sz="900" i="1" spc="-20" dirty="0">
                <a:latin typeface="Arial"/>
                <a:cs typeface="Arial"/>
              </a:rPr>
              <a:t>e</a:t>
            </a:r>
            <a:r>
              <a:rPr sz="900" i="1" spc="-30" baseline="37037" dirty="0">
                <a:latin typeface="Arial"/>
                <a:cs typeface="Arial"/>
              </a:rPr>
              <a:t>at</a:t>
            </a: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(</a:t>
            </a:r>
            <a:r>
              <a:rPr sz="900" spc="-25" dirty="0"/>
              <a:t>0</a:t>
            </a:r>
            <a:r>
              <a:rPr sz="900" spc="-2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66" y="882141"/>
            <a:ext cx="4525010" cy="1673860"/>
            <a:chOff x="41566" y="882141"/>
            <a:chExt cx="4525010" cy="1673860"/>
          </a:xfrm>
        </p:grpSpPr>
        <p:sp>
          <p:nvSpPr>
            <p:cNvPr id="5" name="object 5"/>
            <p:cNvSpPr/>
            <p:nvPr/>
          </p:nvSpPr>
          <p:spPr>
            <a:xfrm>
              <a:off x="41554" y="882141"/>
              <a:ext cx="2700655" cy="1673860"/>
            </a:xfrm>
            <a:custGeom>
              <a:avLst/>
              <a:gdLst/>
              <a:ahLst/>
              <a:cxnLst/>
              <a:rect l="l" t="t" r="r" b="b"/>
              <a:pathLst>
                <a:path w="2700655" h="1673860">
                  <a:moveTo>
                    <a:pt x="2700210" y="44411"/>
                  </a:moveTo>
                  <a:lnTo>
                    <a:pt x="2698902" y="44411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22539"/>
                  </a:lnTo>
                  <a:lnTo>
                    <a:pt x="4013" y="1642262"/>
                  </a:lnTo>
                  <a:lnTo>
                    <a:pt x="14922" y="1658416"/>
                  </a:lnTo>
                  <a:lnTo>
                    <a:pt x="31076" y="1669326"/>
                  </a:lnTo>
                  <a:lnTo>
                    <a:pt x="50800" y="1673339"/>
                  </a:lnTo>
                  <a:lnTo>
                    <a:pt x="2649410" y="1673339"/>
                  </a:lnTo>
                  <a:lnTo>
                    <a:pt x="2669133" y="1669326"/>
                  </a:lnTo>
                  <a:lnTo>
                    <a:pt x="2685288" y="1658416"/>
                  </a:lnTo>
                  <a:lnTo>
                    <a:pt x="2696210" y="1642262"/>
                  </a:lnTo>
                  <a:lnTo>
                    <a:pt x="2700210" y="1622539"/>
                  </a:lnTo>
                  <a:lnTo>
                    <a:pt x="2700210" y="82384"/>
                  </a:lnTo>
                  <a:lnTo>
                    <a:pt x="2700210" y="50800"/>
                  </a:lnTo>
                  <a:lnTo>
                    <a:pt x="2700210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67" y="951884"/>
              <a:ext cx="2598578" cy="15591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32481" y="882141"/>
              <a:ext cx="1834514" cy="1637030"/>
            </a:xfrm>
            <a:custGeom>
              <a:avLst/>
              <a:gdLst/>
              <a:ahLst/>
              <a:cxnLst/>
              <a:rect l="l" t="t" r="r" b="b"/>
              <a:pathLst>
                <a:path w="1834514" h="1637030">
                  <a:moveTo>
                    <a:pt x="1833968" y="44411"/>
                  </a:moveTo>
                  <a:lnTo>
                    <a:pt x="1832660" y="44411"/>
                  </a:lnTo>
                  <a:lnTo>
                    <a:pt x="1829955" y="31076"/>
                  </a:lnTo>
                  <a:lnTo>
                    <a:pt x="1819046" y="14922"/>
                  </a:lnTo>
                  <a:lnTo>
                    <a:pt x="1802892" y="4013"/>
                  </a:lnTo>
                  <a:lnTo>
                    <a:pt x="1783168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585988"/>
                  </a:lnTo>
                  <a:lnTo>
                    <a:pt x="4013" y="1605711"/>
                  </a:lnTo>
                  <a:lnTo>
                    <a:pt x="14922" y="1621866"/>
                  </a:lnTo>
                  <a:lnTo>
                    <a:pt x="31076" y="1632775"/>
                  </a:lnTo>
                  <a:lnTo>
                    <a:pt x="50800" y="1636788"/>
                  </a:lnTo>
                  <a:lnTo>
                    <a:pt x="1783168" y="1636788"/>
                  </a:lnTo>
                  <a:lnTo>
                    <a:pt x="1802892" y="1632775"/>
                  </a:lnTo>
                  <a:lnTo>
                    <a:pt x="1819046" y="1621866"/>
                  </a:lnTo>
                  <a:lnTo>
                    <a:pt x="1829955" y="1605711"/>
                  </a:lnTo>
                  <a:lnTo>
                    <a:pt x="1833968" y="1585988"/>
                  </a:lnTo>
                  <a:lnTo>
                    <a:pt x="1833968" y="82384"/>
                  </a:lnTo>
                  <a:lnTo>
                    <a:pt x="1833968" y="50800"/>
                  </a:lnTo>
                  <a:lnTo>
                    <a:pt x="1833968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4393" y="894561"/>
            <a:ext cx="103759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71828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37%,</a:t>
            </a: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14%,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5%,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2%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0157" y="187154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36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7457" y="1841854"/>
            <a:ext cx="1371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65" dirty="0">
                <a:solidFill>
                  <a:srgbClr val="FFFFFF"/>
                </a:solidFill>
                <a:latin typeface="Hack"/>
                <a:cs typeface="Hack"/>
              </a:rPr>
              <a:t>|</a:t>
            </a:r>
            <a:r>
              <a:rPr sz="800" i="1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65" dirty="0">
                <a:solidFill>
                  <a:srgbClr val="FFFFFF"/>
                </a:solidFill>
                <a:latin typeface="Hack"/>
                <a:cs typeface="Hack"/>
              </a:rPr>
              <a:t>|</a:t>
            </a:r>
            <a:endParaRPr sz="800">
              <a:latin typeface="Hack"/>
              <a:cs typeface="H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5206" y="1754935"/>
            <a:ext cx="1665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constant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sz="11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pple Symbols"/>
                <a:cs typeface="Apple Symbols"/>
              </a:rPr>
              <a:t>≜</a:t>
            </a:r>
            <a:r>
              <a:rPr sz="1100" spc="2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6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2493" y="1950553"/>
            <a:ext cx="17570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55"/>
              </a:spcBef>
            </a:pP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r>
              <a:rPr sz="1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sz="11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52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transient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approximately converged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Unit</a:t>
            </a:r>
            <a:r>
              <a:rPr sz="900" spc="30" dirty="0"/>
              <a:t> </a:t>
            </a:r>
            <a:r>
              <a:rPr sz="900" spc="-10" dirty="0"/>
              <a:t>step</a:t>
            </a:r>
            <a:r>
              <a:rPr sz="900" spc="30" dirty="0"/>
              <a:t> </a:t>
            </a:r>
            <a:r>
              <a:rPr sz="900" spc="-10" dirty="0"/>
              <a:t>response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5844" y="587375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function),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722" y="1184010"/>
            <a:ext cx="3464749" cy="20788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20A70122-A964-E2FF-0B3A-7BFF6D74A810}"/>
                  </a:ext>
                </a:extLst>
              </p:cNvPr>
              <p:cNvSpPr txBox="1"/>
              <p:nvPr/>
            </p:nvSpPr>
            <p:spPr>
              <a:xfrm>
                <a:off x="1543050" y="786084"/>
                <a:ext cx="1304658" cy="35567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5607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20A70122-A964-E2FF-0B3A-7BFF6D74A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786084"/>
                <a:ext cx="1304658" cy="355675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</a:rPr>
              <a:t>1</a:t>
            </a:r>
            <a:r>
              <a:rPr sz="1200" spc="300" baseline="3472" dirty="0">
                <a:solidFill>
                  <a:srgbClr val="F2F2F2"/>
                </a:solidFill>
              </a:rPr>
              <a:t>  </a:t>
            </a:r>
            <a:r>
              <a:rPr sz="1100" spc="-10" dirty="0">
                <a:solidFill>
                  <a:srgbClr val="7F7F7F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solution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1500" baseline="27777" dirty="0"/>
              <a:t>th</a:t>
            </a:r>
            <a:r>
              <a:rPr sz="1400" dirty="0"/>
              <a:t>-</a:t>
            </a:r>
            <a:r>
              <a:rPr sz="1400" spc="-30" dirty="0"/>
              <a:t>order</a:t>
            </a:r>
            <a:r>
              <a:rPr sz="1400" spc="5" dirty="0"/>
              <a:t> </a:t>
            </a:r>
            <a:r>
              <a:rPr sz="1400" dirty="0"/>
              <a:t>LTI</a:t>
            </a:r>
            <a:r>
              <a:rPr sz="1400" spc="5" dirty="0"/>
              <a:t> </a:t>
            </a:r>
            <a:r>
              <a:rPr sz="1400" spc="-40" dirty="0"/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1666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176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288261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02801"/>
            <a:ext cx="65201" cy="6520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12834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64832" y="2368457"/>
            <a:ext cx="3766185" cy="6527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6710" algn="ctr">
              <a:lnSpc>
                <a:spcPct val="100000"/>
              </a:lnSpc>
              <a:spcBef>
                <a:spcPts val="525"/>
              </a:spcBef>
            </a:pPr>
            <a:r>
              <a:rPr lang="en-US" sz="800" i="1" spc="-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lang="en-US" sz="900" baseline="-13888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forced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responses,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17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67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9FCC3-3B30-6E3A-2EAD-34EF2B07C45B}"/>
                  </a:ext>
                </a:extLst>
              </p:cNvPr>
              <p:cNvSpPr txBox="1"/>
              <p:nvPr/>
            </p:nvSpPr>
            <p:spPr>
              <a:xfrm>
                <a:off x="263232" y="739775"/>
                <a:ext cx="4082750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: 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     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9FCC3-3B30-6E3A-2EAD-34EF2B07C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739775"/>
                <a:ext cx="4082750" cy="469937"/>
              </a:xfrm>
              <a:prstGeom prst="rect">
                <a:avLst/>
              </a:prstGeom>
              <a:blipFill>
                <a:blip r:embed="rId7"/>
                <a:stretch>
                  <a:fillRect l="-5821" t="-177922" b="-25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5495A3C5-190F-7E3E-A833-5B7D2DD58F7F}"/>
                  </a:ext>
                </a:extLst>
              </p:cNvPr>
              <p:cNvSpPr txBox="1"/>
              <p:nvPr/>
            </p:nvSpPr>
            <p:spPr>
              <a:xfrm>
                <a:off x="1152304" y="1338022"/>
                <a:ext cx="2304606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sz="105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05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lang="en-US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5495A3C5-190F-7E3E-A833-5B7D2DD5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338022"/>
                <a:ext cx="2304606" cy="808235"/>
              </a:xfrm>
              <a:prstGeom prst="rect">
                <a:avLst/>
              </a:prstGeom>
              <a:blipFill>
                <a:blip r:embed="rId8"/>
                <a:stretch>
                  <a:fillRect t="-72932" r="-14021" b="-75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5">
                <a:extLst>
                  <a:ext uri="{FF2B5EF4-FFF2-40B4-BE49-F238E27FC236}">
                    <a16:creationId xmlns:a16="http://schemas.microsoft.com/office/drawing/2014/main" id="{4610B8F0-3510-C437-B951-F2CA3AB2A637}"/>
                  </a:ext>
                </a:extLst>
              </p:cNvPr>
              <p:cNvSpPr txBox="1"/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limLoc m:val="subSup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𝐷𝑢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TextBox 45">
                <a:extLst>
                  <a:ext uri="{FF2B5EF4-FFF2-40B4-BE49-F238E27FC236}">
                    <a16:creationId xmlns:a16="http://schemas.microsoft.com/office/drawing/2014/main" id="{4610B8F0-3510-C437-B951-F2CA3AB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blipFill>
                <a:blip r:embed="rId9"/>
                <a:stretch>
                  <a:fillRect t="-136782" b="-198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477798"/>
            <a:ext cx="270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Taylor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expansion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44" y="1218881"/>
            <a:ext cx="278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spc="3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840" y="1482024"/>
            <a:ext cx="1873250" cy="673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527050" marR="30480" indent="-489584">
              <a:lnSpc>
                <a:spcPts val="1789"/>
              </a:lnSpc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)Φ(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spc="30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3921" y="1482024"/>
            <a:ext cx="1384300" cy="6737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08279" algn="r">
              <a:lnSpc>
                <a:spcPct val="130600"/>
              </a:lnSpc>
              <a:spcBef>
                <a:spcPts val="3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(transition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itself)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(consecutive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transition)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(reverse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77094-B47F-44E3-E032-EC0FA27C943C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77094-B47F-44E3-E032-EC0FA27C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blipFill>
                <a:blip r:embed="rId3"/>
                <a:stretch>
                  <a:fillRect l="-23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1679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30" baseline="27777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97597"/>
            <a:ext cx="65201" cy="652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07629"/>
            <a:ext cx="65201" cy="652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64832" y="1270315"/>
            <a:ext cx="374522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1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225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dimension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25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30" baseline="27777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67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spc="27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5408" y="1768955"/>
            <a:ext cx="1873250" cy="7861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37" baseline="-104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)Φ(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spc="30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815005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7532" y="2731489"/>
            <a:ext cx="40112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note,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Bt</a:t>
            </a:r>
            <a:r>
              <a:rPr sz="1200" i="1" spc="17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6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1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(check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Taylor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expansion)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0951EB-0563-7F69-EFCE-57E5225E86CF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0951EB-0563-7F69-EFCE-57E5225E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blipFill>
                <a:blip r:embed="rId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3DE8F0C5-1F43-7E26-F338-6AB84A0F27CC}"/>
              </a:ext>
            </a:extLst>
          </p:cNvPr>
          <p:cNvSpPr/>
          <p:nvPr/>
        </p:nvSpPr>
        <p:spPr>
          <a:xfrm>
            <a:off x="789646" y="734901"/>
            <a:ext cx="2810804" cy="36490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1E4A23D2-220A-83ED-8BED-B8F5E3230629}"/>
                  </a:ext>
                </a:extLst>
              </p:cNvPr>
              <p:cNvSpPr txBox="1"/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ar-AE" sz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ar-AE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ar-AE" sz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eqAr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1E4A23D2-220A-83ED-8BED-B8F5E3230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00" y="60004"/>
            <a:ext cx="395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202" baseline="27777" dirty="0">
                <a:latin typeface="Arial"/>
                <a:cs typeface="Arial"/>
              </a:rPr>
              <a:t> </a:t>
            </a:r>
            <a:r>
              <a:rPr sz="1400" spc="-60" dirty="0"/>
              <a:t>when</a:t>
            </a:r>
            <a:r>
              <a:rPr sz="1400" spc="-15" dirty="0"/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45" dirty="0"/>
              <a:t>diagonal</a:t>
            </a:r>
            <a:r>
              <a:rPr sz="1400" spc="-15" dirty="0"/>
              <a:t> </a:t>
            </a:r>
            <a:r>
              <a:rPr sz="1400" dirty="0"/>
              <a:t>or</a:t>
            </a:r>
            <a:r>
              <a:rPr sz="1400" spc="-15" dirty="0"/>
              <a:t> </a:t>
            </a:r>
            <a:r>
              <a:rPr sz="1400" dirty="0"/>
              <a:t>in</a:t>
            </a:r>
            <a:r>
              <a:rPr sz="1400" spc="-15" dirty="0"/>
              <a:t> </a:t>
            </a:r>
            <a:r>
              <a:rPr sz="1400" spc="-45" dirty="0"/>
              <a:t>Jordan</a:t>
            </a:r>
            <a:r>
              <a:rPr sz="1400" spc="-15" dirty="0"/>
              <a:t> </a:t>
            </a:r>
            <a:r>
              <a:rPr sz="1400" spc="-20" dirty="0"/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2461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convenient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when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900" i="1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is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E5E5E5"/>
                </a:solidFill>
                <a:latin typeface="Arial"/>
                <a:cs typeface="Arial"/>
              </a:rPr>
              <a:t>diagonal</a:t>
            </a:r>
            <a:r>
              <a:rPr sz="9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or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E5E5E5"/>
                </a:solidFill>
                <a:latin typeface="Arial"/>
                <a:cs typeface="Arial"/>
              </a:rPr>
              <a:t>Jordan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E5E5E5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13306"/>
            <a:ext cx="65201" cy="652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85061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02932" y="1701544"/>
            <a:ext cx="184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2395548"/>
            <a:ext cx="1195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FFA5034B-BD1C-9F4A-87D6-9F416FFB3144}"/>
                  </a:ext>
                </a:extLst>
              </p:cNvPr>
              <p:cNvSpPr txBox="1"/>
              <p:nvPr/>
            </p:nvSpPr>
            <p:spPr>
              <a:xfrm>
                <a:off x="304419" y="1120775"/>
                <a:ext cx="3067431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FFA5034B-BD1C-9F4A-87D6-9F416FFB3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9" y="1120775"/>
                <a:ext cx="3067431" cy="659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92B041A-3295-D158-F7C2-CE8D8D762DDA}"/>
                  </a:ext>
                </a:extLst>
              </p:cNvPr>
              <p:cNvSpPr txBox="1"/>
              <p:nvPr/>
            </p:nvSpPr>
            <p:spPr>
              <a:xfrm>
                <a:off x="100444" y="587375"/>
                <a:ext cx="3262629" cy="73161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5" dirty="0">
                    <a:solidFill>
                      <a:schemeClr val="bg1"/>
                    </a:solidFill>
                    <a:latin typeface="Arial"/>
                    <a:cs typeface="Arial"/>
                  </a:rPr>
                  <a:t>case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diagonal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92B041A-3295-D158-F7C2-CE8D8D762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587375"/>
                <a:ext cx="3262629" cy="731611"/>
              </a:xfrm>
              <a:prstGeom prst="rect">
                <a:avLst/>
              </a:prstGeom>
              <a:blipFill>
                <a:blip r:embed="rId6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C23ECA6-80C1-4107-92F7-0994BE029047}"/>
                  </a:ext>
                </a:extLst>
              </p:cNvPr>
              <p:cNvSpPr txBox="1"/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C23ECA6-80C1-4107-92F7-0994BE02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E7AEFC78-BE55-BEAB-6DCC-238F3FB35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convenient when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is a diagonal or Jordan matrix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case with a diagonal matrix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E7AEFC78-BE55-BEAB-6DCC-238F3FB35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 b="-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7B32C45-F95A-E676-EA2E-2058CF231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the case with a </a:t>
                </a:r>
                <a:r>
                  <a:rPr lang="en-US" sz="1100" dirty="0">
                    <a:solidFill>
                      <a:schemeClr val="bg1"/>
                    </a:solidFill>
                    <a:latin typeface="Calibri"/>
                  </a:rPr>
                  <a:t>J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ordan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 matrix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: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d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e</a:t>
                </a: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compose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lim>
                    </m:limLow>
                    <m:r>
                      <a:rPr lang="en-US" altLang="zh-CN" sz="1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p>
                    </m:sSup>
                  </m:oMath>
                </a14:m>
                <a:endParaRPr lang="en-US" altLang="zh-CN" sz="1100" b="0" i="0" dirty="0">
                  <a:solidFill>
                    <a:schemeClr val="bg1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t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hus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1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7B32C45-F95A-E676-EA2E-2058CF23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5BE714-2E9A-797F-770A-2F60631EC802}"/>
              </a:ext>
            </a:extLst>
          </p:cNvPr>
          <p:cNvCxnSpPr>
            <a:cxnSpLocks/>
          </p:cNvCxnSpPr>
          <p:nvPr/>
        </p:nvCxnSpPr>
        <p:spPr>
          <a:xfrm flipV="1">
            <a:off x="2838450" y="2416175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8544" y="3160699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58775" y="3169318"/>
            <a:ext cx="20980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5" baseline="3703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“nil”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∼</a:t>
            </a:r>
            <a:r>
              <a:rPr sz="900" i="1" spc="-2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zero;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“potent”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∼</a:t>
            </a:r>
            <a:r>
              <a:rPr sz="900" i="1" spc="-204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taking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powers.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5387912-199D-87A3-5013-3DFBC1F74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</m:oMath>
                  </m:oMathPara>
                </a14:m>
                <a:endParaRPr lang="en-US" altLang="zh-CN" sz="1100" i="0" dirty="0">
                  <a:solidFill>
                    <a:schemeClr val="bg1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BR" sz="11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is</a:t>
                </a:r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nilpotent</a:t>
                </a:r>
                <a:r>
                  <a:rPr lang="pt-BR" sz="1100" baseline="30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1</a:t>
                </a:r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=⋯=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pt-BR" sz="11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yielding</a:t>
                </a:r>
                <a:endParaRPr lang="pt-BR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𝑁𝑡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𝑁𝑡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+⋯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thus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pt-BR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5387912-199D-87A3-5013-3DFBC1F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A4B7A7B-B6FC-7F2E-8B4B-910AE21608FB}"/>
                  </a:ext>
                </a:extLst>
              </p:cNvPr>
              <p:cNvSpPr txBox="1"/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A4B7A7B-B6FC-7F2E-8B4B-910AE21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0CC9BB6-8BB6-E212-568A-57F4FAD52F1E}"/>
                  </a:ext>
                </a:extLst>
              </p:cNvPr>
              <p:cNvSpPr txBox="1"/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0CC9BB6-8BB6-E212-568A-57F4FAD5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D45CB3B-D96A-9105-2E12-04C5E40E9856}"/>
              </a:ext>
            </a:extLst>
          </p:cNvPr>
          <p:cNvCxnSpPr>
            <a:cxnSpLocks/>
          </p:cNvCxnSpPr>
          <p:nvPr/>
        </p:nvCxnSpPr>
        <p:spPr>
          <a:xfrm flipV="1">
            <a:off x="2152650" y="1422791"/>
            <a:ext cx="462796" cy="3298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A91347F-D243-EA8C-DD6A-D903A2A5E4EB}"/>
              </a:ext>
            </a:extLst>
          </p:cNvPr>
          <p:cNvCxnSpPr>
            <a:cxnSpLocks/>
          </p:cNvCxnSpPr>
          <p:nvPr/>
        </p:nvCxnSpPr>
        <p:spPr>
          <a:xfrm flipV="1">
            <a:off x="2756379" y="1498991"/>
            <a:ext cx="240067" cy="18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558240"/>
            <a:ext cx="4432935" cy="1499870"/>
            <a:chOff x="87743" y="558240"/>
            <a:chExt cx="4432935" cy="1499870"/>
          </a:xfrm>
        </p:grpSpPr>
        <p:sp>
          <p:nvSpPr>
            <p:cNvPr id="5" name="object 5"/>
            <p:cNvSpPr/>
            <p:nvPr/>
          </p:nvSpPr>
          <p:spPr>
            <a:xfrm>
              <a:off x="87743" y="558240"/>
              <a:ext cx="4432935" cy="201930"/>
            </a:xfrm>
            <a:custGeom>
              <a:avLst/>
              <a:gdLst/>
              <a:ahLst/>
              <a:cxnLst/>
              <a:rect l="l" t="t" r="r" b="b"/>
              <a:pathLst>
                <a:path w="4432935" h="2019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421"/>
                  </a:lnTo>
                  <a:lnTo>
                    <a:pt x="4432567" y="201421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747001"/>
              <a:ext cx="4432567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791269"/>
              <a:ext cx="4432935" cy="1266825"/>
            </a:xfrm>
            <a:custGeom>
              <a:avLst/>
              <a:gdLst/>
              <a:ahLst/>
              <a:cxnLst/>
              <a:rect l="l" t="t" r="r" b="b"/>
              <a:pathLst>
                <a:path w="4432935" h="1266825">
                  <a:moveTo>
                    <a:pt x="4432567" y="0"/>
                  </a:moveTo>
                  <a:lnTo>
                    <a:pt x="0" y="0"/>
                  </a:lnTo>
                  <a:lnTo>
                    <a:pt x="0" y="1215520"/>
                  </a:lnTo>
                  <a:lnTo>
                    <a:pt x="4008" y="1235245"/>
                  </a:lnTo>
                  <a:lnTo>
                    <a:pt x="14922" y="1251398"/>
                  </a:lnTo>
                  <a:lnTo>
                    <a:pt x="31075" y="1262312"/>
                  </a:lnTo>
                  <a:lnTo>
                    <a:pt x="50800" y="1266321"/>
                  </a:lnTo>
                  <a:lnTo>
                    <a:pt x="4381766" y="1266321"/>
                  </a:lnTo>
                  <a:lnTo>
                    <a:pt x="4401491" y="1262312"/>
                  </a:lnTo>
                  <a:lnTo>
                    <a:pt x="4417644" y="1251398"/>
                  </a:lnTo>
                  <a:lnTo>
                    <a:pt x="4428558" y="1235245"/>
                  </a:lnTo>
                  <a:lnTo>
                    <a:pt x="4432567" y="121552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744" y="538693"/>
            <a:ext cx="44075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5AA800"/>
                </a:solidFill>
                <a:latin typeface="Arial"/>
                <a:cs typeface="Arial"/>
              </a:rPr>
              <a:t>Mass</a:t>
            </a:r>
            <a:r>
              <a:rPr sz="1200" spc="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moving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AA800"/>
                </a:solidFill>
                <a:latin typeface="Arial"/>
                <a:cs typeface="Arial"/>
              </a:rPr>
              <a:t>straight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AA800"/>
                </a:solidFill>
                <a:latin typeface="Arial"/>
                <a:cs typeface="Arial"/>
              </a:rPr>
              <a:t>line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5AA800"/>
                </a:solidFill>
                <a:latin typeface="Arial"/>
                <a:cs typeface="Arial"/>
              </a:rPr>
              <a:t>zero</a:t>
            </a:r>
            <a:r>
              <a:rPr sz="1200" spc="-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friction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5AA800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no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external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force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3DE874-4512-465E-04C4-4A0EA104AF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ar-A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𝐴𝑡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𝐼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𝑡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!</m:t>
                          </m:r>
                        </m:den>
                      </m:f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lim>
                      </m:limLow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</m:t>
                      </m:r>
                      <m:bar>
                        <m:bar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a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3DE874-4512-465E-04C4-4A0EA1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34A27AA-F365-7C9A-FCBD-C9660EB98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intuition of the matrix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consider: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st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</m:mr>
                                  <m:m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34A27AA-F365-7C9A-FCBD-C9660EB9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E0640DD6-9E15-88B7-BD45-22408B6681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hence,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</m:m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 more compactly,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directly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bar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E0640DD6-9E15-88B7-BD45-22408B66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583482"/>
            <a:ext cx="3031631" cy="1457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9527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2132200"/>
            <a:ext cx="3636010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96D9F7-4261-3EF7-96AA-8F9719232E6C}"/>
                  </a:ext>
                </a:extLst>
              </p:cNvPr>
              <p:cNvSpPr txBox="1"/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96D9F7-4261-3EF7-96AA-8F971923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blipFill>
                <a:blip r:embed="rId5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E5E5E5"/>
                </a:solidFill>
                <a:latin typeface="Arial"/>
                <a:cs typeface="Arial"/>
              </a:rPr>
              <a:t>Computing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E5E5E5"/>
                </a:solidFill>
                <a:latin typeface="Arial"/>
                <a:cs typeface="Arial"/>
              </a:rPr>
              <a:t>low-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order </a:t>
            </a:r>
            <a:r>
              <a:rPr sz="1400" i="1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r>
              <a:rPr sz="1500" i="1" baseline="27777" dirty="0">
                <a:solidFill>
                  <a:srgbClr val="E5E5E5"/>
                </a:solidFill>
                <a:latin typeface="Arial"/>
                <a:cs typeface="Arial"/>
              </a:rPr>
              <a:t>At</a:t>
            </a:r>
            <a:r>
              <a:rPr sz="1500" i="1" spc="172" baseline="27777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via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column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1206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761A9-E119-D564-572F-0B5AAA89B798}"/>
                  </a:ext>
                </a:extLst>
              </p:cNvPr>
              <p:cNvSpPr txBox="1"/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761A9-E119-D564-572F-0B5AAA89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6713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642796"/>
            <a:ext cx="73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07768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049158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4829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08" y="1455507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188932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1861869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29462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608" y="2268218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9730" y="270203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008" y="2674567"/>
            <a:ext cx="2609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Matrix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Recall:</a:t>
            </a:r>
            <a:r>
              <a:rPr spc="75" dirty="0"/>
              <a:t> </a:t>
            </a:r>
            <a:r>
              <a:rPr spc="-20" dirty="0"/>
              <a:t>population</a:t>
            </a:r>
            <a:r>
              <a:rPr spc="-35" dirty="0"/>
              <a:t> </a:t>
            </a:r>
            <a:r>
              <a:rPr spc="-60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09" y="562777"/>
            <a:ext cx="2598578" cy="1249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52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7132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892894"/>
            <a:ext cx="2601595" cy="622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fission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79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day: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65919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7532" y="3082403"/>
            <a:ext cx="249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or:</a:t>
            </a:r>
            <a:r>
              <a:rPr sz="11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4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7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DC5E2A-CEA5-4A0F-5D9D-BB267A2AD352}"/>
                  </a:ext>
                </a:extLst>
              </p:cNvPr>
              <p:cNvSpPr txBox="1"/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⋯→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DC5E2A-CEA5-4A0F-5D9D-BB267A2A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t="-1471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7E512D7-A2D5-D533-7574-BAC91F223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discrete-time system: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iteration of the state-space equation gives: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,⋯,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+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7E512D7-A2D5-D533-7574-BAC91F223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  <a:blipFill>
                <a:blip r:embed="rId3"/>
                <a:stretch>
                  <a:fillRect t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i="1" spc="-10" dirty="0">
                <a:latin typeface="Times New Roman"/>
                <a:cs typeface="Times New Roman"/>
              </a:rPr>
              <a:t>,</a:t>
            </a:r>
            <a:r>
              <a:rPr i="1" spc="-9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</a:t>
            </a:r>
            <a:r>
              <a:rPr spc="-20" dirty="0"/>
              <a:t> </a:t>
            </a:r>
            <a:r>
              <a:rPr spc="200" dirty="0"/>
              <a:t>=</a:t>
            </a:r>
            <a:r>
              <a:rPr spc="-5" dirty="0"/>
              <a:t> </a:t>
            </a:r>
            <a:r>
              <a:rPr i="1" spc="50" dirty="0">
                <a:latin typeface="Arial"/>
                <a:cs typeface="Arial"/>
              </a:rPr>
              <a:t>A</a:t>
            </a:r>
            <a:r>
              <a:rPr sz="1200" i="1" spc="75" baseline="27777" dirty="0">
                <a:latin typeface="Arial"/>
                <a:cs typeface="Arial"/>
              </a:rPr>
              <a:t>k</a:t>
            </a:r>
            <a:r>
              <a:rPr sz="1200" i="1" spc="75" baseline="27777" dirty="0">
                <a:latin typeface="Hack"/>
                <a:cs typeface="Hack"/>
              </a:rPr>
              <a:t>−</a:t>
            </a:r>
            <a:r>
              <a:rPr sz="1200" i="1" spc="75" baseline="27777" dirty="0">
                <a:latin typeface="Arial"/>
                <a:cs typeface="Arial"/>
              </a:rPr>
              <a:t>j</a:t>
            </a:r>
            <a:r>
              <a:rPr sz="1100" spc="50" dirty="0"/>
              <a:t>:</a:t>
            </a:r>
            <a:r>
              <a:rPr sz="1100" spc="155" dirty="0"/>
              <a:t> </a:t>
            </a:r>
            <a:r>
              <a:rPr sz="1100" dirty="0"/>
              <a:t>the</a:t>
            </a:r>
            <a:r>
              <a:rPr sz="1100" spc="50" dirty="0"/>
              <a:t> </a:t>
            </a:r>
            <a:r>
              <a:rPr sz="1100" spc="-10" dirty="0"/>
              <a:t>transition</a:t>
            </a:r>
            <a:r>
              <a:rPr sz="1100" spc="45" dirty="0"/>
              <a:t> </a:t>
            </a:r>
            <a:r>
              <a:rPr sz="1100" spc="-10" dirty="0"/>
              <a:t>matrix:</a:t>
            </a:r>
            <a:endParaRPr sz="11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1095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i="1" spc="-10" dirty="0">
                <a:latin typeface="Times New Roman"/>
                <a:cs typeface="Times New Roman"/>
              </a:rPr>
              <a:t>,</a:t>
            </a:r>
            <a:r>
              <a:rPr i="1" spc="-8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</a:t>
            </a:r>
            <a:r>
              <a:rPr spc="10" dirty="0"/>
              <a:t> </a:t>
            </a:r>
            <a:r>
              <a:rPr spc="200" dirty="0"/>
              <a:t>=</a:t>
            </a:r>
            <a:r>
              <a:rPr spc="20" dirty="0"/>
              <a:t> </a:t>
            </a:r>
            <a:r>
              <a:rPr spc="-50" dirty="0"/>
              <a:t>1</a:t>
            </a:r>
          </a:p>
          <a:p>
            <a:pPr marL="334010">
              <a:lnSpc>
                <a:spcPct val="100000"/>
              </a:lnSpc>
              <a:spcBef>
                <a:spcPts val="335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sz="1200" spc="-15" baseline="-10416" dirty="0"/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2</a:t>
            </a:r>
            <a:r>
              <a:rPr sz="1100" dirty="0"/>
              <a:t>)Φ(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1</a:t>
            </a:r>
            <a:r>
              <a:rPr sz="1100" dirty="0"/>
              <a:t>)</a:t>
            </a:r>
            <a:r>
              <a:rPr sz="1100" spc="35" dirty="0"/>
              <a:t> </a:t>
            </a:r>
            <a:r>
              <a:rPr sz="1100" spc="200" dirty="0"/>
              <a:t>=</a:t>
            </a:r>
            <a:r>
              <a:rPr sz="1100" spc="35" dirty="0"/>
              <a:t> </a:t>
            </a:r>
            <a:r>
              <a:rPr sz="1100" spc="-10" dirty="0"/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/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/>
              <a:t>1</a:t>
            </a:r>
            <a:r>
              <a:rPr sz="1100" spc="-25" dirty="0"/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2365" y="1990558"/>
            <a:ext cx="822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550" y="2218523"/>
            <a:ext cx="329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A1957-0AEF-9EA5-D9C1-2153D02CEECD}"/>
                  </a:ext>
                </a:extLst>
              </p:cNvPr>
              <p:cNvSpPr txBox="1"/>
              <p:nvPr/>
            </p:nvSpPr>
            <p:spPr>
              <a:xfrm>
                <a:off x="838644" y="434975"/>
                <a:ext cx="2304606" cy="1020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A1957-0AEF-9EA5-D9C1-2153D02C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4" y="434975"/>
                <a:ext cx="2304606" cy="1020921"/>
              </a:xfrm>
              <a:prstGeom prst="rect">
                <a:avLst/>
              </a:prstGeom>
              <a:blipFill>
                <a:blip r:embed="rId3"/>
                <a:stretch>
                  <a:fillRect r="-26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39903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case,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or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Jordan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87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05255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6E3EA17B-E50D-EB89-79A2-5526893C69A3}"/>
                  </a:ext>
                </a:extLst>
              </p:cNvPr>
              <p:cNvSpPr txBox="1"/>
              <p:nvPr/>
            </p:nvSpPr>
            <p:spPr>
              <a:xfrm>
                <a:off x="450759" y="815975"/>
                <a:ext cx="3911691" cy="63517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dirty="0">
                    <a:solidFill>
                      <a:schemeClr val="bg1"/>
                    </a:solidFill>
                  </a:rPr>
                  <a:t>diagonal matrix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6E3EA17B-E50D-EB89-79A2-5526893C6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9" y="815975"/>
                <a:ext cx="3911691" cy="635174"/>
              </a:xfrm>
              <a:prstGeom prst="rect">
                <a:avLst/>
              </a:prstGeom>
              <a:blipFill>
                <a:blip r:embed="rId4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4C62B545-71F0-66CE-2204-D5EC7CC54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Computing a structured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via Taylor expansion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Jordan canonical form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sSub>
                          <m:sSub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lim>
                    </m:limLow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combination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+…</m:t>
                                    </m:r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=…=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!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4C62B545-71F0-66CE-2204-D5EC7CC5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55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D4BC5E7F-18B8-EA6B-F7BD-C51029A79C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!</m:t>
                        </m:r>
                      </m:den>
                    </m:f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Show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D4BC5E7F-18B8-EA6B-F7BD-C51029A79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6713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642796"/>
            <a:ext cx="73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07768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049158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4829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08" y="1455507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188932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1861869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29462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608" y="2268218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9730" y="270203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008" y="2674567"/>
            <a:ext cx="2609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Matrix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Population</a:t>
            </a:r>
            <a:r>
              <a:rPr sz="14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E5E5E5"/>
                </a:solidFill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632" y="520111"/>
            <a:ext cx="1082730" cy="5206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1104006"/>
            <a:ext cx="4608195" cy="2352040"/>
            <a:chOff x="0" y="1104006"/>
            <a:chExt cx="4608195" cy="23520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187" y="1104006"/>
              <a:ext cx="3031631" cy="22737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65" dirty="0"/>
              <a:t>general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471980"/>
            <a:ext cx="407924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endParaRPr sz="1100">
              <a:latin typeface="Arial"/>
              <a:cs typeface="Arial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approach: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form, via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7A69FE88-D489-4B55-7FAA-F85B90647EEB}"/>
                  </a:ext>
                </a:extLst>
              </p:cNvPr>
              <p:cNvSpPr txBox="1"/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principle concept: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given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find a nonsingular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such that a coordinate transformation defined by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yields</a:t>
                </a:r>
              </a:p>
            </p:txBody>
          </p:sp>
        </mc:Choice>
        <mc:Fallback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7A69FE88-D489-4B55-7FAA-F85B9064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  <a:blipFill>
                <a:blip r:embed="rId3"/>
                <a:stretch>
                  <a:fillRect l="-2131" t="-4965" r="-127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93FAD7-5217-7471-393D-6B8F7A7621A8}"/>
                  </a:ext>
                </a:extLst>
              </p:cNvPr>
              <p:cNvSpPr txBox="1"/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  <m:sSup>
                            <m:sSup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𝐴𝑇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diagonal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or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en-US" altLang="zh-CN" sz="1100" b="0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:endParaRPr lang="en-US" altLang="zh-CN" sz="1100" i="1" kern="1200" dirty="0">
                  <a:solidFill>
                    <a:schemeClr val="bg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/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93FAD7-5217-7471-393D-6B8F7A762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CCDABAF-88B4-514E-5466-E4DC95AF4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  <m:f>
                        <m:f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diagonal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can be solved easily: e.g., 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then yields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on the other hand,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CCDABAF-88B4-514E-5466-E4DC95AF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  <a:blipFill>
                <a:blip r:embed="rId3"/>
                <a:stretch>
                  <a:fillRect l="-1926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CA5D20E-0CB4-53FD-A95F-EBD9CBB85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existence of solutions: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comes from the theory of eigenvalues and eigenvectors in linear algebra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are similar: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𝑇𝐵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then</a:t>
                </a: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bg1"/>
                    </a:solidFill>
                  </a:rPr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are also similar: e.g.,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bg1"/>
                    </a:solidFill>
                  </a:rPr>
                  <a:t>their exponential matrices are also similar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𝐵𝑡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000" dirty="0">
                    <a:solidFill>
                      <a:schemeClr val="bg1"/>
                    </a:solidFill>
                  </a:rPr>
                  <a:t>      as</a:t>
                </a:r>
              </a:p>
              <a:p>
                <a:pPr marL="68580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𝑇𝐵𝑡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+…=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ar-AE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CA5D20E-0CB4-53FD-A95F-EBD9CBB8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  <a:blipFill>
                <a:blip r:embed="rId3"/>
                <a:stretch>
                  <a:fillRect l="-1857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431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r>
                  <a:rPr lang="en-US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</a:t>
                </a:r>
                <a:r>
                  <a:rPr lang="en-US"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zh-CN" altLang="en-US"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𝜆∈𝒞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1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characteristic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  <a:blipFill>
                <a:blip r:embed="rId3"/>
                <a:stretch>
                  <a:fillRect l="-1167" t="-1607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1955292" y="1013458"/>
            <a:ext cx="974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4977" y="1020318"/>
            <a:ext cx="1035685" cy="219710"/>
          </a:xfrm>
          <a:custGeom>
            <a:avLst/>
            <a:gdLst/>
            <a:ahLst/>
            <a:cxnLst/>
            <a:rect l="l" t="t" r="r" b="b"/>
            <a:pathLst>
              <a:path w="1035685" h="219709">
                <a:moveTo>
                  <a:pt x="0" y="0"/>
                </a:moveTo>
                <a:lnTo>
                  <a:pt x="1035138" y="0"/>
                </a:lnTo>
              </a:path>
              <a:path w="1035685" h="219709">
                <a:moveTo>
                  <a:pt x="2527" y="219519"/>
                </a:moveTo>
                <a:lnTo>
                  <a:pt x="2527" y="0"/>
                </a:lnTo>
              </a:path>
              <a:path w="1035685" h="219709">
                <a:moveTo>
                  <a:pt x="1032611" y="219519"/>
                </a:moveTo>
                <a:lnTo>
                  <a:pt x="1032611" y="0"/>
                </a:lnTo>
              </a:path>
              <a:path w="1035685" h="219709">
                <a:moveTo>
                  <a:pt x="0" y="219519"/>
                </a:moveTo>
                <a:lnTo>
                  <a:pt x="1035138" y="219519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9696" y="101345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422615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339099"/>
            <a:ext cx="345884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corresponding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94765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4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696" y="1650351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35" dirty="0"/>
              <a:t> </a:t>
            </a:r>
            <a:r>
              <a:rPr sz="900" spc="-60" dirty="0"/>
              <a:t>case</a:t>
            </a:r>
            <a:r>
              <a:rPr sz="900" spc="40" dirty="0"/>
              <a:t> </a:t>
            </a:r>
            <a:r>
              <a:rPr sz="900" dirty="0"/>
              <a:t>with</a:t>
            </a:r>
            <a:r>
              <a:rPr sz="900" spc="40" dirty="0"/>
              <a:t> </a:t>
            </a:r>
            <a:r>
              <a:rPr sz="900" dirty="0"/>
              <a:t>distinct</a:t>
            </a:r>
            <a:r>
              <a:rPr sz="900" spc="40" dirty="0"/>
              <a:t> </a:t>
            </a:r>
            <a:r>
              <a:rPr sz="900" spc="-45" dirty="0"/>
              <a:t>eigenvalues</a:t>
            </a:r>
            <a:r>
              <a:rPr sz="900" spc="40" dirty="0"/>
              <a:t> </a:t>
            </a:r>
            <a:r>
              <a:rPr sz="900" spc="-10" dirty="0"/>
              <a:t>(diagonalization)</a:t>
            </a:r>
            <a:endParaRPr sz="900"/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AC07E5-CE3B-4676-B630-EB18C1FD9BDC}"/>
                  </a:ext>
                </a:extLst>
              </p:cNvPr>
              <p:cNvSpPr txBox="1"/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recall: when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distinct eigenvalues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or equivalently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lim>
                      </m:limLow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 square and invertible. 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AC07E5-CE3B-4676-B630-EB18C1FD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blipFill>
                <a:blip r:embed="rId3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F8F18F-4882-4626-B186-8D79FBBFA326}"/>
                  </a:ext>
                </a:extLst>
              </p:cNvPr>
              <p:cNvSpPr txBox="1"/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diagonalized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then decomposes the state trajectory into two modes parallel to the two eigenvectors.</a:t>
                </a: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F8F18F-4882-4626-B186-8D79FBBF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5110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0528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8738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4157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532" y="667587"/>
            <a:ext cx="410845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33679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aligned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eigenvector,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57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60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spc="82" baseline="2314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2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27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89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0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3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spc="97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9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12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104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8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dictates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 marR="10604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initiates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direction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eigenvector,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will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without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“making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turns”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4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space;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point;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positive,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away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determines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grpSp>
        <p:nvGrpSpPr>
          <p:cNvPr id="4" name="object 4"/>
          <p:cNvGrpSpPr/>
          <p:nvPr/>
        </p:nvGrpSpPr>
        <p:grpSpPr>
          <a:xfrm>
            <a:off x="41566" y="882141"/>
            <a:ext cx="2267585" cy="1741170"/>
            <a:chOff x="41566" y="882141"/>
            <a:chExt cx="2267585" cy="1741170"/>
          </a:xfrm>
        </p:grpSpPr>
        <p:sp>
          <p:nvSpPr>
            <p:cNvPr id="5" name="object 5"/>
            <p:cNvSpPr/>
            <p:nvPr/>
          </p:nvSpPr>
          <p:spPr>
            <a:xfrm>
              <a:off x="41554" y="882141"/>
              <a:ext cx="2267585" cy="1741170"/>
            </a:xfrm>
            <a:custGeom>
              <a:avLst/>
              <a:gdLst/>
              <a:ahLst/>
              <a:cxnLst/>
              <a:rect l="l" t="t" r="r" b="b"/>
              <a:pathLst>
                <a:path w="2267585" h="1741170">
                  <a:moveTo>
                    <a:pt x="2267089" y="44411"/>
                  </a:moveTo>
                  <a:lnTo>
                    <a:pt x="2265781" y="44411"/>
                  </a:lnTo>
                  <a:lnTo>
                    <a:pt x="2263076" y="31076"/>
                  </a:lnTo>
                  <a:lnTo>
                    <a:pt x="2252167" y="14922"/>
                  </a:lnTo>
                  <a:lnTo>
                    <a:pt x="2236012" y="4013"/>
                  </a:lnTo>
                  <a:lnTo>
                    <a:pt x="221628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89760"/>
                  </a:lnTo>
                  <a:lnTo>
                    <a:pt x="4013" y="1709483"/>
                  </a:lnTo>
                  <a:lnTo>
                    <a:pt x="14922" y="1725637"/>
                  </a:lnTo>
                  <a:lnTo>
                    <a:pt x="31076" y="1736547"/>
                  </a:lnTo>
                  <a:lnTo>
                    <a:pt x="50800" y="1740560"/>
                  </a:lnTo>
                  <a:lnTo>
                    <a:pt x="2216289" y="1740560"/>
                  </a:lnTo>
                  <a:lnTo>
                    <a:pt x="2236012" y="1736547"/>
                  </a:lnTo>
                  <a:lnTo>
                    <a:pt x="2252167" y="1725637"/>
                  </a:lnTo>
                  <a:lnTo>
                    <a:pt x="2263076" y="1709483"/>
                  </a:lnTo>
                  <a:lnTo>
                    <a:pt x="2267089" y="1689760"/>
                  </a:lnTo>
                  <a:lnTo>
                    <a:pt x="2267089" y="82384"/>
                  </a:lnTo>
                  <a:lnTo>
                    <a:pt x="2267089" y="50800"/>
                  </a:lnTo>
                  <a:lnTo>
                    <a:pt x="2267089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4722" y="1084135"/>
              <a:ext cx="1033780" cy="859155"/>
            </a:xfrm>
            <a:custGeom>
              <a:avLst/>
              <a:gdLst/>
              <a:ahLst/>
              <a:cxnLst/>
              <a:rect l="l" t="t" r="r" b="b"/>
              <a:pathLst>
                <a:path w="1033780" h="859155">
                  <a:moveTo>
                    <a:pt x="1033221" y="843064"/>
                  </a:moveTo>
                  <a:lnTo>
                    <a:pt x="994613" y="827316"/>
                  </a:lnTo>
                  <a:lnTo>
                    <a:pt x="994613" y="838530"/>
                  </a:lnTo>
                  <a:lnTo>
                    <a:pt x="20447" y="838530"/>
                  </a:lnTo>
                  <a:lnTo>
                    <a:pt x="20447" y="38100"/>
                  </a:lnTo>
                  <a:lnTo>
                    <a:pt x="31826" y="38100"/>
                  </a:lnTo>
                  <a:lnTo>
                    <a:pt x="15951" y="0"/>
                  </a:lnTo>
                  <a:lnTo>
                    <a:pt x="0" y="38100"/>
                  </a:lnTo>
                  <a:lnTo>
                    <a:pt x="11379" y="38100"/>
                  </a:lnTo>
                  <a:lnTo>
                    <a:pt x="11379" y="843064"/>
                  </a:lnTo>
                  <a:lnTo>
                    <a:pt x="15951" y="843064"/>
                  </a:lnTo>
                  <a:lnTo>
                    <a:pt x="15951" y="847496"/>
                  </a:lnTo>
                  <a:lnTo>
                    <a:pt x="994613" y="847496"/>
                  </a:lnTo>
                  <a:lnTo>
                    <a:pt x="994613" y="858748"/>
                  </a:lnTo>
                  <a:lnTo>
                    <a:pt x="1033221" y="843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1684" y="1017612"/>
            <a:ext cx="800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859" y="1102809"/>
            <a:ext cx="5270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795" y="1052706"/>
            <a:ext cx="2051050" cy="1522730"/>
            <a:chOff x="148795" y="1052706"/>
            <a:chExt cx="2051050" cy="1522730"/>
          </a:xfrm>
        </p:grpSpPr>
        <p:sp>
          <p:nvSpPr>
            <p:cNvPr id="10" name="object 10"/>
            <p:cNvSpPr/>
            <p:nvPr/>
          </p:nvSpPr>
          <p:spPr>
            <a:xfrm>
              <a:off x="148793" y="1052715"/>
              <a:ext cx="2051050" cy="1522730"/>
            </a:xfrm>
            <a:custGeom>
              <a:avLst/>
              <a:gdLst/>
              <a:ahLst/>
              <a:cxnLst/>
              <a:rect l="l" t="t" r="r" b="b"/>
              <a:pathLst>
                <a:path w="2051050" h="1522730">
                  <a:moveTo>
                    <a:pt x="2050465" y="1394650"/>
                  </a:moveTo>
                  <a:lnTo>
                    <a:pt x="976630" y="878636"/>
                  </a:lnTo>
                  <a:lnTo>
                    <a:pt x="638022" y="0"/>
                  </a:lnTo>
                  <a:lnTo>
                    <a:pt x="624446" y="2247"/>
                  </a:lnTo>
                  <a:lnTo>
                    <a:pt x="958888" y="870115"/>
                  </a:lnTo>
                  <a:lnTo>
                    <a:pt x="6781" y="412572"/>
                  </a:lnTo>
                  <a:lnTo>
                    <a:pt x="0" y="423811"/>
                  </a:lnTo>
                  <a:lnTo>
                    <a:pt x="965746" y="887882"/>
                  </a:lnTo>
                  <a:lnTo>
                    <a:pt x="1210284" y="1522425"/>
                  </a:lnTo>
                  <a:lnTo>
                    <a:pt x="1223886" y="1520177"/>
                  </a:lnTo>
                  <a:lnTo>
                    <a:pt x="983488" y="896416"/>
                  </a:lnTo>
                  <a:lnTo>
                    <a:pt x="2043582" y="1405813"/>
                  </a:lnTo>
                  <a:lnTo>
                    <a:pt x="2050465" y="1394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920" y="1160367"/>
              <a:ext cx="1076325" cy="1143635"/>
            </a:xfrm>
            <a:custGeom>
              <a:avLst/>
              <a:gdLst/>
              <a:ahLst/>
              <a:cxnLst/>
              <a:rect l="l" t="t" r="r" b="b"/>
              <a:pathLst>
                <a:path w="1076325" h="1143635">
                  <a:moveTo>
                    <a:pt x="776551" y="376704"/>
                  </a:moveTo>
                  <a:lnTo>
                    <a:pt x="1076311" y="1143444"/>
                  </a:lnTo>
                </a:path>
                <a:path w="1076325" h="1143635">
                  <a:moveTo>
                    <a:pt x="0" y="0"/>
                  </a:moveTo>
                  <a:lnTo>
                    <a:pt x="776551" y="363213"/>
                  </a:lnTo>
                </a:path>
              </a:pathLst>
            </a:custGeom>
            <a:ln w="45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0224" y="1510135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09" h="53975">
                  <a:moveTo>
                    <a:pt x="54531" y="0"/>
                  </a:moveTo>
                  <a:lnTo>
                    <a:pt x="0" y="0"/>
                  </a:lnTo>
                  <a:lnTo>
                    <a:pt x="0" y="53757"/>
                  </a:lnTo>
                  <a:lnTo>
                    <a:pt x="54531" y="53757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949" y="150787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5">
                  <a:moveTo>
                    <a:pt x="0" y="56017"/>
                  </a:moveTo>
                  <a:lnTo>
                    <a:pt x="56818" y="56017"/>
                  </a:lnTo>
                  <a:lnTo>
                    <a:pt x="56818" y="0"/>
                  </a:lnTo>
                  <a:lnTo>
                    <a:pt x="0" y="0"/>
                  </a:lnTo>
                  <a:lnTo>
                    <a:pt x="0" y="56017"/>
                  </a:lnTo>
                  <a:close/>
                </a:path>
              </a:pathLst>
            </a:custGeom>
            <a:ln w="90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9983" y="1169339"/>
              <a:ext cx="1074420" cy="1137285"/>
            </a:xfrm>
            <a:custGeom>
              <a:avLst/>
              <a:gdLst/>
              <a:ahLst/>
              <a:cxnLst/>
              <a:rect l="l" t="t" r="r" b="b"/>
              <a:pathLst>
                <a:path w="1074420" h="1137285">
                  <a:moveTo>
                    <a:pt x="774331" y="363220"/>
                  </a:moveTo>
                  <a:lnTo>
                    <a:pt x="733463" y="318350"/>
                  </a:lnTo>
                  <a:lnTo>
                    <a:pt x="724509" y="334251"/>
                  </a:lnTo>
                  <a:lnTo>
                    <a:pt x="6807" y="0"/>
                  </a:lnTo>
                  <a:lnTo>
                    <a:pt x="0" y="11214"/>
                  </a:lnTo>
                  <a:lnTo>
                    <a:pt x="718743" y="345973"/>
                  </a:lnTo>
                  <a:lnTo>
                    <a:pt x="713016" y="358749"/>
                  </a:lnTo>
                  <a:lnTo>
                    <a:pt x="774331" y="363220"/>
                  </a:lnTo>
                  <a:close/>
                </a:path>
                <a:path w="1074420" h="1137285">
                  <a:moveTo>
                    <a:pt x="1074089" y="1134478"/>
                  </a:moveTo>
                  <a:lnTo>
                    <a:pt x="788771" y="423659"/>
                  </a:lnTo>
                  <a:lnTo>
                    <a:pt x="803859" y="417017"/>
                  </a:lnTo>
                  <a:lnTo>
                    <a:pt x="760679" y="372186"/>
                  </a:lnTo>
                  <a:lnTo>
                    <a:pt x="760679" y="432701"/>
                  </a:lnTo>
                  <a:lnTo>
                    <a:pt x="776097" y="428167"/>
                  </a:lnTo>
                  <a:lnTo>
                    <a:pt x="1060450" y="1136751"/>
                  </a:lnTo>
                  <a:lnTo>
                    <a:pt x="1074089" y="113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6043" y="1181279"/>
            <a:ext cx="3892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44" baseline="50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50" spc="-3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i="1" spc="-44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i="1" spc="-44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i="1" spc="-37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50" i="1" spc="-37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55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3024" y="1330225"/>
            <a:ext cx="635000" cy="743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8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x(0)</a:t>
            </a:r>
            <a:endParaRPr sz="8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390"/>
              </a:spcBef>
            </a:pPr>
            <a:r>
              <a:rPr sz="1725" spc="-60" baseline="-2415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25" spc="-60" baseline="-6060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725" i="1" spc="-60" baseline="-2415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85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8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2t</a:t>
            </a:r>
            <a:r>
              <a:rPr sz="1725" i="1" spc="-30" baseline="-2415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825" spc="-30" baseline="-6060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25" baseline="-6060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5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</a:pPr>
            <a:r>
              <a:rPr sz="8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00" spc="-37" baseline="-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baseline="-3472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706" y="941390"/>
            <a:ext cx="18605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i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-75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083" y="1293372"/>
            <a:ext cx="1841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25" spc="-75" baseline="-2525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25" baseline="-25252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9836" y="882141"/>
            <a:ext cx="3317240" cy="1735455"/>
            <a:chOff x="1249836" y="882141"/>
            <a:chExt cx="3317240" cy="1735455"/>
          </a:xfrm>
        </p:grpSpPr>
        <p:sp>
          <p:nvSpPr>
            <p:cNvPr id="20" name="object 20"/>
            <p:cNvSpPr/>
            <p:nvPr/>
          </p:nvSpPr>
          <p:spPr>
            <a:xfrm>
              <a:off x="1256430" y="166615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369240" y="0"/>
                  </a:moveTo>
                  <a:lnTo>
                    <a:pt x="374289" y="20192"/>
                  </a:lnTo>
                  <a:lnTo>
                    <a:pt x="379955" y="42858"/>
                  </a:lnTo>
                  <a:lnTo>
                    <a:pt x="386858" y="70468"/>
                  </a:lnTo>
                  <a:lnTo>
                    <a:pt x="395615" y="105497"/>
                  </a:lnTo>
                  <a:lnTo>
                    <a:pt x="408802" y="153300"/>
                  </a:lnTo>
                  <a:lnTo>
                    <a:pt x="425286" y="210994"/>
                  </a:lnTo>
                  <a:lnTo>
                    <a:pt x="440121" y="268688"/>
                  </a:lnTo>
                  <a:lnTo>
                    <a:pt x="448363" y="316492"/>
                  </a:lnTo>
                  <a:lnTo>
                    <a:pt x="449806" y="352756"/>
                  </a:lnTo>
                  <a:lnTo>
                    <a:pt x="446715" y="382427"/>
                  </a:lnTo>
                  <a:lnTo>
                    <a:pt x="437855" y="405505"/>
                  </a:lnTo>
                  <a:lnTo>
                    <a:pt x="421989" y="421989"/>
                  </a:lnTo>
                  <a:lnTo>
                    <a:pt x="400148" y="431879"/>
                  </a:lnTo>
                  <a:lnTo>
                    <a:pt x="372537" y="435176"/>
                  </a:lnTo>
                  <a:lnTo>
                    <a:pt x="336684" y="431879"/>
                  </a:lnTo>
                  <a:lnTo>
                    <a:pt x="290117" y="421989"/>
                  </a:lnTo>
                  <a:lnTo>
                    <a:pt x="251838" y="411122"/>
                  </a:lnTo>
                  <a:lnTo>
                    <a:pt x="208064" y="396591"/>
                  </a:lnTo>
                  <a:lnTo>
                    <a:pt x="159894" y="379131"/>
                  </a:lnTo>
                  <a:lnTo>
                    <a:pt x="108427" y="359472"/>
                  </a:lnTo>
                  <a:lnTo>
                    <a:pt x="54763" y="338348"/>
                  </a:lnTo>
                  <a:lnTo>
                    <a:pt x="0" y="316492"/>
                  </a:lnTo>
                </a:path>
              </a:pathLst>
            </a:custGeom>
            <a:ln w="1318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76" y="2029136"/>
              <a:ext cx="160330" cy="652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705" y="1769836"/>
              <a:ext cx="67240" cy="1864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02596" y="1532080"/>
              <a:ext cx="422275" cy="369570"/>
            </a:xfrm>
            <a:custGeom>
              <a:avLst/>
              <a:gdLst/>
              <a:ahLst/>
              <a:cxnLst/>
              <a:rect l="l" t="t" r="r" b="b"/>
              <a:pathLst>
                <a:path w="422275" h="369569">
                  <a:moveTo>
                    <a:pt x="0" y="184620"/>
                  </a:moveTo>
                  <a:lnTo>
                    <a:pt x="5572" y="142288"/>
                  </a:lnTo>
                  <a:lnTo>
                    <a:pt x="21445" y="103429"/>
                  </a:lnTo>
                  <a:lnTo>
                    <a:pt x="46353" y="69149"/>
                  </a:lnTo>
                  <a:lnTo>
                    <a:pt x="79028" y="40559"/>
                  </a:lnTo>
                  <a:lnTo>
                    <a:pt x="118204" y="18765"/>
                  </a:lnTo>
                  <a:lnTo>
                    <a:pt x="162615" y="4875"/>
                  </a:lnTo>
                  <a:lnTo>
                    <a:pt x="210994" y="0"/>
                  </a:lnTo>
                  <a:lnTo>
                    <a:pt x="259373" y="4875"/>
                  </a:lnTo>
                  <a:lnTo>
                    <a:pt x="303784" y="18765"/>
                  </a:lnTo>
                  <a:lnTo>
                    <a:pt x="342961" y="40559"/>
                  </a:lnTo>
                  <a:lnTo>
                    <a:pt x="375636" y="69149"/>
                  </a:lnTo>
                  <a:lnTo>
                    <a:pt x="400543" y="103429"/>
                  </a:lnTo>
                  <a:lnTo>
                    <a:pt x="416416" y="142288"/>
                  </a:lnTo>
                  <a:lnTo>
                    <a:pt x="421989" y="184620"/>
                  </a:lnTo>
                  <a:lnTo>
                    <a:pt x="416416" y="226952"/>
                  </a:lnTo>
                  <a:lnTo>
                    <a:pt x="400543" y="265811"/>
                  </a:lnTo>
                  <a:lnTo>
                    <a:pt x="375636" y="300091"/>
                  </a:lnTo>
                  <a:lnTo>
                    <a:pt x="342961" y="328681"/>
                  </a:lnTo>
                  <a:lnTo>
                    <a:pt x="303784" y="350475"/>
                  </a:lnTo>
                  <a:lnTo>
                    <a:pt x="259373" y="364364"/>
                  </a:lnTo>
                  <a:lnTo>
                    <a:pt x="210994" y="369240"/>
                  </a:lnTo>
                  <a:lnTo>
                    <a:pt x="162615" y="364364"/>
                  </a:lnTo>
                  <a:lnTo>
                    <a:pt x="118204" y="350475"/>
                  </a:lnTo>
                  <a:lnTo>
                    <a:pt x="79028" y="328681"/>
                  </a:lnTo>
                  <a:lnTo>
                    <a:pt x="46353" y="300091"/>
                  </a:lnTo>
                  <a:lnTo>
                    <a:pt x="21445" y="265811"/>
                  </a:lnTo>
                  <a:lnTo>
                    <a:pt x="5572" y="226952"/>
                  </a:lnTo>
                  <a:lnTo>
                    <a:pt x="0" y="184620"/>
                  </a:lnTo>
                  <a:close/>
                </a:path>
              </a:pathLst>
            </a:custGeom>
            <a:ln w="8791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9373" y="882141"/>
              <a:ext cx="2267585" cy="1735455"/>
            </a:xfrm>
            <a:custGeom>
              <a:avLst/>
              <a:gdLst/>
              <a:ahLst/>
              <a:cxnLst/>
              <a:rect l="l" t="t" r="r" b="b"/>
              <a:pathLst>
                <a:path w="2267585" h="1735455">
                  <a:moveTo>
                    <a:pt x="2267089" y="44399"/>
                  </a:moveTo>
                  <a:lnTo>
                    <a:pt x="2265781" y="44399"/>
                  </a:lnTo>
                  <a:lnTo>
                    <a:pt x="2263076" y="31076"/>
                  </a:lnTo>
                  <a:lnTo>
                    <a:pt x="2252167" y="14922"/>
                  </a:lnTo>
                  <a:lnTo>
                    <a:pt x="2236012" y="4013"/>
                  </a:lnTo>
                  <a:lnTo>
                    <a:pt x="221628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84121"/>
                  </a:lnTo>
                  <a:lnTo>
                    <a:pt x="4013" y="1703844"/>
                  </a:lnTo>
                  <a:lnTo>
                    <a:pt x="14922" y="1719999"/>
                  </a:lnTo>
                  <a:lnTo>
                    <a:pt x="31076" y="1730908"/>
                  </a:lnTo>
                  <a:lnTo>
                    <a:pt x="50800" y="1734921"/>
                  </a:lnTo>
                  <a:lnTo>
                    <a:pt x="2216289" y="1734921"/>
                  </a:lnTo>
                  <a:lnTo>
                    <a:pt x="2236012" y="1730908"/>
                  </a:lnTo>
                  <a:lnTo>
                    <a:pt x="2252167" y="1719999"/>
                  </a:lnTo>
                  <a:lnTo>
                    <a:pt x="2263076" y="1703844"/>
                  </a:lnTo>
                  <a:lnTo>
                    <a:pt x="2267089" y="1684121"/>
                  </a:lnTo>
                  <a:lnTo>
                    <a:pt x="2267089" y="82384"/>
                  </a:lnTo>
                  <a:lnTo>
                    <a:pt x="2267089" y="50800"/>
                  </a:lnTo>
                  <a:lnTo>
                    <a:pt x="2267089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325" y="951817"/>
              <a:ext cx="2057180" cy="162080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D922CD69-CF87-62BE-B053-4E9FF635CC0A}"/>
              </a:ext>
            </a:extLst>
          </p:cNvPr>
          <p:cNvSpPr txBox="1"/>
          <p:nvPr/>
        </p:nvSpPr>
        <p:spPr>
          <a:xfrm>
            <a:off x="100444" y="1958975"/>
            <a:ext cx="3636010" cy="9093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fission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resource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086485">
              <a:lnSpc>
                <a:spcPct val="100000"/>
              </a:lnSpc>
              <a:spcBef>
                <a:spcPts val="400"/>
              </a:spcBef>
            </a:pPr>
            <a:endParaRPr lang="de-DE" sz="1650" baseline="-2777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day: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5" name="object 3">
            <a:extLst>
              <a:ext uri="{FF2B5EF4-FFF2-40B4-BE49-F238E27FC236}">
                <a16:creationId xmlns:a16="http://schemas.microsoft.com/office/drawing/2014/main" id="{15DADF50-0ED4-D51A-5D63-85E4618B86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52" y="434975"/>
            <a:ext cx="2832680" cy="14116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4EE62B-11D0-05D1-D950-5E061DE49D99}"/>
                  </a:ext>
                </a:extLst>
              </p:cNvPr>
              <p:cNvSpPr txBox="1"/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4EE62B-11D0-05D1-D950-5E061DE4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blipFill>
                <a:blip r:embed="rId4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6074A0-2A6C-8889-9252-58F2CF8BAD8C}"/>
                  </a:ext>
                </a:extLst>
              </p:cNvPr>
              <p:cNvSpPr txBox="1"/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6074A0-2A6C-8889-9252-58F2CF8B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blipFill>
                <a:blip r:embed="rId5"/>
                <a:stretch>
                  <a:fillRect l="-622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49079D-0EDC-24AC-5C89-081F719C09D8}"/>
                  </a:ext>
                </a:extLst>
              </p:cNvPr>
              <p:cNvSpPr txBox="1"/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consider the undamped spring-mass system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the eigenvectors are</a:t>
                </a:r>
              </a:p>
              <a:p>
                <a:pPr marL="0" lvl="0" indent="0">
                  <a:buNone/>
                </a:pPr>
                <a:r>
                  <a:rPr lang="en-US" altLang="zh-CN" sz="1100" b="0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(complex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49079D-0EDC-24AC-5C89-081F719C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blipFill>
                <a:blip r:embed="rId3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E1883ABA-74DA-80CC-4DD3-04AB92189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E1883ABA-74DA-80CC-4DD3-04AB9218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  <a:blipFill>
                <a:blip r:embed="rId3"/>
                <a:stretch>
                  <a:fillRect l="-2131" t="-397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ECBCDCD-D5D6-1E3B-1190-CDAA233A9A2A}"/>
                  </a:ext>
                </a:extLst>
              </p:cNvPr>
              <p:cNvSpPr txBox="1"/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general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complex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l-GR" sz="11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i="1" spc="175" dirty="0">
                    <a:solidFill>
                      <a:schemeClr val="bg1"/>
                    </a:solidFill>
                    <a:latin typeface="Hack"/>
                    <a:cs typeface="Hack"/>
                  </a:rPr>
                  <a:t>±</a:t>
                </a:r>
                <a:r>
                  <a:rPr lang="el-GR" sz="1100" i="1" spc="-420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l-GR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l-G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by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using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r>
                  <a:rPr lang="en-US" sz="1100" i="1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[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-9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],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where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7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real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imaginary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parts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an</a:t>
                </a:r>
                <a:r>
                  <a:rPr lang="en-US" altLang="zh-CN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eigenvector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associated</a:t>
                </a:r>
                <a:r>
                  <a:rPr lang="en-US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89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165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l-GR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l-GR" sz="1100" i="1" spc="-1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1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l-GR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l-GR" sz="1100" i="1" spc="10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Tx</a:t>
                </a:r>
                <a:r>
                  <a:rPr lang="en-US" sz="1200" i="1" spc="-15" baseline="27777" dirty="0">
                    <a:solidFill>
                      <a:schemeClr val="bg1"/>
                    </a:solidFill>
                    <a:latin typeface="Hack"/>
                    <a:cs typeface="Hack"/>
                  </a:rPr>
                  <a:t>∗</a:t>
                </a:r>
                <a:r>
                  <a:rPr lang="en-US" sz="1200" i="1" spc="-142" baseline="27777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transforms</a:t>
                </a:r>
                <a:r>
                  <a:rPr lang="en-US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6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100" spc="-260" dirty="0">
                    <a:solidFill>
                      <a:schemeClr val="bg1"/>
                    </a:solidFill>
                    <a:latin typeface="Arial"/>
                    <a:cs typeface="Arial"/>
                  </a:rPr>
                  <a:t>˙</a:t>
                </a:r>
                <a:r>
                  <a:rPr lang="en-US" sz="1100" spc="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1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to</a:t>
                </a:r>
              </a:p>
              <a:p>
                <a:pPr marL="50800" marR="43180">
                  <a:lnSpc>
                    <a:spcPct val="102600"/>
                  </a:lnSpc>
                </a:pPr>
                <a:endParaRPr lang="en-US" sz="1100" spc="-25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ECBCDCD-D5D6-1E3B-1190-CDAA233A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  <a:blipFill>
                <a:blip r:embed="rId3"/>
                <a:stretch>
                  <a:fillRect l="-2089" t="-2542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859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3140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E5E5E5"/>
                </a:solidFill>
                <a:latin typeface="Arial"/>
                <a:cs typeface="Arial"/>
              </a:rPr>
              <a:t>case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repeated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E5E5E5"/>
                </a:solidFill>
                <a:latin typeface="Arial"/>
                <a:cs typeface="Arial"/>
              </a:rPr>
              <a:t>eigenvalues</a:t>
            </a:r>
            <a:r>
              <a:rPr sz="9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via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E5E5E5"/>
                </a:solidFill>
                <a:latin typeface="Arial"/>
                <a:cs typeface="Arial"/>
              </a:rPr>
              <a:t>generalized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E5E5E5"/>
                </a:solidFill>
                <a:latin typeface="Arial"/>
                <a:cs typeface="Arial"/>
              </a:rPr>
              <a:t>eigenvectors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F22774-6DC4-F343-C435-DB8A09A2F456}"/>
                  </a:ext>
                </a:extLst>
              </p:cNvPr>
              <p:cNvSpPr txBox="1"/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two repeated eigenvalues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No other linearly independent eigenvectors exist. What next?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already very similar to the Jordan form. Try instead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which requires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i.e.,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 linearly independent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called a generalized eigenvector.)</a:t>
                </a: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F22774-6DC4-F343-C435-DB8A09A2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blipFill>
                <a:blip r:embed="rId3"/>
                <a:stretch>
                  <a:fillRect b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87744" y="629626"/>
            <a:ext cx="3681729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det(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82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65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TJT</a:t>
            </a:r>
            <a:r>
              <a:rPr sz="1200" i="1" spc="-15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31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F46902-FCB2-CE29-9560-93A58C065244}"/>
                  </a:ext>
                </a:extLst>
              </p:cNvPr>
              <p:cNvSpPr txBox="1"/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m:rPr>
                                <m:nor/>
                              </m:rPr>
                              <a:rPr lang="en-US" altLang="zh-CN" sz="1100">
                                <a:solidFill>
                                  <a:schemeClr val="bg1"/>
                                </a:solidFill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zh-CN" sz="110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F46902-FCB2-CE29-9560-93A58C065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blipFill>
                <a:blip r:embed="rId3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62480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882015" algn="l"/>
                    <a:tab pos="1447165" algn="l"/>
                  </a:tabLst>
                </a:pP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  <a:blipFill>
                <a:blip r:embed="rId2"/>
                <a:stretch>
                  <a:fillRect l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43100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63153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744" y="1305773"/>
            <a:ext cx="365887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happens</a:t>
            </a:r>
            <a:endParaRPr sz="11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eigenvectors,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endParaRPr sz="11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30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span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spc="-37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 baseline="27777" dirty="0">
              <a:latin typeface="Arial"/>
              <a:cs typeface="Arial"/>
            </a:endParaRPr>
          </a:p>
          <a:p>
            <a:pPr marL="327660" marR="270510">
              <a:lnSpc>
                <a:spcPct val="102600"/>
              </a:lnSpc>
              <a:spcBef>
                <a:spcPts val="595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mathematically: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namely,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rank(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12405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915035" algn="l"/>
                    <a:tab pos="1480185" algn="l"/>
                  </a:tabLst>
                </a:pP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ii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100" i="1" spc="3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TJT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100" i="1" spc="2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1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 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bg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bg1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ar-AE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  <a:blipFill>
                <a:blip r:embed="rId2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02156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81505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9432" y="1106879"/>
            <a:ext cx="3969385" cy="88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90"/>
              </a:spcBef>
              <a:tabLst>
                <a:tab pos="1892935" algn="l"/>
                <a:tab pos="2140585" algn="l"/>
                <a:tab pos="2927350" algn="l"/>
                <a:tab pos="3226435" algn="l"/>
                <a:tab pos="347408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lang="en-US" sz="1200" baseline="-10416" dirty="0">
              <a:latin typeface="Arial"/>
              <a:cs typeface="Arial"/>
            </a:endParaRPr>
          </a:p>
          <a:p>
            <a:pPr marL="76200" marR="68580">
              <a:lnSpc>
                <a:spcPct val="102699"/>
              </a:lnSpc>
              <a:spcBef>
                <a:spcPts val="1100"/>
              </a:spcBef>
            </a:pP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75" dirty="0">
                <a:solidFill>
                  <a:srgbClr val="FFFFFF"/>
                </a:solidFill>
                <a:latin typeface="Arial"/>
                <a:cs typeface="Arial"/>
              </a:rPr>
              <a:t>happens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lang="en-US"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100" i="1" spc="70" dirty="0" err="1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lang="en-US" sz="1200" i="1" spc="104" baseline="-10416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100" i="1" spc="70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40" dirty="0">
                <a:solidFill>
                  <a:srgbClr val="FFFFFF"/>
                </a:solidFill>
                <a:latin typeface="Arial"/>
                <a:cs typeface="Arial"/>
              </a:rPr>
              <a:t>independent </a:t>
            </a:r>
            <a:r>
              <a:rPr lang="en-US" sz="1100" spc="-35" dirty="0">
                <a:solidFill>
                  <a:srgbClr val="FFFFFF"/>
                </a:solidFill>
                <a:latin typeface="Arial"/>
                <a:cs typeface="Arial"/>
              </a:rPr>
              <a:t>solutions,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lang="en-US"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n-US"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lang="en-US"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lang="en-US"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100" i="1" spc="65" dirty="0" err="1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lang="en-US" sz="1200" i="1" spc="97" baseline="-10416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100" i="1" spc="6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lang="en-US"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have,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e.g.,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8035" y="2222257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274" y="2337686"/>
            <a:ext cx="3283585" cy="4711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535"/>
              </a:spcBef>
              <a:tabLst>
                <a:tab pos="298450" algn="l"/>
                <a:tab pos="546100" algn="l"/>
              </a:tabLst>
            </a:pPr>
            <a:r>
              <a:rPr lang="zh-CN" altLang="en-US"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1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3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68650"/>
            <a:ext cx="65201" cy="6520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3175927"/>
            <a:ext cx="65201" cy="6520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64832" y="2844112"/>
            <a:ext cx="3724275" cy="440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5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3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directly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916F1E-C125-D744-9CD7-D3DFBFA9096F}"/>
                  </a:ext>
                </a:extLst>
              </p:cNvPr>
              <p:cNvSpPr txBox="1"/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916F1E-C125-D744-9CD7-D3DFBFA9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77353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2132" y="1106879"/>
            <a:ext cx="3810635" cy="650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90"/>
              </a:spcBef>
              <a:tabLst>
                <a:tab pos="2563495" algn="l"/>
                <a:tab pos="281114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63500" marR="55880">
              <a:lnSpc>
                <a:spcPct val="102699"/>
              </a:lnSpc>
              <a:spcBef>
                <a:spcPts val="9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linearly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solution,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34159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750642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532" y="2457943"/>
            <a:ext cx="3529329" cy="908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4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1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3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yielding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9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9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eigenvector)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BF6E5152-4C78-0450-5414-2A3DBAB55B50}"/>
                  </a:ext>
                </a:extLst>
              </p:cNvPr>
              <p:cNvSpPr txBox="1"/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973455" algn="l"/>
                    <a:tab pos="1538605" algn="l"/>
                    <a:tab pos="1786255" algn="l"/>
                    <a:tab pos="2136775" algn="l"/>
                  </a:tabLst>
                </a:pP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iii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1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BF6E5152-4C78-0450-5414-2A3DBAB5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  <a:blipFill>
                <a:blip r:embed="rId5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19">
            <a:extLst>
              <a:ext uri="{FF2B5EF4-FFF2-40B4-BE49-F238E27FC236}">
                <a16:creationId xmlns:a16="http://schemas.microsoft.com/office/drawing/2014/main" id="{9B2090F7-4D68-A6C1-60D4-7562958199A7}"/>
              </a:ext>
            </a:extLst>
          </p:cNvPr>
          <p:cNvSpPr txBox="1"/>
          <p:nvPr/>
        </p:nvSpPr>
        <p:spPr>
          <a:xfrm>
            <a:off x="1565466" y="2118289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5DCC6F-3ABF-F401-8158-F7B45C04369A}"/>
                  </a:ext>
                </a:extLst>
              </p:cNvPr>
              <p:cNvSpPr txBox="1"/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1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5DCC6F-3ABF-F401-8158-F7B45C043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51" name="object 5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FAA45A33-BEC9-985B-9861-D7D44EAAA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two repeated eigenvalues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rank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only one linearly independent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generalized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coordinate transform matrix: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FAA45A33-BEC9-985B-9861-D7D44EAAA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  <a:blipFill>
                <a:blip r:embed="rId3"/>
                <a:stretch>
                  <a:fillRect l="-2038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1F649A-B9A5-B3DD-71B6-A8126AD15C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observation: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implies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then the response is characterized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</a:rPr>
                  <a:t>This makes sense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from the state equation</a:t>
                </a: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1F649A-B9A5-B3DD-71B6-A8126AD1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  <a:blipFill>
                <a:blip r:embed="rId3"/>
                <a:stretch>
                  <a:fillRect l="-2078" b="-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04" y="583516"/>
            <a:ext cx="3897802" cy="19903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708578"/>
            <a:ext cx="38925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Environmental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limits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1,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OpenStax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College,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Biology,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4.0.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584325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1DEF9-12A0-C633-BD51-82188204F68B}"/>
                  </a:ext>
                </a:extLst>
              </p:cNvPr>
              <p:cNvSpPr txBox="1"/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1DEF9-12A0-C633-BD51-82188204F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8AADAA-CC03-4765-6CCE-B10E8E55FD14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if the initial condition is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the above equation yields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8AADAA-CC03-4765-6CCE-B10E8E55F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DC3D03C-35DA-BBCE-179B-447BADDACA23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DC3D03C-35DA-BBCE-179B-447BADDA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2356E66-2C08-5009-4690-080C4111DC03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7F3DDD-05C4-8489-D7A9-36542EA1D355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starts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In this case, the response does not remain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but is confined in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7F3DDD-05C4-8489-D7A9-36542EA1D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blipFill>
                <a:blip r:embed="rId3"/>
                <a:stretch>
                  <a:fillRect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26023C-8D35-1542-EC38-A1F22E65D929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26023C-8D35-1542-EC38-A1F22E65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D11DEF-D011-03AA-5961-29FCFC986A43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0E0C619-9476-7F74-ED26-BA80197302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Obtain eigenvalues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by inspection: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0E0C619-9476-7F74-ED26-BA801973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  <a:blipFill>
                <a:blip r:embed="rId3"/>
                <a:stretch>
                  <a:fillRect l="-2143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6713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642796"/>
            <a:ext cx="73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07768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049158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4829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08" y="1455507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188932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1861869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29462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608" y="2268218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9730" y="270203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008" y="2674567"/>
            <a:ext cx="2609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Matrix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2056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6DC482F6-CE4C-81AC-4D8A-11BC034EAA28}"/>
              </a:ext>
            </a:extLst>
          </p:cNvPr>
          <p:cNvSpPr txBox="1"/>
          <p:nvPr/>
        </p:nvSpPr>
        <p:spPr>
          <a:xfrm>
            <a:off x="110426" y="345483"/>
            <a:ext cx="4062729" cy="496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everything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getting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similarity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transform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applies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case: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37820" algn="ctr">
              <a:lnSpc>
                <a:spcPct val="100000"/>
              </a:lnSpc>
              <a:spcBef>
                <a:spcPts val="53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232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Λ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baseline="312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337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1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240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TJ</a:t>
            </a:r>
            <a:r>
              <a:rPr sz="1200" i="1" spc="-15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-15" baseline="312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spc="-15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200" baseline="312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D36ED47E-E2BD-B18E-4C9D-7D872C426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920269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altLang="zh-CN" sz="1000" b="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D36ED47E-E2BD-B18E-4C9D-7D872C426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920269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226" r="-225143" b="-1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29" t="-3226" r="-254" b="-1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3751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51613" r="-22514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51613" r="-25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209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92157" r="-225143" b="-2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92157" r="-254" b="-2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520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230588" r="-225143" b="-14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230588" r="-254" b="-14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7569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4800" r="-22514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29" t="-224800" r="-25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536E498-4C9A-5706-CF5E-CF66FA4BD4BE}"/>
                  </a:ext>
                </a:extLst>
              </p:cNvPr>
              <p:cNvSpPr txBox="1"/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Write down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536E498-4C9A-5706-CF5E-CF66FA4BD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67133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642796"/>
            <a:ext cx="73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07768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049158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48297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008" y="1455507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188932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1861869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29462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608" y="2268218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29730" y="270203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008" y="2674567"/>
            <a:ext cx="2609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Matrix</a:t>
            </a:r>
            <a:r>
              <a:rPr sz="1100" spc="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2F2F2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40" dirty="0"/>
              <a:t>exponential </a:t>
            </a:r>
            <a:r>
              <a:rPr dirty="0"/>
              <a:t>function</a:t>
            </a:r>
            <a:r>
              <a:rPr spc="-40" dirty="0"/>
              <a:t> and </a:t>
            </a:r>
            <a:r>
              <a:rPr spc="-20" dirty="0"/>
              <a:t>population</a:t>
            </a:r>
            <a:r>
              <a:rPr spc="-40" dirty="0"/>
              <a:t> </a:t>
            </a:r>
            <a:r>
              <a:rPr spc="-50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520232"/>
            <a:ext cx="3031631" cy="135286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1A07DF69-1F79-4852-8DA7-3E34A888D0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more general population dynamics (w/ infinite resources)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Upp>
                      <m:limUp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birth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  <m: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death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lim>
                    </m:limUp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𝑟𝑡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logistic growth (w/ limited resources in reality)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1A07DF69-1F79-4852-8DA7-3E34A888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  <a:blipFill>
                <a:blip r:embed="rId4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30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via</a:t>
            </a:r>
            <a:r>
              <a:rPr spc="-25" dirty="0"/>
              <a:t> </a:t>
            </a:r>
            <a:r>
              <a:rPr spc="-70" dirty="0"/>
              <a:t>inverse</a:t>
            </a:r>
            <a:r>
              <a:rPr spc="-25" dirty="0"/>
              <a:t> </a:t>
            </a:r>
            <a:r>
              <a:rPr spc="-20" dirty="0"/>
              <a:t>transformation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F628CD-004D-9E68-38BC-D7C18BD03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576015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limLoc m:val="subSup"/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ar-AE" altLang="zh-CN" sz="10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ar-AE" altLang="zh-CN" sz="10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ar-AE" altLang="zh-CN" sz="10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ar-AE" altLang="zh-CN" sz="10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F628CD-004D-9E68-38BC-D7C18BD03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576015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88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16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102941" r="-236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887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67742" r="-236" b="-2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4DCCD7-1116-9EC4-328D-B8566EC4CE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On the other hand, from Laplace transform: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response</m:t>
                          </m:r>
                        </m:lim>
                      </m:limLow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forced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response</m:t>
                          </m:r>
                        </m:lim>
                      </m:limLow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4DCCD7-1116-9EC4-328D-B8566EC4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  <a:blipFill>
                <a:blip r:embed="rId4"/>
                <a:stretch>
                  <a:fillRect l="-2000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FD9268A-B64C-F9C9-06B9-604D9ECC41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FD9268A-B64C-F9C9-06B9-604D9ECC4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5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70" dirty="0"/>
              <a:t>inverse</a:t>
            </a:r>
            <a:r>
              <a:rPr spc="-5" dirty="0"/>
              <a:t> </a:t>
            </a:r>
            <a:r>
              <a:rPr spc="-25" dirty="0"/>
              <a:t>transformation</a:t>
            </a:r>
            <a:r>
              <a:rPr spc="-5" dirty="0"/>
              <a:t> </a:t>
            </a:r>
            <a:r>
              <a:rPr spc="60" dirty="0"/>
              <a:t>(DT</a:t>
            </a:r>
            <a:r>
              <a:rPr spc="-5" dirty="0"/>
              <a:t> </a:t>
            </a:r>
            <a:r>
              <a:rPr spc="-35" dirty="0"/>
              <a:t>case)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EE193F6B-7280-8007-1D62-3502C45959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47698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0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EE193F6B-7280-8007-1D62-3502C45959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47698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9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73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64463" r="-236" b="-67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91067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21875" r="-236" b="-1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7BE8D5B-7AF2-4F9C-A455-7C78C18C5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dirty="0">
                    <a:solidFill>
                      <a:schemeClr val="bg1"/>
                    </a:solidFill>
                  </a:rPr>
                  <a:t>On the other hand, from Z transform: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𝑧𝑥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𝐵𝑈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ar-AE" altLang="zh-CN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zh-CN" dirty="0">
                    <a:solidFill>
                      <a:schemeClr val="bg1"/>
                    </a:solidFill>
                  </a:rPr>
                  <a:t>Hence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e>
                            <m:sup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𝑧𝐼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ar-AE" altLang="zh-C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7BE8D5B-7AF2-4F9C-A455-7C78C18C5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  <a:blipFill>
                <a:blip r:embed="rId4"/>
                <a:stretch>
                  <a:fillRect l="-2000" t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8973F-97C9-A01F-7FDE-5AAECAE5D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  , 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8973F-97C9-A01F-7FDE-5AAECAE5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ECDC84-7102-DE0C-C4AF-11D594ADBFB8}"/>
                  </a:ext>
                </a:extLst>
              </p:cNvPr>
              <p:cNvSpPr txBox="1"/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ECDC84-7102-DE0C-C4AF-11D594ADB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blipFill>
                <a:blip r:embed="rId3"/>
                <a:stretch>
                  <a:fillRect r="-37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40" dirty="0"/>
              <a:t>exponential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spc="-40"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logistic</a:t>
            </a:r>
            <a:r>
              <a:rPr spc="-45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spc="-30" dirty="0"/>
              <a:t>curve:</a:t>
            </a:r>
            <a:r>
              <a:rPr spc="65" dirty="0"/>
              <a:t> </a:t>
            </a:r>
            <a:r>
              <a:rPr spc="-60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8183" y="583469"/>
            <a:ext cx="3032125" cy="2273935"/>
            <a:chOff x="788183" y="583469"/>
            <a:chExt cx="3032125" cy="2273935"/>
          </a:xfrm>
        </p:grpSpPr>
        <p:sp>
          <p:nvSpPr>
            <p:cNvPr id="5" name="object 5"/>
            <p:cNvSpPr/>
            <p:nvPr/>
          </p:nvSpPr>
          <p:spPr>
            <a:xfrm>
              <a:off x="788183" y="583469"/>
              <a:ext cx="3032125" cy="2273935"/>
            </a:xfrm>
            <a:custGeom>
              <a:avLst/>
              <a:gdLst/>
              <a:ahLst/>
              <a:cxnLst/>
              <a:rect l="l" t="t" r="r" b="b"/>
              <a:pathLst>
                <a:path w="3032125" h="2273935">
                  <a:moveTo>
                    <a:pt x="3031652" y="0"/>
                  </a:moveTo>
                  <a:lnTo>
                    <a:pt x="0" y="0"/>
                  </a:lnTo>
                  <a:lnTo>
                    <a:pt x="0" y="2273739"/>
                  </a:lnTo>
                  <a:lnTo>
                    <a:pt x="3031652" y="2273739"/>
                  </a:lnTo>
                  <a:lnTo>
                    <a:pt x="3031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017" y="2617824"/>
            <a:ext cx="546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27069" y="2604240"/>
            <a:ext cx="5715" cy="29209"/>
            <a:chOff x="1627069" y="2604240"/>
            <a:chExt cx="5715" cy="29209"/>
          </a:xfrm>
        </p:grpSpPr>
        <p:sp>
          <p:nvSpPr>
            <p:cNvPr id="10" name="object 10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9007" y="2617824"/>
            <a:ext cx="546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3058" y="2604240"/>
            <a:ext cx="5715" cy="29209"/>
            <a:chOff x="1983058" y="2604240"/>
            <a:chExt cx="5715" cy="29209"/>
          </a:xfrm>
        </p:grpSpPr>
        <p:sp>
          <p:nvSpPr>
            <p:cNvPr id="14" name="object 14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44077" y="2617824"/>
            <a:ext cx="9652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1256" y="932944"/>
            <a:ext cx="2272030" cy="1700530"/>
            <a:chOff x="1141256" y="932944"/>
            <a:chExt cx="2272030" cy="1700530"/>
          </a:xfrm>
        </p:grpSpPr>
        <p:sp>
          <p:nvSpPr>
            <p:cNvPr id="18" name="object 18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1891" y="875494"/>
            <a:ext cx="222250" cy="1712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"/>
                <a:cs typeface="Arial"/>
              </a:rPr>
              <a:t>20000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spc="-10" dirty="0">
                <a:latin typeface="Arial"/>
                <a:cs typeface="Arial"/>
              </a:rPr>
              <a:t>10000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spc="-20" dirty="0">
                <a:latin typeface="Arial"/>
                <a:cs typeface="Arial"/>
              </a:rPr>
              <a:t>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64508" y="853687"/>
            <a:ext cx="2355215" cy="1756410"/>
            <a:chOff x="1164508" y="853687"/>
            <a:chExt cx="2355215" cy="1756410"/>
          </a:xfrm>
        </p:grpSpPr>
        <p:sp>
          <p:nvSpPr>
            <p:cNvPr id="46" name="object 46"/>
            <p:cNvSpPr/>
            <p:nvPr/>
          </p:nvSpPr>
          <p:spPr>
            <a:xfrm>
              <a:off x="1273937" y="935899"/>
              <a:ext cx="2136140" cy="1591945"/>
            </a:xfrm>
            <a:custGeom>
              <a:avLst/>
              <a:gdLst/>
              <a:ahLst/>
              <a:cxnLst/>
              <a:rect l="l" t="t" r="r" b="b"/>
              <a:pathLst>
                <a:path w="2136140" h="1591945">
                  <a:moveTo>
                    <a:pt x="0" y="1591617"/>
                  </a:moveTo>
                  <a:lnTo>
                    <a:pt x="55645" y="1587821"/>
                  </a:lnTo>
                  <a:lnTo>
                    <a:pt x="102730" y="1583246"/>
                  </a:lnTo>
                  <a:lnTo>
                    <a:pt x="145534" y="1577585"/>
                  </a:lnTo>
                  <a:lnTo>
                    <a:pt x="214021" y="1564278"/>
                  </a:lnTo>
                  <a:lnTo>
                    <a:pt x="269667" y="1547928"/>
                  </a:lnTo>
                  <a:lnTo>
                    <a:pt x="321032" y="1526503"/>
                  </a:lnTo>
                  <a:lnTo>
                    <a:pt x="363837" y="1502422"/>
                  </a:lnTo>
                  <a:lnTo>
                    <a:pt x="406641" y="1471078"/>
                  </a:lnTo>
                  <a:lnTo>
                    <a:pt x="445165" y="1435248"/>
                  </a:lnTo>
                  <a:lnTo>
                    <a:pt x="479408" y="1396243"/>
                  </a:lnTo>
                  <a:lnTo>
                    <a:pt x="513652" y="1349596"/>
                  </a:lnTo>
                  <a:lnTo>
                    <a:pt x="552176" y="1287095"/>
                  </a:lnTo>
                  <a:lnTo>
                    <a:pt x="573578" y="1247564"/>
                  </a:lnTo>
                  <a:lnTo>
                    <a:pt x="594980" y="1204567"/>
                  </a:lnTo>
                  <a:lnTo>
                    <a:pt x="616382" y="1158177"/>
                  </a:lnTo>
                  <a:lnTo>
                    <a:pt x="637784" y="1108560"/>
                  </a:lnTo>
                  <a:lnTo>
                    <a:pt x="663467" y="1045144"/>
                  </a:lnTo>
                  <a:lnTo>
                    <a:pt x="693430" y="966667"/>
                  </a:lnTo>
                  <a:lnTo>
                    <a:pt x="731954" y="860839"/>
                  </a:lnTo>
                  <a:lnTo>
                    <a:pt x="817563" y="623461"/>
                  </a:lnTo>
                  <a:lnTo>
                    <a:pt x="847526" y="545492"/>
                  </a:lnTo>
                  <a:lnTo>
                    <a:pt x="873208" y="482622"/>
                  </a:lnTo>
                  <a:lnTo>
                    <a:pt x="894611" y="433518"/>
                  </a:lnTo>
                  <a:lnTo>
                    <a:pt x="916013" y="387674"/>
                  </a:lnTo>
                  <a:lnTo>
                    <a:pt x="937415" y="345242"/>
                  </a:lnTo>
                  <a:lnTo>
                    <a:pt x="958817" y="306280"/>
                  </a:lnTo>
                  <a:lnTo>
                    <a:pt x="980219" y="270764"/>
                  </a:lnTo>
                  <a:lnTo>
                    <a:pt x="1001621" y="238605"/>
                  </a:lnTo>
                  <a:lnTo>
                    <a:pt x="1040145" y="188702"/>
                  </a:lnTo>
                  <a:lnTo>
                    <a:pt x="1082950" y="144103"/>
                  </a:lnTo>
                  <a:lnTo>
                    <a:pt x="1125754" y="109223"/>
                  </a:lnTo>
                  <a:lnTo>
                    <a:pt x="1168558" y="82302"/>
                  </a:lnTo>
                  <a:lnTo>
                    <a:pt x="1215643" y="59974"/>
                  </a:lnTo>
                  <a:lnTo>
                    <a:pt x="1267008" y="42264"/>
                  </a:lnTo>
                  <a:lnTo>
                    <a:pt x="1326935" y="27968"/>
                  </a:lnTo>
                  <a:lnTo>
                    <a:pt x="1399702" y="16857"/>
                  </a:lnTo>
                  <a:lnTo>
                    <a:pt x="1446787" y="12120"/>
                  </a:lnTo>
                  <a:lnTo>
                    <a:pt x="1498152" y="8440"/>
                  </a:lnTo>
                  <a:lnTo>
                    <a:pt x="1562358" y="5352"/>
                  </a:lnTo>
                  <a:lnTo>
                    <a:pt x="1643687" y="2985"/>
                  </a:lnTo>
                  <a:lnTo>
                    <a:pt x="1754978" y="1315"/>
                  </a:lnTo>
                  <a:lnTo>
                    <a:pt x="1930476" y="314"/>
                  </a:lnTo>
                  <a:lnTo>
                    <a:pt x="2135937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73937" y="1348423"/>
              <a:ext cx="712470" cy="1179195"/>
            </a:xfrm>
            <a:custGeom>
              <a:avLst/>
              <a:gdLst/>
              <a:ahLst/>
              <a:cxnLst/>
              <a:rect l="l" t="t" r="r" b="b"/>
              <a:pathLst>
                <a:path w="712469" h="1179195">
                  <a:moveTo>
                    <a:pt x="0" y="1179094"/>
                  </a:moveTo>
                  <a:lnTo>
                    <a:pt x="39191" y="1176560"/>
                  </a:lnTo>
                  <a:lnTo>
                    <a:pt x="78383" y="1173222"/>
                  </a:lnTo>
                  <a:lnTo>
                    <a:pt x="117574" y="1168828"/>
                  </a:lnTo>
                  <a:lnTo>
                    <a:pt x="156766" y="1163041"/>
                  </a:lnTo>
                  <a:lnTo>
                    <a:pt x="195957" y="1155421"/>
                  </a:lnTo>
                  <a:lnTo>
                    <a:pt x="235149" y="1145387"/>
                  </a:lnTo>
                  <a:lnTo>
                    <a:pt x="274340" y="1132173"/>
                  </a:lnTo>
                  <a:lnTo>
                    <a:pt x="313532" y="1114773"/>
                  </a:lnTo>
                  <a:lnTo>
                    <a:pt x="352723" y="1091859"/>
                  </a:lnTo>
                  <a:lnTo>
                    <a:pt x="385383" y="1067309"/>
                  </a:lnTo>
                  <a:lnTo>
                    <a:pt x="418042" y="1036430"/>
                  </a:lnTo>
                  <a:lnTo>
                    <a:pt x="444170" y="1006087"/>
                  </a:lnTo>
                  <a:lnTo>
                    <a:pt x="470298" y="969632"/>
                  </a:lnTo>
                  <a:lnTo>
                    <a:pt x="496425" y="925836"/>
                  </a:lnTo>
                  <a:lnTo>
                    <a:pt x="516021" y="887292"/>
                  </a:lnTo>
                  <a:lnTo>
                    <a:pt x="535617" y="843062"/>
                  </a:lnTo>
                  <a:lnTo>
                    <a:pt x="555213" y="792306"/>
                  </a:lnTo>
                  <a:lnTo>
                    <a:pt x="568276" y="754373"/>
                  </a:lnTo>
                  <a:lnTo>
                    <a:pt x="581340" y="712796"/>
                  </a:lnTo>
                  <a:lnTo>
                    <a:pt x="594404" y="667225"/>
                  </a:lnTo>
                  <a:lnTo>
                    <a:pt x="607468" y="617274"/>
                  </a:lnTo>
                  <a:lnTo>
                    <a:pt x="620532" y="562524"/>
                  </a:lnTo>
                  <a:lnTo>
                    <a:pt x="633596" y="502513"/>
                  </a:lnTo>
                  <a:lnTo>
                    <a:pt x="646659" y="436737"/>
                  </a:lnTo>
                  <a:lnTo>
                    <a:pt x="659723" y="364640"/>
                  </a:lnTo>
                  <a:lnTo>
                    <a:pt x="666255" y="326035"/>
                  </a:lnTo>
                  <a:lnTo>
                    <a:pt x="672787" y="285617"/>
                  </a:lnTo>
                  <a:lnTo>
                    <a:pt x="679319" y="243301"/>
                  </a:lnTo>
                  <a:lnTo>
                    <a:pt x="685851" y="199000"/>
                  </a:lnTo>
                  <a:lnTo>
                    <a:pt x="692383" y="152619"/>
                  </a:lnTo>
                  <a:lnTo>
                    <a:pt x="698915" y="104061"/>
                  </a:lnTo>
                  <a:lnTo>
                    <a:pt x="705447" y="53223"/>
                  </a:lnTo>
                  <a:lnTo>
                    <a:pt x="711979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67140" y="856318"/>
              <a:ext cx="2350135" cy="1751330"/>
            </a:xfrm>
            <a:custGeom>
              <a:avLst/>
              <a:gdLst/>
              <a:ahLst/>
              <a:cxnLst/>
              <a:rect l="l" t="t" r="r" b="b"/>
              <a:pathLst>
                <a:path w="2350135" h="1751330">
                  <a:moveTo>
                    <a:pt x="0" y="1750779"/>
                  </a:moveTo>
                  <a:lnTo>
                    <a:pt x="0" y="0"/>
                  </a:lnTo>
                </a:path>
                <a:path w="2350135" h="1751330">
                  <a:moveTo>
                    <a:pt x="2349531" y="1750779"/>
                  </a:moveTo>
                  <a:lnTo>
                    <a:pt x="2349531" y="0"/>
                  </a:lnTo>
                </a:path>
                <a:path w="2350135" h="1751330">
                  <a:moveTo>
                    <a:pt x="0" y="1750779"/>
                  </a:moveTo>
                  <a:lnTo>
                    <a:pt x="2349531" y="1750779"/>
                  </a:lnTo>
                </a:path>
                <a:path w="2350135" h="1751330">
                  <a:moveTo>
                    <a:pt x="0" y="0"/>
                  </a:moveTo>
                  <a:lnTo>
                    <a:pt x="2349531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429859" y="0"/>
                  </a:moveTo>
                  <a:lnTo>
                    <a:pt x="4386" y="0"/>
                  </a:lnTo>
                  <a:lnTo>
                    <a:pt x="0" y="4386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4386"/>
                  </a:lnTo>
                  <a:lnTo>
                    <a:pt x="142985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3158" y="236847"/>
                  </a:moveTo>
                  <a:lnTo>
                    <a:pt x="1421087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223689"/>
                  </a:lnTo>
                  <a:lnTo>
                    <a:pt x="1434245" y="13158"/>
                  </a:lnTo>
                  <a:lnTo>
                    <a:pt x="1434245" y="4386"/>
                  </a:lnTo>
                  <a:lnTo>
                    <a:pt x="1429859" y="0"/>
                  </a:lnTo>
                  <a:lnTo>
                    <a:pt x="1421087" y="0"/>
                  </a:lnTo>
                  <a:lnTo>
                    <a:pt x="13158" y="0"/>
                  </a:lnTo>
                  <a:lnTo>
                    <a:pt x="4386" y="0"/>
                  </a:lnTo>
                  <a:lnTo>
                    <a:pt x="0" y="4386"/>
                  </a:lnTo>
                  <a:lnTo>
                    <a:pt x="0" y="13158"/>
                  </a:lnTo>
                  <a:lnTo>
                    <a:pt x="0" y="223689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close/>
                </a:path>
              </a:pathLst>
            </a:custGeom>
            <a:ln w="657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5846" y="240592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4545" y="2380996"/>
              <a:ext cx="289560" cy="24130"/>
            </a:xfrm>
            <a:custGeom>
              <a:avLst/>
              <a:gdLst/>
              <a:ahLst/>
              <a:cxnLst/>
              <a:rect l="l" t="t" r="r" b="b"/>
              <a:pathLst>
                <a:path w="289560" h="24130">
                  <a:moveTo>
                    <a:pt x="41186" y="18173"/>
                  </a:moveTo>
                  <a:lnTo>
                    <a:pt x="0" y="18173"/>
                  </a:lnTo>
                  <a:lnTo>
                    <a:pt x="0" y="23634"/>
                  </a:lnTo>
                  <a:lnTo>
                    <a:pt x="41186" y="23634"/>
                  </a:lnTo>
                  <a:lnTo>
                    <a:pt x="41186" y="18173"/>
                  </a:lnTo>
                  <a:close/>
                </a:path>
                <a:path w="289560" h="24130">
                  <a:moveTo>
                    <a:pt x="289458" y="0"/>
                  </a:moveTo>
                  <a:lnTo>
                    <a:pt x="260629" y="0"/>
                  </a:lnTo>
                  <a:lnTo>
                    <a:pt x="260629" y="3822"/>
                  </a:lnTo>
                  <a:lnTo>
                    <a:pt x="289458" y="3822"/>
                  </a:lnTo>
                  <a:lnTo>
                    <a:pt x="28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75846" y="2511187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016912" y="2337236"/>
            <a:ext cx="1492250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2570">
              <a:lnSpc>
                <a:spcPts val="645"/>
              </a:lnSpc>
              <a:spcBef>
                <a:spcPts val="120"/>
              </a:spcBef>
            </a:pPr>
            <a:r>
              <a:rPr sz="550" spc="20" dirty="0">
                <a:latin typeface="Arial"/>
                <a:cs typeface="Arial"/>
              </a:rPr>
              <a:t>20000/(1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120" dirty="0">
                <a:latin typeface="Arial"/>
                <a:cs typeface="Arial"/>
              </a:rPr>
              <a:t>+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(20000</a:t>
            </a:r>
            <a:r>
              <a:rPr sz="550" spc="175" dirty="0">
                <a:latin typeface="Arial"/>
                <a:cs typeface="Arial"/>
              </a:rPr>
              <a:t>  </a:t>
            </a:r>
            <a:r>
              <a:rPr sz="550" spc="20" dirty="0">
                <a:latin typeface="Arial"/>
                <a:cs typeface="Arial"/>
              </a:rPr>
              <a:t>100)</a:t>
            </a:r>
            <a:r>
              <a:rPr sz="550" i="1" spc="20" dirty="0">
                <a:latin typeface="Arial"/>
                <a:cs typeface="Arial"/>
              </a:rPr>
              <a:t>e</a:t>
            </a:r>
            <a:r>
              <a:rPr sz="550" i="1" spc="195" dirty="0">
                <a:latin typeface="Arial"/>
                <a:cs typeface="Arial"/>
              </a:rPr>
              <a:t> </a:t>
            </a:r>
            <a:r>
              <a:rPr sz="600" spc="-15" baseline="27777" dirty="0">
                <a:latin typeface="Arial"/>
                <a:cs typeface="Arial"/>
              </a:rPr>
              <a:t>0.5</a:t>
            </a:r>
            <a:r>
              <a:rPr sz="525" i="1" spc="-15" baseline="31746" dirty="0">
                <a:latin typeface="Arial"/>
                <a:cs typeface="Arial"/>
              </a:rPr>
              <a:t>t</a:t>
            </a:r>
            <a:r>
              <a:rPr sz="550" spc="-10" dirty="0">
                <a:latin typeface="Arial"/>
                <a:cs typeface="Arial"/>
              </a:rPr>
              <a:t>/100)</a:t>
            </a:r>
            <a:endParaRPr sz="550">
              <a:latin typeface="Arial"/>
              <a:cs typeface="Arial"/>
            </a:endParaRPr>
          </a:p>
          <a:p>
            <a:pPr marL="242570">
              <a:lnSpc>
                <a:spcPts val="645"/>
              </a:lnSpc>
            </a:pPr>
            <a:r>
              <a:rPr sz="825" i="1" spc="-15" baseline="-20202" dirty="0">
                <a:latin typeface="Arial"/>
                <a:cs typeface="Arial"/>
              </a:rPr>
              <a:t>e</a:t>
            </a:r>
            <a:r>
              <a:rPr sz="400" spc="-10" dirty="0">
                <a:latin typeface="Arial"/>
                <a:cs typeface="Arial"/>
              </a:rPr>
              <a:t>0.5</a:t>
            </a:r>
            <a:r>
              <a:rPr sz="350" i="1" spc="-10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50">
              <a:latin typeface="Arial"/>
              <a:cs typeface="Arial"/>
            </a:endParaRPr>
          </a:p>
          <a:p>
            <a:pPr marL="282575">
              <a:lnSpc>
                <a:spcPts val="660"/>
              </a:lnSpc>
              <a:tabLst>
                <a:tab pos="638810" algn="l"/>
                <a:tab pos="995044" algn="l"/>
                <a:tab pos="1350645" algn="l"/>
              </a:tabLst>
            </a:pPr>
            <a:r>
              <a:rPr sz="550" spc="-25" dirty="0">
                <a:latin typeface="Arial"/>
                <a:cs typeface="Arial"/>
              </a:rPr>
              <a:t>15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  <a:p>
            <a:pPr marL="311785">
              <a:lnSpc>
                <a:spcPts val="660"/>
              </a:lnSpc>
            </a:pPr>
            <a:r>
              <a:rPr sz="550" i="1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5164</Words>
  <Application>Microsoft Office PowerPoint</Application>
  <PresentationFormat>自定义</PresentationFormat>
  <Paragraphs>912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Apple Symbols</vt:lpstr>
      <vt:lpstr>Hack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演示文稿</vt:lpstr>
      <vt:lpstr>Topic</vt:lpstr>
      <vt:lpstr>1  Introduction</vt:lpstr>
      <vt:lpstr>Population dynamics</vt:lpstr>
      <vt:lpstr>PowerPoint 演示文稿</vt:lpstr>
      <vt:lpstr>Population dynamics</vt:lpstr>
      <vt:lpstr>Population dynamics</vt:lpstr>
      <vt:lpstr>The exponential function and population dynamics</vt:lpstr>
      <vt:lpstr>The exponential function and the logistic S curve: example</vt:lpstr>
      <vt:lpstr>The logistic S curve</vt:lpstr>
      <vt:lpstr>The logistic S curve</vt:lpstr>
      <vt:lpstr>The logistic S curve</vt:lpstr>
      <vt:lpstr>The logistic function in deep learning</vt:lpstr>
      <vt:lpstr>Topic</vt:lpstr>
      <vt:lpstr>1  Introduction</vt:lpstr>
      <vt:lpstr>General LTI continuous-time state equation</vt:lpstr>
      <vt:lpstr>The solution to x˙ = ax + bu</vt:lpstr>
      <vt:lpstr>The solution to x˙ = ax + bu</vt:lpstr>
      <vt:lpstr>About 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solution to x˙ = ax + bu Solution concepts of eatx (0)</vt:lpstr>
      <vt:lpstr>The solution to x˙ = ax + bu Unit step response</vt:lpstr>
      <vt:lpstr>The solution to nth-order LTI systems</vt:lpstr>
      <vt:lpstr>The state transition matrix eAt</vt:lpstr>
      <vt:lpstr>The state transition matrix eAt</vt:lpstr>
      <vt:lpstr>Computing eAt when A is diagonal or in Jordan form</vt:lpstr>
      <vt:lpstr>Computing a structured eAt via Taylor expansion</vt:lpstr>
      <vt:lpstr>Computing a structured eAt via Taylor expansion</vt:lpstr>
      <vt:lpstr>Computing a structured eAt via Taylor expansion</vt:lpstr>
      <vt:lpstr>Computing a structured eAt via Taylor expansion</vt:lpstr>
      <vt:lpstr>Computing low-order eAt via column solutions</vt:lpstr>
      <vt:lpstr>Computing low-order eAt via column solutions</vt:lpstr>
      <vt:lpstr>PowerPoint 演示文稿</vt:lpstr>
      <vt:lpstr>Topic</vt:lpstr>
      <vt:lpstr>PowerPoint 演示文稿</vt:lpstr>
      <vt:lpstr>Recall: population dynamics</vt:lpstr>
      <vt:lpstr>Solution to discrete-time state equation</vt:lpstr>
      <vt:lpstr>Solution to discrete-time state equation</vt:lpstr>
      <vt:lpstr>The state transition matrix Ak</vt:lpstr>
      <vt:lpstr>Computing a structured Ak via Taylor expansion</vt:lpstr>
      <vt:lpstr>Computing a structured Ak via Taylor expansion</vt:lpstr>
      <vt:lpstr>Topic</vt:lpstr>
      <vt:lpstr>PowerPoint 演示文稿</vt:lpstr>
      <vt:lpstr>Explicit computation of a general eAt</vt:lpstr>
      <vt:lpstr>Computing eAt via similarity transformation</vt:lpstr>
      <vt:lpstr>Computing eAt via similarity transformation</vt:lpstr>
      <vt:lpstr>Similarity transformation</vt:lpstr>
      <vt:lpstr>Similarity transformation</vt:lpstr>
      <vt:lpstr>Similarity transformation The case with distinct eigenvalues (diagonalization)</vt:lpstr>
      <vt:lpstr>Similarity transform: diagonalization Physical interpretations</vt:lpstr>
      <vt:lpstr>Similarity transform: diagonalization Physical interpretations</vt:lpstr>
      <vt:lpstr>Similarity transform: diagonalization Physical interpretations</vt:lpstr>
      <vt:lpstr>Similarity transformation The case with complex eigenvalues</vt:lpstr>
      <vt:lpstr>Similarity transformation The case with complex eigenvalues</vt:lpstr>
      <vt:lpstr>Similarity transformation The case with complex eigenvalues</vt:lpstr>
      <vt:lpstr>Similarity transformation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Example</vt:lpstr>
      <vt:lpstr>Example</vt:lpstr>
      <vt:lpstr>PowerPoint 演示文稿</vt:lpstr>
      <vt:lpstr>Generalized eigenvectors Physical interpretation</vt:lpstr>
      <vt:lpstr>Generalized eigenvectors Physical interpretation</vt:lpstr>
      <vt:lpstr>Example</vt:lpstr>
      <vt:lpstr>Topic</vt:lpstr>
      <vt:lpstr>PowerPoint 演示文稿</vt:lpstr>
      <vt:lpstr>Explicit computation of Ak</vt:lpstr>
      <vt:lpstr>Example</vt:lpstr>
      <vt:lpstr>Topic</vt:lpstr>
      <vt:lpstr>PowerPoint 演示文稿</vt:lpstr>
      <vt:lpstr>Transition matrix via inverse transformation</vt:lpstr>
      <vt:lpstr>Example</vt:lpstr>
      <vt:lpstr>Transition matrix via inverse transformation (DT case)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Solution of LTI State-Space Equations</dc:title>
  <dc:subject>scripts for Org-Coursepack </dc:subject>
  <dc:creator> Xu Chen </dc:creator>
  <cp:lastModifiedBy>Shu An Cheng</cp:lastModifiedBy>
  <cp:revision>1</cp:revision>
  <dcterms:created xsi:type="dcterms:W3CDTF">2025-07-12T07:25:20Z</dcterms:created>
  <dcterms:modified xsi:type="dcterms:W3CDTF">2025-10-06T02:08:02Z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