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A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EB293-5DD9-451E-B315-8FEE12D50910}" v="2820" dt="2025-10-19T04:08:12.6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190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10-19T04:08:12.658" v="3713" actId="20577"/>
      <pc:docMkLst>
        <pc:docMk/>
      </pc:docMkLst>
      <pc:sldChg chg="modSp mod">
        <pc:chgData name="Shuan Cheng" userId="b14087c0-bac9-44dd-b3f8-5d50e1ee75e5" providerId="ADAL" clId="{75A9BF88-81BC-4677-82BB-DF96F3D360A6}" dt="2025-10-19T00:11:01.791" v="149" actId="14734"/>
        <pc:sldMkLst>
          <pc:docMk/>
          <pc:sldMk cId="0" sldId="258"/>
        </pc:sldMkLst>
        <pc:spChg chg="mod">
          <ac:chgData name="Shuan Cheng" userId="b14087c0-bac9-44dd-b3f8-5d50e1ee75e5" providerId="ADAL" clId="{75A9BF88-81BC-4677-82BB-DF96F3D360A6}" dt="2025-10-19T00:07:22.160" v="10" actId="20577"/>
          <ac:spMkLst>
            <pc:docMk/>
            <pc:sldMk cId="0" sldId="258"/>
            <ac:spMk id="3" creationId="{00000000-0000-0000-0000-000000000000}"/>
          </ac:spMkLst>
        </pc:spChg>
        <pc:graphicFrameChg chg="mod modGraphic">
          <ac:chgData name="Shuan Cheng" userId="b14087c0-bac9-44dd-b3f8-5d50e1ee75e5" providerId="ADAL" clId="{75A9BF88-81BC-4677-82BB-DF96F3D360A6}" dt="2025-10-19T00:11:01.791" v="149" actId="14734"/>
          <ac:graphicFrameMkLst>
            <pc:docMk/>
            <pc:sldMk cId="0" sldId="258"/>
            <ac:graphicFrameMk id="4" creationId="{00000000-0000-0000-0000-000000000000}"/>
          </ac:graphicFrameMkLst>
        </pc:graphicFrameChg>
      </pc:sldChg>
      <pc:sldChg chg="modSp mod">
        <pc:chgData name="Shuan Cheng" userId="b14087c0-bac9-44dd-b3f8-5d50e1ee75e5" providerId="ADAL" clId="{75A9BF88-81BC-4677-82BB-DF96F3D360A6}" dt="2025-10-19T00:12:49.180" v="155" actId="20577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10-19T00:12:49.180" v="155" actId="20577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18:25.251" v="330" actId="1076"/>
        <pc:sldMkLst>
          <pc:docMk/>
          <pc:sldMk cId="0" sldId="263"/>
        </pc:sldMkLst>
        <pc:spChg chg="mod">
          <ac:chgData name="Shuan Cheng" userId="b14087c0-bac9-44dd-b3f8-5d50e1ee75e5" providerId="ADAL" clId="{75A9BF88-81BC-4677-82BB-DF96F3D360A6}" dt="2025-10-19T00:14:33.470" v="169" actId="1076"/>
          <ac:spMkLst>
            <pc:docMk/>
            <pc:sldMk cId="0" sldId="263"/>
            <ac:spMk id="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0:15:05.388" v="173" actId="478"/>
          <ac:spMkLst>
            <pc:docMk/>
            <pc:sldMk cId="0" sldId="263"/>
            <ac:spMk id="1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15:13.403" v="177" actId="6549"/>
          <ac:spMkLst>
            <pc:docMk/>
            <pc:sldMk cId="0" sldId="263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15:45.914" v="203" actId="20577"/>
          <ac:spMkLst>
            <pc:docMk/>
            <pc:sldMk cId="0" sldId="263"/>
            <ac:spMk id="12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0:15:11.201" v="176" actId="478"/>
          <ac:spMkLst>
            <pc:docMk/>
            <pc:sldMk cId="0" sldId="26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05.388" v="173" actId="478"/>
          <ac:spMkLst>
            <pc:docMk/>
            <pc:sldMk cId="0" sldId="26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05.388" v="173" actId="478"/>
          <ac:spMkLst>
            <pc:docMk/>
            <pc:sldMk cId="0" sldId="26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05.388" v="173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05.388" v="173" actId="478"/>
          <ac:spMkLst>
            <pc:docMk/>
            <pc:sldMk cId="0" sldId="263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05.388" v="173" actId="478"/>
          <ac:spMkLst>
            <pc:docMk/>
            <pc:sldMk cId="0" sldId="26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05.388" v="173" actId="478"/>
          <ac:spMkLst>
            <pc:docMk/>
            <pc:sldMk cId="0" sldId="263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05.388" v="173" actId="478"/>
          <ac:spMkLst>
            <pc:docMk/>
            <pc:sldMk cId="0" sldId="263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05.388" v="173" actId="478"/>
          <ac:spMkLst>
            <pc:docMk/>
            <pc:sldMk cId="0" sldId="26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05.388" v="173" actId="478"/>
          <ac:spMkLst>
            <pc:docMk/>
            <pc:sldMk cId="0" sldId="263"/>
            <ac:spMk id="2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18:25.251" v="330" actId="1076"/>
          <ac:spMkLst>
            <pc:docMk/>
            <pc:sldMk cId="0" sldId="263"/>
            <ac:spMk id="39" creationId="{77036094-1FFF-70F7-AFFC-C67B19C5FC03}"/>
          </ac:spMkLst>
        </pc:spChg>
        <pc:grpChg chg="mod">
          <ac:chgData name="Shuan Cheng" userId="b14087c0-bac9-44dd-b3f8-5d50e1ee75e5" providerId="ADAL" clId="{75A9BF88-81BC-4677-82BB-DF96F3D360A6}" dt="2025-10-19T00:17:51.899" v="327" actId="1076"/>
          <ac:grpSpMkLst>
            <pc:docMk/>
            <pc:sldMk cId="0" sldId="263"/>
            <ac:grpSpMk id="29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19T00:27:10.938" v="535" actId="1076"/>
        <pc:sldMkLst>
          <pc:docMk/>
          <pc:sldMk cId="0" sldId="264"/>
        </pc:sldMkLst>
        <pc:spChg chg="mod">
          <ac:chgData name="Shuan Cheng" userId="b14087c0-bac9-44dd-b3f8-5d50e1ee75e5" providerId="ADAL" clId="{75A9BF88-81BC-4677-82BB-DF96F3D360A6}" dt="2025-10-19T00:22:33.349" v="433" actId="14100"/>
          <ac:spMkLst>
            <pc:docMk/>
            <pc:sldMk cId="0" sldId="264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8:37.730" v="334" actId="478"/>
          <ac:spMkLst>
            <pc:docMk/>
            <pc:sldMk cId="0" sldId="264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18:39.293" v="335" actId="20577"/>
          <ac:spMkLst>
            <pc:docMk/>
            <pc:sldMk cId="0" sldId="264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18:34.314" v="333" actId="20577"/>
          <ac:spMkLst>
            <pc:docMk/>
            <pc:sldMk cId="0" sldId="26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8:37.730" v="334" actId="478"/>
          <ac:spMkLst>
            <pc:docMk/>
            <pc:sldMk cId="0" sldId="264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8:37.730" v="334" actId="478"/>
          <ac:spMkLst>
            <pc:docMk/>
            <pc:sldMk cId="0" sldId="26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8:37.730" v="334" actId="478"/>
          <ac:spMkLst>
            <pc:docMk/>
            <pc:sldMk cId="0" sldId="26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8:37.730" v="334" actId="478"/>
          <ac:spMkLst>
            <pc:docMk/>
            <pc:sldMk cId="0" sldId="26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8:37.730" v="334" actId="478"/>
          <ac:spMkLst>
            <pc:docMk/>
            <pc:sldMk cId="0" sldId="26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8:37.730" v="334" actId="478"/>
          <ac:spMkLst>
            <pc:docMk/>
            <pc:sldMk cId="0" sldId="26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8:37.730" v="334" actId="478"/>
          <ac:spMkLst>
            <pc:docMk/>
            <pc:sldMk cId="0" sldId="26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8:37.730" v="334" actId="478"/>
          <ac:spMkLst>
            <pc:docMk/>
            <pc:sldMk cId="0" sldId="26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8:37.730" v="334" actId="478"/>
          <ac:spMkLst>
            <pc:docMk/>
            <pc:sldMk cId="0" sldId="26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2.803" v="339" actId="478"/>
          <ac:spMkLst>
            <pc:docMk/>
            <pc:sldMk cId="0" sldId="264"/>
            <ac:spMk id="3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19:20.299" v="338" actId="20577"/>
          <ac:spMkLst>
            <pc:docMk/>
            <pc:sldMk cId="0" sldId="264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2.803" v="339" actId="478"/>
          <ac:spMkLst>
            <pc:docMk/>
            <pc:sldMk cId="0" sldId="264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2.803" v="339" actId="478"/>
          <ac:spMkLst>
            <pc:docMk/>
            <pc:sldMk cId="0" sldId="264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2.803" v="339" actId="478"/>
          <ac:spMkLst>
            <pc:docMk/>
            <pc:sldMk cId="0" sldId="264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4.097" v="340" actId="478"/>
          <ac:spMkLst>
            <pc:docMk/>
            <pc:sldMk cId="0" sldId="264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2.803" v="339" actId="478"/>
          <ac:spMkLst>
            <pc:docMk/>
            <pc:sldMk cId="0" sldId="264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2.803" v="339" actId="478"/>
          <ac:spMkLst>
            <pc:docMk/>
            <pc:sldMk cId="0" sldId="264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2.803" v="339" actId="478"/>
          <ac:spMkLst>
            <pc:docMk/>
            <pc:sldMk cId="0" sldId="264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2.803" v="339" actId="478"/>
          <ac:spMkLst>
            <pc:docMk/>
            <pc:sldMk cId="0" sldId="264"/>
            <ac:spMk id="5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4.820" v="341" actId="478"/>
          <ac:spMkLst>
            <pc:docMk/>
            <pc:sldMk cId="0" sldId="264"/>
            <ac:spMk id="5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2.803" v="339" actId="478"/>
          <ac:spMkLst>
            <pc:docMk/>
            <pc:sldMk cId="0" sldId="264"/>
            <ac:spMk id="5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22.803" v="339" actId="478"/>
          <ac:spMkLst>
            <pc:docMk/>
            <pc:sldMk cId="0" sldId="264"/>
            <ac:spMk id="5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27:10.938" v="535" actId="1076"/>
          <ac:spMkLst>
            <pc:docMk/>
            <pc:sldMk cId="0" sldId="264"/>
            <ac:spMk id="63" creationId="{AFC774D0-0E5D-C222-1D46-0050B4035CC2}"/>
          </ac:spMkLst>
        </pc:spChg>
        <pc:spChg chg="add mod">
          <ac:chgData name="Shuan Cheng" userId="b14087c0-bac9-44dd-b3f8-5d50e1ee75e5" providerId="ADAL" clId="{75A9BF88-81BC-4677-82BB-DF96F3D360A6}" dt="2025-10-19T00:22:12.985" v="432" actId="1076"/>
          <ac:spMkLst>
            <pc:docMk/>
            <pc:sldMk cId="0" sldId="264"/>
            <ac:spMk id="64" creationId="{CF85A319-5182-472B-4E32-4DBFDBCBCA29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27:19.262" v="537" actId="1076"/>
        <pc:sldMkLst>
          <pc:docMk/>
          <pc:sldMk cId="0" sldId="267"/>
        </pc:sldMkLst>
        <pc:spChg chg="mod ord">
          <ac:chgData name="Shuan Cheng" userId="b14087c0-bac9-44dd-b3f8-5d50e1ee75e5" providerId="ADAL" clId="{75A9BF88-81BC-4677-82BB-DF96F3D360A6}" dt="2025-10-19T00:23:58.097" v="440" actId="167"/>
          <ac:spMkLst>
            <pc:docMk/>
            <pc:sldMk cId="0" sldId="26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5:38.465" v="449" actId="478"/>
          <ac:spMkLst>
            <pc:docMk/>
            <pc:sldMk cId="0" sldId="26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5:27.457" v="443" actId="478"/>
          <ac:spMkLst>
            <pc:docMk/>
            <pc:sldMk cId="0" sldId="267"/>
            <ac:spMk id="11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0:25:27.457" v="443" actId="478"/>
          <ac:spMkLst>
            <pc:docMk/>
            <pc:sldMk cId="0" sldId="26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5:27.457" v="443" actId="478"/>
          <ac:spMkLst>
            <pc:docMk/>
            <pc:sldMk cId="0" sldId="267"/>
            <ac:spMk id="13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0:25:36.414" v="448" actId="478"/>
          <ac:spMkLst>
            <pc:docMk/>
            <pc:sldMk cId="0" sldId="26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5:27.457" v="443" actId="478"/>
          <ac:spMkLst>
            <pc:docMk/>
            <pc:sldMk cId="0" sldId="26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5:27.457" v="443" actId="478"/>
          <ac:spMkLst>
            <pc:docMk/>
            <pc:sldMk cId="0" sldId="26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5:27.457" v="443" actId="478"/>
          <ac:spMkLst>
            <pc:docMk/>
            <pc:sldMk cId="0" sldId="267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25:30.123" v="445" actId="20577"/>
          <ac:spMkLst>
            <pc:docMk/>
            <pc:sldMk cId="0" sldId="267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27:19.262" v="537" actId="1076"/>
          <ac:spMkLst>
            <pc:docMk/>
            <pc:sldMk cId="0" sldId="267"/>
            <ac:spMk id="28" creationId="{AAD6CF81-9B8F-1CF2-D097-42245DC4155F}"/>
          </ac:spMkLst>
        </pc:spChg>
        <pc:grpChg chg="mod">
          <ac:chgData name="Shuan Cheng" userId="b14087c0-bac9-44dd-b3f8-5d50e1ee75e5" providerId="ADAL" clId="{75A9BF88-81BC-4677-82BB-DF96F3D360A6}" dt="2025-10-19T00:24:01.623" v="441" actId="1036"/>
          <ac:grpSpMkLst>
            <pc:docMk/>
            <pc:sldMk cId="0" sldId="267"/>
            <ac:grpSpMk id="4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19T00:32:21.359" v="648" actId="1076"/>
        <pc:sldMkLst>
          <pc:docMk/>
          <pc:sldMk cId="0" sldId="268"/>
        </pc:sldMkLst>
        <pc:spChg chg="mod">
          <ac:chgData name="Shuan Cheng" userId="b14087c0-bac9-44dd-b3f8-5d50e1ee75e5" providerId="ADAL" clId="{75A9BF88-81BC-4677-82BB-DF96F3D360A6}" dt="2025-10-19T00:28:21.578" v="558" actId="1035"/>
          <ac:spMkLst>
            <pc:docMk/>
            <pc:sldMk cId="0" sldId="268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7:26.935" v="538" actId="478"/>
          <ac:spMkLst>
            <pc:docMk/>
            <pc:sldMk cId="0" sldId="268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27:30.839" v="541" actId="20577"/>
          <ac:spMkLst>
            <pc:docMk/>
            <pc:sldMk cId="0" sldId="268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28:12.594" v="548" actId="1076"/>
          <ac:spMkLst>
            <pc:docMk/>
            <pc:sldMk cId="0" sldId="26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3.898" v="561" actId="478"/>
          <ac:spMkLst>
            <pc:docMk/>
            <pc:sldMk cId="0" sldId="26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3.898" v="561" actId="478"/>
          <ac:spMkLst>
            <pc:docMk/>
            <pc:sldMk cId="0" sldId="26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2.693" v="560" actId="478"/>
          <ac:spMkLst>
            <pc:docMk/>
            <pc:sldMk cId="0" sldId="26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2.693" v="560" actId="478"/>
          <ac:spMkLst>
            <pc:docMk/>
            <pc:sldMk cId="0" sldId="26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2.693" v="560" actId="478"/>
          <ac:spMkLst>
            <pc:docMk/>
            <pc:sldMk cId="0" sldId="26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2.693" v="560" actId="478"/>
          <ac:spMkLst>
            <pc:docMk/>
            <pc:sldMk cId="0" sldId="26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2.693" v="560" actId="478"/>
          <ac:spMkLst>
            <pc:docMk/>
            <pc:sldMk cId="0" sldId="268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1:18.546" v="640" actId="20577"/>
          <ac:spMkLst>
            <pc:docMk/>
            <pc:sldMk cId="0" sldId="268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2.693" v="560" actId="478"/>
          <ac:spMkLst>
            <pc:docMk/>
            <pc:sldMk cId="0" sldId="268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2.693" v="560" actId="478"/>
          <ac:spMkLst>
            <pc:docMk/>
            <pc:sldMk cId="0" sldId="268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2.693" v="560" actId="478"/>
          <ac:spMkLst>
            <pc:docMk/>
            <pc:sldMk cId="0" sldId="268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2.693" v="560" actId="478"/>
          <ac:spMkLst>
            <pc:docMk/>
            <pc:sldMk cId="0" sldId="268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9:42.693" v="560" actId="478"/>
          <ac:spMkLst>
            <pc:docMk/>
            <pc:sldMk cId="0" sldId="268"/>
            <ac:spMk id="2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1:44.781" v="642"/>
          <ac:spMkLst>
            <pc:docMk/>
            <pc:sldMk cId="0" sldId="268"/>
            <ac:spMk id="2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2:21.359" v="648" actId="1076"/>
          <ac:spMkLst>
            <pc:docMk/>
            <pc:sldMk cId="0" sldId="268"/>
            <ac:spMk id="3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2:16.331" v="647" actId="1076"/>
          <ac:spMkLst>
            <pc:docMk/>
            <pc:sldMk cId="0" sldId="268"/>
            <ac:spMk id="3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27:54.468" v="545" actId="1076"/>
          <ac:spMkLst>
            <pc:docMk/>
            <pc:sldMk cId="0" sldId="268"/>
            <ac:spMk id="45" creationId="{B6DA5517-A9B4-25AB-7031-C31E6CFE7D35}"/>
          </ac:spMkLst>
        </pc:spChg>
        <pc:spChg chg="add mod">
          <ac:chgData name="Shuan Cheng" userId="b14087c0-bac9-44dd-b3f8-5d50e1ee75e5" providerId="ADAL" clId="{75A9BF88-81BC-4677-82BB-DF96F3D360A6}" dt="2025-10-19T00:31:26.675" v="641" actId="114"/>
          <ac:spMkLst>
            <pc:docMk/>
            <pc:sldMk cId="0" sldId="268"/>
            <ac:spMk id="47" creationId="{8CC2B92D-D245-9BB3-7633-FBFDC6DD62FF}"/>
          </ac:spMkLst>
        </pc:spChg>
        <pc:grpChg chg="mod">
          <ac:chgData name="Shuan Cheng" userId="b14087c0-bac9-44dd-b3f8-5d50e1ee75e5" providerId="ADAL" clId="{75A9BF88-81BC-4677-82BB-DF96F3D360A6}" dt="2025-10-19T00:28:02.004" v="547" actId="14100"/>
          <ac:grpSpMkLst>
            <pc:docMk/>
            <pc:sldMk cId="0" sldId="268"/>
            <ac:grpSpMk id="6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19T00:36:16.578" v="819" actId="1076"/>
        <pc:sldMkLst>
          <pc:docMk/>
          <pc:sldMk cId="0" sldId="269"/>
        </pc:sldMkLst>
        <pc:spChg chg="del">
          <ac:chgData name="Shuan Cheng" userId="b14087c0-bac9-44dd-b3f8-5d50e1ee75e5" providerId="ADAL" clId="{75A9BF88-81BC-4677-82BB-DF96F3D360A6}" dt="2025-10-19T00:33:18.357" v="651" actId="478"/>
          <ac:spMkLst>
            <pc:docMk/>
            <pc:sldMk cId="0" sldId="269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18.357" v="651" actId="478"/>
          <ac:spMkLst>
            <pc:docMk/>
            <pc:sldMk cId="0" sldId="26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18.357" v="651" actId="478"/>
          <ac:spMkLst>
            <pc:docMk/>
            <pc:sldMk cId="0" sldId="26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18.357" v="651" actId="478"/>
          <ac:spMkLst>
            <pc:docMk/>
            <pc:sldMk cId="0" sldId="26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18.357" v="651" actId="478"/>
          <ac:spMkLst>
            <pc:docMk/>
            <pc:sldMk cId="0" sldId="26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18.357" v="651" actId="478"/>
          <ac:spMkLst>
            <pc:docMk/>
            <pc:sldMk cId="0" sldId="26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18.357" v="651" actId="478"/>
          <ac:spMkLst>
            <pc:docMk/>
            <pc:sldMk cId="0" sldId="26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18.357" v="651" actId="478"/>
          <ac:spMkLst>
            <pc:docMk/>
            <pc:sldMk cId="0" sldId="26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18.357" v="651" actId="478"/>
          <ac:spMkLst>
            <pc:docMk/>
            <pc:sldMk cId="0" sldId="26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08.710" v="650" actId="478"/>
          <ac:spMkLst>
            <pc:docMk/>
            <pc:sldMk cId="0" sldId="26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08.710" v="650" actId="478"/>
          <ac:spMkLst>
            <pc:docMk/>
            <pc:sldMk cId="0" sldId="269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08.710" v="650" actId="478"/>
          <ac:spMkLst>
            <pc:docMk/>
            <pc:sldMk cId="0" sldId="26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08.710" v="650" actId="478"/>
          <ac:spMkLst>
            <pc:docMk/>
            <pc:sldMk cId="0" sldId="269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5:24.778" v="747" actId="20577"/>
          <ac:spMkLst>
            <pc:docMk/>
            <pc:sldMk cId="0" sldId="26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08.710" v="650" actId="478"/>
          <ac:spMkLst>
            <pc:docMk/>
            <pc:sldMk cId="0" sldId="26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08.710" v="650" actId="478"/>
          <ac:spMkLst>
            <pc:docMk/>
            <pc:sldMk cId="0" sldId="26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08.710" v="650" actId="478"/>
          <ac:spMkLst>
            <pc:docMk/>
            <pc:sldMk cId="0" sldId="269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3:08.710" v="650" actId="478"/>
          <ac:spMkLst>
            <pc:docMk/>
            <pc:sldMk cId="0" sldId="269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5:21.834" v="746" actId="20577"/>
          <ac:spMkLst>
            <pc:docMk/>
            <pc:sldMk cId="0" sldId="269"/>
            <ac:spMk id="2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35:27.739" v="748"/>
          <ac:spMkLst>
            <pc:docMk/>
            <pc:sldMk cId="0" sldId="269"/>
            <ac:spMk id="30" creationId="{6A2FE2BC-66B8-E276-585E-F6BFD0EDACED}"/>
          </ac:spMkLst>
        </pc:spChg>
        <pc:spChg chg="add del mod">
          <ac:chgData name="Shuan Cheng" userId="b14087c0-bac9-44dd-b3f8-5d50e1ee75e5" providerId="ADAL" clId="{75A9BF88-81BC-4677-82BB-DF96F3D360A6}" dt="2025-10-19T00:34:58.997" v="731" actId="478"/>
          <ac:spMkLst>
            <pc:docMk/>
            <pc:sldMk cId="0" sldId="269"/>
            <ac:spMk id="32" creationId="{5FBD2536-0155-6B29-F0F3-D5931FA95E51}"/>
          </ac:spMkLst>
        </pc:spChg>
        <pc:spChg chg="add mod">
          <ac:chgData name="Shuan Cheng" userId="b14087c0-bac9-44dd-b3f8-5d50e1ee75e5" providerId="ADAL" clId="{75A9BF88-81BC-4677-82BB-DF96F3D360A6}" dt="2025-10-19T00:36:16.578" v="819" actId="1076"/>
          <ac:spMkLst>
            <pc:docMk/>
            <pc:sldMk cId="0" sldId="269"/>
            <ac:spMk id="34" creationId="{3F623B3B-1D97-64EA-FFEE-4013A2178DEA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44:21.731" v="1056" actId="1037"/>
        <pc:sldMkLst>
          <pc:docMk/>
          <pc:sldMk cId="0" sldId="270"/>
        </pc:sldMkLst>
        <pc:spChg chg="del">
          <ac:chgData name="Shuan Cheng" userId="b14087c0-bac9-44dd-b3f8-5d50e1ee75e5" providerId="ADAL" clId="{75A9BF88-81BC-4677-82BB-DF96F3D360A6}" dt="2025-10-19T00:37:23.963" v="820" actId="478"/>
          <ac:spMkLst>
            <pc:docMk/>
            <pc:sldMk cId="0" sldId="270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7:28.256" v="822" actId="478"/>
          <ac:spMkLst>
            <pc:docMk/>
            <pc:sldMk cId="0" sldId="270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7:24.582" v="821" actId="478"/>
          <ac:spMkLst>
            <pc:docMk/>
            <pc:sldMk cId="0" sldId="270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7:28.256" v="822" actId="478"/>
          <ac:spMkLst>
            <pc:docMk/>
            <pc:sldMk cId="0" sldId="270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7:32.454" v="823" actId="478"/>
          <ac:spMkLst>
            <pc:docMk/>
            <pc:sldMk cId="0" sldId="270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7:33.546" v="824" actId="478"/>
          <ac:spMkLst>
            <pc:docMk/>
            <pc:sldMk cId="0" sldId="270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7:54.660" v="826" actId="478"/>
          <ac:spMkLst>
            <pc:docMk/>
            <pc:sldMk cId="0" sldId="270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7:34.987" v="825" actId="478"/>
          <ac:spMkLst>
            <pc:docMk/>
            <pc:sldMk cId="0" sldId="270"/>
            <ac:spMk id="5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38:21.309" v="836" actId="478"/>
          <ac:spMkLst>
            <pc:docMk/>
            <pc:sldMk cId="0" sldId="270"/>
            <ac:spMk id="53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9T00:38:53.534" v="874" actId="20577"/>
          <ac:spMkLst>
            <pc:docMk/>
            <pc:sldMk cId="0" sldId="270"/>
            <ac:spMk id="6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8:08.860" v="829" actId="478"/>
          <ac:spMkLst>
            <pc:docMk/>
            <pc:sldMk cId="0" sldId="270"/>
            <ac:spMk id="6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8:07.121" v="828" actId="478"/>
          <ac:spMkLst>
            <pc:docMk/>
            <pc:sldMk cId="0" sldId="270"/>
            <ac:spMk id="6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9:02.748" v="875" actId="478"/>
          <ac:spMkLst>
            <pc:docMk/>
            <pc:sldMk cId="0" sldId="270"/>
            <ac:spMk id="6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9:02.748" v="875" actId="478"/>
          <ac:spMkLst>
            <pc:docMk/>
            <pc:sldMk cId="0" sldId="270"/>
            <ac:spMk id="6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9:08.082" v="877" actId="6549"/>
          <ac:spMkLst>
            <pc:docMk/>
            <pc:sldMk cId="0" sldId="270"/>
            <ac:spMk id="7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9:02.748" v="875" actId="478"/>
          <ac:spMkLst>
            <pc:docMk/>
            <pc:sldMk cId="0" sldId="270"/>
            <ac:spMk id="7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9:02.748" v="875" actId="478"/>
          <ac:spMkLst>
            <pc:docMk/>
            <pc:sldMk cId="0" sldId="270"/>
            <ac:spMk id="7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9:02.748" v="875" actId="478"/>
          <ac:spMkLst>
            <pc:docMk/>
            <pc:sldMk cId="0" sldId="270"/>
            <ac:spMk id="7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9:02.748" v="875" actId="478"/>
          <ac:spMkLst>
            <pc:docMk/>
            <pc:sldMk cId="0" sldId="270"/>
            <ac:spMk id="7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9:02.748" v="875" actId="478"/>
          <ac:spMkLst>
            <pc:docMk/>
            <pc:sldMk cId="0" sldId="270"/>
            <ac:spMk id="7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9:02.748" v="875" actId="478"/>
          <ac:spMkLst>
            <pc:docMk/>
            <pc:sldMk cId="0" sldId="270"/>
            <ac:spMk id="8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9:02.748" v="875" actId="478"/>
          <ac:spMkLst>
            <pc:docMk/>
            <pc:sldMk cId="0" sldId="270"/>
            <ac:spMk id="8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9:02.748" v="875" actId="478"/>
          <ac:spMkLst>
            <pc:docMk/>
            <pc:sldMk cId="0" sldId="270"/>
            <ac:spMk id="8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44:21.731" v="1056" actId="1037"/>
          <ac:spMkLst>
            <pc:docMk/>
            <pc:sldMk cId="0" sldId="270"/>
            <ac:spMk id="9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40:06.929" v="881" actId="1076"/>
          <ac:spMkLst>
            <pc:docMk/>
            <pc:sldMk cId="0" sldId="270"/>
            <ac:spMk id="96" creationId="{152A01C5-97C0-625C-A061-E900649A86A6}"/>
          </ac:spMkLst>
        </pc:spChg>
        <pc:spChg chg="add mod">
          <ac:chgData name="Shuan Cheng" userId="b14087c0-bac9-44dd-b3f8-5d50e1ee75e5" providerId="ADAL" clId="{75A9BF88-81BC-4677-82BB-DF96F3D360A6}" dt="2025-10-19T00:40:58.387" v="899" actId="1076"/>
          <ac:spMkLst>
            <pc:docMk/>
            <pc:sldMk cId="0" sldId="270"/>
            <ac:spMk id="97" creationId="{57F3BDFA-A026-57F5-3E58-F57DB6A54B59}"/>
          </ac:spMkLst>
        </pc:spChg>
        <pc:spChg chg="add mod">
          <ac:chgData name="Shuan Cheng" userId="b14087c0-bac9-44dd-b3f8-5d50e1ee75e5" providerId="ADAL" clId="{75A9BF88-81BC-4677-82BB-DF96F3D360A6}" dt="2025-10-19T00:40:19.129" v="885" actId="1076"/>
          <ac:spMkLst>
            <pc:docMk/>
            <pc:sldMk cId="0" sldId="270"/>
            <ac:spMk id="98" creationId="{AD312304-3B53-BED7-7E24-5CEF19B04919}"/>
          </ac:spMkLst>
        </pc:spChg>
        <pc:spChg chg="add mod">
          <ac:chgData name="Shuan Cheng" userId="b14087c0-bac9-44dd-b3f8-5d50e1ee75e5" providerId="ADAL" clId="{75A9BF88-81BC-4677-82BB-DF96F3D360A6}" dt="2025-10-19T00:40:40.273" v="889" actId="1076"/>
          <ac:spMkLst>
            <pc:docMk/>
            <pc:sldMk cId="0" sldId="270"/>
            <ac:spMk id="99" creationId="{824EF244-0BEA-E0E2-F575-B497F3D3DF56}"/>
          </ac:spMkLst>
        </pc:spChg>
        <pc:spChg chg="add del mod">
          <ac:chgData name="Shuan Cheng" userId="b14087c0-bac9-44dd-b3f8-5d50e1ee75e5" providerId="ADAL" clId="{75A9BF88-81BC-4677-82BB-DF96F3D360A6}" dt="2025-10-19T00:40:43.922" v="892" actId="478"/>
          <ac:spMkLst>
            <pc:docMk/>
            <pc:sldMk cId="0" sldId="270"/>
            <ac:spMk id="100" creationId="{C9A8230E-1274-E832-DF55-1CBA966A3581}"/>
          </ac:spMkLst>
        </pc:spChg>
        <pc:spChg chg="add mod">
          <ac:chgData name="Shuan Cheng" userId="b14087c0-bac9-44dd-b3f8-5d50e1ee75e5" providerId="ADAL" clId="{75A9BF88-81BC-4677-82BB-DF96F3D360A6}" dt="2025-10-19T00:40:49.726" v="894" actId="1076"/>
          <ac:spMkLst>
            <pc:docMk/>
            <pc:sldMk cId="0" sldId="270"/>
            <ac:spMk id="101" creationId="{12D5D4C6-33C8-4CED-3C82-8EEDE89B7B54}"/>
          </ac:spMkLst>
        </pc:spChg>
        <pc:spChg chg="add mod">
          <ac:chgData name="Shuan Cheng" userId="b14087c0-bac9-44dd-b3f8-5d50e1ee75e5" providerId="ADAL" clId="{75A9BF88-81BC-4677-82BB-DF96F3D360A6}" dt="2025-10-19T00:40:55.003" v="896" actId="1076"/>
          <ac:spMkLst>
            <pc:docMk/>
            <pc:sldMk cId="0" sldId="270"/>
            <ac:spMk id="102" creationId="{4EB2369C-DA44-DB9A-1FB6-303401D6CFA9}"/>
          </ac:spMkLst>
        </pc:spChg>
        <pc:spChg chg="add mod">
          <ac:chgData name="Shuan Cheng" userId="b14087c0-bac9-44dd-b3f8-5d50e1ee75e5" providerId="ADAL" clId="{75A9BF88-81BC-4677-82BB-DF96F3D360A6}" dt="2025-10-19T00:41:02.695" v="900" actId="1076"/>
          <ac:spMkLst>
            <pc:docMk/>
            <pc:sldMk cId="0" sldId="270"/>
            <ac:spMk id="103" creationId="{9761BE3E-347E-549E-8543-582D4D3D3D93}"/>
          </ac:spMkLst>
        </pc:spChg>
        <pc:spChg chg="add del mod">
          <ac:chgData name="Shuan Cheng" userId="b14087c0-bac9-44dd-b3f8-5d50e1ee75e5" providerId="ADAL" clId="{75A9BF88-81BC-4677-82BB-DF96F3D360A6}" dt="2025-10-19T00:41:06.328" v="903" actId="478"/>
          <ac:spMkLst>
            <pc:docMk/>
            <pc:sldMk cId="0" sldId="270"/>
            <ac:spMk id="104" creationId="{E7A67DC2-DC78-9294-A551-3F1CA26AC07C}"/>
          </ac:spMkLst>
        </pc:spChg>
        <pc:spChg chg="add mod">
          <ac:chgData name="Shuan Cheng" userId="b14087c0-bac9-44dd-b3f8-5d50e1ee75e5" providerId="ADAL" clId="{75A9BF88-81BC-4677-82BB-DF96F3D360A6}" dt="2025-10-19T00:41:13.333" v="905" actId="1076"/>
          <ac:spMkLst>
            <pc:docMk/>
            <pc:sldMk cId="0" sldId="270"/>
            <ac:spMk id="105" creationId="{4B6BA306-E89D-71C7-ADF6-2D0A8005F91B}"/>
          </ac:spMkLst>
        </pc:spChg>
        <pc:spChg chg="add mod">
          <ac:chgData name="Shuan Cheng" userId="b14087c0-bac9-44dd-b3f8-5d50e1ee75e5" providerId="ADAL" clId="{75A9BF88-81BC-4677-82BB-DF96F3D360A6}" dt="2025-10-19T00:44:19.212" v="1054" actId="1076"/>
          <ac:spMkLst>
            <pc:docMk/>
            <pc:sldMk cId="0" sldId="270"/>
            <ac:spMk id="106" creationId="{E7B2D998-6F7F-3731-7398-249661E567EC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49:54.107" v="1257" actId="1076"/>
        <pc:sldMkLst>
          <pc:docMk/>
          <pc:sldMk cId="0" sldId="271"/>
        </pc:sldMkLst>
        <pc:spChg chg="del">
          <ac:chgData name="Shuan Cheng" userId="b14087c0-bac9-44dd-b3f8-5d50e1ee75e5" providerId="ADAL" clId="{75A9BF88-81BC-4677-82BB-DF96F3D360A6}" dt="2025-10-19T00:46:36.172" v="1058" actId="478"/>
          <ac:spMkLst>
            <pc:docMk/>
            <pc:sldMk cId="0" sldId="271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36.172" v="1058" actId="478"/>
          <ac:spMkLst>
            <pc:docMk/>
            <pc:sldMk cId="0" sldId="27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36.172" v="1058" actId="478"/>
          <ac:spMkLst>
            <pc:docMk/>
            <pc:sldMk cId="0" sldId="271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36.172" v="1058" actId="478"/>
          <ac:spMkLst>
            <pc:docMk/>
            <pc:sldMk cId="0" sldId="271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36.172" v="1058" actId="478"/>
          <ac:spMkLst>
            <pc:docMk/>
            <pc:sldMk cId="0" sldId="271"/>
            <ac:spMk id="4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36.172" v="1058" actId="478"/>
          <ac:spMkLst>
            <pc:docMk/>
            <pc:sldMk cId="0" sldId="271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36.172" v="1058" actId="478"/>
          <ac:spMkLst>
            <pc:docMk/>
            <pc:sldMk cId="0" sldId="271"/>
            <ac:spMk id="5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36.172" v="1058" actId="478"/>
          <ac:spMkLst>
            <pc:docMk/>
            <pc:sldMk cId="0" sldId="271"/>
            <ac:spMk id="5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36.172" v="1058" actId="478"/>
          <ac:spMkLst>
            <pc:docMk/>
            <pc:sldMk cId="0" sldId="271"/>
            <ac:spMk id="5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36.172" v="1058" actId="478"/>
          <ac:spMkLst>
            <pc:docMk/>
            <pc:sldMk cId="0" sldId="271"/>
            <ac:spMk id="6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49:44.837" v="1255" actId="1076"/>
          <ac:spMkLst>
            <pc:docMk/>
            <pc:sldMk cId="0" sldId="271"/>
            <ac:spMk id="6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49:54.107" v="1257" actId="1076"/>
          <ac:spMkLst>
            <pc:docMk/>
            <pc:sldMk cId="0" sldId="271"/>
            <ac:spMk id="6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49:41.246" v="1254" actId="1076"/>
          <ac:spMkLst>
            <pc:docMk/>
            <pc:sldMk cId="0" sldId="271"/>
            <ac:spMk id="72" creationId="{DF1B4196-F090-7BBA-AF6B-D4C57EC74818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52:01.785" v="1369" actId="1076"/>
        <pc:sldMkLst>
          <pc:docMk/>
          <pc:sldMk cId="0" sldId="272"/>
        </pc:sldMkLst>
        <pc:spChg chg="del">
          <ac:chgData name="Shuan Cheng" userId="b14087c0-bac9-44dd-b3f8-5d50e1ee75e5" providerId="ADAL" clId="{75A9BF88-81BC-4677-82BB-DF96F3D360A6}" dt="2025-10-19T00:50:15.577" v="1258" actId="478"/>
          <ac:spMkLst>
            <pc:docMk/>
            <pc:sldMk cId="0" sldId="27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5.577" v="1258" actId="478"/>
          <ac:spMkLst>
            <pc:docMk/>
            <pc:sldMk cId="0" sldId="27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5.577" v="1258" actId="478"/>
          <ac:spMkLst>
            <pc:docMk/>
            <pc:sldMk cId="0" sldId="27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5.577" v="1258" actId="478"/>
          <ac:spMkLst>
            <pc:docMk/>
            <pc:sldMk cId="0" sldId="27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5.577" v="1258" actId="478"/>
          <ac:spMkLst>
            <pc:docMk/>
            <pc:sldMk cId="0" sldId="27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5.577" v="1258" actId="478"/>
          <ac:spMkLst>
            <pc:docMk/>
            <pc:sldMk cId="0" sldId="27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8.775" v="1259" actId="478"/>
          <ac:spMkLst>
            <pc:docMk/>
            <pc:sldMk cId="0" sldId="27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8.775" v="1259" actId="478"/>
          <ac:spMkLst>
            <pc:docMk/>
            <pc:sldMk cId="0" sldId="27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8.775" v="1259" actId="478"/>
          <ac:spMkLst>
            <pc:docMk/>
            <pc:sldMk cId="0" sldId="27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8.775" v="1259" actId="478"/>
          <ac:spMkLst>
            <pc:docMk/>
            <pc:sldMk cId="0" sldId="27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8.775" v="1259" actId="478"/>
          <ac:spMkLst>
            <pc:docMk/>
            <pc:sldMk cId="0" sldId="27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8.775" v="1259" actId="478"/>
          <ac:spMkLst>
            <pc:docMk/>
            <pc:sldMk cId="0" sldId="27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0:18.775" v="1259" actId="478"/>
          <ac:spMkLst>
            <pc:docMk/>
            <pc:sldMk cId="0" sldId="272"/>
            <ac:spMk id="1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52:01.785" v="1369" actId="1076"/>
          <ac:spMkLst>
            <pc:docMk/>
            <pc:sldMk cId="0" sldId="272"/>
            <ac:spMk id="24" creationId="{79EBE93E-86B7-5F56-6EC5-B3D319B6D27E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54:59.707" v="1427" actId="1076"/>
        <pc:sldMkLst>
          <pc:docMk/>
          <pc:sldMk cId="0" sldId="273"/>
        </pc:sldMkLst>
        <pc:spChg chg="del mod">
          <ac:chgData name="Shuan Cheng" userId="b14087c0-bac9-44dd-b3f8-5d50e1ee75e5" providerId="ADAL" clId="{75A9BF88-81BC-4677-82BB-DF96F3D360A6}" dt="2025-10-19T00:52:28.329" v="1371" actId="478"/>
          <ac:spMkLst>
            <pc:docMk/>
            <pc:sldMk cId="0" sldId="273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52:32.581" v="1372" actId="1076"/>
          <ac:spMkLst>
            <pc:docMk/>
            <pc:sldMk cId="0" sldId="273"/>
            <ac:spMk id="1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53:49.193" v="1412" actId="1036"/>
          <ac:spMkLst>
            <pc:docMk/>
            <pc:sldMk cId="0" sldId="27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41.333" v="1374" actId="478"/>
          <ac:spMkLst>
            <pc:docMk/>
            <pc:sldMk cId="0" sldId="27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41.333" v="1374" actId="478"/>
          <ac:spMkLst>
            <pc:docMk/>
            <pc:sldMk cId="0" sldId="27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41.333" v="1374" actId="478"/>
          <ac:spMkLst>
            <pc:docMk/>
            <pc:sldMk cId="0" sldId="273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52:38.354" v="1373" actId="1076"/>
          <ac:spMkLst>
            <pc:docMk/>
            <pc:sldMk cId="0" sldId="273"/>
            <ac:spMk id="21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9T00:53:54.339" v="1413" actId="478"/>
          <ac:spMkLst>
            <pc:docMk/>
            <pc:sldMk cId="0" sldId="273"/>
            <ac:spMk id="29" creationId="{37EE6F36-47D7-8D32-B871-4A59E4C60AE2}"/>
          </ac:spMkLst>
        </pc:spChg>
        <pc:spChg chg="add mod">
          <ac:chgData name="Shuan Cheng" userId="b14087c0-bac9-44dd-b3f8-5d50e1ee75e5" providerId="ADAL" clId="{75A9BF88-81BC-4677-82BB-DF96F3D360A6}" dt="2025-10-19T00:53:39.735" v="1408" actId="1076"/>
          <ac:spMkLst>
            <pc:docMk/>
            <pc:sldMk cId="0" sldId="273"/>
            <ac:spMk id="30" creationId="{C5BC3B01-53BD-2680-B872-4108695367C3}"/>
          </ac:spMkLst>
        </pc:spChg>
        <pc:spChg chg="add mod">
          <ac:chgData name="Shuan Cheng" userId="b14087c0-bac9-44dd-b3f8-5d50e1ee75e5" providerId="ADAL" clId="{75A9BF88-81BC-4677-82BB-DF96F3D360A6}" dt="2025-10-19T00:54:59.707" v="1427" actId="1076"/>
          <ac:spMkLst>
            <pc:docMk/>
            <pc:sldMk cId="0" sldId="273"/>
            <ac:spMk id="31" creationId="{2E071F51-E41C-DAA9-605D-E5DA9846E990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02:09.257" v="1508" actId="1076"/>
        <pc:sldMkLst>
          <pc:docMk/>
          <pc:sldMk cId="0" sldId="274"/>
        </pc:sldMkLst>
        <pc:spChg chg="del">
          <ac:chgData name="Shuan Cheng" userId="b14087c0-bac9-44dd-b3f8-5d50e1ee75e5" providerId="ADAL" clId="{75A9BF88-81BC-4677-82BB-DF96F3D360A6}" dt="2025-10-19T00:55:15.781" v="1428" actId="478"/>
          <ac:spMkLst>
            <pc:docMk/>
            <pc:sldMk cId="0" sldId="274"/>
            <ac:spMk id="4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0:59:25.539" v="1489" actId="478"/>
          <ac:spMkLst>
            <pc:docMk/>
            <pc:sldMk cId="0" sldId="274"/>
            <ac:spMk id="7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0:59:23.540" v="1487" actId="478"/>
          <ac:spMkLst>
            <pc:docMk/>
            <pc:sldMk cId="0" sldId="274"/>
            <ac:spMk id="8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56:31.355" v="1453" actId="478"/>
          <ac:spMkLst>
            <pc:docMk/>
            <pc:sldMk cId="0" sldId="274"/>
            <ac:spMk id="9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9T00:56:38.680" v="1456" actId="1076"/>
          <ac:spMkLst>
            <pc:docMk/>
            <pc:sldMk cId="0" sldId="274"/>
            <ac:spMk id="1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56:20.593" v="1444" actId="478"/>
          <ac:spMkLst>
            <pc:docMk/>
            <pc:sldMk cId="0" sldId="274"/>
            <ac:spMk id="1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56:20.593" v="1444" actId="478"/>
          <ac:spMkLst>
            <pc:docMk/>
            <pc:sldMk cId="0" sldId="274"/>
            <ac:spMk id="1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56:20.593" v="1444" actId="478"/>
          <ac:spMkLst>
            <pc:docMk/>
            <pc:sldMk cId="0" sldId="274"/>
            <ac:spMk id="1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56:20.593" v="1444" actId="478"/>
          <ac:spMkLst>
            <pc:docMk/>
            <pc:sldMk cId="0" sldId="274"/>
            <ac:spMk id="1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56:20.593" v="1444" actId="478"/>
          <ac:spMkLst>
            <pc:docMk/>
            <pc:sldMk cId="0" sldId="274"/>
            <ac:spMk id="1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56:20.593" v="1444" actId="478"/>
          <ac:spMkLst>
            <pc:docMk/>
            <pc:sldMk cId="0" sldId="274"/>
            <ac:spMk id="1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56:20.593" v="1444" actId="478"/>
          <ac:spMkLst>
            <pc:docMk/>
            <pc:sldMk cId="0" sldId="27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6:20.593" v="1444" actId="478"/>
          <ac:spMkLst>
            <pc:docMk/>
            <pc:sldMk cId="0" sldId="274"/>
            <ac:spMk id="18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56:14.860" v="1443" actId="478"/>
          <ac:spMkLst>
            <pc:docMk/>
            <pc:sldMk cId="0" sldId="274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59:37.943" v="1493" actId="20577"/>
          <ac:spMkLst>
            <pc:docMk/>
            <pc:sldMk cId="0" sldId="274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59:58.204" v="1498" actId="1036"/>
          <ac:spMkLst>
            <pc:docMk/>
            <pc:sldMk cId="0" sldId="274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55:53.377" v="1437" actId="1076"/>
          <ac:spMkLst>
            <pc:docMk/>
            <pc:sldMk cId="0" sldId="274"/>
            <ac:spMk id="34" creationId="{794B74EB-3580-40D4-A47B-B205219E03C6}"/>
          </ac:spMkLst>
        </pc:spChg>
        <pc:spChg chg="add mod">
          <ac:chgData name="Shuan Cheng" userId="b14087c0-bac9-44dd-b3f8-5d50e1ee75e5" providerId="ADAL" clId="{75A9BF88-81BC-4677-82BB-DF96F3D360A6}" dt="2025-10-19T00:56:14.451" v="1442" actId="767"/>
          <ac:spMkLst>
            <pc:docMk/>
            <pc:sldMk cId="0" sldId="274"/>
            <ac:spMk id="35" creationId="{D3BF58F6-B986-A90D-A893-A080B1A07539}"/>
          </ac:spMkLst>
        </pc:spChg>
        <pc:spChg chg="add mod">
          <ac:chgData name="Shuan Cheng" userId="b14087c0-bac9-44dd-b3f8-5d50e1ee75e5" providerId="ADAL" clId="{75A9BF88-81BC-4677-82BB-DF96F3D360A6}" dt="2025-10-19T00:57:07.436" v="1469" actId="1076"/>
          <ac:spMkLst>
            <pc:docMk/>
            <pc:sldMk cId="0" sldId="274"/>
            <ac:spMk id="36" creationId="{70204A9C-4F7F-E1CB-AF58-83910DAD2F5B}"/>
          </ac:spMkLst>
        </pc:spChg>
        <pc:spChg chg="add mod">
          <ac:chgData name="Shuan Cheng" userId="b14087c0-bac9-44dd-b3f8-5d50e1ee75e5" providerId="ADAL" clId="{75A9BF88-81BC-4677-82BB-DF96F3D360A6}" dt="2025-10-19T00:57:16.521" v="1473" actId="20577"/>
          <ac:spMkLst>
            <pc:docMk/>
            <pc:sldMk cId="0" sldId="274"/>
            <ac:spMk id="37" creationId="{59C079F0-8658-C683-D11D-56F3C6573FF2}"/>
          </ac:spMkLst>
        </pc:spChg>
        <pc:spChg chg="add mod">
          <ac:chgData name="Shuan Cheng" userId="b14087c0-bac9-44dd-b3f8-5d50e1ee75e5" providerId="ADAL" clId="{75A9BF88-81BC-4677-82BB-DF96F3D360A6}" dt="2025-10-19T00:58:07.526" v="1486" actId="14100"/>
          <ac:spMkLst>
            <pc:docMk/>
            <pc:sldMk cId="0" sldId="274"/>
            <ac:spMk id="38" creationId="{3616571D-AECC-6786-52B4-C4A113928BB7}"/>
          </ac:spMkLst>
        </pc:spChg>
        <pc:spChg chg="add mod">
          <ac:chgData name="Shuan Cheng" userId="b14087c0-bac9-44dd-b3f8-5d50e1ee75e5" providerId="ADAL" clId="{75A9BF88-81BC-4677-82BB-DF96F3D360A6}" dt="2025-10-19T00:57:47.208" v="1480" actId="1076"/>
          <ac:spMkLst>
            <pc:docMk/>
            <pc:sldMk cId="0" sldId="274"/>
            <ac:spMk id="39" creationId="{8CC233AD-E047-A0FC-6AEC-D2E2D220B7F4}"/>
          </ac:spMkLst>
        </pc:spChg>
        <pc:spChg chg="add mod">
          <ac:chgData name="Shuan Cheng" userId="b14087c0-bac9-44dd-b3f8-5d50e1ee75e5" providerId="ADAL" clId="{75A9BF88-81BC-4677-82BB-DF96F3D360A6}" dt="2025-10-19T00:57:57.363" v="1484" actId="1076"/>
          <ac:spMkLst>
            <pc:docMk/>
            <pc:sldMk cId="0" sldId="274"/>
            <ac:spMk id="40" creationId="{4BB55FF4-756D-6F4F-A3B8-F92DB9649161}"/>
          </ac:spMkLst>
        </pc:spChg>
        <pc:spChg chg="add mod">
          <ac:chgData name="Shuan Cheng" userId="b14087c0-bac9-44dd-b3f8-5d50e1ee75e5" providerId="ADAL" clId="{75A9BF88-81BC-4677-82BB-DF96F3D360A6}" dt="2025-10-19T00:59:28.847" v="1491" actId="207"/>
          <ac:spMkLst>
            <pc:docMk/>
            <pc:sldMk cId="0" sldId="274"/>
            <ac:spMk id="41" creationId="{55E587F5-E4A1-BF5E-470D-4DD31CBA8B88}"/>
          </ac:spMkLst>
        </pc:spChg>
        <pc:spChg chg="add del mod">
          <ac:chgData name="Shuan Cheng" userId="b14087c0-bac9-44dd-b3f8-5d50e1ee75e5" providerId="ADAL" clId="{75A9BF88-81BC-4677-82BB-DF96F3D360A6}" dt="2025-10-19T01:01:59.915" v="1504" actId="478"/>
          <ac:spMkLst>
            <pc:docMk/>
            <pc:sldMk cId="0" sldId="274"/>
            <ac:spMk id="42" creationId="{15E4004C-0F56-E97A-CA73-02895153286C}"/>
          </ac:spMkLst>
        </pc:spChg>
        <pc:spChg chg="add mod">
          <ac:chgData name="Shuan Cheng" userId="b14087c0-bac9-44dd-b3f8-5d50e1ee75e5" providerId="ADAL" clId="{75A9BF88-81BC-4677-82BB-DF96F3D360A6}" dt="2025-10-19T01:01:51.443" v="1502" actId="113"/>
          <ac:spMkLst>
            <pc:docMk/>
            <pc:sldMk cId="0" sldId="274"/>
            <ac:spMk id="43" creationId="{4DB5B371-EB54-0C93-B6E8-792B86067FCE}"/>
          </ac:spMkLst>
        </pc:spChg>
        <pc:spChg chg="add mod">
          <ac:chgData name="Shuan Cheng" userId="b14087c0-bac9-44dd-b3f8-5d50e1ee75e5" providerId="ADAL" clId="{75A9BF88-81BC-4677-82BB-DF96F3D360A6}" dt="2025-10-19T01:02:09.257" v="1508" actId="1076"/>
          <ac:spMkLst>
            <pc:docMk/>
            <pc:sldMk cId="0" sldId="274"/>
            <ac:spMk id="44" creationId="{60536E13-4DE7-340C-7B02-D7F7D91D0BEB}"/>
          </ac:spMkLst>
        </pc:spChg>
      </pc:sldChg>
      <pc:sldChg chg="modSp mod">
        <pc:chgData name="Shuan Cheng" userId="b14087c0-bac9-44dd-b3f8-5d50e1ee75e5" providerId="ADAL" clId="{75A9BF88-81BC-4677-82BB-DF96F3D360A6}" dt="2025-10-19T01:02:43.185" v="1511" actId="1076"/>
        <pc:sldMkLst>
          <pc:docMk/>
          <pc:sldMk cId="0" sldId="275"/>
        </pc:sldMkLst>
        <pc:spChg chg="mod">
          <ac:chgData name="Shuan Cheng" userId="b14087c0-bac9-44dd-b3f8-5d50e1ee75e5" providerId="ADAL" clId="{75A9BF88-81BC-4677-82BB-DF96F3D360A6}" dt="2025-10-19T01:02:43.185" v="1511" actId="1076"/>
          <ac:spMkLst>
            <pc:docMk/>
            <pc:sldMk cId="0" sldId="275"/>
            <ac:spMk id="8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05:56.731" v="1602" actId="1076"/>
        <pc:sldMkLst>
          <pc:docMk/>
          <pc:sldMk cId="0" sldId="276"/>
        </pc:sldMkLst>
        <pc:spChg chg="del">
          <ac:chgData name="Shuan Cheng" userId="b14087c0-bac9-44dd-b3f8-5d50e1ee75e5" providerId="ADAL" clId="{75A9BF88-81BC-4677-82BB-DF96F3D360A6}" dt="2025-10-19T01:03:31.763" v="1512" actId="478"/>
          <ac:spMkLst>
            <pc:docMk/>
            <pc:sldMk cId="0" sldId="276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3:31.763" v="1512" actId="478"/>
          <ac:spMkLst>
            <pc:docMk/>
            <pc:sldMk cId="0" sldId="27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3:31.763" v="1512" actId="478"/>
          <ac:spMkLst>
            <pc:docMk/>
            <pc:sldMk cId="0" sldId="27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3:31.763" v="1512" actId="478"/>
          <ac:spMkLst>
            <pc:docMk/>
            <pc:sldMk cId="0" sldId="27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3:31.763" v="1512" actId="478"/>
          <ac:spMkLst>
            <pc:docMk/>
            <pc:sldMk cId="0" sldId="27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3:31.763" v="1512" actId="478"/>
          <ac:spMkLst>
            <pc:docMk/>
            <pc:sldMk cId="0" sldId="27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3:31.763" v="1512" actId="478"/>
          <ac:spMkLst>
            <pc:docMk/>
            <pc:sldMk cId="0" sldId="27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3:31.763" v="1512" actId="478"/>
          <ac:spMkLst>
            <pc:docMk/>
            <pc:sldMk cId="0" sldId="27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3:31.763" v="1512" actId="478"/>
          <ac:spMkLst>
            <pc:docMk/>
            <pc:sldMk cId="0" sldId="27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3:31.763" v="1512" actId="478"/>
          <ac:spMkLst>
            <pc:docMk/>
            <pc:sldMk cId="0" sldId="276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1:05:56.731" v="1602" actId="1076"/>
          <ac:spMkLst>
            <pc:docMk/>
            <pc:sldMk cId="0" sldId="276"/>
            <ac:spMk id="2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1:05:38.219" v="1598"/>
          <ac:spMkLst>
            <pc:docMk/>
            <pc:sldMk cId="0" sldId="276"/>
            <ac:spMk id="2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1:03:50.005" v="1518" actId="20577"/>
          <ac:spMkLst>
            <pc:docMk/>
            <pc:sldMk cId="0" sldId="276"/>
            <ac:spMk id="30" creationId="{7CD201E2-C5B7-1E67-8FEC-CE3FCAB68AF2}"/>
          </ac:spMkLst>
        </pc:spChg>
        <pc:spChg chg="add mod">
          <ac:chgData name="Shuan Cheng" userId="b14087c0-bac9-44dd-b3f8-5d50e1ee75e5" providerId="ADAL" clId="{75A9BF88-81BC-4677-82BB-DF96F3D360A6}" dt="2025-10-19T01:05:52.571" v="1601" actId="1076"/>
          <ac:spMkLst>
            <pc:docMk/>
            <pc:sldMk cId="0" sldId="276"/>
            <ac:spMk id="31" creationId="{E0C4852A-691D-BA47-9AA4-F0D42174ACDA}"/>
          </ac:spMkLst>
        </pc:spChg>
        <pc:grpChg chg="del mod">
          <ac:chgData name="Shuan Cheng" userId="b14087c0-bac9-44dd-b3f8-5d50e1ee75e5" providerId="ADAL" clId="{75A9BF88-81BC-4677-82BB-DF96F3D360A6}" dt="2025-10-19T01:05:47.064" v="1600" actId="478"/>
          <ac:grpSpMkLst>
            <pc:docMk/>
            <pc:sldMk cId="0" sldId="276"/>
            <ac:grpSpMk id="11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19T01:08:23.361" v="1693" actId="1076"/>
        <pc:sldMkLst>
          <pc:docMk/>
          <pc:sldMk cId="0" sldId="279"/>
        </pc:sldMkLst>
        <pc:spChg chg="del">
          <ac:chgData name="Shuan Cheng" userId="b14087c0-bac9-44dd-b3f8-5d50e1ee75e5" providerId="ADAL" clId="{75A9BF88-81BC-4677-82BB-DF96F3D360A6}" dt="2025-10-19T01:06:43.290" v="1603" actId="478"/>
          <ac:spMkLst>
            <pc:docMk/>
            <pc:sldMk cId="0" sldId="27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43.290" v="1603" actId="478"/>
          <ac:spMkLst>
            <pc:docMk/>
            <pc:sldMk cId="0" sldId="27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43.290" v="1603" actId="478"/>
          <ac:spMkLst>
            <pc:docMk/>
            <pc:sldMk cId="0" sldId="27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43.290" v="1603" actId="478"/>
          <ac:spMkLst>
            <pc:docMk/>
            <pc:sldMk cId="0" sldId="27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43.290" v="1603" actId="478"/>
          <ac:spMkLst>
            <pc:docMk/>
            <pc:sldMk cId="0" sldId="279"/>
            <ac:spMk id="11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1:06:46.434" v="1605" actId="478"/>
          <ac:spMkLst>
            <pc:docMk/>
            <pc:sldMk cId="0" sldId="27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43.290" v="1603" actId="478"/>
          <ac:spMkLst>
            <pc:docMk/>
            <pc:sldMk cId="0" sldId="27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43.290" v="1603" actId="478"/>
          <ac:spMkLst>
            <pc:docMk/>
            <pc:sldMk cId="0" sldId="27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43.290" v="1603" actId="478"/>
          <ac:spMkLst>
            <pc:docMk/>
            <pc:sldMk cId="0" sldId="27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43.290" v="1603" actId="478"/>
          <ac:spMkLst>
            <pc:docMk/>
            <pc:sldMk cId="0" sldId="27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43.290" v="1603" actId="478"/>
          <ac:spMkLst>
            <pc:docMk/>
            <pc:sldMk cId="0" sldId="279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1:08:23.361" v="1693" actId="1076"/>
          <ac:spMkLst>
            <pc:docMk/>
            <pc:sldMk cId="0" sldId="279"/>
            <ac:spMk id="29" creationId="{8C7014FE-115C-AF74-AEB8-C66AA148774E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12:18.896" v="1946" actId="1076"/>
        <pc:sldMkLst>
          <pc:docMk/>
          <pc:sldMk cId="0" sldId="280"/>
        </pc:sldMkLst>
        <pc:spChg chg="del">
          <ac:chgData name="Shuan Cheng" userId="b14087c0-bac9-44dd-b3f8-5d50e1ee75e5" providerId="ADAL" clId="{75A9BF88-81BC-4677-82BB-DF96F3D360A6}" dt="2025-10-19T01:09:07.973" v="1694" actId="478"/>
          <ac:spMkLst>
            <pc:docMk/>
            <pc:sldMk cId="0" sldId="28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9:07.973" v="1694" actId="478"/>
          <ac:spMkLst>
            <pc:docMk/>
            <pc:sldMk cId="0" sldId="28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9:07.973" v="1694" actId="478"/>
          <ac:spMkLst>
            <pc:docMk/>
            <pc:sldMk cId="0" sldId="28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9:07.973" v="1694" actId="478"/>
          <ac:spMkLst>
            <pc:docMk/>
            <pc:sldMk cId="0" sldId="280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9:07.973" v="1694" actId="478"/>
          <ac:spMkLst>
            <pc:docMk/>
            <pc:sldMk cId="0" sldId="280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9:07.973" v="1694" actId="478"/>
          <ac:spMkLst>
            <pc:docMk/>
            <pc:sldMk cId="0" sldId="280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9:07.973" v="1694" actId="478"/>
          <ac:spMkLst>
            <pc:docMk/>
            <pc:sldMk cId="0" sldId="280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9:07.973" v="1694" actId="478"/>
          <ac:spMkLst>
            <pc:docMk/>
            <pc:sldMk cId="0" sldId="280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9:07.973" v="1694" actId="478"/>
          <ac:spMkLst>
            <pc:docMk/>
            <pc:sldMk cId="0" sldId="280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9:07.973" v="1694" actId="478"/>
          <ac:spMkLst>
            <pc:docMk/>
            <pc:sldMk cId="0" sldId="280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9:10.144" v="1695" actId="478"/>
          <ac:spMkLst>
            <pc:docMk/>
            <pc:sldMk cId="0" sldId="280"/>
            <ac:spMk id="4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1:12:18.896" v="1946" actId="1076"/>
          <ac:spMkLst>
            <pc:docMk/>
            <pc:sldMk cId="0" sldId="280"/>
            <ac:spMk id="50" creationId="{EF1A8F95-D731-6E24-389D-B92F6493DA69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14:00.796" v="1955" actId="1076"/>
        <pc:sldMkLst>
          <pc:docMk/>
          <pc:sldMk cId="0" sldId="281"/>
        </pc:sldMkLst>
        <pc:spChg chg="del">
          <ac:chgData name="Shuan Cheng" userId="b14087c0-bac9-44dd-b3f8-5d50e1ee75e5" providerId="ADAL" clId="{75A9BF88-81BC-4677-82BB-DF96F3D360A6}" dt="2025-10-19T01:13:31.296" v="1947" actId="478"/>
          <ac:spMkLst>
            <pc:docMk/>
            <pc:sldMk cId="0" sldId="281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3:31.296" v="1947" actId="478"/>
          <ac:spMkLst>
            <pc:docMk/>
            <pc:sldMk cId="0" sldId="28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3:31.296" v="1947" actId="478"/>
          <ac:spMkLst>
            <pc:docMk/>
            <pc:sldMk cId="0" sldId="28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3:31.296" v="1947" actId="478"/>
          <ac:spMkLst>
            <pc:docMk/>
            <pc:sldMk cId="0" sldId="28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3:31.296" v="1947" actId="478"/>
          <ac:spMkLst>
            <pc:docMk/>
            <pc:sldMk cId="0" sldId="28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3:31.296" v="1947" actId="478"/>
          <ac:spMkLst>
            <pc:docMk/>
            <pc:sldMk cId="0" sldId="28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3:31.296" v="1947" actId="478"/>
          <ac:spMkLst>
            <pc:docMk/>
            <pc:sldMk cId="0" sldId="28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3:31.296" v="1947" actId="478"/>
          <ac:spMkLst>
            <pc:docMk/>
            <pc:sldMk cId="0" sldId="28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3:31.296" v="1947" actId="478"/>
          <ac:spMkLst>
            <pc:docMk/>
            <pc:sldMk cId="0" sldId="28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3:31.296" v="1947" actId="478"/>
          <ac:spMkLst>
            <pc:docMk/>
            <pc:sldMk cId="0" sldId="281"/>
            <ac:spMk id="1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1:14:00.796" v="1955" actId="1076"/>
          <ac:spMkLst>
            <pc:docMk/>
            <pc:sldMk cId="0" sldId="281"/>
            <ac:spMk id="34" creationId="{F6A728AC-72EB-6973-DD2B-81E03CBF488B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14:21.912" v="1957"/>
        <pc:sldMkLst>
          <pc:docMk/>
          <pc:sldMk cId="0" sldId="282"/>
        </pc:sldMkLst>
        <pc:spChg chg="del">
          <ac:chgData name="Shuan Cheng" userId="b14087c0-bac9-44dd-b3f8-5d50e1ee75e5" providerId="ADAL" clId="{75A9BF88-81BC-4677-82BB-DF96F3D360A6}" dt="2025-10-19T01:14:16.621" v="1956" actId="478"/>
          <ac:spMkLst>
            <pc:docMk/>
            <pc:sldMk cId="0" sldId="28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16.621" v="1956" actId="478"/>
          <ac:spMkLst>
            <pc:docMk/>
            <pc:sldMk cId="0" sldId="28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16.621" v="1956" actId="478"/>
          <ac:spMkLst>
            <pc:docMk/>
            <pc:sldMk cId="0" sldId="28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16.621" v="1956" actId="478"/>
          <ac:spMkLst>
            <pc:docMk/>
            <pc:sldMk cId="0" sldId="28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16.621" v="1956" actId="478"/>
          <ac:spMkLst>
            <pc:docMk/>
            <pc:sldMk cId="0" sldId="28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16.621" v="1956" actId="478"/>
          <ac:spMkLst>
            <pc:docMk/>
            <pc:sldMk cId="0" sldId="28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16.621" v="1956" actId="478"/>
          <ac:spMkLst>
            <pc:docMk/>
            <pc:sldMk cId="0" sldId="28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16.621" v="1956" actId="478"/>
          <ac:spMkLst>
            <pc:docMk/>
            <pc:sldMk cId="0" sldId="28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16.621" v="1956" actId="478"/>
          <ac:spMkLst>
            <pc:docMk/>
            <pc:sldMk cId="0" sldId="28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16.621" v="1956" actId="478"/>
          <ac:spMkLst>
            <pc:docMk/>
            <pc:sldMk cId="0" sldId="282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1:14:21.912" v="1957"/>
          <ac:spMkLst>
            <pc:docMk/>
            <pc:sldMk cId="0" sldId="282"/>
            <ac:spMk id="28" creationId="{AE4C46D1-EA13-CC3C-70B0-7655A7EF9E1D}"/>
          </ac:spMkLst>
        </pc:spChg>
      </pc:sldChg>
      <pc:sldChg chg="addSp delSp modSp mod">
        <pc:chgData name="Shuan Cheng" userId="b14087c0-bac9-44dd-b3f8-5d50e1ee75e5" providerId="ADAL" clId="{75A9BF88-81BC-4677-82BB-DF96F3D360A6}" dt="2025-10-19T04:07:08.232" v="3699" actId="14100"/>
        <pc:sldMkLst>
          <pc:docMk/>
          <pc:sldMk cId="0" sldId="283"/>
        </pc:sldMkLst>
        <pc:spChg chg="del">
          <ac:chgData name="Shuan Cheng" userId="b14087c0-bac9-44dd-b3f8-5d50e1ee75e5" providerId="ADAL" clId="{75A9BF88-81BC-4677-82BB-DF96F3D360A6}" dt="2025-10-19T02:17:02.653" v="1986" actId="478"/>
          <ac:spMkLst>
            <pc:docMk/>
            <pc:sldMk cId="0" sldId="283"/>
            <ac:spMk id="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4:06:59.274" v="3696" actId="1076"/>
          <ac:spMkLst>
            <pc:docMk/>
            <pc:sldMk cId="0" sldId="283"/>
            <ac:spMk id="5" creationId="{7418D938-7C79-2C47-BAAA-02FF64C46876}"/>
          </ac:spMkLst>
        </pc:spChg>
        <pc:spChg chg="mod">
          <ac:chgData name="Shuan Cheng" userId="b14087c0-bac9-44dd-b3f8-5d50e1ee75e5" providerId="ADAL" clId="{75A9BF88-81BC-4677-82BB-DF96F3D360A6}" dt="2025-10-19T02:16:59.600" v="1985" actId="20577"/>
          <ac:spMkLst>
            <pc:docMk/>
            <pc:sldMk cId="0" sldId="28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6:25.955" v="1958" actId="478"/>
          <ac:spMkLst>
            <pc:docMk/>
            <pc:sldMk cId="0" sldId="28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6:25.955" v="1958" actId="478"/>
          <ac:spMkLst>
            <pc:docMk/>
            <pc:sldMk cId="0" sldId="28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6:25.955" v="1958" actId="478"/>
          <ac:spMkLst>
            <pc:docMk/>
            <pc:sldMk cId="0" sldId="28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6:25.955" v="1958" actId="478"/>
          <ac:spMkLst>
            <pc:docMk/>
            <pc:sldMk cId="0" sldId="28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6:25.955" v="1958" actId="478"/>
          <ac:spMkLst>
            <pc:docMk/>
            <pc:sldMk cId="0" sldId="28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6:25.955" v="1958" actId="478"/>
          <ac:spMkLst>
            <pc:docMk/>
            <pc:sldMk cId="0" sldId="28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6:25.955" v="1958" actId="478"/>
          <ac:spMkLst>
            <pc:docMk/>
            <pc:sldMk cId="0" sldId="28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6:25.955" v="1958" actId="478"/>
          <ac:spMkLst>
            <pc:docMk/>
            <pc:sldMk cId="0" sldId="28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6:25.955" v="1958" actId="478"/>
          <ac:spMkLst>
            <pc:docMk/>
            <pc:sldMk cId="0" sldId="28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6:25.955" v="1958" actId="478"/>
          <ac:spMkLst>
            <pc:docMk/>
            <pc:sldMk cId="0" sldId="283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17:28.613" v="1993" actId="1037"/>
          <ac:spMkLst>
            <pc:docMk/>
            <pc:sldMk cId="0" sldId="28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6:01.889" v="3617" actId="478"/>
          <ac:spMkLst>
            <pc:docMk/>
            <pc:sldMk cId="0" sldId="28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6:04.563" v="3618" actId="478"/>
          <ac:spMkLst>
            <pc:docMk/>
            <pc:sldMk cId="0" sldId="283"/>
            <ac:spMk id="20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2:17:55.875" v="2002" actId="478"/>
          <ac:spMkLst>
            <pc:docMk/>
            <pc:sldMk cId="0" sldId="28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6:05.909" v="3619" actId="478"/>
          <ac:spMkLst>
            <pc:docMk/>
            <pc:sldMk cId="0" sldId="283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6:01.889" v="3617" actId="478"/>
          <ac:spMkLst>
            <pc:docMk/>
            <pc:sldMk cId="0" sldId="283"/>
            <ac:spMk id="23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4:06:07.949" v="3620" actId="478"/>
          <ac:spMkLst>
            <pc:docMk/>
            <pc:sldMk cId="0" sldId="28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6:01.889" v="3617" actId="478"/>
          <ac:spMkLst>
            <pc:docMk/>
            <pc:sldMk cId="0" sldId="283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6:01.889" v="3617" actId="478"/>
          <ac:spMkLst>
            <pc:docMk/>
            <pc:sldMk cId="0" sldId="283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8:27.868" v="2016" actId="478"/>
          <ac:spMkLst>
            <pc:docMk/>
            <pc:sldMk cId="0" sldId="283"/>
            <ac:spMk id="3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18:59.876" v="2044" actId="1076"/>
          <ac:spMkLst>
            <pc:docMk/>
            <pc:sldMk cId="0" sldId="283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8:29.289" v="2017" actId="478"/>
          <ac:spMkLst>
            <pc:docMk/>
            <pc:sldMk cId="0" sldId="283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17:44.888" v="1998" actId="1076"/>
          <ac:spMkLst>
            <pc:docMk/>
            <pc:sldMk cId="0" sldId="283"/>
            <ac:spMk id="44" creationId="{D78CED0C-3CA7-DE4E-327B-5EE1C2C49048}"/>
          </ac:spMkLst>
        </pc:spChg>
        <pc:spChg chg="add del mod">
          <ac:chgData name="Shuan Cheng" userId="b14087c0-bac9-44dd-b3f8-5d50e1ee75e5" providerId="ADAL" clId="{75A9BF88-81BC-4677-82BB-DF96F3D360A6}" dt="2025-10-19T04:06:01.889" v="3617" actId="478"/>
          <ac:spMkLst>
            <pc:docMk/>
            <pc:sldMk cId="0" sldId="283"/>
            <ac:spMk id="45" creationId="{46597117-47C9-24BF-3870-AE29421D39EF}"/>
          </ac:spMkLst>
        </pc:spChg>
        <pc:grpChg chg="mod">
          <ac:chgData name="Shuan Cheng" userId="b14087c0-bac9-44dd-b3f8-5d50e1ee75e5" providerId="ADAL" clId="{75A9BF88-81BC-4677-82BB-DF96F3D360A6}" dt="2025-10-19T04:07:08.232" v="3699" actId="14100"/>
          <ac:grpSpMkLst>
            <pc:docMk/>
            <pc:sldMk cId="0" sldId="283"/>
            <ac:grpSpMk id="27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19T02:22:59.373" v="2177" actId="20577"/>
        <pc:sldMkLst>
          <pc:docMk/>
          <pc:sldMk cId="0" sldId="284"/>
        </pc:sldMkLst>
        <pc:spChg chg="del">
          <ac:chgData name="Shuan Cheng" userId="b14087c0-bac9-44dd-b3f8-5d50e1ee75e5" providerId="ADAL" clId="{75A9BF88-81BC-4677-82BB-DF96F3D360A6}" dt="2025-10-19T02:20:12.490" v="2045" actId="478"/>
          <ac:spMkLst>
            <pc:docMk/>
            <pc:sldMk cId="0" sldId="28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0:12.490" v="2045" actId="478"/>
          <ac:spMkLst>
            <pc:docMk/>
            <pc:sldMk cId="0" sldId="28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0:12.490" v="2045" actId="478"/>
          <ac:spMkLst>
            <pc:docMk/>
            <pc:sldMk cId="0" sldId="284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0:12.490" v="2045" actId="478"/>
          <ac:spMkLst>
            <pc:docMk/>
            <pc:sldMk cId="0" sldId="28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0:12.490" v="2045" actId="478"/>
          <ac:spMkLst>
            <pc:docMk/>
            <pc:sldMk cId="0" sldId="28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0:12.490" v="2045" actId="478"/>
          <ac:spMkLst>
            <pc:docMk/>
            <pc:sldMk cId="0" sldId="28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0:12.490" v="2045" actId="478"/>
          <ac:spMkLst>
            <pc:docMk/>
            <pc:sldMk cId="0" sldId="28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0:12.490" v="2045" actId="478"/>
          <ac:spMkLst>
            <pc:docMk/>
            <pc:sldMk cId="0" sldId="28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0:12.490" v="2045" actId="478"/>
          <ac:spMkLst>
            <pc:docMk/>
            <pc:sldMk cId="0" sldId="28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0:12.490" v="2045" actId="478"/>
          <ac:spMkLst>
            <pc:docMk/>
            <pc:sldMk cId="0" sldId="284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1:26.132" v="2121" actId="478"/>
          <ac:spMkLst>
            <pc:docMk/>
            <pc:sldMk cId="0" sldId="28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1:26.132" v="2121" actId="478"/>
          <ac:spMkLst>
            <pc:docMk/>
            <pc:sldMk cId="0" sldId="284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22:59.373" v="2177" actId="20577"/>
          <ac:spMkLst>
            <pc:docMk/>
            <pc:sldMk cId="0" sldId="28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1:26.132" v="2121" actId="478"/>
          <ac:spMkLst>
            <pc:docMk/>
            <pc:sldMk cId="0" sldId="284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1:26.132" v="2121" actId="478"/>
          <ac:spMkLst>
            <pc:docMk/>
            <pc:sldMk cId="0" sldId="284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1:26.132" v="2121" actId="478"/>
          <ac:spMkLst>
            <pc:docMk/>
            <pc:sldMk cId="0" sldId="284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1:26.132" v="2121" actId="478"/>
          <ac:spMkLst>
            <pc:docMk/>
            <pc:sldMk cId="0" sldId="284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1:26.132" v="2121" actId="478"/>
          <ac:spMkLst>
            <pc:docMk/>
            <pc:sldMk cId="0" sldId="284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1:26.132" v="2121" actId="478"/>
          <ac:spMkLst>
            <pc:docMk/>
            <pc:sldMk cId="0" sldId="284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1:26.132" v="2121" actId="478"/>
          <ac:spMkLst>
            <pc:docMk/>
            <pc:sldMk cId="0" sldId="284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1:26.132" v="2121" actId="478"/>
          <ac:spMkLst>
            <pc:docMk/>
            <pc:sldMk cId="0" sldId="284"/>
            <ac:spMk id="3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22:33.929" v="2170" actId="20577"/>
          <ac:spMkLst>
            <pc:docMk/>
            <pc:sldMk cId="0" sldId="284"/>
            <ac:spMk id="3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21:11.585" v="2119" actId="1076"/>
          <ac:spMkLst>
            <pc:docMk/>
            <pc:sldMk cId="0" sldId="284"/>
            <ac:spMk id="43" creationId="{F91DA535-1788-F7B6-6FD6-E4C159EF51A0}"/>
          </ac:spMkLst>
        </pc:spChg>
        <pc:spChg chg="add mod">
          <ac:chgData name="Shuan Cheng" userId="b14087c0-bac9-44dd-b3f8-5d50e1ee75e5" providerId="ADAL" clId="{75A9BF88-81BC-4677-82BB-DF96F3D360A6}" dt="2025-10-19T02:22:52.334" v="2175" actId="1076"/>
          <ac:spMkLst>
            <pc:docMk/>
            <pc:sldMk cId="0" sldId="284"/>
            <ac:spMk id="45" creationId="{70EF835F-9470-FFC4-E89F-85D4B153B2BF}"/>
          </ac:spMkLst>
        </pc:spChg>
      </pc:sldChg>
      <pc:sldChg chg="addSp delSp modSp mod">
        <pc:chgData name="Shuan Cheng" userId="b14087c0-bac9-44dd-b3f8-5d50e1ee75e5" providerId="ADAL" clId="{75A9BF88-81BC-4677-82BB-DF96F3D360A6}" dt="2025-10-19T04:08:12.658" v="3713" actId="20577"/>
        <pc:sldMkLst>
          <pc:docMk/>
          <pc:sldMk cId="0" sldId="285"/>
        </pc:sldMkLst>
        <pc:spChg chg="del">
          <ac:chgData name="Shuan Cheng" userId="b14087c0-bac9-44dd-b3f8-5d50e1ee75e5" providerId="ADAL" clId="{75A9BF88-81BC-4677-82BB-DF96F3D360A6}" dt="2025-10-19T04:07:55.166" v="3700" actId="478"/>
          <ac:spMkLst>
            <pc:docMk/>
            <pc:sldMk cId="0" sldId="285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7:55.166" v="3700" actId="478"/>
          <ac:spMkLst>
            <pc:docMk/>
            <pc:sldMk cId="0" sldId="285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4:07:57.313" v="3701" actId="20577"/>
          <ac:spMkLst>
            <pc:docMk/>
            <pc:sldMk cId="0" sldId="285"/>
            <ac:spMk id="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4:07:55.166" v="3700" actId="478"/>
          <ac:spMkLst>
            <pc:docMk/>
            <pc:sldMk cId="0" sldId="285"/>
            <ac:spMk id="6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4:07:55.166" v="3700" actId="478"/>
          <ac:spMkLst>
            <pc:docMk/>
            <pc:sldMk cId="0" sldId="28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7:55.166" v="3700" actId="478"/>
          <ac:spMkLst>
            <pc:docMk/>
            <pc:sldMk cId="0" sldId="28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7:55.166" v="3700" actId="478"/>
          <ac:spMkLst>
            <pc:docMk/>
            <pc:sldMk cId="0" sldId="28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7:55.166" v="3700" actId="478"/>
          <ac:spMkLst>
            <pc:docMk/>
            <pc:sldMk cId="0" sldId="285"/>
            <ac:spMk id="1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4:07:59.008" v="3704" actId="20577"/>
          <ac:spMkLst>
            <pc:docMk/>
            <pc:sldMk cId="0" sldId="285"/>
            <ac:spMk id="1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4:08:12.658" v="3713" actId="20577"/>
          <ac:spMkLst>
            <pc:docMk/>
            <pc:sldMk cId="0" sldId="285"/>
            <ac:spMk id="16" creationId="{30845FB3-A1C2-5B0B-DD20-27414513B17C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27:33.065" v="2302" actId="1076"/>
        <pc:sldMkLst>
          <pc:docMk/>
          <pc:sldMk cId="0" sldId="286"/>
        </pc:sldMkLst>
        <pc:spChg chg="del">
          <ac:chgData name="Shuan Cheng" userId="b14087c0-bac9-44dd-b3f8-5d50e1ee75e5" providerId="ADAL" clId="{75A9BF88-81BC-4677-82BB-DF96F3D360A6}" dt="2025-10-19T02:25:43.663" v="2191" actId="478"/>
          <ac:spMkLst>
            <pc:docMk/>
            <pc:sldMk cId="0" sldId="286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5:43.663" v="2191" actId="478"/>
          <ac:spMkLst>
            <pc:docMk/>
            <pc:sldMk cId="0" sldId="28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5:43.663" v="2191" actId="478"/>
          <ac:spMkLst>
            <pc:docMk/>
            <pc:sldMk cId="0" sldId="28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5:43.663" v="2191" actId="478"/>
          <ac:spMkLst>
            <pc:docMk/>
            <pc:sldMk cId="0" sldId="28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5:43.663" v="2191" actId="478"/>
          <ac:spMkLst>
            <pc:docMk/>
            <pc:sldMk cId="0" sldId="28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5:43.663" v="2191" actId="478"/>
          <ac:spMkLst>
            <pc:docMk/>
            <pc:sldMk cId="0" sldId="28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5:43.663" v="2191" actId="478"/>
          <ac:spMkLst>
            <pc:docMk/>
            <pc:sldMk cId="0" sldId="28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5:43.663" v="2191" actId="478"/>
          <ac:spMkLst>
            <pc:docMk/>
            <pc:sldMk cId="0" sldId="28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5:43.663" v="2191" actId="478"/>
          <ac:spMkLst>
            <pc:docMk/>
            <pc:sldMk cId="0" sldId="28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6:43.954" v="2233" actId="478"/>
          <ac:spMkLst>
            <pc:docMk/>
            <pc:sldMk cId="0" sldId="28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6:43.954" v="2233" actId="478"/>
          <ac:spMkLst>
            <pc:docMk/>
            <pc:sldMk cId="0" sldId="28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6:43.954" v="2233" actId="478"/>
          <ac:spMkLst>
            <pc:docMk/>
            <pc:sldMk cId="0" sldId="28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6:43.954" v="2233" actId="478"/>
          <ac:spMkLst>
            <pc:docMk/>
            <pc:sldMk cId="0" sldId="28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6:43.954" v="2233" actId="478"/>
          <ac:spMkLst>
            <pc:docMk/>
            <pc:sldMk cId="0" sldId="28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6:43.954" v="2233" actId="478"/>
          <ac:spMkLst>
            <pc:docMk/>
            <pc:sldMk cId="0" sldId="28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6:43.954" v="2233" actId="478"/>
          <ac:spMkLst>
            <pc:docMk/>
            <pc:sldMk cId="0" sldId="28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6:43.954" v="2233" actId="478"/>
          <ac:spMkLst>
            <pc:docMk/>
            <pc:sldMk cId="0" sldId="286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6:43.954" v="2233" actId="478"/>
          <ac:spMkLst>
            <pc:docMk/>
            <pc:sldMk cId="0" sldId="286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6:43.954" v="2233" actId="478"/>
          <ac:spMkLst>
            <pc:docMk/>
            <pc:sldMk cId="0" sldId="286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26:24.575" v="2232" actId="20577"/>
          <ac:spMkLst>
            <pc:docMk/>
            <pc:sldMk cId="0" sldId="286"/>
            <ac:spMk id="28" creationId="{D569377A-3BBA-8845-9DFE-568591361C88}"/>
          </ac:spMkLst>
        </pc:spChg>
        <pc:spChg chg="add mod">
          <ac:chgData name="Shuan Cheng" userId="b14087c0-bac9-44dd-b3f8-5d50e1ee75e5" providerId="ADAL" clId="{75A9BF88-81BC-4677-82BB-DF96F3D360A6}" dt="2025-10-19T02:27:33.065" v="2302" actId="1076"/>
          <ac:spMkLst>
            <pc:docMk/>
            <pc:sldMk cId="0" sldId="286"/>
            <ac:spMk id="29" creationId="{361FD507-F5EB-7DB1-16CE-DD2A9926BB0A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29:52.329" v="2324" actId="207"/>
        <pc:sldMkLst>
          <pc:docMk/>
          <pc:sldMk cId="0" sldId="287"/>
        </pc:sldMkLst>
        <pc:spChg chg="del">
          <ac:chgData name="Shuan Cheng" userId="b14087c0-bac9-44dd-b3f8-5d50e1ee75e5" providerId="ADAL" clId="{75A9BF88-81BC-4677-82BB-DF96F3D360A6}" dt="2025-10-19T02:29:47.827" v="2321" actId="478"/>
          <ac:spMkLst>
            <pc:docMk/>
            <pc:sldMk cId="0" sldId="28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9:49.363" v="2322" actId="478"/>
          <ac:spMkLst>
            <pc:docMk/>
            <pc:sldMk cId="0" sldId="287"/>
            <ac:spMk id="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28:10.978" v="2306" actId="20577"/>
          <ac:spMkLst>
            <pc:docMk/>
            <pc:sldMk cId="0" sldId="28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05.507" v="2303" actId="478"/>
          <ac:spMkLst>
            <pc:docMk/>
            <pc:sldMk cId="0" sldId="28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05.507" v="2303" actId="478"/>
          <ac:spMkLst>
            <pc:docMk/>
            <pc:sldMk cId="0" sldId="28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05.507" v="2303" actId="478"/>
          <ac:spMkLst>
            <pc:docMk/>
            <pc:sldMk cId="0" sldId="28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05.507" v="2303" actId="478"/>
          <ac:spMkLst>
            <pc:docMk/>
            <pc:sldMk cId="0" sldId="28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05.507" v="2303" actId="478"/>
          <ac:spMkLst>
            <pc:docMk/>
            <pc:sldMk cId="0" sldId="287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28:42.599" v="2320" actId="1076"/>
          <ac:spMkLst>
            <pc:docMk/>
            <pc:sldMk cId="0" sldId="287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28:39.540" v="2319" actId="1076"/>
          <ac:spMkLst>
            <pc:docMk/>
            <pc:sldMk cId="0" sldId="287"/>
            <ac:spMk id="25" creationId="{AECB29F2-D13A-8893-EF04-A2359D8D0118}"/>
          </ac:spMkLst>
        </pc:spChg>
        <pc:spChg chg="add mod">
          <ac:chgData name="Shuan Cheng" userId="b14087c0-bac9-44dd-b3f8-5d50e1ee75e5" providerId="ADAL" clId="{75A9BF88-81BC-4677-82BB-DF96F3D360A6}" dt="2025-10-19T02:29:52.329" v="2324" actId="207"/>
          <ac:spMkLst>
            <pc:docMk/>
            <pc:sldMk cId="0" sldId="287"/>
            <ac:spMk id="26" creationId="{7325691B-CA08-B2E8-8565-0E3796978A74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32:13.727" v="2424" actId="1076"/>
        <pc:sldMkLst>
          <pc:docMk/>
          <pc:sldMk cId="0" sldId="289"/>
        </pc:sldMkLst>
        <pc:spChg chg="mod">
          <ac:chgData name="Shuan Cheng" userId="b14087c0-bac9-44dd-b3f8-5d50e1ee75e5" providerId="ADAL" clId="{75A9BF88-81BC-4677-82BB-DF96F3D360A6}" dt="2025-10-19T02:30:22.613" v="2341" actId="20577"/>
          <ac:spMkLst>
            <pc:docMk/>
            <pc:sldMk cId="0" sldId="289"/>
            <ac:spMk id="4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2:30:57.028" v="2343" actId="478"/>
          <ac:spMkLst>
            <pc:docMk/>
            <pc:sldMk cId="0" sldId="28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0:59.144" v="2344" actId="478"/>
          <ac:spMkLst>
            <pc:docMk/>
            <pc:sldMk cId="0" sldId="28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1:00.406" v="2345" actId="478"/>
          <ac:spMkLst>
            <pc:docMk/>
            <pc:sldMk cId="0" sldId="28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2:09.713" v="2423" actId="478"/>
          <ac:spMkLst>
            <pc:docMk/>
            <pc:sldMk cId="0" sldId="289"/>
            <ac:spMk id="8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2:32:08.085" v="2422" actId="478"/>
          <ac:spMkLst>
            <pc:docMk/>
            <pc:sldMk cId="0" sldId="289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32:13.727" v="2424" actId="1076"/>
          <ac:spMkLst>
            <pc:docMk/>
            <pc:sldMk cId="0" sldId="289"/>
            <ac:spMk id="20" creationId="{914EA176-8791-5BB9-8FA2-C6DC935E5B94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33:52.372" v="2440" actId="1076"/>
        <pc:sldMkLst>
          <pc:docMk/>
          <pc:sldMk cId="0" sldId="290"/>
        </pc:sldMkLst>
        <pc:spChg chg="mod">
          <ac:chgData name="Shuan Cheng" userId="b14087c0-bac9-44dd-b3f8-5d50e1ee75e5" providerId="ADAL" clId="{75A9BF88-81BC-4677-82BB-DF96F3D360A6}" dt="2025-10-19T02:32:44.139" v="2425"/>
          <ac:spMkLst>
            <pc:docMk/>
            <pc:sldMk cId="0" sldId="29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3:19.496" v="2426" actId="478"/>
          <ac:spMkLst>
            <pc:docMk/>
            <pc:sldMk cId="0" sldId="29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3:19.496" v="2426" actId="478"/>
          <ac:spMkLst>
            <pc:docMk/>
            <pc:sldMk cId="0" sldId="29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3:19.496" v="2426" actId="478"/>
          <ac:spMkLst>
            <pc:docMk/>
            <pc:sldMk cId="0" sldId="29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3:19.496" v="2426" actId="478"/>
          <ac:spMkLst>
            <pc:docMk/>
            <pc:sldMk cId="0" sldId="29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3:19.496" v="2426" actId="478"/>
          <ac:spMkLst>
            <pc:docMk/>
            <pc:sldMk cId="0" sldId="290"/>
            <ac:spMk id="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33:27.390" v="2431" actId="20577"/>
          <ac:spMkLst>
            <pc:docMk/>
            <pc:sldMk cId="0" sldId="290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3:45.081" v="2437" actId="478"/>
          <ac:spMkLst>
            <pc:docMk/>
            <pc:sldMk cId="0" sldId="29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3:45.081" v="2437" actId="478"/>
          <ac:spMkLst>
            <pc:docMk/>
            <pc:sldMk cId="0" sldId="29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3:45.081" v="2437" actId="478"/>
          <ac:spMkLst>
            <pc:docMk/>
            <pc:sldMk cId="0" sldId="29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3:45.081" v="2437" actId="478"/>
          <ac:spMkLst>
            <pc:docMk/>
            <pc:sldMk cId="0" sldId="29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3:48.445" v="2438" actId="478"/>
          <ac:spMkLst>
            <pc:docMk/>
            <pc:sldMk cId="0" sldId="290"/>
            <ac:spMk id="1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33:37.214" v="2436" actId="1076"/>
          <ac:spMkLst>
            <pc:docMk/>
            <pc:sldMk cId="0" sldId="290"/>
            <ac:spMk id="28" creationId="{75B4B230-87F4-8346-7962-09451041BE07}"/>
          </ac:spMkLst>
        </pc:spChg>
        <pc:spChg chg="add mod">
          <ac:chgData name="Shuan Cheng" userId="b14087c0-bac9-44dd-b3f8-5d50e1ee75e5" providerId="ADAL" clId="{75A9BF88-81BC-4677-82BB-DF96F3D360A6}" dt="2025-10-19T02:33:52.372" v="2440" actId="1076"/>
          <ac:spMkLst>
            <pc:docMk/>
            <pc:sldMk cId="0" sldId="290"/>
            <ac:spMk id="29" creationId="{0396F608-38A0-C22F-1B0F-EB344CE3861A}"/>
          </ac:spMkLst>
        </pc:spChg>
      </pc:sldChg>
      <pc:sldChg chg="addSp modSp mod">
        <pc:chgData name="Shuan Cheng" userId="b14087c0-bac9-44dd-b3f8-5d50e1ee75e5" providerId="ADAL" clId="{75A9BF88-81BC-4677-82BB-DF96F3D360A6}" dt="2025-10-19T02:38:17.493" v="2558" actId="1076"/>
        <pc:sldMkLst>
          <pc:docMk/>
          <pc:sldMk cId="0" sldId="291"/>
        </pc:sldMkLst>
        <pc:spChg chg="mod">
          <ac:chgData name="Shuan Cheng" userId="b14087c0-bac9-44dd-b3f8-5d50e1ee75e5" providerId="ADAL" clId="{75A9BF88-81BC-4677-82BB-DF96F3D360A6}" dt="2025-10-19T02:38:13.632" v="2557" actId="1076"/>
          <ac:spMkLst>
            <pc:docMk/>
            <pc:sldMk cId="0" sldId="291"/>
            <ac:spMk id="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38:17.493" v="2558" actId="1076"/>
          <ac:spMkLst>
            <pc:docMk/>
            <pc:sldMk cId="0" sldId="291"/>
            <ac:spMk id="1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36:12.997" v="2482" actId="1076"/>
          <ac:spMkLst>
            <pc:docMk/>
            <pc:sldMk cId="0" sldId="291"/>
            <ac:spMk id="18" creationId="{F7F633C9-6CEA-B017-D0F0-DC017F058548}"/>
          </ac:spMkLst>
        </pc:spChg>
        <pc:spChg chg="add mod">
          <ac:chgData name="Shuan Cheng" userId="b14087c0-bac9-44dd-b3f8-5d50e1ee75e5" providerId="ADAL" clId="{75A9BF88-81BC-4677-82BB-DF96F3D360A6}" dt="2025-10-19T02:36:04.948" v="2481" actId="1076"/>
          <ac:spMkLst>
            <pc:docMk/>
            <pc:sldMk cId="0" sldId="291"/>
            <ac:spMk id="19" creationId="{4CA6191B-524A-B1E4-61DB-BE3426302176}"/>
          </ac:spMkLst>
        </pc:spChg>
        <pc:spChg chg="add mod">
          <ac:chgData name="Shuan Cheng" userId="b14087c0-bac9-44dd-b3f8-5d50e1ee75e5" providerId="ADAL" clId="{75A9BF88-81BC-4677-82BB-DF96F3D360A6}" dt="2025-10-19T02:36:58.298" v="2529" actId="1076"/>
          <ac:spMkLst>
            <pc:docMk/>
            <pc:sldMk cId="0" sldId="291"/>
            <ac:spMk id="20" creationId="{14240BB2-3CE0-B70F-E9CF-25022EE0EB3F}"/>
          </ac:spMkLst>
        </pc:spChg>
        <pc:spChg chg="add mod">
          <ac:chgData name="Shuan Cheng" userId="b14087c0-bac9-44dd-b3f8-5d50e1ee75e5" providerId="ADAL" clId="{75A9BF88-81BC-4677-82BB-DF96F3D360A6}" dt="2025-10-19T02:37:43.826" v="2552" actId="20577"/>
          <ac:spMkLst>
            <pc:docMk/>
            <pc:sldMk cId="0" sldId="291"/>
            <ac:spMk id="21" creationId="{5DBF8017-8AC5-EA13-848F-53CEDDFC4516}"/>
          </ac:spMkLst>
        </pc:spChg>
        <pc:graphicFrameChg chg="modGraphic">
          <ac:chgData name="Shuan Cheng" userId="b14087c0-bac9-44dd-b3f8-5d50e1ee75e5" providerId="ADAL" clId="{75A9BF88-81BC-4677-82BB-DF96F3D360A6}" dt="2025-10-19T02:34:35.500" v="2450" actId="6549"/>
          <ac:graphicFrameMkLst>
            <pc:docMk/>
            <pc:sldMk cId="0" sldId="291"/>
            <ac:graphicFrameMk id="3" creationId="{00000000-0000-0000-0000-00000000000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19T02:44:53.033" v="2736" actId="1076"/>
        <pc:sldMkLst>
          <pc:docMk/>
          <pc:sldMk cId="0" sldId="292"/>
        </pc:sldMkLst>
        <pc:spChg chg="del">
          <ac:chgData name="Shuan Cheng" userId="b14087c0-bac9-44dd-b3f8-5d50e1ee75e5" providerId="ADAL" clId="{75A9BF88-81BC-4677-82BB-DF96F3D360A6}" dt="2025-10-19T02:39:27.019" v="2559" actId="478"/>
          <ac:spMkLst>
            <pc:docMk/>
            <pc:sldMk cId="0" sldId="29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9:27.019" v="2559" actId="478"/>
          <ac:spMkLst>
            <pc:docMk/>
            <pc:sldMk cId="0" sldId="29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9:27.019" v="2559" actId="478"/>
          <ac:spMkLst>
            <pc:docMk/>
            <pc:sldMk cId="0" sldId="29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9:27.019" v="2559" actId="478"/>
          <ac:spMkLst>
            <pc:docMk/>
            <pc:sldMk cId="0" sldId="29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9:27.019" v="2559" actId="478"/>
          <ac:spMkLst>
            <pc:docMk/>
            <pc:sldMk cId="0" sldId="29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9:27.019" v="2559" actId="478"/>
          <ac:spMkLst>
            <pc:docMk/>
            <pc:sldMk cId="0" sldId="29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9:27.019" v="2559" actId="478"/>
          <ac:spMkLst>
            <pc:docMk/>
            <pc:sldMk cId="0" sldId="29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9:27.019" v="2559" actId="478"/>
          <ac:spMkLst>
            <pc:docMk/>
            <pc:sldMk cId="0" sldId="29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9:27.019" v="2559" actId="478"/>
          <ac:spMkLst>
            <pc:docMk/>
            <pc:sldMk cId="0" sldId="29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9:27.019" v="2559" actId="478"/>
          <ac:spMkLst>
            <pc:docMk/>
            <pc:sldMk cId="0" sldId="292"/>
            <ac:spMk id="1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43:11.524" v="2717" actId="1076"/>
          <ac:spMkLst>
            <pc:docMk/>
            <pc:sldMk cId="0" sldId="29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1:48.489" v="2645" actId="478"/>
          <ac:spMkLst>
            <pc:docMk/>
            <pc:sldMk cId="0" sldId="292"/>
            <ac:spMk id="1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2:40:50.592" v="2630" actId="478"/>
          <ac:spMkLst>
            <pc:docMk/>
            <pc:sldMk cId="0" sldId="29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1:34.790" v="2639" actId="478"/>
          <ac:spMkLst>
            <pc:docMk/>
            <pc:sldMk cId="0" sldId="29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1:35.904" v="2640" actId="478"/>
          <ac:spMkLst>
            <pc:docMk/>
            <pc:sldMk cId="0" sldId="29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0:57.919" v="2633" actId="478"/>
          <ac:spMkLst>
            <pc:docMk/>
            <pc:sldMk cId="0" sldId="29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0:56.983" v="2632" actId="478"/>
          <ac:spMkLst>
            <pc:docMk/>
            <pc:sldMk cId="0" sldId="292"/>
            <ac:spMk id="21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9T02:43:13.965" v="2718" actId="1076"/>
          <ac:spMkLst>
            <pc:docMk/>
            <pc:sldMk cId="0" sldId="29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1:14.045" v="2634" actId="478"/>
          <ac:spMkLst>
            <pc:docMk/>
            <pc:sldMk cId="0" sldId="29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1:14.045" v="2634" actId="478"/>
          <ac:spMkLst>
            <pc:docMk/>
            <pc:sldMk cId="0" sldId="292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1:14.045" v="2634" actId="478"/>
          <ac:spMkLst>
            <pc:docMk/>
            <pc:sldMk cId="0" sldId="292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1:14.045" v="2634" actId="478"/>
          <ac:spMkLst>
            <pc:docMk/>
            <pc:sldMk cId="0" sldId="292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1:14.045" v="2634" actId="478"/>
          <ac:spMkLst>
            <pc:docMk/>
            <pc:sldMk cId="0" sldId="292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1:14.045" v="2634" actId="478"/>
          <ac:spMkLst>
            <pc:docMk/>
            <pc:sldMk cId="0" sldId="292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1:14.045" v="2634" actId="478"/>
          <ac:spMkLst>
            <pc:docMk/>
            <pc:sldMk cId="0" sldId="292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43:08.326" v="2716" actId="1076"/>
          <ac:spMkLst>
            <pc:docMk/>
            <pc:sldMk cId="0" sldId="292"/>
            <ac:spMk id="41" creationId="{95A7B3FC-4F86-37DF-F9FB-B4AA5C36011F}"/>
          </ac:spMkLst>
        </pc:spChg>
        <pc:spChg chg="add del">
          <ac:chgData name="Shuan Cheng" userId="b14087c0-bac9-44dd-b3f8-5d50e1ee75e5" providerId="ADAL" clId="{75A9BF88-81BC-4677-82BB-DF96F3D360A6}" dt="2025-10-19T02:41:20.188" v="2636" actId="478"/>
          <ac:spMkLst>
            <pc:docMk/>
            <pc:sldMk cId="0" sldId="292"/>
            <ac:spMk id="43" creationId="{8D6F3AAF-7BC9-4156-80F5-A65E3CC78C26}"/>
          </ac:spMkLst>
        </pc:spChg>
        <pc:spChg chg="add mod">
          <ac:chgData name="Shuan Cheng" userId="b14087c0-bac9-44dd-b3f8-5d50e1ee75e5" providerId="ADAL" clId="{75A9BF88-81BC-4677-82BB-DF96F3D360A6}" dt="2025-10-19T02:43:16.520" v="2719" actId="1076"/>
          <ac:spMkLst>
            <pc:docMk/>
            <pc:sldMk cId="0" sldId="292"/>
            <ac:spMk id="44" creationId="{36CCC9B3-4E24-B448-330C-5DBB1E1E4C49}"/>
          </ac:spMkLst>
        </pc:spChg>
        <pc:grpChg chg="del">
          <ac:chgData name="Shuan Cheng" userId="b14087c0-bac9-44dd-b3f8-5d50e1ee75e5" providerId="ADAL" clId="{75A9BF88-81BC-4677-82BB-DF96F3D360A6}" dt="2025-10-19T02:41:14.045" v="2634" actId="478"/>
          <ac:grpSpMkLst>
            <pc:docMk/>
            <pc:sldMk cId="0" sldId="292"/>
            <ac:grpSpMk id="24" creationId="{00000000-0000-0000-0000-000000000000}"/>
          </ac:grpSpMkLst>
        </pc:grpChg>
        <pc:cxnChg chg="add mod">
          <ac:chgData name="Shuan Cheng" userId="b14087c0-bac9-44dd-b3f8-5d50e1ee75e5" providerId="ADAL" clId="{75A9BF88-81BC-4677-82BB-DF96F3D360A6}" dt="2025-10-19T02:44:34.255" v="2729" actId="1076"/>
          <ac:cxnSpMkLst>
            <pc:docMk/>
            <pc:sldMk cId="0" sldId="292"/>
            <ac:cxnSpMk id="46" creationId="{0AB8C614-9CAD-E9CC-3457-C74CA1E0D922}"/>
          </ac:cxnSpMkLst>
        </pc:cxnChg>
        <pc:cxnChg chg="add mod">
          <ac:chgData name="Shuan Cheng" userId="b14087c0-bac9-44dd-b3f8-5d50e1ee75e5" providerId="ADAL" clId="{75A9BF88-81BC-4677-82BB-DF96F3D360A6}" dt="2025-10-19T02:44:40.821" v="2731" actId="14100"/>
          <ac:cxnSpMkLst>
            <pc:docMk/>
            <pc:sldMk cId="0" sldId="292"/>
            <ac:cxnSpMk id="48" creationId="{AD914FAC-5BB3-F484-BBD1-EF414FCCF1AE}"/>
          </ac:cxnSpMkLst>
        </pc:cxnChg>
        <pc:cxnChg chg="add mod">
          <ac:chgData name="Shuan Cheng" userId="b14087c0-bac9-44dd-b3f8-5d50e1ee75e5" providerId="ADAL" clId="{75A9BF88-81BC-4677-82BB-DF96F3D360A6}" dt="2025-10-19T02:44:53.033" v="2736" actId="1076"/>
          <ac:cxnSpMkLst>
            <pc:docMk/>
            <pc:sldMk cId="0" sldId="292"/>
            <ac:cxnSpMk id="51" creationId="{4CF4CA61-6C9C-E1DD-26C3-BE32FAC522F2}"/>
          </ac:cxnSpMkLst>
        </pc:cxnChg>
      </pc:sldChg>
      <pc:sldChg chg="addSp delSp modSp mod">
        <pc:chgData name="Shuan Cheng" userId="b14087c0-bac9-44dd-b3f8-5d50e1ee75e5" providerId="ADAL" clId="{75A9BF88-81BC-4677-82BB-DF96F3D360A6}" dt="2025-10-19T02:48:57.904" v="2879" actId="1076"/>
        <pc:sldMkLst>
          <pc:docMk/>
          <pc:sldMk cId="0" sldId="294"/>
        </pc:sldMkLst>
        <pc:spChg chg="del">
          <ac:chgData name="Shuan Cheng" userId="b14087c0-bac9-44dd-b3f8-5d50e1ee75e5" providerId="ADAL" clId="{75A9BF88-81BC-4677-82BB-DF96F3D360A6}" dt="2025-10-19T02:46:43.732" v="2743" actId="478"/>
          <ac:spMkLst>
            <pc:docMk/>
            <pc:sldMk cId="0" sldId="29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43.732" v="2743" actId="478"/>
          <ac:spMkLst>
            <pc:docMk/>
            <pc:sldMk cId="0" sldId="294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43.732" v="2743" actId="478"/>
          <ac:spMkLst>
            <pc:docMk/>
            <pc:sldMk cId="0" sldId="29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43.732" v="2743" actId="478"/>
          <ac:spMkLst>
            <pc:docMk/>
            <pc:sldMk cId="0" sldId="29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43.732" v="2743" actId="478"/>
          <ac:spMkLst>
            <pc:docMk/>
            <pc:sldMk cId="0" sldId="29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43.732" v="2743" actId="478"/>
          <ac:spMkLst>
            <pc:docMk/>
            <pc:sldMk cId="0" sldId="29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43.732" v="2743" actId="478"/>
          <ac:spMkLst>
            <pc:docMk/>
            <pc:sldMk cId="0" sldId="29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43.732" v="2743" actId="478"/>
          <ac:spMkLst>
            <pc:docMk/>
            <pc:sldMk cId="0" sldId="294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43.732" v="2743" actId="478"/>
          <ac:spMkLst>
            <pc:docMk/>
            <pc:sldMk cId="0" sldId="29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43.732" v="2743" actId="478"/>
          <ac:spMkLst>
            <pc:docMk/>
            <pc:sldMk cId="0" sldId="29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5:45.539" v="2739" actId="478"/>
          <ac:spMkLst>
            <pc:docMk/>
            <pc:sldMk cId="0" sldId="294"/>
            <ac:spMk id="2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2:45:45.539" v="2739" actId="478"/>
          <ac:spMkLst>
            <pc:docMk/>
            <pc:sldMk cId="0" sldId="294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45:35.936" v="2738" actId="947"/>
          <ac:spMkLst>
            <pc:docMk/>
            <pc:sldMk cId="0" sldId="294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5:45.539" v="2739" actId="478"/>
          <ac:spMkLst>
            <pc:docMk/>
            <pc:sldMk cId="0" sldId="294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5:45.539" v="2739" actId="478"/>
          <ac:spMkLst>
            <pc:docMk/>
            <pc:sldMk cId="0" sldId="294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5:45.539" v="2739" actId="478"/>
          <ac:spMkLst>
            <pc:docMk/>
            <pc:sldMk cId="0" sldId="294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5:45.539" v="2739" actId="478"/>
          <ac:spMkLst>
            <pc:docMk/>
            <pc:sldMk cId="0" sldId="294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5:45.539" v="2739" actId="478"/>
          <ac:spMkLst>
            <pc:docMk/>
            <pc:sldMk cId="0" sldId="294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5:45.539" v="2739" actId="478"/>
          <ac:spMkLst>
            <pc:docMk/>
            <pc:sldMk cId="0" sldId="294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5:45.539" v="2739" actId="478"/>
          <ac:spMkLst>
            <pc:docMk/>
            <pc:sldMk cId="0" sldId="294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5:45.539" v="2739" actId="478"/>
          <ac:spMkLst>
            <pc:docMk/>
            <pc:sldMk cId="0" sldId="294"/>
            <ac:spMk id="3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46:08.525" v="2742" actId="1035"/>
          <ac:spMkLst>
            <pc:docMk/>
            <pc:sldMk cId="0" sldId="294"/>
            <ac:spMk id="4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47:53.916" v="2821" actId="1076"/>
          <ac:spMkLst>
            <pc:docMk/>
            <pc:sldMk cId="0" sldId="294"/>
            <ac:spMk id="45" creationId="{A7A923D0-FFF3-E132-03F0-D4B8717F7626}"/>
          </ac:spMkLst>
        </pc:spChg>
        <pc:spChg chg="add mod">
          <ac:chgData name="Shuan Cheng" userId="b14087c0-bac9-44dd-b3f8-5d50e1ee75e5" providerId="ADAL" clId="{75A9BF88-81BC-4677-82BB-DF96F3D360A6}" dt="2025-10-19T02:48:57.904" v="2879" actId="1076"/>
          <ac:spMkLst>
            <pc:docMk/>
            <pc:sldMk cId="0" sldId="294"/>
            <ac:spMk id="46" creationId="{4E683520-70CF-A973-6D10-1EEA1A4864AB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50:11.417" v="2913" actId="1035"/>
        <pc:sldMkLst>
          <pc:docMk/>
          <pc:sldMk cId="0" sldId="295"/>
        </pc:sldMkLst>
        <pc:spChg chg="del">
          <ac:chgData name="Shuan Cheng" userId="b14087c0-bac9-44dd-b3f8-5d50e1ee75e5" providerId="ADAL" clId="{75A9BF88-81BC-4677-82BB-DF96F3D360A6}" dt="2025-10-19T02:49:22.692" v="2880" actId="478"/>
          <ac:spMkLst>
            <pc:docMk/>
            <pc:sldMk cId="0" sldId="29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22.692" v="2880" actId="478"/>
          <ac:spMkLst>
            <pc:docMk/>
            <pc:sldMk cId="0" sldId="29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41.182" v="2883" actId="478"/>
          <ac:spMkLst>
            <pc:docMk/>
            <pc:sldMk cId="0" sldId="29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41.182" v="2883" actId="478"/>
          <ac:spMkLst>
            <pc:docMk/>
            <pc:sldMk cId="0" sldId="29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41.182" v="2883" actId="478"/>
          <ac:spMkLst>
            <pc:docMk/>
            <pc:sldMk cId="0" sldId="29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41.182" v="2883" actId="478"/>
          <ac:spMkLst>
            <pc:docMk/>
            <pc:sldMk cId="0" sldId="29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41.182" v="2883" actId="478"/>
          <ac:spMkLst>
            <pc:docMk/>
            <pc:sldMk cId="0" sldId="29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41.182" v="2883" actId="478"/>
          <ac:spMkLst>
            <pc:docMk/>
            <pc:sldMk cId="0" sldId="29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41.182" v="2883" actId="478"/>
          <ac:spMkLst>
            <pc:docMk/>
            <pc:sldMk cId="0" sldId="295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41.182" v="2883" actId="478"/>
          <ac:spMkLst>
            <pc:docMk/>
            <pc:sldMk cId="0" sldId="295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41.182" v="2883" actId="478"/>
          <ac:spMkLst>
            <pc:docMk/>
            <pc:sldMk cId="0" sldId="29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9:41.182" v="2883" actId="478"/>
          <ac:spMkLst>
            <pc:docMk/>
            <pc:sldMk cId="0" sldId="295"/>
            <ac:spMk id="15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9T02:50:08.107" v="2889" actId="478"/>
          <ac:spMkLst>
            <pc:docMk/>
            <pc:sldMk cId="0" sldId="295"/>
            <ac:spMk id="22" creationId="{61DD4F49-7A95-5F01-D57D-24AAF351E5A5}"/>
          </ac:spMkLst>
        </pc:spChg>
        <pc:spChg chg="add mod">
          <ac:chgData name="Shuan Cheng" userId="b14087c0-bac9-44dd-b3f8-5d50e1ee75e5" providerId="ADAL" clId="{75A9BF88-81BC-4677-82BB-DF96F3D360A6}" dt="2025-10-19T02:49:55.303" v="2888" actId="1076"/>
          <ac:spMkLst>
            <pc:docMk/>
            <pc:sldMk cId="0" sldId="295"/>
            <ac:spMk id="23" creationId="{0F596A93-8EB4-EC80-FEA8-D405D37E3485}"/>
          </ac:spMkLst>
        </pc:spChg>
        <pc:spChg chg="add mod">
          <ac:chgData name="Shuan Cheng" userId="b14087c0-bac9-44dd-b3f8-5d50e1ee75e5" providerId="ADAL" clId="{75A9BF88-81BC-4677-82BB-DF96F3D360A6}" dt="2025-10-19T02:50:11.417" v="2913" actId="1035"/>
          <ac:spMkLst>
            <pc:docMk/>
            <pc:sldMk cId="0" sldId="295"/>
            <ac:spMk id="24" creationId="{03D6B5EC-008B-B3A8-4264-926D81C165FE}"/>
          </ac:spMkLst>
        </pc:spChg>
        <pc:spChg chg="add mod">
          <ac:chgData name="Shuan Cheng" userId="b14087c0-bac9-44dd-b3f8-5d50e1ee75e5" providerId="ADAL" clId="{75A9BF88-81BC-4677-82BB-DF96F3D360A6}" dt="2025-10-19T02:50:11.417" v="2913" actId="1035"/>
          <ac:spMkLst>
            <pc:docMk/>
            <pc:sldMk cId="0" sldId="295"/>
            <ac:spMk id="25" creationId="{1091E080-9649-E273-146C-CE8DB9A844D1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53:08.340" v="3020" actId="1076"/>
        <pc:sldMkLst>
          <pc:docMk/>
          <pc:sldMk cId="0" sldId="296"/>
        </pc:sldMkLst>
        <pc:spChg chg="del">
          <ac:chgData name="Shuan Cheng" userId="b14087c0-bac9-44dd-b3f8-5d50e1ee75e5" providerId="ADAL" clId="{75A9BF88-81BC-4677-82BB-DF96F3D360A6}" dt="2025-10-19T02:50:42.663" v="2914" actId="478"/>
          <ac:spMkLst>
            <pc:docMk/>
            <pc:sldMk cId="0" sldId="29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42.663" v="2914" actId="478"/>
          <ac:spMkLst>
            <pc:docMk/>
            <pc:sldMk cId="0" sldId="29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42.663" v="2914" actId="478"/>
          <ac:spMkLst>
            <pc:docMk/>
            <pc:sldMk cId="0" sldId="29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42.663" v="2914" actId="478"/>
          <ac:spMkLst>
            <pc:docMk/>
            <pc:sldMk cId="0" sldId="29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42.663" v="2914" actId="478"/>
          <ac:spMkLst>
            <pc:docMk/>
            <pc:sldMk cId="0" sldId="29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42.663" v="2914" actId="478"/>
          <ac:spMkLst>
            <pc:docMk/>
            <pc:sldMk cId="0" sldId="29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42.663" v="2914" actId="478"/>
          <ac:spMkLst>
            <pc:docMk/>
            <pc:sldMk cId="0" sldId="29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42.663" v="2914" actId="478"/>
          <ac:spMkLst>
            <pc:docMk/>
            <pc:sldMk cId="0" sldId="296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42.663" v="2914" actId="478"/>
          <ac:spMkLst>
            <pc:docMk/>
            <pc:sldMk cId="0" sldId="296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42.663" v="2914" actId="478"/>
          <ac:spMkLst>
            <pc:docMk/>
            <pc:sldMk cId="0" sldId="296"/>
            <ac:spMk id="3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50:58.283" v="2921" actId="20577"/>
          <ac:spMkLst>
            <pc:docMk/>
            <pc:sldMk cId="0" sldId="296"/>
            <ac:spMk id="46" creationId="{6F729288-EE02-7252-F876-3BF82479EE8B}"/>
          </ac:spMkLst>
        </pc:spChg>
        <pc:spChg chg="add mod">
          <ac:chgData name="Shuan Cheng" userId="b14087c0-bac9-44dd-b3f8-5d50e1ee75e5" providerId="ADAL" clId="{75A9BF88-81BC-4677-82BB-DF96F3D360A6}" dt="2025-10-19T02:51:51.548" v="2945" actId="1076"/>
          <ac:spMkLst>
            <pc:docMk/>
            <pc:sldMk cId="0" sldId="296"/>
            <ac:spMk id="47" creationId="{B118374E-142D-3612-E18A-81DE8F9952E8}"/>
          </ac:spMkLst>
        </pc:spChg>
        <pc:spChg chg="add mod">
          <ac:chgData name="Shuan Cheng" userId="b14087c0-bac9-44dd-b3f8-5d50e1ee75e5" providerId="ADAL" clId="{75A9BF88-81BC-4677-82BB-DF96F3D360A6}" dt="2025-10-19T02:53:08.340" v="3020" actId="1076"/>
          <ac:spMkLst>
            <pc:docMk/>
            <pc:sldMk cId="0" sldId="296"/>
            <ac:spMk id="48" creationId="{128EA7A2-DC35-2CF6-85BE-2B44B92ECAC6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56:24.022" v="3110" actId="1076"/>
        <pc:sldMkLst>
          <pc:docMk/>
          <pc:sldMk cId="0" sldId="298"/>
        </pc:sldMkLst>
        <pc:spChg chg="del">
          <ac:chgData name="Shuan Cheng" userId="b14087c0-bac9-44dd-b3f8-5d50e1ee75e5" providerId="ADAL" clId="{75A9BF88-81BC-4677-82BB-DF96F3D360A6}" dt="2025-10-19T02:53:52.384" v="3021" actId="478"/>
          <ac:spMkLst>
            <pc:docMk/>
            <pc:sldMk cId="0" sldId="29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52.384" v="3021" actId="478"/>
          <ac:spMkLst>
            <pc:docMk/>
            <pc:sldMk cId="0" sldId="29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52.384" v="3021" actId="478"/>
          <ac:spMkLst>
            <pc:docMk/>
            <pc:sldMk cId="0" sldId="29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52.384" v="3021" actId="478"/>
          <ac:spMkLst>
            <pc:docMk/>
            <pc:sldMk cId="0" sldId="29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52.384" v="3021" actId="478"/>
          <ac:spMkLst>
            <pc:docMk/>
            <pc:sldMk cId="0" sldId="29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52.384" v="3021" actId="478"/>
          <ac:spMkLst>
            <pc:docMk/>
            <pc:sldMk cId="0" sldId="29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52.384" v="3021" actId="478"/>
          <ac:spMkLst>
            <pc:docMk/>
            <pc:sldMk cId="0" sldId="29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52.384" v="3021" actId="478"/>
          <ac:spMkLst>
            <pc:docMk/>
            <pc:sldMk cId="0" sldId="29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52.384" v="3021" actId="478"/>
          <ac:spMkLst>
            <pc:docMk/>
            <pc:sldMk cId="0" sldId="29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52.384" v="3021" actId="478"/>
          <ac:spMkLst>
            <pc:docMk/>
            <pc:sldMk cId="0" sldId="298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55:31.993" v="3061" actId="1037"/>
          <ac:spMkLst>
            <pc:docMk/>
            <pc:sldMk cId="0" sldId="298"/>
            <ac:spMk id="32" creationId="{2261DE96-4D90-503A-BE6C-CC472F6E7E07}"/>
          </ac:spMkLst>
        </pc:spChg>
        <pc:spChg chg="add mod">
          <ac:chgData name="Shuan Cheng" userId="b14087c0-bac9-44dd-b3f8-5d50e1ee75e5" providerId="ADAL" clId="{75A9BF88-81BC-4677-82BB-DF96F3D360A6}" dt="2025-10-19T02:55:19.955" v="3052" actId="1076"/>
          <ac:spMkLst>
            <pc:docMk/>
            <pc:sldMk cId="0" sldId="298"/>
            <ac:spMk id="33" creationId="{DAA11C97-CAE7-D196-CFCE-BCFEBD3D87D6}"/>
          </ac:spMkLst>
        </pc:spChg>
        <pc:spChg chg="add mod">
          <ac:chgData name="Shuan Cheng" userId="b14087c0-bac9-44dd-b3f8-5d50e1ee75e5" providerId="ADAL" clId="{75A9BF88-81BC-4677-82BB-DF96F3D360A6}" dt="2025-10-19T02:55:25" v="3054" actId="1076"/>
          <ac:spMkLst>
            <pc:docMk/>
            <pc:sldMk cId="0" sldId="298"/>
            <ac:spMk id="34" creationId="{81BEED43-9F8D-85FC-6D31-0EB7BAC5AB34}"/>
          </ac:spMkLst>
        </pc:spChg>
        <pc:spChg chg="add mod">
          <ac:chgData name="Shuan Cheng" userId="b14087c0-bac9-44dd-b3f8-5d50e1ee75e5" providerId="ADAL" clId="{75A9BF88-81BC-4677-82BB-DF96F3D360A6}" dt="2025-10-19T02:56:24.022" v="3110" actId="1076"/>
          <ac:spMkLst>
            <pc:docMk/>
            <pc:sldMk cId="0" sldId="298"/>
            <ac:spMk id="35" creationId="{3B3343A6-EDE0-D3DD-BE93-FAA3E365D191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01:51.743" v="3297" actId="1037"/>
        <pc:sldMkLst>
          <pc:docMk/>
          <pc:sldMk cId="0" sldId="303"/>
        </pc:sldMkLst>
        <pc:spChg chg="del">
          <ac:chgData name="Shuan Cheng" userId="b14087c0-bac9-44dd-b3f8-5d50e1ee75e5" providerId="ADAL" clId="{75A9BF88-81BC-4677-82BB-DF96F3D360A6}" dt="2025-10-19T02:57:43.296" v="3115" actId="478"/>
          <ac:spMkLst>
            <pc:docMk/>
            <pc:sldMk cId="0" sldId="303"/>
            <ac:spMk id="4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9T02:57:39.944" v="3114" actId="167"/>
          <ac:spMkLst>
            <pc:docMk/>
            <pc:sldMk cId="0" sldId="30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7:33.326" v="3111" actId="478"/>
          <ac:spMkLst>
            <pc:docMk/>
            <pc:sldMk cId="0" sldId="30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7:52.949" v="3119" actId="478"/>
          <ac:spMkLst>
            <pc:docMk/>
            <pc:sldMk cId="0" sldId="303"/>
            <ac:spMk id="10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9T02:57:49.400" v="3118" actId="167"/>
          <ac:spMkLst>
            <pc:docMk/>
            <pc:sldMk cId="0" sldId="30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8:17.625" v="3128" actId="478"/>
          <ac:spMkLst>
            <pc:docMk/>
            <pc:sldMk cId="0" sldId="30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8:17.625" v="3128" actId="478"/>
          <ac:spMkLst>
            <pc:docMk/>
            <pc:sldMk cId="0" sldId="30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8:17.625" v="3128" actId="478"/>
          <ac:spMkLst>
            <pc:docMk/>
            <pc:sldMk cId="0" sldId="30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8:17.625" v="3128" actId="478"/>
          <ac:spMkLst>
            <pc:docMk/>
            <pc:sldMk cId="0" sldId="30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8:17.625" v="3128" actId="478"/>
          <ac:spMkLst>
            <pc:docMk/>
            <pc:sldMk cId="0" sldId="303"/>
            <ac:spMk id="16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2:58:17.625" v="3128" actId="478"/>
          <ac:spMkLst>
            <pc:docMk/>
            <pc:sldMk cId="0" sldId="303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59:35.671" v="3221" actId="20577"/>
          <ac:spMkLst>
            <pc:docMk/>
            <pc:sldMk cId="0" sldId="30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0.427" v="3218" actId="478"/>
          <ac:spMkLst>
            <pc:docMk/>
            <pc:sldMk cId="0" sldId="30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0.427" v="3218" actId="478"/>
          <ac:spMkLst>
            <pc:docMk/>
            <pc:sldMk cId="0" sldId="303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0.427" v="3218" actId="478"/>
          <ac:spMkLst>
            <pc:docMk/>
            <pc:sldMk cId="0" sldId="303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0.427" v="3218" actId="478"/>
          <ac:spMkLst>
            <pc:docMk/>
            <pc:sldMk cId="0" sldId="30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0.427" v="3218" actId="478"/>
          <ac:spMkLst>
            <pc:docMk/>
            <pc:sldMk cId="0" sldId="303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0.427" v="3218" actId="478"/>
          <ac:spMkLst>
            <pc:docMk/>
            <pc:sldMk cId="0" sldId="303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0.427" v="3218" actId="478"/>
          <ac:spMkLst>
            <pc:docMk/>
            <pc:sldMk cId="0" sldId="303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3.807" v="3219" actId="478"/>
          <ac:spMkLst>
            <pc:docMk/>
            <pc:sldMk cId="0" sldId="303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0.427" v="3218" actId="478"/>
          <ac:spMkLst>
            <pc:docMk/>
            <pc:sldMk cId="0" sldId="303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0.427" v="3218" actId="478"/>
          <ac:spMkLst>
            <pc:docMk/>
            <pc:sldMk cId="0" sldId="303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30.427" v="3218" actId="478"/>
          <ac:spMkLst>
            <pc:docMk/>
            <pc:sldMk cId="0" sldId="303"/>
            <ac:spMk id="4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59:15.794" v="3217" actId="1076"/>
          <ac:spMkLst>
            <pc:docMk/>
            <pc:sldMk cId="0" sldId="303"/>
            <ac:spMk id="45" creationId="{C923AF59-EAD1-0416-703B-13517CF6555C}"/>
          </ac:spMkLst>
        </pc:spChg>
        <pc:spChg chg="add mod">
          <ac:chgData name="Shuan Cheng" userId="b14087c0-bac9-44dd-b3f8-5d50e1ee75e5" providerId="ADAL" clId="{75A9BF88-81BC-4677-82BB-DF96F3D360A6}" dt="2025-10-19T03:01:07.788" v="3286" actId="1076"/>
          <ac:spMkLst>
            <pc:docMk/>
            <pc:sldMk cId="0" sldId="303"/>
            <ac:spMk id="46" creationId="{0C970957-8D68-4273-FB5D-EA133B00B6BA}"/>
          </ac:spMkLst>
        </pc:spChg>
        <pc:spChg chg="add mod">
          <ac:chgData name="Shuan Cheng" userId="b14087c0-bac9-44dd-b3f8-5d50e1ee75e5" providerId="ADAL" clId="{75A9BF88-81BC-4677-82BB-DF96F3D360A6}" dt="2025-10-19T03:01:36.081" v="3289" actId="1076"/>
          <ac:spMkLst>
            <pc:docMk/>
            <pc:sldMk cId="0" sldId="303"/>
            <ac:spMk id="47" creationId="{EFD07EEA-CA1E-EE24-BE24-F50C5FD12613}"/>
          </ac:spMkLst>
        </pc:spChg>
        <pc:spChg chg="add mod">
          <ac:chgData name="Shuan Cheng" userId="b14087c0-bac9-44dd-b3f8-5d50e1ee75e5" providerId="ADAL" clId="{75A9BF88-81BC-4677-82BB-DF96F3D360A6}" dt="2025-10-19T03:01:51.743" v="3297" actId="1037"/>
          <ac:spMkLst>
            <pc:docMk/>
            <pc:sldMk cId="0" sldId="303"/>
            <ac:spMk id="48" creationId="{4DF75E47-BA8E-172E-CC1F-EE63DD7085E5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12:46.051" v="3522" actId="1076"/>
        <pc:sldMkLst>
          <pc:docMk/>
          <pc:sldMk cId="0" sldId="304"/>
        </pc:sldMkLst>
        <pc:spChg chg="del">
          <ac:chgData name="Shuan Cheng" userId="b14087c0-bac9-44dd-b3f8-5d50e1ee75e5" providerId="ADAL" clId="{75A9BF88-81BC-4677-82BB-DF96F3D360A6}" dt="2025-10-19T03:02:20.378" v="3298" actId="478"/>
          <ac:spMkLst>
            <pc:docMk/>
            <pc:sldMk cId="0" sldId="30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2:20.378" v="3298" actId="478"/>
          <ac:spMkLst>
            <pc:docMk/>
            <pc:sldMk cId="0" sldId="30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2:20.378" v="3298" actId="478"/>
          <ac:spMkLst>
            <pc:docMk/>
            <pc:sldMk cId="0" sldId="30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06.958" v="3323" actId="478"/>
          <ac:spMkLst>
            <pc:docMk/>
            <pc:sldMk cId="0" sldId="30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06.958" v="3323" actId="478"/>
          <ac:spMkLst>
            <pc:docMk/>
            <pc:sldMk cId="0" sldId="30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06.958" v="3323" actId="478"/>
          <ac:spMkLst>
            <pc:docMk/>
            <pc:sldMk cId="0" sldId="304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12:46.051" v="3522" actId="1076"/>
          <ac:spMkLst>
            <pc:docMk/>
            <pc:sldMk cId="0" sldId="30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03.753" v="3322" actId="478"/>
          <ac:spMkLst>
            <pc:docMk/>
            <pc:sldMk cId="0" sldId="30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03.753" v="3322" actId="478"/>
          <ac:spMkLst>
            <pc:docMk/>
            <pc:sldMk cId="0" sldId="30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03.753" v="3322" actId="478"/>
          <ac:spMkLst>
            <pc:docMk/>
            <pc:sldMk cId="0" sldId="304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02:56.779" v="3321" actId="1076"/>
          <ac:spMkLst>
            <pc:docMk/>
            <pc:sldMk cId="0" sldId="304"/>
            <ac:spMk id="27" creationId="{0A25E6B6-ADC1-C6B2-0BB0-F8212E7D9DCC}"/>
          </ac:spMkLst>
        </pc:spChg>
        <pc:spChg chg="add mod">
          <ac:chgData name="Shuan Cheng" userId="b14087c0-bac9-44dd-b3f8-5d50e1ee75e5" providerId="ADAL" clId="{75A9BF88-81BC-4677-82BB-DF96F3D360A6}" dt="2025-10-19T03:03:41.922" v="3325" actId="13822"/>
          <ac:spMkLst>
            <pc:docMk/>
            <pc:sldMk cId="0" sldId="304"/>
            <ac:spMk id="28" creationId="{DCCDA7A9-5D55-CE0D-3493-D4B26035C29E}"/>
          </ac:spMkLst>
        </pc:spChg>
        <pc:spChg chg="add mod">
          <ac:chgData name="Shuan Cheng" userId="b14087c0-bac9-44dd-b3f8-5d50e1ee75e5" providerId="ADAL" clId="{75A9BF88-81BC-4677-82BB-DF96F3D360A6}" dt="2025-10-19T03:03:50.422" v="3328" actId="1076"/>
          <ac:spMkLst>
            <pc:docMk/>
            <pc:sldMk cId="0" sldId="304"/>
            <ac:spMk id="29" creationId="{DDC4BE99-8C1D-906E-EB28-7937282EA6DA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05:33.996" v="3367" actId="20577"/>
        <pc:sldMkLst>
          <pc:docMk/>
          <pc:sldMk cId="0" sldId="305"/>
        </pc:sldMkLst>
        <pc:spChg chg="mod">
          <ac:chgData name="Shuan Cheng" userId="b14087c0-bac9-44dd-b3f8-5d50e1ee75e5" providerId="ADAL" clId="{75A9BF88-81BC-4677-82BB-DF96F3D360A6}" dt="2025-10-19T03:05:33.996" v="3367" actId="20577"/>
          <ac:spMkLst>
            <pc:docMk/>
            <pc:sldMk cId="0" sldId="305"/>
            <ac:spMk id="3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3:05:20.787" v="3353" actId="478"/>
          <ac:spMkLst>
            <pc:docMk/>
            <pc:sldMk cId="0" sldId="305"/>
            <ac:spMk id="4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3:05:22.225" v="3354" actId="478"/>
          <ac:spMkLst>
            <pc:docMk/>
            <pc:sldMk cId="0" sldId="305"/>
            <ac:spMk id="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04:21.409" v="3329"/>
          <ac:spMkLst>
            <pc:docMk/>
            <pc:sldMk cId="0" sldId="305"/>
            <ac:spMk id="11" creationId="{D0A51394-1FA9-D4AD-FA5A-CEA7B9B04CB4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10:10.739" v="3511" actId="1076"/>
        <pc:sldMkLst>
          <pc:docMk/>
          <pc:sldMk cId="0" sldId="306"/>
        </pc:sldMkLst>
        <pc:spChg chg="mod">
          <ac:chgData name="Shuan Cheng" userId="b14087c0-bac9-44dd-b3f8-5d50e1ee75e5" providerId="ADAL" clId="{75A9BF88-81BC-4677-82BB-DF96F3D360A6}" dt="2025-10-19T03:07:06.540" v="3372" actId="1076"/>
          <ac:spMkLst>
            <pc:docMk/>
            <pc:sldMk cId="0" sldId="30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28.229" v="3373" actId="478"/>
          <ac:spMkLst>
            <pc:docMk/>
            <pc:sldMk cId="0" sldId="30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28.229" v="3373" actId="478"/>
          <ac:spMkLst>
            <pc:docMk/>
            <pc:sldMk cId="0" sldId="30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28.229" v="3373" actId="478"/>
          <ac:spMkLst>
            <pc:docMk/>
            <pc:sldMk cId="0" sldId="30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28.229" v="3373" actId="478"/>
          <ac:spMkLst>
            <pc:docMk/>
            <pc:sldMk cId="0" sldId="30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28.229" v="3373" actId="478"/>
          <ac:spMkLst>
            <pc:docMk/>
            <pc:sldMk cId="0" sldId="30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28.229" v="3373" actId="478"/>
          <ac:spMkLst>
            <pc:docMk/>
            <pc:sldMk cId="0" sldId="30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28.229" v="3373" actId="478"/>
          <ac:spMkLst>
            <pc:docMk/>
            <pc:sldMk cId="0" sldId="30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28.229" v="3373" actId="478"/>
          <ac:spMkLst>
            <pc:docMk/>
            <pc:sldMk cId="0" sldId="30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28.229" v="3373" actId="478"/>
          <ac:spMkLst>
            <pc:docMk/>
            <pc:sldMk cId="0" sldId="306"/>
            <ac:spMk id="1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07:40.729" v="3377" actId="20577"/>
          <ac:spMkLst>
            <pc:docMk/>
            <pc:sldMk cId="0" sldId="306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34.363" v="3374" actId="478"/>
          <ac:spMkLst>
            <pc:docMk/>
            <pc:sldMk cId="0" sldId="306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34.363" v="3374" actId="478"/>
          <ac:spMkLst>
            <pc:docMk/>
            <pc:sldMk cId="0" sldId="30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34.363" v="3374" actId="478"/>
          <ac:spMkLst>
            <pc:docMk/>
            <pc:sldMk cId="0" sldId="306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34.363" v="3374" actId="478"/>
          <ac:spMkLst>
            <pc:docMk/>
            <pc:sldMk cId="0" sldId="306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34.363" v="3374" actId="478"/>
          <ac:spMkLst>
            <pc:docMk/>
            <pc:sldMk cId="0" sldId="306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34.363" v="3374" actId="478"/>
          <ac:spMkLst>
            <pc:docMk/>
            <pc:sldMk cId="0" sldId="306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34.363" v="3374" actId="478"/>
          <ac:spMkLst>
            <pc:docMk/>
            <pc:sldMk cId="0" sldId="306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34.363" v="3374" actId="478"/>
          <ac:spMkLst>
            <pc:docMk/>
            <pc:sldMk cId="0" sldId="306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34.363" v="3374" actId="478"/>
          <ac:spMkLst>
            <pc:docMk/>
            <pc:sldMk cId="0" sldId="306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34.363" v="3374" actId="478"/>
          <ac:spMkLst>
            <pc:docMk/>
            <pc:sldMk cId="0" sldId="306"/>
            <ac:spMk id="3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09:23.809" v="3468" actId="1076"/>
          <ac:spMkLst>
            <pc:docMk/>
            <pc:sldMk cId="0" sldId="306"/>
            <ac:spMk id="36" creationId="{55DB2425-08A0-49E9-3785-E37792937290}"/>
          </ac:spMkLst>
        </pc:spChg>
        <pc:spChg chg="add mod">
          <ac:chgData name="Shuan Cheng" userId="b14087c0-bac9-44dd-b3f8-5d50e1ee75e5" providerId="ADAL" clId="{75A9BF88-81BC-4677-82BB-DF96F3D360A6}" dt="2025-10-19T03:10:10.739" v="3511" actId="1076"/>
          <ac:spMkLst>
            <pc:docMk/>
            <pc:sldMk cId="0" sldId="306"/>
            <ac:spMk id="37" creationId="{DECD449E-AABF-D27D-CA65-EF624228972F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14:35.538" v="3564" actId="1038"/>
        <pc:sldMkLst>
          <pc:docMk/>
          <pc:sldMk cId="0" sldId="307"/>
        </pc:sldMkLst>
        <pc:spChg chg="del">
          <ac:chgData name="Shuan Cheng" userId="b14087c0-bac9-44dd-b3f8-5d50e1ee75e5" providerId="ADAL" clId="{75A9BF88-81BC-4677-82BB-DF96F3D360A6}" dt="2025-10-19T03:12:14.037" v="3512" actId="478"/>
          <ac:spMkLst>
            <pc:docMk/>
            <pc:sldMk cId="0" sldId="307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14.037" v="3512" actId="478"/>
          <ac:spMkLst>
            <pc:docMk/>
            <pc:sldMk cId="0" sldId="30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14.037" v="3512" actId="478"/>
          <ac:spMkLst>
            <pc:docMk/>
            <pc:sldMk cId="0" sldId="30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14.037" v="3512" actId="478"/>
          <ac:spMkLst>
            <pc:docMk/>
            <pc:sldMk cId="0" sldId="30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14.037" v="3512" actId="478"/>
          <ac:spMkLst>
            <pc:docMk/>
            <pc:sldMk cId="0" sldId="30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14.037" v="3512" actId="478"/>
          <ac:spMkLst>
            <pc:docMk/>
            <pc:sldMk cId="0" sldId="30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14.037" v="3512" actId="478"/>
          <ac:spMkLst>
            <pc:docMk/>
            <pc:sldMk cId="0" sldId="30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14.037" v="3512" actId="478"/>
          <ac:spMkLst>
            <pc:docMk/>
            <pc:sldMk cId="0" sldId="30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14.037" v="3512" actId="478"/>
          <ac:spMkLst>
            <pc:docMk/>
            <pc:sldMk cId="0" sldId="30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14.037" v="3512" actId="478"/>
          <ac:spMkLst>
            <pc:docMk/>
            <pc:sldMk cId="0" sldId="30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33.733" v="3518" actId="478"/>
          <ac:spMkLst>
            <pc:docMk/>
            <pc:sldMk cId="0" sldId="30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31.570" v="3517" actId="478"/>
          <ac:spMkLst>
            <pc:docMk/>
            <pc:sldMk cId="0" sldId="307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34.215" v="3531" actId="478"/>
          <ac:spMkLst>
            <pc:docMk/>
            <pc:sldMk cId="0" sldId="307"/>
            <ac:spMk id="2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3:13:34.215" v="3531" actId="478"/>
          <ac:spMkLst>
            <pc:docMk/>
            <pc:sldMk cId="0" sldId="307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34.215" v="3531" actId="478"/>
          <ac:spMkLst>
            <pc:docMk/>
            <pc:sldMk cId="0" sldId="307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34.215" v="3531" actId="478"/>
          <ac:spMkLst>
            <pc:docMk/>
            <pc:sldMk cId="0" sldId="307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34.215" v="3531" actId="478"/>
          <ac:spMkLst>
            <pc:docMk/>
            <pc:sldMk cId="0" sldId="307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34.215" v="3531" actId="478"/>
          <ac:spMkLst>
            <pc:docMk/>
            <pc:sldMk cId="0" sldId="307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34.846" v="3519" actId="478"/>
          <ac:spMkLst>
            <pc:docMk/>
            <pc:sldMk cId="0" sldId="307"/>
            <ac:spMk id="2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3:13:34.215" v="3531" actId="478"/>
          <ac:spMkLst>
            <pc:docMk/>
            <pc:sldMk cId="0" sldId="307"/>
            <ac:spMk id="2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3:13:34.215" v="3531" actId="478"/>
          <ac:spMkLst>
            <pc:docMk/>
            <pc:sldMk cId="0" sldId="307"/>
            <ac:spMk id="2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14:35.538" v="3564" actId="1038"/>
          <ac:spMkLst>
            <pc:docMk/>
            <pc:sldMk cId="0" sldId="307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32.383" v="3530" actId="478"/>
          <ac:spMkLst>
            <pc:docMk/>
            <pc:sldMk cId="0" sldId="307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32.383" v="3530" actId="478"/>
          <ac:spMkLst>
            <pc:docMk/>
            <pc:sldMk cId="0" sldId="307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32.383" v="3530" actId="478"/>
          <ac:spMkLst>
            <pc:docMk/>
            <pc:sldMk cId="0" sldId="307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32.383" v="3530" actId="478"/>
          <ac:spMkLst>
            <pc:docMk/>
            <pc:sldMk cId="0" sldId="30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32.383" v="3530" actId="478"/>
          <ac:spMkLst>
            <pc:docMk/>
            <pc:sldMk cId="0" sldId="307"/>
            <ac:spMk id="3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3:12:54.147" v="3523" actId="478"/>
          <ac:spMkLst>
            <pc:docMk/>
            <pc:sldMk cId="0" sldId="307"/>
            <ac:spMk id="3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3:12:54.147" v="3523" actId="478"/>
          <ac:spMkLst>
            <pc:docMk/>
            <pc:sldMk cId="0" sldId="307"/>
            <ac:spMk id="4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3:12:54.147" v="3523" actId="478"/>
          <ac:spMkLst>
            <pc:docMk/>
            <pc:sldMk cId="0" sldId="307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01.432" v="3525" actId="478"/>
          <ac:spMkLst>
            <pc:docMk/>
            <pc:sldMk cId="0" sldId="307"/>
            <ac:spMk id="4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13:13.295" v="3529" actId="6549"/>
          <ac:spMkLst>
            <pc:docMk/>
            <pc:sldMk cId="0" sldId="307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06.767" v="3526" actId="478"/>
          <ac:spMkLst>
            <pc:docMk/>
            <pc:sldMk cId="0" sldId="307"/>
            <ac:spMk id="5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3:13:06.767" v="3526" actId="478"/>
          <ac:spMkLst>
            <pc:docMk/>
            <pc:sldMk cId="0" sldId="307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3:06.767" v="3526" actId="478"/>
          <ac:spMkLst>
            <pc:docMk/>
            <pc:sldMk cId="0" sldId="307"/>
            <ac:spMk id="5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58.328" v="3524" actId="478"/>
          <ac:spMkLst>
            <pc:docMk/>
            <pc:sldMk cId="0" sldId="307"/>
            <ac:spMk id="5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3:12:58.328" v="3524" actId="478"/>
          <ac:spMkLst>
            <pc:docMk/>
            <pc:sldMk cId="0" sldId="307"/>
            <ac:spMk id="5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58.328" v="3524" actId="478"/>
          <ac:spMkLst>
            <pc:docMk/>
            <pc:sldMk cId="0" sldId="307"/>
            <ac:spMk id="5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58.328" v="3524" actId="478"/>
          <ac:spMkLst>
            <pc:docMk/>
            <pc:sldMk cId="0" sldId="307"/>
            <ac:spMk id="5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58.328" v="3524" actId="478"/>
          <ac:spMkLst>
            <pc:docMk/>
            <pc:sldMk cId="0" sldId="307"/>
            <ac:spMk id="5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58.328" v="3524" actId="478"/>
          <ac:spMkLst>
            <pc:docMk/>
            <pc:sldMk cId="0" sldId="307"/>
            <ac:spMk id="5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58.328" v="3524" actId="478"/>
          <ac:spMkLst>
            <pc:docMk/>
            <pc:sldMk cId="0" sldId="307"/>
            <ac:spMk id="6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3:12:54.147" v="3523" actId="478"/>
          <ac:spMkLst>
            <pc:docMk/>
            <pc:sldMk cId="0" sldId="307"/>
            <ac:spMk id="6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58.328" v="3524" actId="478"/>
          <ac:spMkLst>
            <pc:docMk/>
            <pc:sldMk cId="0" sldId="307"/>
            <ac:spMk id="6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2:58.328" v="3524" actId="478"/>
          <ac:spMkLst>
            <pc:docMk/>
            <pc:sldMk cId="0" sldId="307"/>
            <ac:spMk id="6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3:12:58.328" v="3524" actId="478"/>
          <ac:spMkLst>
            <pc:docMk/>
            <pc:sldMk cId="0" sldId="307"/>
            <ac:spMk id="6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12:16.337" v="3516" actId="1035"/>
          <ac:spMkLst>
            <pc:docMk/>
            <pc:sldMk cId="0" sldId="307"/>
            <ac:spMk id="71" creationId="{B1D46B91-5E64-8681-0395-BC08C3F2885D}"/>
          </ac:spMkLst>
        </pc:spChg>
        <pc:spChg chg="add mod">
          <ac:chgData name="Shuan Cheng" userId="b14087c0-bac9-44dd-b3f8-5d50e1ee75e5" providerId="ADAL" clId="{75A9BF88-81BC-4677-82BB-DF96F3D360A6}" dt="2025-10-19T03:12:16.337" v="3516" actId="1035"/>
          <ac:spMkLst>
            <pc:docMk/>
            <pc:sldMk cId="0" sldId="307"/>
            <ac:spMk id="72" creationId="{8E21F126-95F3-21F4-2237-9C55B9FC0AB6}"/>
          </ac:spMkLst>
        </pc:spChg>
        <pc:spChg chg="add mod">
          <ac:chgData name="Shuan Cheng" userId="b14087c0-bac9-44dd-b3f8-5d50e1ee75e5" providerId="ADAL" clId="{75A9BF88-81BC-4677-82BB-DF96F3D360A6}" dt="2025-10-19T03:12:16.337" v="3516" actId="1035"/>
          <ac:spMkLst>
            <pc:docMk/>
            <pc:sldMk cId="0" sldId="307"/>
            <ac:spMk id="73" creationId="{533EC7B6-016E-EA2E-AF2B-07CB119776D3}"/>
          </ac:spMkLst>
        </pc:spChg>
        <pc:spChg chg="add mod">
          <ac:chgData name="Shuan Cheng" userId="b14087c0-bac9-44dd-b3f8-5d50e1ee75e5" providerId="ADAL" clId="{75A9BF88-81BC-4677-82BB-DF96F3D360A6}" dt="2025-10-19T03:12:16.337" v="3516" actId="1035"/>
          <ac:spMkLst>
            <pc:docMk/>
            <pc:sldMk cId="0" sldId="307"/>
            <ac:spMk id="74" creationId="{2EA0D471-D598-D8AB-8845-B42CC83BD82A}"/>
          </ac:spMkLst>
        </pc:spChg>
        <pc:spChg chg="add mod">
          <ac:chgData name="Shuan Cheng" userId="b14087c0-bac9-44dd-b3f8-5d50e1ee75e5" providerId="ADAL" clId="{75A9BF88-81BC-4677-82BB-DF96F3D360A6}" dt="2025-10-19T03:12:16.337" v="3516" actId="1035"/>
          <ac:spMkLst>
            <pc:docMk/>
            <pc:sldMk cId="0" sldId="307"/>
            <ac:spMk id="75" creationId="{CA69A72F-B7C6-261D-76F8-0AECFFA04C2D}"/>
          </ac:spMkLst>
        </pc:spChg>
        <pc:spChg chg="add mod">
          <ac:chgData name="Shuan Cheng" userId="b14087c0-bac9-44dd-b3f8-5d50e1ee75e5" providerId="ADAL" clId="{75A9BF88-81BC-4677-82BB-DF96F3D360A6}" dt="2025-10-19T03:12:16.337" v="3516" actId="1035"/>
          <ac:spMkLst>
            <pc:docMk/>
            <pc:sldMk cId="0" sldId="307"/>
            <ac:spMk id="76" creationId="{AAE3C083-A7DB-7459-E7F9-88324573C47F}"/>
          </ac:spMkLst>
        </pc:spChg>
        <pc:spChg chg="add mod">
          <ac:chgData name="Shuan Cheng" userId="b14087c0-bac9-44dd-b3f8-5d50e1ee75e5" providerId="ADAL" clId="{75A9BF88-81BC-4677-82BB-DF96F3D360A6}" dt="2025-10-19T03:12:16.337" v="3516" actId="1035"/>
          <ac:spMkLst>
            <pc:docMk/>
            <pc:sldMk cId="0" sldId="307"/>
            <ac:spMk id="77" creationId="{ECF169D3-2769-E506-D01B-8254AE7AA26B}"/>
          </ac:spMkLst>
        </pc:spChg>
        <pc:spChg chg="add mod">
          <ac:chgData name="Shuan Cheng" userId="b14087c0-bac9-44dd-b3f8-5d50e1ee75e5" providerId="ADAL" clId="{75A9BF88-81BC-4677-82BB-DF96F3D360A6}" dt="2025-10-19T03:12:16.337" v="3516" actId="1035"/>
          <ac:spMkLst>
            <pc:docMk/>
            <pc:sldMk cId="0" sldId="307"/>
            <ac:spMk id="78" creationId="{49842C53-1F22-1885-59D3-72ED76E58FCE}"/>
          </ac:spMkLst>
        </pc:spChg>
        <pc:spChg chg="add mod">
          <ac:chgData name="Shuan Cheng" userId="b14087c0-bac9-44dd-b3f8-5d50e1ee75e5" providerId="ADAL" clId="{75A9BF88-81BC-4677-82BB-DF96F3D360A6}" dt="2025-10-19T03:14:35.538" v="3564" actId="1038"/>
          <ac:spMkLst>
            <pc:docMk/>
            <pc:sldMk cId="0" sldId="307"/>
            <ac:spMk id="80" creationId="{35D024EE-DA0C-3E37-4FA6-C754B7C3C7CC}"/>
          </ac:spMkLst>
        </pc:spChg>
        <pc:spChg chg="add mod">
          <ac:chgData name="Shuan Cheng" userId="b14087c0-bac9-44dd-b3f8-5d50e1ee75e5" providerId="ADAL" clId="{75A9BF88-81BC-4677-82BB-DF96F3D360A6}" dt="2025-10-19T03:14:16.146" v="3557" actId="1076"/>
          <ac:spMkLst>
            <pc:docMk/>
            <pc:sldMk cId="0" sldId="307"/>
            <ac:spMk id="81" creationId="{79A3CAE6-3524-CA5F-DB77-2771256DCFD4}"/>
          </ac:spMkLst>
        </pc:spChg>
        <pc:spChg chg="add mod">
          <ac:chgData name="Shuan Cheng" userId="b14087c0-bac9-44dd-b3f8-5d50e1ee75e5" providerId="ADAL" clId="{75A9BF88-81BC-4677-82BB-DF96F3D360A6}" dt="2025-10-19T03:14:32.044" v="3563" actId="1038"/>
          <ac:spMkLst>
            <pc:docMk/>
            <pc:sldMk cId="0" sldId="307"/>
            <ac:spMk id="82" creationId="{1457E6FF-9C2F-8A4F-4796-FC2F99A3A4D8}"/>
          </ac:spMkLst>
        </pc:spChg>
        <pc:spChg chg="add mod">
          <ac:chgData name="Shuan Cheng" userId="b14087c0-bac9-44dd-b3f8-5d50e1ee75e5" providerId="ADAL" clId="{75A9BF88-81BC-4677-82BB-DF96F3D360A6}" dt="2025-10-19T03:14:28.238" v="3559" actId="1076"/>
          <ac:spMkLst>
            <pc:docMk/>
            <pc:sldMk cId="0" sldId="307"/>
            <ac:spMk id="83" creationId="{AE3162C5-B48E-E983-C31E-74CD3C073903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16:45.966" v="3580" actId="20577"/>
        <pc:sldMkLst>
          <pc:docMk/>
          <pc:sldMk cId="0" sldId="308"/>
        </pc:sldMkLst>
        <pc:spChg chg="del">
          <ac:chgData name="Shuan Cheng" userId="b14087c0-bac9-44dd-b3f8-5d50e1ee75e5" providerId="ADAL" clId="{75A9BF88-81BC-4677-82BB-DF96F3D360A6}" dt="2025-10-19T03:16:03.998" v="3565" actId="478"/>
          <ac:spMkLst>
            <pc:docMk/>
            <pc:sldMk cId="0" sldId="308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06.881" v="3566" actId="478"/>
          <ac:spMkLst>
            <pc:docMk/>
            <pc:sldMk cId="0" sldId="30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03.998" v="3565" actId="478"/>
          <ac:spMkLst>
            <pc:docMk/>
            <pc:sldMk cId="0" sldId="30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03.998" v="3565" actId="478"/>
          <ac:spMkLst>
            <pc:docMk/>
            <pc:sldMk cId="0" sldId="30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03.998" v="3565" actId="478"/>
          <ac:spMkLst>
            <pc:docMk/>
            <pc:sldMk cId="0" sldId="30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03.998" v="3565" actId="478"/>
          <ac:spMkLst>
            <pc:docMk/>
            <pc:sldMk cId="0" sldId="30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03.998" v="3565" actId="478"/>
          <ac:spMkLst>
            <pc:docMk/>
            <pc:sldMk cId="0" sldId="30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03.998" v="3565" actId="478"/>
          <ac:spMkLst>
            <pc:docMk/>
            <pc:sldMk cId="0" sldId="30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03.998" v="3565" actId="478"/>
          <ac:spMkLst>
            <pc:docMk/>
            <pc:sldMk cId="0" sldId="30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03.998" v="3565" actId="478"/>
          <ac:spMkLst>
            <pc:docMk/>
            <pc:sldMk cId="0" sldId="30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03.998" v="3565" actId="478"/>
          <ac:spMkLst>
            <pc:docMk/>
            <pc:sldMk cId="0" sldId="30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6:27.343" v="3573" actId="478"/>
          <ac:spMkLst>
            <pc:docMk/>
            <pc:sldMk cId="0" sldId="308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16:45.966" v="3580" actId="20577"/>
          <ac:spMkLst>
            <pc:docMk/>
            <pc:sldMk cId="0" sldId="308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16:09.903" v="3568" actId="1035"/>
          <ac:spMkLst>
            <pc:docMk/>
            <pc:sldMk cId="0" sldId="308"/>
            <ac:spMk id="26" creationId="{A63FFC9B-669A-D34E-8D3C-74B6347D16BD}"/>
          </ac:spMkLst>
        </pc:spChg>
        <pc:spChg chg="add mod">
          <ac:chgData name="Shuan Cheng" userId="b14087c0-bac9-44dd-b3f8-5d50e1ee75e5" providerId="ADAL" clId="{75A9BF88-81BC-4677-82BB-DF96F3D360A6}" dt="2025-10-19T03:16:09.903" v="3568" actId="1035"/>
          <ac:spMkLst>
            <pc:docMk/>
            <pc:sldMk cId="0" sldId="308"/>
            <ac:spMk id="27" creationId="{7B2CDE6C-33CB-C1F3-93DF-360DB37E019F}"/>
          </ac:spMkLst>
        </pc:spChg>
        <pc:spChg chg="add mod">
          <ac:chgData name="Shuan Cheng" userId="b14087c0-bac9-44dd-b3f8-5d50e1ee75e5" providerId="ADAL" clId="{75A9BF88-81BC-4677-82BB-DF96F3D360A6}" dt="2025-10-19T03:16:09.903" v="3568" actId="1035"/>
          <ac:spMkLst>
            <pc:docMk/>
            <pc:sldMk cId="0" sldId="308"/>
            <ac:spMk id="28" creationId="{C4EC0682-3970-91A3-476F-69B4B32160C5}"/>
          </ac:spMkLst>
        </pc:spChg>
        <pc:spChg chg="add mod">
          <ac:chgData name="Shuan Cheng" userId="b14087c0-bac9-44dd-b3f8-5d50e1ee75e5" providerId="ADAL" clId="{75A9BF88-81BC-4677-82BB-DF96F3D360A6}" dt="2025-10-19T03:16:09.903" v="3568" actId="1035"/>
          <ac:spMkLst>
            <pc:docMk/>
            <pc:sldMk cId="0" sldId="308"/>
            <ac:spMk id="29" creationId="{D6CBDF9A-4F19-1E39-EF56-76600B91E907}"/>
          </ac:spMkLst>
        </pc:spChg>
        <pc:spChg chg="add mod">
          <ac:chgData name="Shuan Cheng" userId="b14087c0-bac9-44dd-b3f8-5d50e1ee75e5" providerId="ADAL" clId="{75A9BF88-81BC-4677-82BB-DF96F3D360A6}" dt="2025-10-19T03:16:09.903" v="3568" actId="1035"/>
          <ac:spMkLst>
            <pc:docMk/>
            <pc:sldMk cId="0" sldId="308"/>
            <ac:spMk id="30" creationId="{B97AB827-A9DB-C3A7-782D-2D10DA08D7D7}"/>
          </ac:spMkLst>
        </pc:spChg>
        <pc:spChg chg="add mod">
          <ac:chgData name="Shuan Cheng" userId="b14087c0-bac9-44dd-b3f8-5d50e1ee75e5" providerId="ADAL" clId="{75A9BF88-81BC-4677-82BB-DF96F3D360A6}" dt="2025-10-19T03:16:09.903" v="3568" actId="1035"/>
          <ac:spMkLst>
            <pc:docMk/>
            <pc:sldMk cId="0" sldId="308"/>
            <ac:spMk id="31" creationId="{F0A31D6D-8EE6-7696-78DD-ABDF4F1DCBB2}"/>
          </ac:spMkLst>
        </pc:spChg>
        <pc:spChg chg="add mod">
          <ac:chgData name="Shuan Cheng" userId="b14087c0-bac9-44dd-b3f8-5d50e1ee75e5" providerId="ADAL" clId="{75A9BF88-81BC-4677-82BB-DF96F3D360A6}" dt="2025-10-19T03:16:09.903" v="3568" actId="1035"/>
          <ac:spMkLst>
            <pc:docMk/>
            <pc:sldMk cId="0" sldId="308"/>
            <ac:spMk id="32" creationId="{8DC0DDF3-C1FE-D0D9-D603-393CD617410D}"/>
          </ac:spMkLst>
        </pc:spChg>
        <pc:spChg chg="add mod">
          <ac:chgData name="Shuan Cheng" userId="b14087c0-bac9-44dd-b3f8-5d50e1ee75e5" providerId="ADAL" clId="{75A9BF88-81BC-4677-82BB-DF96F3D360A6}" dt="2025-10-19T03:16:09.903" v="3568" actId="1035"/>
          <ac:spMkLst>
            <pc:docMk/>
            <pc:sldMk cId="0" sldId="308"/>
            <ac:spMk id="33" creationId="{1B4D8E5F-77A4-FC5E-1EBF-4D126D0DB19C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22:32.447" v="3616" actId="20577"/>
        <pc:sldMkLst>
          <pc:docMk/>
          <pc:sldMk cId="0" sldId="309"/>
        </pc:sldMkLst>
        <pc:spChg chg="del">
          <ac:chgData name="Shuan Cheng" userId="b14087c0-bac9-44dd-b3f8-5d50e1ee75e5" providerId="ADAL" clId="{75A9BF88-81BC-4677-82BB-DF96F3D360A6}" dt="2025-10-19T03:18:51.372" v="3581" actId="478"/>
          <ac:spMkLst>
            <pc:docMk/>
            <pc:sldMk cId="0" sldId="30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52.809" v="3582" actId="478"/>
          <ac:spMkLst>
            <pc:docMk/>
            <pc:sldMk cId="0" sldId="309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19:14.378" v="3590" actId="1076"/>
          <ac:spMkLst>
            <pc:docMk/>
            <pc:sldMk cId="0" sldId="309"/>
            <ac:spMk id="10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3:20:25.147" v="3598" actId="478"/>
          <ac:spMkLst>
            <pc:docMk/>
            <pc:sldMk cId="0" sldId="309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22:30.520" v="3615" actId="20577"/>
          <ac:spMkLst>
            <pc:docMk/>
            <pc:sldMk cId="0" sldId="309"/>
            <ac:spMk id="18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3:20:31.320" v="3600" actId="478"/>
          <ac:spMkLst>
            <pc:docMk/>
            <pc:sldMk cId="0" sldId="309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22:32.447" v="3616" actId="20577"/>
          <ac:spMkLst>
            <pc:docMk/>
            <pc:sldMk cId="0" sldId="309"/>
            <ac:spMk id="2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19:38.737" v="3592" actId="13822"/>
          <ac:spMkLst>
            <pc:docMk/>
            <pc:sldMk cId="0" sldId="309"/>
            <ac:spMk id="29" creationId="{CC574F5C-408A-329A-A4E4-61E9240D72E2}"/>
          </ac:spMkLst>
        </pc:spChg>
        <pc:spChg chg="add mod">
          <ac:chgData name="Shuan Cheng" userId="b14087c0-bac9-44dd-b3f8-5d50e1ee75e5" providerId="ADAL" clId="{75A9BF88-81BC-4677-82BB-DF96F3D360A6}" dt="2025-10-19T03:20:58.834" v="3605" actId="1076"/>
          <ac:spMkLst>
            <pc:docMk/>
            <pc:sldMk cId="0" sldId="309"/>
            <ac:spMk id="30" creationId="{70E527D9-0F7F-594C-9D42-48F9FEC35A05}"/>
          </ac:spMkLst>
        </pc:spChg>
        <pc:spChg chg="add del mod">
          <ac:chgData name="Shuan Cheng" userId="b14087c0-bac9-44dd-b3f8-5d50e1ee75e5" providerId="ADAL" clId="{75A9BF88-81BC-4677-82BB-DF96F3D360A6}" dt="2025-10-19T03:20:54.352" v="3604" actId="478"/>
          <ac:spMkLst>
            <pc:docMk/>
            <pc:sldMk cId="0" sldId="309"/>
            <ac:spMk id="31" creationId="{DFEE3412-B31A-9791-1F83-D9E923CDAED2}"/>
          </ac:spMkLst>
        </pc:spChg>
        <pc:spChg chg="add del mod">
          <ac:chgData name="Shuan Cheng" userId="b14087c0-bac9-44dd-b3f8-5d50e1ee75e5" providerId="ADAL" clId="{75A9BF88-81BC-4677-82BB-DF96F3D360A6}" dt="2025-10-19T03:20:54.352" v="3604" actId="478"/>
          <ac:spMkLst>
            <pc:docMk/>
            <pc:sldMk cId="0" sldId="309"/>
            <ac:spMk id="32" creationId="{C6830A4B-B220-9EF3-4038-DD01620D5488}"/>
          </ac:spMkLst>
        </pc:spChg>
        <pc:spChg chg="add mod">
          <ac:chgData name="Shuan Cheng" userId="b14087c0-bac9-44dd-b3f8-5d50e1ee75e5" providerId="ADAL" clId="{75A9BF88-81BC-4677-82BB-DF96F3D360A6}" dt="2025-10-19T03:21:01.148" v="3606"/>
          <ac:spMkLst>
            <pc:docMk/>
            <pc:sldMk cId="0" sldId="309"/>
            <ac:spMk id="33" creationId="{59597412-0FC2-F384-22D5-1FDF51A04FD3}"/>
          </ac:spMkLst>
        </pc:spChg>
        <pc:spChg chg="add mod">
          <ac:chgData name="Shuan Cheng" userId="b14087c0-bac9-44dd-b3f8-5d50e1ee75e5" providerId="ADAL" clId="{75A9BF88-81BC-4677-82BB-DF96F3D360A6}" dt="2025-10-19T03:21:01.148" v="3606"/>
          <ac:spMkLst>
            <pc:docMk/>
            <pc:sldMk cId="0" sldId="309"/>
            <ac:spMk id="34" creationId="{52946705-485F-D707-0D93-756282D20A0B}"/>
          </ac:spMkLst>
        </pc:spChg>
        <pc:spChg chg="add mod">
          <ac:chgData name="Shuan Cheng" userId="b14087c0-bac9-44dd-b3f8-5d50e1ee75e5" providerId="ADAL" clId="{75A9BF88-81BC-4677-82BB-DF96F3D360A6}" dt="2025-10-19T03:21:08.080" v="3608" actId="1076"/>
          <ac:spMkLst>
            <pc:docMk/>
            <pc:sldMk cId="0" sldId="309"/>
            <ac:spMk id="35" creationId="{DB9A55F2-4FDF-A78C-74ED-301EB9DE8A91}"/>
          </ac:spMkLst>
        </pc:spChg>
        <pc:spChg chg="add mod">
          <ac:chgData name="Shuan Cheng" userId="b14087c0-bac9-44dd-b3f8-5d50e1ee75e5" providerId="ADAL" clId="{75A9BF88-81BC-4677-82BB-DF96F3D360A6}" dt="2025-10-19T03:21:08.080" v="3608" actId="1076"/>
          <ac:spMkLst>
            <pc:docMk/>
            <pc:sldMk cId="0" sldId="309"/>
            <ac:spMk id="36" creationId="{91F9006A-FC19-9F22-909F-5EE533F390CC}"/>
          </ac:spMkLst>
        </pc:spChg>
        <pc:spChg chg="add mod">
          <ac:chgData name="Shuan Cheng" userId="b14087c0-bac9-44dd-b3f8-5d50e1ee75e5" providerId="ADAL" clId="{75A9BF88-81BC-4677-82BB-DF96F3D360A6}" dt="2025-10-19T03:21:17.301" v="3610" actId="1076"/>
          <ac:spMkLst>
            <pc:docMk/>
            <pc:sldMk cId="0" sldId="309"/>
            <ac:spMk id="37" creationId="{003E3C76-452A-19D7-BD5A-A80CEC8D8AEF}"/>
          </ac:spMkLst>
        </pc:spChg>
        <pc:spChg chg="add mod">
          <ac:chgData name="Shuan Cheng" userId="b14087c0-bac9-44dd-b3f8-5d50e1ee75e5" providerId="ADAL" clId="{75A9BF88-81BC-4677-82BB-DF96F3D360A6}" dt="2025-10-19T03:21:17.301" v="3610" actId="1076"/>
          <ac:spMkLst>
            <pc:docMk/>
            <pc:sldMk cId="0" sldId="309"/>
            <ac:spMk id="38" creationId="{52CAEB64-00BC-7579-2035-C7EA4C5D6800}"/>
          </ac:spMkLst>
        </pc:spChg>
        <pc:spChg chg="add mod">
          <ac:chgData name="Shuan Cheng" userId="b14087c0-bac9-44dd-b3f8-5d50e1ee75e5" providerId="ADAL" clId="{75A9BF88-81BC-4677-82BB-DF96F3D360A6}" dt="2025-10-19T03:21:37.583" v="3614" actId="1076"/>
          <ac:spMkLst>
            <pc:docMk/>
            <pc:sldMk cId="0" sldId="309"/>
            <ac:spMk id="39" creationId="{38E1AB06-08DC-3CA4-153D-DF78D1332FAE}"/>
          </ac:spMkLst>
        </pc:spChg>
        <pc:spChg chg="add mod">
          <ac:chgData name="Shuan Cheng" userId="b14087c0-bac9-44dd-b3f8-5d50e1ee75e5" providerId="ADAL" clId="{75A9BF88-81BC-4677-82BB-DF96F3D360A6}" dt="2025-10-19T03:21:32.358" v="3613" actId="1076"/>
          <ac:spMkLst>
            <pc:docMk/>
            <pc:sldMk cId="0" sldId="309"/>
            <ac:spMk id="40" creationId="{352EC12A-BEB2-A3D4-190D-F8074A97BC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16"/>
            <a:ext cx="441949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528" y="579260"/>
            <a:ext cx="4281170" cy="2187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094" y="3338410"/>
            <a:ext cx="1447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763" y="3338410"/>
            <a:ext cx="303529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slide" Target="slide5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image" Target="../media/image27.png"/><Relationship Id="rId16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7.xml"/><Relationship Id="rId7" Type="http://schemas.openxmlformats.org/officeDocument/2006/relationships/slide" Target="slide31.xml"/><Relationship Id="rId12" Type="http://schemas.openxmlformats.org/officeDocument/2006/relationships/slide" Target="slide5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11" Type="http://schemas.openxmlformats.org/officeDocument/2006/relationships/slide" Target="slide51.xml"/><Relationship Id="rId5" Type="http://schemas.openxmlformats.org/officeDocument/2006/relationships/slide" Target="slide18.xml"/><Relationship Id="rId10" Type="http://schemas.openxmlformats.org/officeDocument/2006/relationships/slide" Target="slide47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7.xml"/><Relationship Id="rId7" Type="http://schemas.openxmlformats.org/officeDocument/2006/relationships/slide" Target="slide31.xml"/><Relationship Id="rId12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slide" Target="slide51.xml"/><Relationship Id="rId5" Type="http://schemas.openxmlformats.org/officeDocument/2006/relationships/slide" Target="slide18.xml"/><Relationship Id="rId10" Type="http://schemas.openxmlformats.org/officeDocument/2006/relationships/slide" Target="slide47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slide" Target="slide5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7.xml"/><Relationship Id="rId7" Type="http://schemas.openxmlformats.org/officeDocument/2006/relationships/slide" Target="slide31.xml"/><Relationship Id="rId12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slide" Target="slide51.xml"/><Relationship Id="rId5" Type="http://schemas.openxmlformats.org/officeDocument/2006/relationships/slide" Target="slide18.xml"/><Relationship Id="rId10" Type="http://schemas.openxmlformats.org/officeDocument/2006/relationships/slide" Target="slide47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7.png"/><Relationship Id="rId4" Type="http://schemas.openxmlformats.org/officeDocument/2006/relationships/slide" Target="slid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7.xml"/><Relationship Id="rId7" Type="http://schemas.openxmlformats.org/officeDocument/2006/relationships/slide" Target="slide31.xml"/><Relationship Id="rId12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slide" Target="slide51.xml"/><Relationship Id="rId5" Type="http://schemas.openxmlformats.org/officeDocument/2006/relationships/slide" Target="slide18.xml"/><Relationship Id="rId10" Type="http://schemas.openxmlformats.org/officeDocument/2006/relationships/slide" Target="slide47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7.xml"/><Relationship Id="rId7" Type="http://schemas.openxmlformats.org/officeDocument/2006/relationships/slide" Target="slide31.xml"/><Relationship Id="rId12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slide" Target="slide51.xml"/><Relationship Id="rId5" Type="http://schemas.openxmlformats.org/officeDocument/2006/relationships/slide" Target="slide18.xml"/><Relationship Id="rId10" Type="http://schemas.openxmlformats.org/officeDocument/2006/relationships/slide" Target="slide47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818" y="215336"/>
            <a:ext cx="13093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10" dirty="0">
                <a:latin typeface="Arial"/>
                <a:cs typeface="Arial"/>
              </a:rPr>
              <a:t>Linear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140" dirty="0">
                <a:latin typeface="Arial"/>
                <a:cs typeface="Arial"/>
              </a:rPr>
              <a:t>Systems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127" y="539261"/>
            <a:ext cx="32766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75" dirty="0">
                <a:solidFill>
                  <a:srgbClr val="000000"/>
                </a:solidFill>
              </a:rPr>
              <a:t>Controllability</a:t>
            </a:r>
            <a:r>
              <a:rPr sz="2050" spc="-40" dirty="0">
                <a:solidFill>
                  <a:srgbClr val="000000"/>
                </a:solidFill>
              </a:rPr>
              <a:t> </a:t>
            </a:r>
            <a:r>
              <a:rPr sz="2050" spc="-170" dirty="0">
                <a:solidFill>
                  <a:srgbClr val="000000"/>
                </a:solidFill>
              </a:rPr>
              <a:t>and</a:t>
            </a:r>
            <a:r>
              <a:rPr sz="2050" spc="30" dirty="0">
                <a:solidFill>
                  <a:srgbClr val="000000"/>
                </a:solidFill>
              </a:rPr>
              <a:t> </a:t>
            </a:r>
            <a:r>
              <a:rPr sz="2050" spc="-114" dirty="0">
                <a:solidFill>
                  <a:srgbClr val="000000"/>
                </a:solidFill>
              </a:rPr>
              <a:t>Observability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0" y="1847649"/>
            <a:ext cx="4608195" cy="1608455"/>
            <a:chOff x="0" y="1847649"/>
            <a:chExt cx="4608195" cy="1608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767" y="1847649"/>
              <a:ext cx="2585835" cy="16083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46272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728"/>
                  </a:lnTo>
                  <a:lnTo>
                    <a:pt x="1535976" y="109728"/>
                  </a:lnTo>
                  <a:lnTo>
                    <a:pt x="3071952" y="109728"/>
                  </a:lnTo>
                  <a:lnTo>
                    <a:pt x="4607928" y="109728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64856"/>
            <a:ext cx="2791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20" dirty="0">
                <a:solidFill>
                  <a:srgbClr val="000000"/>
                </a:solidFill>
              </a:rPr>
              <a:t> </a:t>
            </a:r>
            <a:r>
              <a:rPr sz="1400" spc="-75" dirty="0">
                <a:solidFill>
                  <a:srgbClr val="000000"/>
                </a:solidFill>
              </a:rPr>
              <a:t>(Cayley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25" dirty="0">
                <a:solidFill>
                  <a:srgbClr val="000000"/>
                </a:solidFill>
              </a:rPr>
              <a:t>Halmilton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40" dirty="0">
                <a:solidFill>
                  <a:srgbClr val="000000"/>
                </a:solidFill>
              </a:rPr>
              <a:t>Theorem)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317830"/>
            <a:ext cx="4412395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27" y="893127"/>
            <a:ext cx="4412395" cy="5060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532102" y="2422296"/>
            <a:ext cx="751205" cy="0"/>
          </a:xfrm>
          <a:custGeom>
            <a:avLst/>
            <a:gdLst/>
            <a:ahLst/>
            <a:cxnLst/>
            <a:rect l="l" t="t" r="r" b="b"/>
            <a:pathLst>
              <a:path w="751205">
                <a:moveTo>
                  <a:pt x="0" y="0"/>
                </a:moveTo>
                <a:lnTo>
                  <a:pt x="75072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4961" y="2618536"/>
            <a:ext cx="1459230" cy="0"/>
          </a:xfrm>
          <a:custGeom>
            <a:avLst/>
            <a:gdLst/>
            <a:ahLst/>
            <a:cxnLst/>
            <a:rect l="l" t="t" r="r" b="b"/>
            <a:pathLst>
              <a:path w="1459230">
                <a:moveTo>
                  <a:pt x="0" y="0"/>
                </a:moveTo>
                <a:lnTo>
                  <a:pt x="14587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128" y="344218"/>
            <a:ext cx="4359910" cy="2883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Let</a:t>
            </a:r>
            <a:r>
              <a:rPr sz="1200" i="1" spc="-6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50" dirty="0">
                <a:latin typeface="Arial"/>
                <a:cs typeface="Arial"/>
              </a:rPr>
              <a:t>.</a:t>
            </a:r>
            <a:r>
              <a:rPr sz="1200" i="1" spc="1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spc="284" baseline="3125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linearly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dependent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with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90" dirty="0">
                <a:latin typeface="Apple Symbols"/>
                <a:cs typeface="Apple Symbols"/>
              </a:rPr>
              <a:t>{</a:t>
            </a:r>
            <a:r>
              <a:rPr sz="1200" i="1" spc="90" dirty="0">
                <a:latin typeface="Arial"/>
                <a:cs typeface="Arial"/>
              </a:rPr>
              <a:t>I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A,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A</a:t>
            </a:r>
            <a:r>
              <a:rPr sz="1200" spc="-30" baseline="31250" dirty="0">
                <a:latin typeface="Arial"/>
                <a:cs typeface="Arial"/>
              </a:rPr>
              <a:t>2</a:t>
            </a:r>
            <a:r>
              <a:rPr sz="1200" i="1" spc="-2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4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0" dirty="0">
                <a:latin typeface="Apple Symbols"/>
                <a:cs typeface="Apple Symbols"/>
              </a:rPr>
              <a:t> </a:t>
            </a:r>
            <a:r>
              <a:rPr sz="1200" i="1" spc="50" dirty="0">
                <a:latin typeface="Arial"/>
                <a:cs typeface="Arial"/>
              </a:rPr>
              <a:t>A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−</a:t>
            </a:r>
            <a:r>
              <a:rPr sz="1200" spc="75" baseline="31250" dirty="0">
                <a:latin typeface="Arial"/>
                <a:cs typeface="Arial"/>
              </a:rPr>
              <a:t>1</a:t>
            </a:r>
            <a:r>
              <a:rPr sz="1200" spc="50" dirty="0">
                <a:latin typeface="Apple Symbols"/>
                <a:cs typeface="Apple Symbols"/>
              </a:rPr>
              <a:t>}</a:t>
            </a:r>
            <a:endParaRPr sz="1200">
              <a:latin typeface="Apple Symbols"/>
              <a:cs typeface="Apple Symbols"/>
            </a:endParaRPr>
          </a:p>
          <a:p>
            <a:pPr marL="63500">
              <a:lnSpc>
                <a:spcPct val="100000"/>
              </a:lnSpc>
              <a:spcBef>
                <a:spcPts val="1135"/>
              </a:spcBef>
            </a:pPr>
            <a:r>
              <a:rPr sz="1400" spc="-10" dirty="0">
                <a:latin typeface="Arial"/>
                <a:cs typeface="Arial"/>
              </a:rPr>
              <a:t>Proof.</a:t>
            </a:r>
            <a:endParaRPr sz="1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90"/>
              </a:spcBef>
            </a:pPr>
            <a:r>
              <a:rPr sz="1200" spc="-80" dirty="0">
                <a:latin typeface="Arial"/>
                <a:cs typeface="Arial"/>
              </a:rPr>
              <a:t>Consider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characteristic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polynomial</a:t>
            </a:r>
            <a:endParaRPr sz="1200">
              <a:latin typeface="Arial"/>
              <a:cs typeface="Arial"/>
            </a:endParaRPr>
          </a:p>
          <a:p>
            <a:pPr marR="234315" algn="ctr">
              <a:lnSpc>
                <a:spcPct val="100000"/>
              </a:lnSpc>
              <a:spcBef>
                <a:spcPts val="950"/>
              </a:spcBef>
            </a:pPr>
            <a:r>
              <a:rPr sz="1000" i="1" spc="-45" dirty="0">
                <a:latin typeface="Arial"/>
                <a:cs typeface="Arial"/>
              </a:rPr>
              <a:t>p</a:t>
            </a:r>
            <a:r>
              <a:rPr sz="1000" i="1" spc="-6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(</a:t>
            </a:r>
            <a:r>
              <a:rPr sz="1000" i="1" spc="75" dirty="0">
                <a:latin typeface="Times New Roman"/>
                <a:cs typeface="Times New Roman"/>
              </a:rPr>
              <a:t>λ</a:t>
            </a:r>
            <a:r>
              <a:rPr sz="1000" spc="75" dirty="0">
                <a:latin typeface="Arial"/>
                <a:cs typeface="Arial"/>
              </a:rPr>
              <a:t>)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i="1" spc="65" dirty="0">
                <a:latin typeface="Times New Roman"/>
                <a:cs typeface="Times New Roman"/>
              </a:rPr>
              <a:t>λ</a:t>
            </a:r>
            <a:r>
              <a:rPr sz="1050" i="1" spc="97" baseline="31746" dirty="0">
                <a:latin typeface="Arial"/>
                <a:cs typeface="Arial"/>
              </a:rPr>
              <a:t>n</a:t>
            </a:r>
            <a:r>
              <a:rPr sz="1050" i="1" spc="150" baseline="31746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i="1" spc="60" dirty="0">
                <a:latin typeface="Arial"/>
                <a:cs typeface="Arial"/>
              </a:rPr>
              <a:t>c</a:t>
            </a:r>
            <a:r>
              <a:rPr sz="1050" i="1" spc="89" baseline="-11904" dirty="0">
                <a:latin typeface="Arial"/>
                <a:cs typeface="Arial"/>
              </a:rPr>
              <a:t>n</a:t>
            </a:r>
            <a:r>
              <a:rPr sz="1050" i="1" spc="89" baseline="-11904" dirty="0">
                <a:latin typeface="Hack"/>
                <a:cs typeface="Hack"/>
              </a:rPr>
              <a:t>−</a:t>
            </a:r>
            <a:r>
              <a:rPr sz="1050" spc="89" baseline="-11904" dirty="0">
                <a:latin typeface="Arial"/>
                <a:cs typeface="Arial"/>
              </a:rPr>
              <a:t>1</a:t>
            </a:r>
            <a:r>
              <a:rPr sz="1000" i="1" spc="60" dirty="0">
                <a:latin typeface="Times New Roman"/>
                <a:cs typeface="Times New Roman"/>
              </a:rPr>
              <a:t>λ</a:t>
            </a:r>
            <a:r>
              <a:rPr sz="1050" i="1" spc="89" baseline="31746" dirty="0">
                <a:latin typeface="Arial"/>
                <a:cs typeface="Arial"/>
              </a:rPr>
              <a:t>n</a:t>
            </a:r>
            <a:r>
              <a:rPr sz="1050" i="1" spc="89" baseline="31746" dirty="0">
                <a:latin typeface="Hack"/>
                <a:cs typeface="Hack"/>
              </a:rPr>
              <a:t>−</a:t>
            </a:r>
            <a:r>
              <a:rPr sz="1050" spc="89" baseline="31746" dirty="0">
                <a:latin typeface="Arial"/>
                <a:cs typeface="Arial"/>
              </a:rPr>
              <a:t>1</a:t>
            </a:r>
            <a:r>
              <a:rPr sz="1050" spc="135" baseline="31746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60" dirty="0">
                <a:latin typeface="Apple Symbols"/>
                <a:cs typeface="Apple Symbols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60" dirty="0">
                <a:latin typeface="Apple Symbols"/>
                <a:cs typeface="Apple Symbols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00" dirty="0">
                <a:latin typeface="Apple Symbols"/>
                <a:cs typeface="Apple Symbols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i="1" dirty="0">
                <a:latin typeface="Times New Roman"/>
                <a:cs typeface="Times New Roman"/>
              </a:rPr>
              <a:t>λ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50" baseline="-11904" dirty="0">
                <a:latin typeface="Arial"/>
                <a:cs typeface="Arial"/>
              </a:rPr>
              <a:t>0</a:t>
            </a:r>
            <a:r>
              <a:rPr sz="1050" spc="232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det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(</a:t>
            </a:r>
            <a:r>
              <a:rPr sz="1000" i="1" spc="60" dirty="0">
                <a:latin typeface="Times New Roman"/>
                <a:cs typeface="Times New Roman"/>
              </a:rPr>
              <a:t>λ</a:t>
            </a:r>
            <a:r>
              <a:rPr sz="1000" i="1" spc="60" dirty="0">
                <a:latin typeface="Arial"/>
                <a:cs typeface="Arial"/>
              </a:rPr>
              <a:t>I</a:t>
            </a:r>
            <a:r>
              <a:rPr sz="1000" i="1" spc="95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100" dirty="0">
                <a:latin typeface="Apple Symbols"/>
                <a:cs typeface="Apple Symbols"/>
              </a:rPr>
              <a:t> </a:t>
            </a:r>
            <a:r>
              <a:rPr sz="1000" i="1" spc="-25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R="1106170" algn="ctr">
              <a:lnSpc>
                <a:spcPct val="100000"/>
              </a:lnSpc>
              <a:spcBef>
                <a:spcPts val="295"/>
              </a:spcBef>
            </a:pP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(</a:t>
            </a:r>
            <a:r>
              <a:rPr sz="1000" i="1" spc="90" dirty="0">
                <a:latin typeface="Times New Roman"/>
                <a:cs typeface="Times New Roman"/>
              </a:rPr>
              <a:t>λ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100" dirty="0">
                <a:latin typeface="Apple Symbols"/>
                <a:cs typeface="Apple Symbols"/>
              </a:rPr>
              <a:t> </a:t>
            </a:r>
            <a:r>
              <a:rPr sz="1000" i="1" spc="50" dirty="0">
                <a:latin typeface="Times New Roman"/>
                <a:cs typeface="Times New Roman"/>
              </a:rPr>
              <a:t>λ</a:t>
            </a:r>
            <a:r>
              <a:rPr sz="1050" spc="75" baseline="-11904" dirty="0">
                <a:latin typeface="Arial"/>
                <a:cs typeface="Arial"/>
              </a:rPr>
              <a:t>1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50" i="1" spc="75" baseline="39682" dirty="0">
                <a:latin typeface="Arial"/>
                <a:cs typeface="Arial"/>
              </a:rPr>
              <a:t>m</a:t>
            </a:r>
            <a:r>
              <a:rPr sz="750" spc="75" baseline="44444" dirty="0">
                <a:latin typeface="Arial"/>
                <a:cs typeface="Arial"/>
              </a:rPr>
              <a:t>1</a:t>
            </a:r>
            <a:r>
              <a:rPr sz="750" spc="202" baseline="44444" dirty="0">
                <a:latin typeface="Arial"/>
                <a:cs typeface="Arial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spc="90" dirty="0">
                <a:latin typeface="Arial"/>
                <a:cs typeface="Arial"/>
              </a:rPr>
              <a:t>(</a:t>
            </a:r>
            <a:r>
              <a:rPr sz="1000" i="1" spc="90" dirty="0">
                <a:latin typeface="Times New Roman"/>
                <a:cs typeface="Times New Roman"/>
              </a:rPr>
              <a:t>λ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100" dirty="0">
                <a:latin typeface="Apple Symbols"/>
                <a:cs typeface="Apple Symbols"/>
              </a:rPr>
              <a:t> </a:t>
            </a:r>
            <a:r>
              <a:rPr sz="1000" i="1" spc="65" dirty="0">
                <a:latin typeface="Times New Roman"/>
                <a:cs typeface="Times New Roman"/>
              </a:rPr>
              <a:t>λ</a:t>
            </a:r>
            <a:r>
              <a:rPr sz="1050" i="1" spc="97" baseline="-11904" dirty="0">
                <a:latin typeface="Arial"/>
                <a:cs typeface="Arial"/>
              </a:rPr>
              <a:t>p</a:t>
            </a:r>
            <a:r>
              <a:rPr sz="1050" i="1" spc="-172" baseline="-11904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)</a:t>
            </a:r>
            <a:r>
              <a:rPr sz="1050" i="1" spc="-37" baseline="39682" dirty="0">
                <a:latin typeface="Arial"/>
                <a:cs typeface="Arial"/>
              </a:rPr>
              <a:t>m</a:t>
            </a:r>
            <a:r>
              <a:rPr sz="750" i="1" spc="-37" baseline="44444" dirty="0">
                <a:latin typeface="Arial"/>
                <a:cs typeface="Arial"/>
              </a:rPr>
              <a:t>p</a:t>
            </a:r>
            <a:endParaRPr sz="750" baseline="44444">
              <a:latin typeface="Arial"/>
              <a:cs typeface="Arial"/>
            </a:endParaRPr>
          </a:p>
          <a:p>
            <a:pPr marR="1160145" algn="ctr">
              <a:lnSpc>
                <a:spcPct val="100000"/>
              </a:lnSpc>
              <a:spcBef>
                <a:spcPts val="430"/>
              </a:spcBef>
            </a:pPr>
            <a:r>
              <a:rPr sz="1000" spc="330" dirty="0">
                <a:latin typeface="Apple Symbols"/>
                <a:cs typeface="Apple Symbols"/>
              </a:rPr>
              <a:t>⇒</a:t>
            </a:r>
            <a:r>
              <a:rPr sz="1000" spc="-35" dirty="0">
                <a:latin typeface="Apple Symbols"/>
                <a:cs typeface="Apple Symbols"/>
              </a:rPr>
              <a:t> </a:t>
            </a:r>
            <a:r>
              <a:rPr sz="1000" i="1" spc="-45" dirty="0">
                <a:latin typeface="Arial"/>
                <a:cs typeface="Arial"/>
              </a:rPr>
              <a:t>p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i="1" baseline="31746" dirty="0">
                <a:latin typeface="Arial"/>
                <a:cs typeface="Arial"/>
              </a:rPr>
              <a:t>n</a:t>
            </a:r>
            <a:r>
              <a:rPr sz="1050" i="1" spc="157" baseline="31746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i="1" spc="45" dirty="0">
                <a:latin typeface="Arial"/>
                <a:cs typeface="Arial"/>
              </a:rPr>
              <a:t>c</a:t>
            </a:r>
            <a:r>
              <a:rPr sz="1050" i="1" spc="67" baseline="-11904" dirty="0">
                <a:latin typeface="Arial"/>
                <a:cs typeface="Arial"/>
              </a:rPr>
              <a:t>n</a:t>
            </a:r>
            <a:r>
              <a:rPr sz="1050" i="1" spc="67" baseline="-11904" dirty="0">
                <a:latin typeface="Hack"/>
                <a:cs typeface="Hack"/>
              </a:rPr>
              <a:t>−</a:t>
            </a:r>
            <a:r>
              <a:rPr sz="1050" spc="67" baseline="-11904" dirty="0">
                <a:latin typeface="Arial"/>
                <a:cs typeface="Arial"/>
              </a:rPr>
              <a:t>1</a:t>
            </a:r>
            <a:r>
              <a:rPr sz="1000" i="1" spc="45" dirty="0">
                <a:latin typeface="Arial"/>
                <a:cs typeface="Arial"/>
              </a:rPr>
              <a:t>A</a:t>
            </a:r>
            <a:r>
              <a:rPr sz="1050" i="1" spc="67" baseline="31746" dirty="0">
                <a:latin typeface="Arial"/>
                <a:cs typeface="Arial"/>
              </a:rPr>
              <a:t>n</a:t>
            </a:r>
            <a:r>
              <a:rPr sz="1050" i="1" spc="67" baseline="31746" dirty="0">
                <a:latin typeface="Hack"/>
                <a:cs typeface="Hack"/>
              </a:rPr>
              <a:t>−</a:t>
            </a:r>
            <a:r>
              <a:rPr sz="1050" spc="67" baseline="31746" dirty="0">
                <a:latin typeface="Arial"/>
                <a:cs typeface="Arial"/>
              </a:rPr>
              <a:t>1</a:t>
            </a:r>
            <a:r>
              <a:rPr sz="1050" spc="142" baseline="31746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60" dirty="0">
                <a:latin typeface="Apple Symbols"/>
                <a:cs typeface="Apple Symbols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55" dirty="0">
                <a:latin typeface="Apple Symbols"/>
                <a:cs typeface="Apple Symbols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00" dirty="0">
                <a:latin typeface="Apple Symbols"/>
                <a:cs typeface="Apple Symbols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c</a:t>
            </a:r>
            <a:r>
              <a:rPr sz="1050" spc="-15" baseline="-11904" dirty="0">
                <a:latin typeface="Arial"/>
                <a:cs typeface="Arial"/>
              </a:rPr>
              <a:t>1</a:t>
            </a:r>
            <a:r>
              <a:rPr sz="1000" i="1" spc="-10" dirty="0">
                <a:latin typeface="Arial"/>
                <a:cs typeface="Arial"/>
              </a:rPr>
              <a:t>A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c</a:t>
            </a:r>
            <a:r>
              <a:rPr sz="1050" spc="-37" baseline="-11904" dirty="0">
                <a:latin typeface="Arial"/>
                <a:cs typeface="Arial"/>
              </a:rPr>
              <a:t>0</a:t>
            </a:r>
            <a:r>
              <a:rPr sz="1000" i="1" spc="-25" dirty="0"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  <a:p>
            <a:pPr marL="546100" algn="ctr">
              <a:lnSpc>
                <a:spcPct val="100000"/>
              </a:lnSpc>
              <a:spcBef>
                <a:spcPts val="295"/>
              </a:spcBef>
              <a:tabLst>
                <a:tab pos="2366645" algn="l"/>
              </a:tabLst>
            </a:pP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30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90" dirty="0">
                <a:latin typeface="Apple Symbols"/>
                <a:cs typeface="Apple Symbols"/>
              </a:rPr>
              <a:t> </a:t>
            </a:r>
            <a:r>
              <a:rPr sz="1000" i="1" spc="60" dirty="0">
                <a:latin typeface="Times New Roman"/>
                <a:cs typeface="Times New Roman"/>
              </a:rPr>
              <a:t>λ</a:t>
            </a:r>
            <a:r>
              <a:rPr sz="1050" spc="89" baseline="-11904" dirty="0">
                <a:latin typeface="Arial"/>
                <a:cs typeface="Arial"/>
              </a:rPr>
              <a:t>1</a:t>
            </a:r>
            <a:r>
              <a:rPr sz="1000" i="1" spc="60" dirty="0">
                <a:latin typeface="Arial"/>
                <a:cs typeface="Arial"/>
              </a:rPr>
              <a:t>I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50" i="1" baseline="39682" dirty="0">
                <a:latin typeface="Arial"/>
                <a:cs typeface="Arial"/>
              </a:rPr>
              <a:t>m</a:t>
            </a:r>
            <a:r>
              <a:rPr sz="750" baseline="44444" dirty="0">
                <a:latin typeface="Arial"/>
                <a:cs typeface="Arial"/>
              </a:rPr>
              <a:t>1</a:t>
            </a:r>
            <a:r>
              <a:rPr sz="750" spc="232" baseline="44444" dirty="0">
                <a:latin typeface="Arial"/>
                <a:cs typeface="Arial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85" dirty="0">
                <a:latin typeface="Apple Symbols"/>
                <a:cs typeface="Apple Symbols"/>
              </a:rPr>
              <a:t> </a:t>
            </a:r>
            <a:r>
              <a:rPr sz="1000" i="1" spc="65" dirty="0">
                <a:latin typeface="Times New Roman"/>
                <a:cs typeface="Times New Roman"/>
              </a:rPr>
              <a:t>λ</a:t>
            </a:r>
            <a:r>
              <a:rPr sz="1050" i="1" spc="97" baseline="-11904" dirty="0">
                <a:latin typeface="Arial"/>
                <a:cs typeface="Arial"/>
              </a:rPr>
              <a:t>p</a:t>
            </a:r>
            <a:r>
              <a:rPr sz="1050" i="1" spc="-165" baseline="-1190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50" i="1" baseline="39682" dirty="0">
                <a:latin typeface="Arial"/>
                <a:cs typeface="Arial"/>
              </a:rPr>
              <a:t>m</a:t>
            </a:r>
            <a:r>
              <a:rPr sz="750" i="1" baseline="44444" dirty="0">
                <a:latin typeface="Arial"/>
                <a:cs typeface="Arial"/>
              </a:rPr>
              <a:t>p</a:t>
            </a:r>
            <a:r>
              <a:rPr sz="750" i="1" spc="262" baseline="44444" dirty="0">
                <a:latin typeface="Arial"/>
                <a:cs typeface="Arial"/>
              </a:rPr>
              <a:t> </a:t>
            </a:r>
            <a:r>
              <a:rPr sz="1000" i="1" spc="-50" dirty="0">
                <a:latin typeface="Times New Roman"/>
                <a:cs typeface="Times New Roman"/>
              </a:rPr>
              <a:t>,</a:t>
            </a:r>
            <a:r>
              <a:rPr sz="1000" i="1" dirty="0">
                <a:latin typeface="Times New Roman"/>
                <a:cs typeface="Times New Roman"/>
              </a:rPr>
              <a:t>	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50" spc="82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50" baseline="-11904" dirty="0">
                <a:latin typeface="Arial"/>
                <a:cs typeface="Arial"/>
              </a:rPr>
              <a:t>2</a:t>
            </a:r>
            <a:r>
              <a:rPr sz="1050" spc="104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70" dirty="0">
                <a:latin typeface="Apple Symbols"/>
                <a:cs typeface="Apple Symbols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70" dirty="0">
                <a:latin typeface="Apple Symbols"/>
                <a:cs typeface="Apple Symbols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14" dirty="0">
                <a:latin typeface="Apple Symbols"/>
                <a:cs typeface="Apple Symbols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50" i="1" baseline="-11904" dirty="0">
                <a:latin typeface="Arial"/>
                <a:cs typeface="Arial"/>
              </a:rPr>
              <a:t>p</a:t>
            </a:r>
            <a:r>
              <a:rPr sz="1050" i="1" spc="240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marL="63500">
              <a:lnSpc>
                <a:spcPts val="1200"/>
              </a:lnSpc>
              <a:spcBef>
                <a:spcPts val="990"/>
              </a:spcBef>
            </a:pPr>
            <a:r>
              <a:rPr sz="1000" spc="-55" dirty="0">
                <a:latin typeface="Arial"/>
                <a:cs typeface="Arial"/>
              </a:rPr>
              <a:t>Take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any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eigenvector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generalized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eigenvector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i="1" spc="50" dirty="0">
                <a:latin typeface="Arial"/>
                <a:cs typeface="Arial"/>
              </a:rPr>
              <a:t>t</a:t>
            </a:r>
            <a:r>
              <a:rPr sz="1050" i="1" spc="75" baseline="-11904" dirty="0">
                <a:latin typeface="Arial"/>
                <a:cs typeface="Arial"/>
              </a:rPr>
              <a:t>i</a:t>
            </a:r>
            <a:r>
              <a:rPr sz="1050" i="1" spc="-120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85" dirty="0">
                <a:latin typeface="Arial"/>
                <a:cs typeface="Arial"/>
              </a:rPr>
              <a:t>say,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associated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i="1" spc="80" dirty="0">
                <a:latin typeface="Times New Roman"/>
                <a:cs typeface="Times New Roman"/>
              </a:rPr>
              <a:t>λ</a:t>
            </a:r>
            <a:r>
              <a:rPr sz="1050" i="1" spc="120" baseline="-11904" dirty="0">
                <a:latin typeface="Arial"/>
                <a:cs typeface="Arial"/>
              </a:rPr>
              <a:t>i</a:t>
            </a:r>
            <a:r>
              <a:rPr sz="1050" i="1" spc="-120" baseline="-11904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63500">
              <a:lnSpc>
                <a:spcPts val="1200"/>
              </a:lnSpc>
            </a:pPr>
            <a:r>
              <a:rPr sz="1000" i="1" spc="-45" dirty="0">
                <a:latin typeface="Arial"/>
                <a:cs typeface="Arial"/>
              </a:rPr>
              <a:t>p</a:t>
            </a:r>
            <a:r>
              <a:rPr sz="1000" i="1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i="1" spc="50" dirty="0">
                <a:latin typeface="Arial"/>
                <a:cs typeface="Arial"/>
              </a:rPr>
              <a:t>t</a:t>
            </a:r>
            <a:r>
              <a:rPr sz="1050" i="1" spc="75" baseline="-11904" dirty="0">
                <a:latin typeface="Arial"/>
                <a:cs typeface="Arial"/>
              </a:rPr>
              <a:t>i</a:t>
            </a:r>
            <a:r>
              <a:rPr sz="1050" i="1" spc="375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90" dirty="0">
                <a:latin typeface="Apple Symbols"/>
                <a:cs typeface="Apple Symbols"/>
              </a:rPr>
              <a:t> </a:t>
            </a:r>
            <a:r>
              <a:rPr sz="1000" i="1" spc="60" dirty="0">
                <a:latin typeface="Times New Roman"/>
                <a:cs typeface="Times New Roman"/>
              </a:rPr>
              <a:t>λ</a:t>
            </a:r>
            <a:r>
              <a:rPr sz="1050" spc="89" baseline="-11904" dirty="0">
                <a:latin typeface="Arial"/>
                <a:cs typeface="Arial"/>
              </a:rPr>
              <a:t>1</a:t>
            </a:r>
            <a:r>
              <a:rPr sz="1000" i="1" spc="60" dirty="0">
                <a:latin typeface="Arial"/>
                <a:cs typeface="Arial"/>
              </a:rPr>
              <a:t>I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50" i="1" baseline="39682" dirty="0">
                <a:latin typeface="Arial"/>
                <a:cs typeface="Arial"/>
              </a:rPr>
              <a:t>m</a:t>
            </a:r>
            <a:r>
              <a:rPr sz="750" baseline="44444" dirty="0">
                <a:latin typeface="Arial"/>
                <a:cs typeface="Arial"/>
              </a:rPr>
              <a:t>1</a:t>
            </a:r>
            <a:r>
              <a:rPr sz="750" spc="225" baseline="44444" dirty="0">
                <a:latin typeface="Arial"/>
                <a:cs typeface="Arial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85" dirty="0">
                <a:latin typeface="Apple Symbols"/>
                <a:cs typeface="Apple Symbols"/>
              </a:rPr>
              <a:t> </a:t>
            </a:r>
            <a:r>
              <a:rPr sz="1000" i="1" spc="65" dirty="0">
                <a:latin typeface="Times New Roman"/>
                <a:cs typeface="Times New Roman"/>
              </a:rPr>
              <a:t>λ</a:t>
            </a:r>
            <a:r>
              <a:rPr sz="1050" i="1" spc="97" baseline="-11904" dirty="0">
                <a:latin typeface="Arial"/>
                <a:cs typeface="Arial"/>
              </a:rPr>
              <a:t>p</a:t>
            </a:r>
            <a:r>
              <a:rPr sz="1050" i="1" spc="-172" baseline="-1190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50" i="1" baseline="39682" dirty="0">
                <a:latin typeface="Arial"/>
                <a:cs typeface="Arial"/>
              </a:rPr>
              <a:t>m</a:t>
            </a:r>
            <a:r>
              <a:rPr sz="750" i="1" baseline="44444" dirty="0">
                <a:latin typeface="Arial"/>
                <a:cs typeface="Arial"/>
              </a:rPr>
              <a:t>p</a:t>
            </a:r>
            <a:r>
              <a:rPr sz="750" i="1" spc="262" baseline="44444" dirty="0">
                <a:latin typeface="Arial"/>
                <a:cs typeface="Arial"/>
              </a:rPr>
              <a:t> </a:t>
            </a:r>
            <a:r>
              <a:rPr sz="1000" i="1" spc="50" dirty="0">
                <a:latin typeface="Arial"/>
                <a:cs typeface="Arial"/>
              </a:rPr>
              <a:t>t</a:t>
            </a:r>
            <a:r>
              <a:rPr sz="1050" i="1" spc="75" baseline="-11904" dirty="0">
                <a:latin typeface="Arial"/>
                <a:cs typeface="Arial"/>
              </a:rPr>
              <a:t>i</a:t>
            </a:r>
            <a:r>
              <a:rPr sz="1050" i="1" spc="375" baseline="-11904" dirty="0">
                <a:latin typeface="Arial"/>
                <a:cs typeface="Arial"/>
              </a:rPr>
              <a:t> </a:t>
            </a:r>
            <a:r>
              <a:rPr sz="1000" spc="130" dirty="0"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345"/>
              </a:spcBef>
            </a:pP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100" dirty="0">
                <a:latin typeface="Apple Symbols"/>
                <a:cs typeface="Apple Symbols"/>
              </a:rPr>
              <a:t> </a:t>
            </a:r>
            <a:r>
              <a:rPr sz="1000" i="1" spc="60" dirty="0">
                <a:latin typeface="Times New Roman"/>
                <a:cs typeface="Times New Roman"/>
              </a:rPr>
              <a:t>λ</a:t>
            </a:r>
            <a:r>
              <a:rPr sz="1050" spc="89" baseline="-11904" dirty="0">
                <a:latin typeface="Arial"/>
                <a:cs typeface="Arial"/>
              </a:rPr>
              <a:t>1</a:t>
            </a:r>
            <a:r>
              <a:rPr sz="1000" i="1" spc="60" dirty="0">
                <a:latin typeface="Arial"/>
                <a:cs typeface="Arial"/>
              </a:rPr>
              <a:t>I</a:t>
            </a:r>
            <a:r>
              <a:rPr sz="1000" i="1" spc="-1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50" i="1" baseline="39682" dirty="0">
                <a:latin typeface="Arial"/>
                <a:cs typeface="Arial"/>
              </a:rPr>
              <a:t>m</a:t>
            </a:r>
            <a:r>
              <a:rPr sz="750" baseline="44444" dirty="0">
                <a:latin typeface="Arial"/>
                <a:cs typeface="Arial"/>
              </a:rPr>
              <a:t>1</a:t>
            </a:r>
            <a:r>
              <a:rPr sz="750" spc="217" baseline="44444" dirty="0">
                <a:latin typeface="Arial"/>
                <a:cs typeface="Arial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100" dirty="0">
                <a:latin typeface="Apple Symbols"/>
                <a:cs typeface="Apple Symbols"/>
              </a:rPr>
              <a:t> </a:t>
            </a:r>
            <a:r>
              <a:rPr sz="1000" i="1" spc="65" dirty="0">
                <a:latin typeface="Times New Roman"/>
                <a:cs typeface="Times New Roman"/>
              </a:rPr>
              <a:t>λ</a:t>
            </a:r>
            <a:r>
              <a:rPr sz="1050" i="1" spc="97" baseline="-11904" dirty="0">
                <a:latin typeface="Arial"/>
                <a:cs typeface="Arial"/>
              </a:rPr>
              <a:t>p</a:t>
            </a:r>
            <a:r>
              <a:rPr sz="1050" i="1" spc="-165" baseline="-1190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-13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)</a:t>
            </a:r>
            <a:r>
              <a:rPr sz="1050" i="1" spc="89" baseline="39682" dirty="0">
                <a:latin typeface="Arial"/>
                <a:cs typeface="Arial"/>
              </a:rPr>
              <a:t>m</a:t>
            </a:r>
            <a:r>
              <a:rPr sz="750" i="1" spc="89" baseline="44444" dirty="0">
                <a:latin typeface="Arial"/>
                <a:cs typeface="Arial"/>
              </a:rPr>
              <a:t>p</a:t>
            </a:r>
            <a:r>
              <a:rPr sz="1050" i="1" spc="89" baseline="39682" dirty="0">
                <a:latin typeface="Hack"/>
                <a:cs typeface="Hack"/>
              </a:rPr>
              <a:t>−</a:t>
            </a:r>
            <a:r>
              <a:rPr sz="1050" spc="89" baseline="39682" dirty="0">
                <a:latin typeface="Arial"/>
                <a:cs typeface="Arial"/>
              </a:rPr>
              <a:t>1</a:t>
            </a:r>
            <a:r>
              <a:rPr sz="1050" spc="52" baseline="39682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(</a:t>
            </a:r>
            <a:r>
              <a:rPr sz="1000" i="1" spc="70" dirty="0">
                <a:latin typeface="Times New Roman"/>
                <a:cs typeface="Times New Roman"/>
              </a:rPr>
              <a:t>λ</a:t>
            </a:r>
            <a:r>
              <a:rPr sz="1050" i="1" spc="104" baseline="-11904" dirty="0">
                <a:latin typeface="Arial"/>
                <a:cs typeface="Arial"/>
              </a:rPr>
              <a:t>i</a:t>
            </a:r>
            <a:r>
              <a:rPr sz="1050" i="1" spc="-104" baseline="-11904" dirty="0">
                <a:latin typeface="Arial"/>
                <a:cs typeface="Arial"/>
              </a:rPr>
              <a:t> </a:t>
            </a:r>
            <a:r>
              <a:rPr sz="1000" i="1" spc="50" dirty="0">
                <a:latin typeface="Arial"/>
                <a:cs typeface="Arial"/>
              </a:rPr>
              <a:t>t</a:t>
            </a:r>
            <a:r>
              <a:rPr sz="1050" i="1" spc="75" baseline="-11904" dirty="0">
                <a:latin typeface="Arial"/>
                <a:cs typeface="Arial"/>
              </a:rPr>
              <a:t>i</a:t>
            </a:r>
            <a:r>
              <a:rPr sz="1050" i="1" spc="262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95" dirty="0">
                <a:latin typeface="Apple Symbols"/>
                <a:cs typeface="Apple Symbols"/>
              </a:rPr>
              <a:t> </a:t>
            </a:r>
            <a:r>
              <a:rPr sz="1000" i="1" spc="75" dirty="0">
                <a:latin typeface="Times New Roman"/>
                <a:cs typeface="Times New Roman"/>
              </a:rPr>
              <a:t>λ</a:t>
            </a:r>
            <a:r>
              <a:rPr sz="1050" i="1" spc="112" baseline="-11904" dirty="0">
                <a:latin typeface="Arial"/>
                <a:cs typeface="Arial"/>
              </a:rPr>
              <a:t>p</a:t>
            </a:r>
            <a:r>
              <a:rPr sz="1000" i="1" spc="75" dirty="0">
                <a:latin typeface="Arial"/>
                <a:cs typeface="Arial"/>
              </a:rPr>
              <a:t>t</a:t>
            </a:r>
            <a:r>
              <a:rPr sz="1050" i="1" spc="112" baseline="-11904" dirty="0">
                <a:latin typeface="Arial"/>
                <a:cs typeface="Arial"/>
              </a:rPr>
              <a:t>i</a:t>
            </a:r>
            <a:r>
              <a:rPr sz="1050" i="1" spc="-104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(</a:t>
            </a:r>
            <a:r>
              <a:rPr sz="1000" i="1" spc="70" dirty="0">
                <a:latin typeface="Times New Roman"/>
                <a:cs typeface="Times New Roman"/>
              </a:rPr>
              <a:t>λ</a:t>
            </a:r>
            <a:r>
              <a:rPr sz="1050" i="1" spc="104" baseline="-11904" dirty="0">
                <a:latin typeface="Arial"/>
                <a:cs typeface="Arial"/>
              </a:rPr>
              <a:t>i</a:t>
            </a:r>
            <a:r>
              <a:rPr sz="1050" i="1" spc="270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100" dirty="0">
                <a:latin typeface="Apple Symbols"/>
                <a:cs typeface="Apple Symbols"/>
              </a:rPr>
              <a:t> </a:t>
            </a:r>
            <a:r>
              <a:rPr sz="1000" i="1" spc="50" dirty="0">
                <a:latin typeface="Times New Roman"/>
                <a:cs typeface="Times New Roman"/>
              </a:rPr>
              <a:t>λ</a:t>
            </a:r>
            <a:r>
              <a:rPr sz="1050" spc="75" baseline="-11904" dirty="0">
                <a:latin typeface="Arial"/>
                <a:cs typeface="Arial"/>
              </a:rPr>
              <a:t>1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50" i="1" spc="75" baseline="39682" dirty="0">
                <a:latin typeface="Arial"/>
                <a:cs typeface="Arial"/>
              </a:rPr>
              <a:t>m</a:t>
            </a:r>
            <a:r>
              <a:rPr sz="750" spc="75" baseline="44444" dirty="0">
                <a:latin typeface="Arial"/>
                <a:cs typeface="Arial"/>
              </a:rPr>
              <a:t>1</a:t>
            </a:r>
            <a:r>
              <a:rPr sz="750" spc="209" baseline="44444" dirty="0">
                <a:latin typeface="Arial"/>
                <a:cs typeface="Arial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spc="70" dirty="0">
                <a:latin typeface="Arial"/>
                <a:cs typeface="Arial"/>
              </a:rPr>
              <a:t>(</a:t>
            </a:r>
            <a:r>
              <a:rPr sz="1000" i="1" spc="70" dirty="0">
                <a:latin typeface="Times New Roman"/>
                <a:cs typeface="Times New Roman"/>
              </a:rPr>
              <a:t>λ</a:t>
            </a:r>
            <a:r>
              <a:rPr sz="1050" i="1" spc="104" baseline="-11904" dirty="0">
                <a:latin typeface="Arial"/>
                <a:cs typeface="Arial"/>
              </a:rPr>
              <a:t>i</a:t>
            </a:r>
            <a:r>
              <a:rPr sz="1050" i="1" spc="270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100" dirty="0">
                <a:latin typeface="Apple Symbols"/>
                <a:cs typeface="Apple Symbols"/>
              </a:rPr>
              <a:t> </a:t>
            </a:r>
            <a:r>
              <a:rPr sz="1000" i="1" spc="65" dirty="0">
                <a:latin typeface="Times New Roman"/>
                <a:cs typeface="Times New Roman"/>
              </a:rPr>
              <a:t>λ</a:t>
            </a:r>
            <a:r>
              <a:rPr sz="1050" i="1" spc="97" baseline="-11904" dirty="0">
                <a:latin typeface="Arial"/>
                <a:cs typeface="Arial"/>
              </a:rPr>
              <a:t>p</a:t>
            </a:r>
            <a:r>
              <a:rPr sz="1050" i="1" spc="-165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50" i="1" baseline="39682" dirty="0">
                <a:latin typeface="Arial"/>
                <a:cs typeface="Arial"/>
              </a:rPr>
              <a:t>m</a:t>
            </a:r>
            <a:r>
              <a:rPr sz="750" i="1" baseline="44444" dirty="0">
                <a:latin typeface="Arial"/>
                <a:cs typeface="Arial"/>
              </a:rPr>
              <a:t>p</a:t>
            </a:r>
            <a:r>
              <a:rPr sz="750" i="1" spc="240" baseline="44444" dirty="0">
                <a:latin typeface="Arial"/>
                <a:cs typeface="Arial"/>
              </a:rPr>
              <a:t> </a:t>
            </a:r>
            <a:r>
              <a:rPr sz="1000" i="1" spc="50" dirty="0">
                <a:latin typeface="Arial"/>
                <a:cs typeface="Arial"/>
              </a:rPr>
              <a:t>t</a:t>
            </a:r>
            <a:r>
              <a:rPr sz="1050" i="1" spc="75" baseline="-11904" dirty="0">
                <a:latin typeface="Arial"/>
                <a:cs typeface="Arial"/>
              </a:rPr>
              <a:t>i</a:t>
            </a:r>
            <a:r>
              <a:rPr sz="1050" i="1" spc="352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730"/>
              </a:spcBef>
            </a:pPr>
            <a:r>
              <a:rPr sz="1500" baseline="5555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500" spc="517" baseline="555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35" dirty="0">
                <a:latin typeface="Arial"/>
                <a:cs typeface="Arial"/>
              </a:rPr>
              <a:t>Therefore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p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[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50" baseline="-11904" dirty="0">
                <a:latin typeface="Arial"/>
                <a:cs typeface="Arial"/>
              </a:rPr>
              <a:t>2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50" i="1" baseline="-11904" dirty="0">
                <a:latin typeface="Arial"/>
                <a:cs typeface="Arial"/>
              </a:rPr>
              <a:t>n</a:t>
            </a:r>
            <a:r>
              <a:rPr sz="1050" i="1" spc="-187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]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0.</a:t>
            </a:r>
            <a:endParaRPr sz="1000">
              <a:latin typeface="Arial"/>
              <a:cs typeface="Arial"/>
            </a:endParaRPr>
          </a:p>
          <a:p>
            <a:pPr marL="187960">
              <a:lnSpc>
                <a:spcPts val="1200"/>
              </a:lnSpc>
              <a:spcBef>
                <a:spcPts val="595"/>
              </a:spcBef>
            </a:pPr>
            <a:r>
              <a:rPr sz="1500" baseline="5555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500" spc="427" baseline="555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But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i="1" spc="60" dirty="0">
                <a:latin typeface="Arial"/>
                <a:cs typeface="Arial"/>
              </a:rPr>
              <a:t>T</a:t>
            </a:r>
            <a:r>
              <a:rPr sz="1000" i="1" spc="15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[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50" baseline="-11904" dirty="0">
                <a:latin typeface="Arial"/>
                <a:cs typeface="Arial"/>
              </a:rPr>
              <a:t>2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8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8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50" i="1" baseline="-11904" dirty="0">
                <a:latin typeface="Arial"/>
                <a:cs typeface="Arial"/>
              </a:rPr>
              <a:t>n</a:t>
            </a:r>
            <a:r>
              <a:rPr sz="1050" i="1" spc="-195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]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invertible.</a:t>
            </a:r>
            <a:r>
              <a:rPr sz="1000" spc="18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Hence</a:t>
            </a:r>
            <a:endParaRPr sz="1000">
              <a:latin typeface="Arial"/>
              <a:cs typeface="Arial"/>
            </a:endParaRPr>
          </a:p>
          <a:p>
            <a:pPr marL="360680">
              <a:lnSpc>
                <a:spcPts val="1200"/>
              </a:lnSpc>
            </a:pPr>
            <a:r>
              <a:rPr sz="1000" i="1" spc="-45" dirty="0">
                <a:latin typeface="Arial"/>
                <a:cs typeface="Arial"/>
              </a:rPr>
              <a:t>p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330" dirty="0">
                <a:latin typeface="Apple Symbols"/>
                <a:cs typeface="Apple Symbols"/>
              </a:rPr>
              <a:t>⇒</a:t>
            </a:r>
            <a:r>
              <a:rPr sz="1000" spc="-30" dirty="0">
                <a:latin typeface="Apple Symbols"/>
                <a:cs typeface="Apple Symbols"/>
              </a:rPr>
              <a:t>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i="1" baseline="27777" dirty="0">
                <a:latin typeface="Arial"/>
                <a:cs typeface="Arial"/>
              </a:rPr>
              <a:t>n</a:t>
            </a:r>
            <a:r>
              <a:rPr sz="1050" i="1" spc="270" baseline="27777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pple Symbols"/>
                <a:cs typeface="Apple Symbols"/>
              </a:rPr>
              <a:t>−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50" baseline="-11904" dirty="0">
                <a:latin typeface="Arial"/>
                <a:cs typeface="Arial"/>
              </a:rPr>
              <a:t>0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110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95" dirty="0">
                <a:latin typeface="Apple Symbols"/>
                <a:cs typeface="Apple Symbols"/>
              </a:rPr>
              <a:t> </a:t>
            </a:r>
            <a:r>
              <a:rPr sz="1000" i="1" spc="-10" dirty="0">
                <a:latin typeface="Arial"/>
                <a:cs typeface="Arial"/>
              </a:rPr>
              <a:t>c</a:t>
            </a:r>
            <a:r>
              <a:rPr sz="1050" spc="-15" baseline="-11904" dirty="0">
                <a:latin typeface="Arial"/>
                <a:cs typeface="Arial"/>
              </a:rPr>
              <a:t>1</a:t>
            </a:r>
            <a:r>
              <a:rPr sz="1000" i="1" spc="-10" dirty="0">
                <a:latin typeface="Arial"/>
                <a:cs typeface="Arial"/>
              </a:rPr>
              <a:t>A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95" dirty="0">
                <a:latin typeface="Apple Symbols"/>
                <a:cs typeface="Apple Symbols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55" dirty="0">
                <a:latin typeface="Apple Symbols"/>
                <a:cs typeface="Apple Symbols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155" dirty="0">
                <a:latin typeface="Apple Symbols"/>
                <a:cs typeface="Apple Symbols"/>
              </a:rPr>
              <a:t> </a:t>
            </a:r>
            <a:r>
              <a:rPr sz="1000" dirty="0">
                <a:latin typeface="Apple Symbols"/>
                <a:cs typeface="Apple Symbols"/>
              </a:rPr>
              <a:t>·</a:t>
            </a:r>
            <a:r>
              <a:rPr sz="1000" spc="-90" dirty="0">
                <a:latin typeface="Apple Symbols"/>
                <a:cs typeface="Apple Symbols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95" dirty="0">
                <a:latin typeface="Apple Symbols"/>
                <a:cs typeface="Apple Symbols"/>
              </a:rPr>
              <a:t> </a:t>
            </a:r>
            <a:r>
              <a:rPr sz="1000" i="1" spc="35" dirty="0">
                <a:latin typeface="Arial"/>
                <a:cs typeface="Arial"/>
              </a:rPr>
              <a:t>c</a:t>
            </a:r>
            <a:r>
              <a:rPr sz="1050" i="1" spc="52" baseline="-11904" dirty="0">
                <a:latin typeface="Arial"/>
                <a:cs typeface="Arial"/>
              </a:rPr>
              <a:t>n</a:t>
            </a:r>
            <a:r>
              <a:rPr sz="1050" i="1" spc="52" baseline="-11904" dirty="0">
                <a:latin typeface="Hack"/>
                <a:cs typeface="Hack"/>
              </a:rPr>
              <a:t>−</a:t>
            </a:r>
            <a:r>
              <a:rPr sz="1050" spc="52" baseline="-11904" dirty="0">
                <a:latin typeface="Arial"/>
                <a:cs typeface="Arial"/>
              </a:rPr>
              <a:t>1</a:t>
            </a:r>
            <a:r>
              <a:rPr sz="1000" i="1" spc="35" dirty="0">
                <a:latin typeface="Arial"/>
                <a:cs typeface="Arial"/>
              </a:rPr>
              <a:t>A</a:t>
            </a:r>
            <a:r>
              <a:rPr sz="1050" i="1" spc="52" baseline="27777" dirty="0">
                <a:latin typeface="Arial"/>
                <a:cs typeface="Arial"/>
              </a:rPr>
              <a:t>n</a:t>
            </a:r>
            <a:r>
              <a:rPr sz="1050" i="1" spc="52" baseline="27777" dirty="0">
                <a:latin typeface="Hack"/>
                <a:cs typeface="Hack"/>
              </a:rPr>
              <a:t>−</a:t>
            </a:r>
            <a:r>
              <a:rPr sz="1050" spc="52" baseline="27777" dirty="0">
                <a:latin typeface="Arial"/>
                <a:cs typeface="Arial"/>
              </a:rPr>
              <a:t>1</a:t>
            </a:r>
            <a:r>
              <a:rPr sz="1000" spc="3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67174" y="3148647"/>
            <a:ext cx="86360" cy="85725"/>
            <a:chOff x="4367174" y="3148647"/>
            <a:chExt cx="86360" cy="85725"/>
          </a:xfrm>
        </p:grpSpPr>
        <p:sp>
          <p:nvSpPr>
            <p:cNvPr id="9" name="object 9"/>
            <p:cNvSpPr/>
            <p:nvPr/>
          </p:nvSpPr>
          <p:spPr>
            <a:xfrm>
              <a:off x="4369701" y="3148647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38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72229" y="3151174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5895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72229" y="3231502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5895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50651" y="3148647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38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528" y="192977"/>
            <a:ext cx="4109085" cy="27584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latin typeface="Arial"/>
                <a:cs typeface="Arial"/>
              </a:rPr>
              <a:t>Arthur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Cayley: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1821-</a:t>
            </a:r>
            <a:r>
              <a:rPr sz="1200" spc="-60" dirty="0">
                <a:latin typeface="Arial"/>
                <a:cs typeface="Arial"/>
              </a:rPr>
              <a:t>1895,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British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mathematician</a:t>
            </a:r>
            <a:endParaRPr sz="1200">
              <a:latin typeface="Arial"/>
              <a:cs typeface="Arial"/>
            </a:endParaRPr>
          </a:p>
          <a:p>
            <a:pPr marL="335280" marR="90170" indent="-19304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5" dirty="0">
                <a:latin typeface="Arial"/>
                <a:cs typeface="Arial"/>
              </a:rPr>
              <a:t>algebraic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theory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85" dirty="0">
                <a:latin typeface="Arial"/>
                <a:cs typeface="Arial"/>
              </a:rPr>
              <a:t>curves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surfaces,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group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theory,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linear </a:t>
            </a:r>
            <a:r>
              <a:rPr sz="1200" spc="-60" dirty="0">
                <a:latin typeface="Arial"/>
                <a:cs typeface="Arial"/>
              </a:rPr>
              <a:t>algebra,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graph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theory,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invariant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theory,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...</a:t>
            </a:r>
            <a:endParaRPr sz="1200">
              <a:latin typeface="Arial"/>
              <a:cs typeface="Arial"/>
            </a:endParaRPr>
          </a:p>
          <a:p>
            <a:pPr marL="38100" marR="658495" indent="104775">
              <a:lnSpc>
                <a:spcPct val="121100"/>
              </a:lnSpc>
              <a:spcBef>
                <a:spcPts val="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latin typeface="Arial"/>
                <a:cs typeface="Arial"/>
              </a:rPr>
              <a:t>extraordinarily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prolific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career: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~1,000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math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papers </a:t>
            </a:r>
            <a:r>
              <a:rPr sz="1200" spc="-10" dirty="0">
                <a:latin typeface="Arial"/>
                <a:cs typeface="Arial"/>
              </a:rPr>
              <a:t>William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Hamilton: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1805-</a:t>
            </a:r>
            <a:r>
              <a:rPr sz="1200" spc="-60" dirty="0">
                <a:latin typeface="Arial"/>
                <a:cs typeface="Arial"/>
              </a:rPr>
              <a:t>1865,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Irish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mathematician</a:t>
            </a:r>
            <a:endParaRPr sz="1200">
              <a:latin typeface="Arial"/>
              <a:cs typeface="Arial"/>
            </a:endParaRPr>
          </a:p>
          <a:p>
            <a:pPr marL="335280" marR="30480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30" dirty="0">
                <a:latin typeface="Arial"/>
                <a:cs typeface="Arial"/>
              </a:rPr>
              <a:t>optics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classical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mechanics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physics,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dynamics,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algebra, </a:t>
            </a:r>
            <a:r>
              <a:rPr sz="1200" spc="-55" dirty="0">
                <a:latin typeface="Arial"/>
                <a:cs typeface="Arial"/>
              </a:rPr>
              <a:t>quaternions,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...</a:t>
            </a:r>
            <a:endParaRPr sz="1200">
              <a:latin typeface="Arial"/>
              <a:cs typeface="Arial"/>
            </a:endParaRPr>
          </a:p>
          <a:p>
            <a:pPr marL="335280" marR="173355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0" dirty="0">
                <a:latin typeface="Arial"/>
                <a:cs typeface="Arial"/>
              </a:rPr>
              <a:t>quaternions: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extending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complex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numbers</a:t>
            </a:r>
            <a:r>
              <a:rPr sz="1200" dirty="0">
                <a:latin typeface="Arial"/>
                <a:cs typeface="Arial"/>
              </a:rPr>
              <a:t> 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higher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spatial </a:t>
            </a:r>
            <a:r>
              <a:rPr sz="1200" spc="-70" dirty="0">
                <a:latin typeface="Arial"/>
                <a:cs typeface="Arial"/>
              </a:rPr>
              <a:t>dimensions: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  <a:p>
            <a:pPr marL="1581785">
              <a:lnSpc>
                <a:spcPct val="100000"/>
              </a:lnSpc>
              <a:spcBef>
                <a:spcPts val="1205"/>
              </a:spcBef>
            </a:pPr>
            <a:r>
              <a:rPr sz="1200" i="1" dirty="0">
                <a:latin typeface="Arial"/>
                <a:cs typeface="Arial"/>
              </a:rPr>
              <a:t>i</a:t>
            </a:r>
            <a:r>
              <a:rPr sz="1200" i="1" spc="-215" dirty="0">
                <a:latin typeface="Arial"/>
                <a:cs typeface="Arial"/>
              </a:rPr>
              <a:t> </a:t>
            </a:r>
            <a:r>
              <a:rPr sz="1200" baseline="34722" dirty="0">
                <a:latin typeface="Arial"/>
                <a:cs typeface="Arial"/>
              </a:rPr>
              <a:t>2</a:t>
            </a:r>
            <a:r>
              <a:rPr sz="1200" spc="254" baseline="34722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60" dirty="0">
                <a:latin typeface="Arial"/>
                <a:cs typeface="Arial"/>
              </a:rPr>
              <a:t>j</a:t>
            </a:r>
            <a:r>
              <a:rPr sz="1200" spc="89" baseline="34722" dirty="0">
                <a:latin typeface="Arial"/>
                <a:cs typeface="Arial"/>
              </a:rPr>
              <a:t>2</a:t>
            </a:r>
            <a:r>
              <a:rPr sz="1200" spc="254" baseline="34722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34722" dirty="0">
                <a:latin typeface="Arial"/>
                <a:cs typeface="Arial"/>
              </a:rPr>
              <a:t>2</a:t>
            </a:r>
            <a:r>
              <a:rPr sz="1200" spc="254" baseline="34722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ijk</a:t>
            </a:r>
            <a:r>
              <a:rPr sz="1200" i="1" spc="10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40" dirty="0">
                <a:latin typeface="Apple Symbols"/>
                <a:cs typeface="Apple Symbols"/>
              </a:rPr>
              <a:t>−</a:t>
            </a:r>
            <a:r>
              <a:rPr sz="1200" spc="4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335280" marR="421005">
              <a:lnSpc>
                <a:spcPct val="100000"/>
              </a:lnSpc>
              <a:spcBef>
                <a:spcPts val="1200"/>
              </a:spcBef>
            </a:pPr>
            <a:r>
              <a:rPr sz="1200" spc="-65" dirty="0">
                <a:latin typeface="Arial"/>
                <a:cs typeface="Arial"/>
              </a:rPr>
              <a:t>now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used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computer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graphics,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theory,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orbital </a:t>
            </a:r>
            <a:r>
              <a:rPr sz="1200" spc="-85" dirty="0">
                <a:latin typeface="Arial"/>
                <a:cs typeface="Arial"/>
              </a:rPr>
              <a:t>mechanics,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e.g.,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spacecraft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attitude-</a:t>
            </a:r>
            <a:r>
              <a:rPr sz="1200" spc="-10" dirty="0">
                <a:latin typeface="Arial"/>
                <a:cs typeface="Arial"/>
              </a:rPr>
              <a:t>control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59728" y="392109"/>
            <a:ext cx="4354830" cy="18691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200" i="1" spc="-10" dirty="0">
                <a:latin typeface="Arial"/>
                <a:cs typeface="Arial"/>
              </a:rPr>
              <a:t>The</a:t>
            </a:r>
            <a:r>
              <a:rPr sz="1200" i="1" spc="-5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n-</a:t>
            </a:r>
            <a:r>
              <a:rPr sz="1200" i="1" spc="-60" dirty="0">
                <a:latin typeface="Arial"/>
                <a:cs typeface="Arial"/>
              </a:rPr>
              <a:t>dimensional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r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-</a:t>
            </a:r>
            <a:r>
              <a:rPr sz="1200" i="1" dirty="0">
                <a:latin typeface="Arial"/>
                <a:cs typeface="Arial"/>
              </a:rPr>
              <a:t>input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LTI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system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with</a:t>
            </a:r>
            <a:endParaRPr sz="1200" dirty="0">
              <a:latin typeface="Arial"/>
              <a:cs typeface="Arial"/>
            </a:endParaRPr>
          </a:p>
          <a:p>
            <a:pPr marL="88265" marR="81280">
              <a:lnSpc>
                <a:spcPct val="100000"/>
              </a:lnSpc>
              <a:spcBef>
                <a:spcPts val="5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Ax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Bu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50" dirty="0">
                <a:latin typeface="Arial"/>
                <a:cs typeface="Arial"/>
              </a:rPr>
              <a:t>,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9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R</a:t>
            </a:r>
            <a:r>
              <a:rPr sz="1200" i="1" spc="89" baseline="31250" dirty="0">
                <a:latin typeface="Arial"/>
                <a:cs typeface="Arial"/>
              </a:rPr>
              <a:t>n</a:t>
            </a:r>
            <a:r>
              <a:rPr sz="1200" i="1" spc="89" baseline="31250" dirty="0">
                <a:latin typeface="Hack"/>
                <a:cs typeface="Hack"/>
              </a:rPr>
              <a:t>×</a:t>
            </a:r>
            <a:r>
              <a:rPr sz="1200" i="1" spc="89" baseline="31250" dirty="0">
                <a:latin typeface="Arial"/>
                <a:cs typeface="Arial"/>
              </a:rPr>
              <a:t>r</a:t>
            </a:r>
            <a:r>
              <a:rPr sz="1200" i="1" spc="450" baseline="3125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controllable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if </a:t>
            </a:r>
            <a:r>
              <a:rPr sz="1200" i="1" spc="-50" dirty="0">
                <a:latin typeface="Arial"/>
                <a:cs typeface="Arial"/>
              </a:rPr>
              <a:t>and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only </a:t>
            </a:r>
            <a:r>
              <a:rPr sz="1200" i="1" dirty="0">
                <a:latin typeface="Arial"/>
                <a:cs typeface="Arial"/>
              </a:rPr>
              <a:t>if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either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one</a:t>
            </a:r>
            <a:r>
              <a:rPr sz="1200" i="1" dirty="0">
                <a:latin typeface="Arial"/>
                <a:cs typeface="Arial"/>
              </a:rPr>
              <a:t> of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following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satisfied</a:t>
            </a:r>
            <a:endParaRPr sz="1200" dirty="0">
              <a:latin typeface="Arial"/>
              <a:cs typeface="Arial"/>
            </a:endParaRPr>
          </a:p>
          <a:p>
            <a:pPr marL="385445" indent="-189230">
              <a:lnSpc>
                <a:spcPct val="100000"/>
              </a:lnSpc>
              <a:spcBef>
                <a:spcPts val="305"/>
              </a:spcBef>
              <a:buClr>
                <a:srgbClr val="7F7F7F"/>
              </a:buClr>
              <a:buFont typeface="Arial"/>
              <a:buAutoNum type="arabicPeriod"/>
              <a:tabLst>
                <a:tab pos="385445" algn="l"/>
              </a:tabLst>
            </a:pPr>
            <a:r>
              <a:rPr sz="1200" i="1" spc="-10" dirty="0">
                <a:latin typeface="Arial"/>
                <a:cs typeface="Arial"/>
              </a:rPr>
              <a:t>The</a:t>
            </a:r>
            <a:r>
              <a:rPr sz="1200" i="1" spc="-6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n</a:t>
            </a:r>
            <a:r>
              <a:rPr sz="1200" i="1" spc="-45" dirty="0">
                <a:latin typeface="Arial"/>
                <a:cs typeface="Arial"/>
              </a:rPr>
              <a:t> </a:t>
            </a:r>
            <a:r>
              <a:rPr sz="1200" spc="365" dirty="0">
                <a:latin typeface="Apple Symbols"/>
                <a:cs typeface="Apple Symbols"/>
              </a:rPr>
              <a:t>×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nr</a:t>
            </a:r>
            <a:r>
              <a:rPr sz="1200" i="1" spc="1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controllability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matrix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7F7F7F"/>
              </a:buClr>
              <a:buFont typeface="Arial"/>
              <a:buAutoNum type="arabicPeriod"/>
            </a:pPr>
            <a:endParaRPr sz="1200" dirty="0">
              <a:latin typeface="Arial"/>
              <a:cs typeface="Arial"/>
            </a:endParaRPr>
          </a:p>
          <a:p>
            <a:pPr marL="430530" algn="ctr">
              <a:lnSpc>
                <a:spcPct val="100000"/>
              </a:lnSpc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35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800" spc="75" dirty="0">
                <a:latin typeface="Lucida Grande"/>
                <a:cs typeface="Arial" panose="020B0604020202020204" pitchFamily="34" charset="0"/>
              </a:rPr>
              <a:t>[</a:t>
            </a:r>
            <a:r>
              <a:rPr sz="1200" i="1" spc="50" dirty="0">
                <a:latin typeface="Arial"/>
                <a:cs typeface="Arial"/>
              </a:rPr>
              <a:t>B,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AB,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34722" dirty="0">
                <a:latin typeface="Arial"/>
                <a:cs typeface="Arial"/>
              </a:rPr>
              <a:t>2</a:t>
            </a:r>
            <a:r>
              <a:rPr sz="1200" i="1" dirty="0">
                <a:latin typeface="Arial"/>
                <a:cs typeface="Arial"/>
              </a:rPr>
              <a:t>B,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40" dirty="0">
                <a:latin typeface="Arial"/>
                <a:cs typeface="Arial"/>
              </a:rPr>
              <a:t>A</a:t>
            </a:r>
            <a:r>
              <a:rPr sz="1200" i="1" spc="60" baseline="34722" dirty="0">
                <a:latin typeface="Arial"/>
                <a:cs typeface="Arial"/>
              </a:rPr>
              <a:t>n</a:t>
            </a:r>
            <a:r>
              <a:rPr sz="1200" i="1" spc="60" baseline="34722" dirty="0">
                <a:latin typeface="Hack"/>
                <a:cs typeface="Hack"/>
              </a:rPr>
              <a:t>−</a:t>
            </a:r>
            <a:r>
              <a:rPr sz="1200" spc="60" baseline="34722" dirty="0">
                <a:latin typeface="Arial"/>
                <a:cs typeface="Arial"/>
              </a:rPr>
              <a:t>1</a:t>
            </a:r>
            <a:r>
              <a:rPr sz="1200" i="1" spc="40" dirty="0">
                <a:latin typeface="Arial"/>
                <a:cs typeface="Arial"/>
              </a:rPr>
              <a:t>B</a:t>
            </a:r>
            <a:r>
              <a:rPr sz="1800" spc="60" dirty="0">
                <a:latin typeface="Lucida Grande"/>
                <a:cs typeface="Lucida Grande"/>
              </a:rPr>
              <a:t>]</a:t>
            </a:r>
            <a:endParaRPr sz="1800" dirty="0">
              <a:latin typeface="Lucida Grande"/>
              <a:cs typeface="Lucida Grande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00" dirty="0">
              <a:latin typeface="Lucida Grande"/>
              <a:cs typeface="Lucida Grande"/>
            </a:endParaRPr>
          </a:p>
          <a:p>
            <a:pPr marL="386080">
              <a:lnSpc>
                <a:spcPct val="100000"/>
              </a:lnSpc>
            </a:pPr>
            <a:r>
              <a:rPr sz="1200" i="1" spc="-100" dirty="0">
                <a:latin typeface="Arial"/>
                <a:cs typeface="Arial"/>
              </a:rPr>
              <a:t>has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rank </a:t>
            </a:r>
            <a:r>
              <a:rPr sz="1200" i="1" dirty="0">
                <a:latin typeface="Arial"/>
                <a:cs typeface="Arial"/>
              </a:rPr>
              <a:t>n.</a:t>
            </a:r>
            <a:r>
              <a:rPr sz="1200" i="1" spc="105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(proved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in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previous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three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slides)</a:t>
            </a:r>
            <a:endParaRPr sz="1200" dirty="0">
              <a:latin typeface="Arial"/>
              <a:cs typeface="Arial"/>
            </a:endParaRPr>
          </a:p>
          <a:p>
            <a:pPr marL="385445" indent="-189230">
              <a:lnSpc>
                <a:spcPct val="100000"/>
              </a:lnSpc>
              <a:spcBef>
                <a:spcPts val="305"/>
              </a:spcBef>
              <a:buClr>
                <a:srgbClr val="7F7F7F"/>
              </a:buClr>
              <a:buFont typeface="Arial"/>
              <a:buAutoNum type="arabicPeriod" startAt="2"/>
              <a:tabLst>
                <a:tab pos="385445" algn="l"/>
              </a:tabLst>
            </a:pPr>
            <a:r>
              <a:rPr sz="1200" i="1" spc="-10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controllability </a:t>
            </a:r>
            <a:r>
              <a:rPr sz="1200" i="1" spc="-10" dirty="0">
                <a:latin typeface="Arial"/>
                <a:cs typeface="Arial"/>
              </a:rPr>
              <a:t>gramian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631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5" dirty="0">
                <a:solidFill>
                  <a:srgbClr val="000000"/>
                </a:solidFill>
              </a:rPr>
              <a:t> </a:t>
            </a:r>
            <a:r>
              <a:rPr sz="1400" spc="-20" dirty="0">
                <a:solidFill>
                  <a:srgbClr val="000000"/>
                </a:solidFill>
              </a:rPr>
              <a:t>(Controllability</a:t>
            </a:r>
            <a:r>
              <a:rPr sz="1400" spc="-5" dirty="0">
                <a:solidFill>
                  <a:srgbClr val="000000"/>
                </a:solidFill>
              </a:rPr>
              <a:t> </a:t>
            </a:r>
            <a:r>
              <a:rPr sz="1400" spc="-50" dirty="0">
                <a:solidFill>
                  <a:srgbClr val="000000"/>
                </a:solidFill>
              </a:rPr>
              <a:t>Theorem)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376364"/>
            <a:ext cx="4412395" cy="506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29778" y="1385570"/>
            <a:ext cx="2045970" cy="268605"/>
            <a:chOff x="1429778" y="1338986"/>
            <a:chExt cx="2045970" cy="268605"/>
          </a:xfrm>
        </p:grpSpPr>
        <p:sp>
          <p:nvSpPr>
            <p:cNvPr id="5" name="object 5"/>
            <p:cNvSpPr/>
            <p:nvPr/>
          </p:nvSpPr>
          <p:spPr>
            <a:xfrm>
              <a:off x="1429778" y="1341513"/>
              <a:ext cx="2045970" cy="0"/>
            </a:xfrm>
            <a:custGeom>
              <a:avLst/>
              <a:gdLst/>
              <a:ahLst/>
              <a:cxnLst/>
              <a:rect l="l" t="t" r="r" b="b"/>
              <a:pathLst>
                <a:path w="2045970">
                  <a:moveTo>
                    <a:pt x="0" y="0"/>
                  </a:moveTo>
                  <a:lnTo>
                    <a:pt x="204577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2306" y="1341513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1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73018" y="1341513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1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9778" y="1604683"/>
              <a:ext cx="2045970" cy="0"/>
            </a:xfrm>
            <a:custGeom>
              <a:avLst/>
              <a:gdLst/>
              <a:ahLst/>
              <a:cxnLst/>
              <a:rect l="l" t="t" r="r" b="b"/>
              <a:pathLst>
                <a:path w="2045970">
                  <a:moveTo>
                    <a:pt x="0" y="0"/>
                  </a:moveTo>
                  <a:lnTo>
                    <a:pt x="204577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612061" y="2300973"/>
            <a:ext cx="1681480" cy="556895"/>
            <a:chOff x="1612061" y="2300973"/>
            <a:chExt cx="1681480" cy="556895"/>
          </a:xfrm>
        </p:grpSpPr>
        <p:sp>
          <p:nvSpPr>
            <p:cNvPr id="19" name="object 19"/>
            <p:cNvSpPr/>
            <p:nvPr/>
          </p:nvSpPr>
          <p:spPr>
            <a:xfrm>
              <a:off x="1612061" y="2303500"/>
              <a:ext cx="1681480" cy="0"/>
            </a:xfrm>
            <a:custGeom>
              <a:avLst/>
              <a:gdLst/>
              <a:ahLst/>
              <a:cxnLst/>
              <a:rect l="l" t="t" r="r" b="b"/>
              <a:pathLst>
                <a:path w="1681479">
                  <a:moveTo>
                    <a:pt x="0" y="0"/>
                  </a:moveTo>
                  <a:lnTo>
                    <a:pt x="168121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14589" y="2303500"/>
              <a:ext cx="0" cy="551815"/>
            </a:xfrm>
            <a:custGeom>
              <a:avLst/>
              <a:gdLst/>
              <a:ahLst/>
              <a:cxnLst/>
              <a:rect l="l" t="t" r="r" b="b"/>
              <a:pathLst>
                <a:path h="551814">
                  <a:moveTo>
                    <a:pt x="0" y="55161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90747" y="2303500"/>
              <a:ext cx="0" cy="551815"/>
            </a:xfrm>
            <a:custGeom>
              <a:avLst/>
              <a:gdLst/>
              <a:ahLst/>
              <a:cxnLst/>
              <a:rect l="l" t="t" r="r" b="b"/>
              <a:pathLst>
                <a:path h="551814">
                  <a:moveTo>
                    <a:pt x="0" y="55161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2061" y="2855112"/>
              <a:ext cx="1681480" cy="0"/>
            </a:xfrm>
            <a:custGeom>
              <a:avLst/>
              <a:gdLst/>
              <a:ahLst/>
              <a:cxnLst/>
              <a:rect l="l" t="t" r="r" b="b"/>
              <a:pathLst>
                <a:path w="1681479">
                  <a:moveTo>
                    <a:pt x="0" y="0"/>
                  </a:moveTo>
                  <a:lnTo>
                    <a:pt x="168121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5160" y="2685515"/>
            <a:ext cx="2104390" cy="4815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5"/>
              </a:spcBef>
            </a:pPr>
            <a:endParaRPr lang="en-US"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8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i="1" spc="-60" dirty="0">
                <a:latin typeface="Arial"/>
                <a:cs typeface="Arial"/>
              </a:rPr>
              <a:t>nonsingular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for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spc="-110" dirty="0">
                <a:latin typeface="Arial"/>
                <a:cs typeface="Arial"/>
              </a:rPr>
              <a:t>some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finite</a:t>
            </a:r>
            <a:r>
              <a:rPr sz="1200" i="1" spc="-25" dirty="0">
                <a:latin typeface="Arial"/>
                <a:cs typeface="Arial"/>
              </a:rPr>
              <a:t> k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r>
              <a:rPr sz="1200" i="1" spc="-2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AD6CF81-9B8F-1CF2-D097-42245DC4155F}"/>
                  </a:ext>
                </a:extLst>
              </p:cNvPr>
              <p:cNvSpPr txBox="1"/>
              <p:nvPr/>
            </p:nvSpPr>
            <p:spPr>
              <a:xfrm>
                <a:off x="1620996" y="2436363"/>
                <a:ext cx="1669751" cy="248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AD6CF81-9B8F-1CF2-D097-42245DC41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996" y="2436363"/>
                <a:ext cx="1669751" cy="248786"/>
              </a:xfrm>
              <a:prstGeom prst="rect">
                <a:avLst/>
              </a:prstGeom>
              <a:blipFill>
                <a:blip r:embed="rId4"/>
                <a:stretch>
                  <a:fillRect l="-146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Proof:</a:t>
            </a:r>
            <a:r>
              <a:rPr spc="90" dirty="0"/>
              <a:t> </a:t>
            </a:r>
            <a:r>
              <a:rPr spc="-35" dirty="0"/>
              <a:t>from</a:t>
            </a:r>
            <a:r>
              <a:rPr spc="-55" dirty="0"/>
              <a:t> </a:t>
            </a:r>
            <a:r>
              <a:rPr spc="-50" dirty="0"/>
              <a:t>controllability </a:t>
            </a:r>
            <a:r>
              <a:rPr spc="-35" dirty="0"/>
              <a:t>matrix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-75" dirty="0"/>
              <a:t>gramian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511175"/>
            <a:ext cx="394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latin typeface="Arial"/>
                <a:cs typeface="Arial"/>
              </a:rPr>
              <a:t>Recall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877" y="976749"/>
            <a:ext cx="416432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latin typeface="Arial"/>
                <a:cs typeface="Arial"/>
              </a:rPr>
              <a:t>x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85" dirty="0">
                <a:latin typeface="Apple Symbols"/>
                <a:cs typeface="Apple Symbols"/>
              </a:rPr>
              <a:t>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i="1" baseline="31746" dirty="0">
                <a:latin typeface="Arial"/>
                <a:cs typeface="Arial"/>
              </a:rPr>
              <a:t>n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(0)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endParaRPr sz="1050" baseline="39682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7962" y="721305"/>
            <a:ext cx="2935288" cy="681830"/>
            <a:chOff x="207962" y="947839"/>
            <a:chExt cx="4192270" cy="455295"/>
          </a:xfrm>
        </p:grpSpPr>
        <p:sp>
          <p:nvSpPr>
            <p:cNvPr id="7" name="object 7"/>
            <p:cNvSpPr/>
            <p:nvPr/>
          </p:nvSpPr>
          <p:spPr>
            <a:xfrm>
              <a:off x="207962" y="950366"/>
              <a:ext cx="4192270" cy="0"/>
            </a:xfrm>
            <a:custGeom>
              <a:avLst/>
              <a:gdLst/>
              <a:ahLst/>
              <a:cxnLst/>
              <a:rect l="l" t="t" r="r" b="b"/>
              <a:pathLst>
                <a:path w="4192270">
                  <a:moveTo>
                    <a:pt x="0" y="0"/>
                  </a:moveTo>
                  <a:lnTo>
                    <a:pt x="41920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0489" y="950366"/>
              <a:ext cx="0" cy="450215"/>
            </a:xfrm>
            <a:custGeom>
              <a:avLst/>
              <a:gdLst/>
              <a:ahLst/>
              <a:cxnLst/>
              <a:rect l="l" t="t" r="r" b="b"/>
              <a:pathLst>
                <a:path h="450215">
                  <a:moveTo>
                    <a:pt x="0" y="45015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97514" y="950366"/>
              <a:ext cx="0" cy="450215"/>
            </a:xfrm>
            <a:custGeom>
              <a:avLst/>
              <a:gdLst/>
              <a:ahLst/>
              <a:cxnLst/>
              <a:rect l="l" t="t" r="r" b="b"/>
              <a:pathLst>
                <a:path h="450215">
                  <a:moveTo>
                    <a:pt x="0" y="45015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7962" y="1400518"/>
              <a:ext cx="4192270" cy="0"/>
            </a:xfrm>
            <a:custGeom>
              <a:avLst/>
              <a:gdLst/>
              <a:ahLst/>
              <a:cxnLst/>
              <a:rect l="l" t="t" r="r" b="b"/>
              <a:pathLst>
                <a:path w="4192270">
                  <a:moveTo>
                    <a:pt x="0" y="0"/>
                  </a:moveTo>
                  <a:lnTo>
                    <a:pt x="41920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12278" y="986791"/>
            <a:ext cx="187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(2)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442" y="1661983"/>
            <a:ext cx="3632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200" spc="70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800" i="1" spc="-75" baseline="-4629" dirty="0">
                <a:latin typeface="Arial"/>
                <a:cs typeface="Arial"/>
              </a:rPr>
              <a:t>P</a:t>
            </a:r>
            <a:endParaRPr sz="1800" baseline="-462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799" y="1751176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8703" y="1677794"/>
            <a:ext cx="9499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full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row</a:t>
            </a:r>
            <a:r>
              <a:rPr sz="1200" spc="-35" dirty="0">
                <a:latin typeface="Arial"/>
                <a:cs typeface="Arial"/>
              </a:rPr>
              <a:t> rank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2602" y="1677794"/>
            <a:ext cx="29806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2770" algn="l"/>
                <a:tab pos="975360" algn="l"/>
                <a:tab pos="1538605" algn="l"/>
                <a:tab pos="1916430" algn="l"/>
              </a:tabLst>
            </a:pPr>
            <a:r>
              <a:rPr lang="en-US" sz="1200" spc="160" dirty="0">
                <a:latin typeface="Apple Symbols"/>
                <a:cs typeface="Apple Symbols"/>
              </a:rPr>
              <a:t> ⇒                                 </a:t>
            </a:r>
            <a:r>
              <a:rPr lang="en-US" sz="1200" spc="-10" dirty="0">
                <a:latin typeface="Arial"/>
                <a:cs typeface="Arial"/>
              </a:rPr>
              <a:t>is</a:t>
            </a:r>
            <a:r>
              <a:rPr lang="en-US" sz="1200" spc="-75" dirty="0">
                <a:latin typeface="Arial"/>
                <a:cs typeface="Arial"/>
              </a:rPr>
              <a:t> </a:t>
            </a:r>
            <a:r>
              <a:rPr lang="en-US" sz="1200" spc="-65" dirty="0">
                <a:latin typeface="Arial"/>
                <a:cs typeface="Arial"/>
              </a:rPr>
              <a:t>nonsingular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5442" y="2297262"/>
            <a:ext cx="14300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30" dirty="0">
                <a:latin typeface="Arial"/>
                <a:cs typeface="Arial"/>
              </a:rPr>
              <a:t>solution</a:t>
            </a:r>
            <a:r>
              <a:rPr sz="1200" dirty="0">
                <a:latin typeface="Arial"/>
                <a:cs typeface="Arial"/>
              </a:rPr>
              <a:t> to (2) </a:t>
            </a:r>
            <a:r>
              <a:rPr sz="1200" spc="-25" dirty="0">
                <a:latin typeface="Arial"/>
                <a:cs typeface="Arial"/>
              </a:rPr>
              <a:t>is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4596" y="2640627"/>
            <a:ext cx="1041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Arial"/>
                <a:cs typeface="Arial"/>
              </a:rPr>
              <a:t>[</a:t>
            </a:r>
            <a:r>
              <a:rPr sz="1000" i="1" spc="-20" dirty="0">
                <a:latin typeface="Arial"/>
                <a:cs typeface="Arial"/>
              </a:rPr>
              <a:t>u</a:t>
            </a:r>
            <a:r>
              <a:rPr sz="1000" i="1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30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105" dirty="0">
                <a:latin typeface="Apple Symbols"/>
                <a:cs typeface="Apple Symbols"/>
              </a:rPr>
              <a:t> </a:t>
            </a:r>
            <a:r>
              <a:rPr sz="1000" spc="-10" dirty="0">
                <a:latin typeface="Arial"/>
                <a:cs typeface="Arial"/>
              </a:rPr>
              <a:t>1)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80" dirty="0">
                <a:latin typeface="Times New Roman"/>
                <a:cs typeface="Times New Roman"/>
              </a:rPr>
              <a:t> </a:t>
            </a:r>
            <a:r>
              <a:rPr sz="1000" i="1" spc="-45" dirty="0">
                <a:latin typeface="Arial"/>
                <a:cs typeface="Arial"/>
              </a:rPr>
              <a:t>u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30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105" dirty="0">
                <a:latin typeface="Apple Symbols"/>
                <a:cs typeface="Apple Symbols"/>
              </a:rPr>
              <a:t> </a:t>
            </a:r>
            <a:r>
              <a:rPr sz="1000" spc="-5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70570" y="2640627"/>
            <a:ext cx="5816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)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spc="-45" dirty="0">
                <a:latin typeface="Arial"/>
                <a:cs typeface="Arial"/>
              </a:rPr>
              <a:t>u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(0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86571" y="2626349"/>
            <a:ext cx="483234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80365" algn="l"/>
              </a:tabLst>
            </a:pPr>
            <a:r>
              <a:rPr sz="1050" i="1" spc="37" baseline="7936" dirty="0">
                <a:latin typeface="Arial"/>
                <a:cs typeface="Arial"/>
              </a:rPr>
              <a:t>T</a:t>
            </a:r>
            <a:r>
              <a:rPr sz="1050" i="1" baseline="7936" dirty="0">
                <a:latin typeface="Arial"/>
                <a:cs typeface="Arial"/>
              </a:rPr>
              <a:t>	</a:t>
            </a:r>
            <a:r>
              <a:rPr sz="700" i="1" spc="25" dirty="0"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43873" y="2709865"/>
            <a:ext cx="74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96641" y="2697558"/>
            <a:ext cx="74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40697" y="2709865"/>
            <a:ext cx="74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76587" y="2644909"/>
            <a:ext cx="459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7985" algn="l"/>
              </a:tabLst>
            </a:pPr>
            <a:r>
              <a:rPr sz="1000" spc="80" dirty="0">
                <a:latin typeface="Lucida Grande"/>
                <a:cs typeface="Lucida Grande"/>
              </a:rPr>
              <a:t>(</a:t>
            </a:r>
            <a:r>
              <a:rPr sz="1000" dirty="0">
                <a:latin typeface="Lucida Grande"/>
                <a:cs typeface="Lucida Grande"/>
              </a:rPr>
              <a:t>	</a:t>
            </a:r>
            <a:r>
              <a:rPr sz="1000" spc="80" dirty="0">
                <a:latin typeface="Lucida Grande"/>
                <a:cs typeface="Lucida Grande"/>
              </a:rPr>
              <a:t>)</a:t>
            </a:r>
            <a:endParaRPr sz="1000" dirty="0">
              <a:latin typeface="Lucida Grande"/>
              <a:cs typeface="Lucida Gran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91548" y="2596123"/>
            <a:ext cx="1536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70" dirty="0">
                <a:latin typeface="Hack"/>
                <a:cs typeface="Hack"/>
              </a:rPr>
              <a:t>−</a:t>
            </a:r>
            <a:r>
              <a:rPr sz="700" spc="7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51200" y="2626349"/>
            <a:ext cx="90296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0740" algn="l"/>
              </a:tabLst>
            </a:pPr>
            <a:r>
              <a:rPr sz="700" i="1" spc="25" dirty="0">
                <a:latin typeface="Arial"/>
                <a:cs typeface="Arial"/>
              </a:rPr>
              <a:t>T</a:t>
            </a:r>
            <a:r>
              <a:rPr sz="700" i="1" dirty="0">
                <a:latin typeface="Arial"/>
                <a:cs typeface="Arial"/>
              </a:rPr>
              <a:t>	</a:t>
            </a:r>
            <a:r>
              <a:rPr sz="700" i="1" spc="-50" dirty="0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44241" y="2640627"/>
            <a:ext cx="193928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1980" algn="l"/>
                <a:tab pos="1133475" algn="l"/>
              </a:tabLst>
            </a:pPr>
            <a:r>
              <a:rPr sz="1000" dirty="0">
                <a:latin typeface="Arial"/>
                <a:cs typeface="Arial"/>
              </a:rPr>
              <a:t>)]</a:t>
            </a:r>
            <a:r>
              <a:rPr sz="1000" spc="200" dirty="0">
                <a:latin typeface="Arial"/>
                <a:cs typeface="Arial"/>
              </a:rPr>
              <a:t> 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P</a:t>
            </a:r>
            <a:r>
              <a:rPr sz="1000" i="1" dirty="0">
                <a:latin typeface="Arial"/>
                <a:cs typeface="Arial"/>
              </a:rPr>
              <a:t>	P</a:t>
            </a:r>
            <a:r>
              <a:rPr sz="1000" i="1" spc="18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P</a:t>
            </a:r>
            <a:r>
              <a:rPr sz="1000" i="1" dirty="0">
                <a:latin typeface="Arial"/>
                <a:cs typeface="Arial"/>
              </a:rPr>
              <a:t>	</a:t>
            </a:r>
            <a:r>
              <a:rPr sz="1000" dirty="0">
                <a:latin typeface="Arial"/>
                <a:cs typeface="Arial"/>
              </a:rPr>
              <a:t>[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180" dirty="0">
                <a:latin typeface="Apple Symbols"/>
                <a:cs typeface="Apple Symbols"/>
              </a:rPr>
              <a:t>−</a:t>
            </a:r>
            <a:r>
              <a:rPr sz="1000" spc="-105" dirty="0">
                <a:latin typeface="Apple Symbols"/>
                <a:cs typeface="Apple Symbols"/>
              </a:rPr>
              <a:t>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17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x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(0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39577" y="2640627"/>
            <a:ext cx="1117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)]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6DA5517-A9B4-25AB-7031-C31E6CFE7D35}"/>
                  </a:ext>
                </a:extLst>
              </p:cNvPr>
              <p:cNvSpPr txBox="1"/>
              <p:nvPr/>
            </p:nvSpPr>
            <p:spPr>
              <a:xfrm>
                <a:off x="1152155" y="759317"/>
                <a:ext cx="1899045" cy="598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, ⋯, </m:t>
                              </m:r>
                              <m:sSup>
                                <m:sSup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zh-CN" altLang="en-US" sz="1000" dirty="0"/>
                                <m:t> 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6DA5517-A9B4-25AB-7031-C31E6CFE7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155" y="759317"/>
                <a:ext cx="1899045" cy="598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CC2B92D-D245-9BB3-7633-FBFDC6DD62FF}"/>
                  </a:ext>
                </a:extLst>
              </p:cNvPr>
              <p:cNvSpPr txBox="1"/>
              <p:nvPr/>
            </p:nvSpPr>
            <p:spPr>
              <a:xfrm>
                <a:off x="1512699" y="1594174"/>
                <a:ext cx="2316726" cy="517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ar-AE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2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zh-CN" altLang="ar-AE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ar-AE" altLang="zh-CN" sz="1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ar-AE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ar-AE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zh-CN" altLang="ar-AE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ar-AE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zh-CN" altLang="ar-AE" sz="1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ar-AE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ar-AE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ar-AE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zh-CN" altLang="ar-AE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zh-CN" altLang="ar-AE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𝑐𝑑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at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CC2B92D-D245-9BB3-7633-FBFDC6DD6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699" y="1594174"/>
                <a:ext cx="2316726" cy="517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97827" y="1746110"/>
            <a:ext cx="4412615" cy="817244"/>
            <a:chOff x="97827" y="1746110"/>
            <a:chExt cx="4412615" cy="817244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746110"/>
              <a:ext cx="4412395" cy="5060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7827" y="1790378"/>
              <a:ext cx="4412615" cy="773430"/>
            </a:xfrm>
            <a:custGeom>
              <a:avLst/>
              <a:gdLst/>
              <a:ahLst/>
              <a:cxnLst/>
              <a:rect l="l" t="t" r="r" b="b"/>
              <a:pathLst>
                <a:path w="4412615" h="773430">
                  <a:moveTo>
                    <a:pt x="4412395" y="0"/>
                  </a:moveTo>
                  <a:lnTo>
                    <a:pt x="0" y="0"/>
                  </a:lnTo>
                  <a:lnTo>
                    <a:pt x="0" y="722176"/>
                  </a:lnTo>
                  <a:lnTo>
                    <a:pt x="4008" y="741901"/>
                  </a:lnTo>
                  <a:lnTo>
                    <a:pt x="14922" y="758054"/>
                  </a:lnTo>
                  <a:lnTo>
                    <a:pt x="31075" y="768968"/>
                  </a:lnTo>
                  <a:lnTo>
                    <a:pt x="50800" y="772977"/>
                  </a:lnTo>
                  <a:lnTo>
                    <a:pt x="4361594" y="772977"/>
                  </a:lnTo>
                  <a:lnTo>
                    <a:pt x="4381319" y="768968"/>
                  </a:lnTo>
                  <a:lnTo>
                    <a:pt x="4397472" y="758054"/>
                  </a:lnTo>
                  <a:lnTo>
                    <a:pt x="4408386" y="741901"/>
                  </a:lnTo>
                  <a:lnTo>
                    <a:pt x="4412395" y="722176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0528" y="1964319"/>
            <a:ext cx="68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68325" algn="l"/>
              </a:tabLst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232" baseline="-13888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77964" y="1964319"/>
            <a:ext cx="36368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74955" algn="l"/>
                <a:tab pos="958215" algn="l"/>
              </a:tabLst>
            </a:pPr>
            <a:r>
              <a:rPr lang="en-US" sz="1200" baseline="-10416" dirty="0">
                <a:latin typeface="Arial"/>
                <a:cs typeface="Arial"/>
              </a:rPr>
              <a:t>           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65" dirty="0">
                <a:latin typeface="Apple Symbols"/>
                <a:cs typeface="Apple Symbols"/>
              </a:rPr>
              <a:t> </a:t>
            </a:r>
            <a:r>
              <a:rPr sz="1200" spc="-40" dirty="0">
                <a:latin typeface="Arial"/>
                <a:cs typeface="Arial"/>
              </a:rPr>
              <a:t>rank(</a:t>
            </a:r>
            <a:r>
              <a:rPr sz="1200" i="1" spc="-40" dirty="0">
                <a:latin typeface="Arial"/>
                <a:cs typeface="Arial"/>
              </a:rPr>
              <a:t>P</a:t>
            </a:r>
            <a:r>
              <a:rPr sz="1200" i="1" spc="-60" baseline="-13888" dirty="0">
                <a:latin typeface="Arial"/>
                <a:cs typeface="Arial"/>
              </a:rPr>
              <a:t>d</a:t>
            </a:r>
            <a:r>
              <a:rPr sz="1200" i="1" spc="-142" baseline="-13888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2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spc="200" dirty="0">
                <a:latin typeface="Arial"/>
                <a:cs typeface="Arial"/>
              </a:rPr>
              <a:t>&lt;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3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pple Symbols"/>
                <a:cs typeface="Apple Symbols"/>
              </a:rPr>
              <a:t>⇒</a:t>
            </a:r>
            <a:r>
              <a:rPr sz="1200" spc="-10" dirty="0">
                <a:latin typeface="Arial"/>
                <a:cs typeface="Arial"/>
              </a:rPr>
              <a:t>uncontrollable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0528" y="2324885"/>
            <a:ext cx="40017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Intuition: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i="1" spc="-145" dirty="0">
                <a:latin typeface="Arial"/>
                <a:cs typeface="Arial"/>
              </a:rPr>
              <a:t>x</a:t>
            </a:r>
            <a:r>
              <a:rPr sz="1200" spc="-145" dirty="0">
                <a:latin typeface="Arial"/>
                <a:cs typeface="Arial"/>
              </a:rPr>
              <a:t>˙</a:t>
            </a:r>
            <a:r>
              <a:rPr sz="1200" spc="-217" baseline="-13888" dirty="0">
                <a:latin typeface="Arial"/>
                <a:cs typeface="Arial"/>
              </a:rPr>
              <a:t>1</a:t>
            </a:r>
            <a:r>
              <a:rPr sz="1200" spc="127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λ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195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impacted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by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input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all.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A2FE2BC-66B8-E276-585E-F6BFD0EDACED}"/>
                  </a:ext>
                </a:extLst>
              </p:cNvPr>
              <p:cNvSpPr txBox="1"/>
              <p:nvPr/>
            </p:nvSpPr>
            <p:spPr>
              <a:xfrm>
                <a:off x="1076636" y="1001100"/>
                <a:ext cx="2454775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rgbClr val="59A7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rgbClr val="59A7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rgbClr val="59A7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rgbClr val="59A7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rgbClr val="59A7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A2FE2BC-66B8-E276-585E-F6BFD0EDA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36" y="1001100"/>
                <a:ext cx="2454775" cy="684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F623B3B-1D97-64EA-FFEE-4013A2178DEA}"/>
                  </a:ext>
                </a:extLst>
              </p:cNvPr>
              <p:cNvSpPr txBox="1"/>
              <p:nvPr/>
            </p:nvSpPr>
            <p:spPr>
              <a:xfrm>
                <a:off x="-81727" y="1721158"/>
                <a:ext cx="2316726" cy="679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F623B3B-1D97-64EA-FFEE-4013A2178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727" y="1721158"/>
                <a:ext cx="2316726" cy="6792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 txBox="1"/>
          <p:nvPr/>
        </p:nvSpPr>
        <p:spPr>
          <a:xfrm>
            <a:off x="1202537" y="1345239"/>
            <a:ext cx="307149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395">
              <a:lnSpc>
                <a:spcPts val="1200"/>
              </a:lnSpc>
              <a:spcBef>
                <a:spcPts val="95"/>
              </a:spcBef>
              <a:tabLst>
                <a:tab pos="530860" algn="l"/>
                <a:tab pos="998219" algn="l"/>
                <a:tab pos="1416050" algn="l"/>
                <a:tab pos="1672589" algn="l"/>
                <a:tab pos="2512695" algn="l"/>
              </a:tabLst>
            </a:pPr>
            <a:r>
              <a:rPr sz="1000" spc="-25" dirty="0">
                <a:latin typeface="Arial"/>
                <a:cs typeface="Arial"/>
              </a:rPr>
              <a:t>0</a:t>
            </a:r>
            <a:r>
              <a:rPr sz="1000" i="1" spc="-25" dirty="0">
                <a:latin typeface="Times New Roman"/>
                <a:cs typeface="Times New Roman"/>
              </a:rPr>
              <a:t>.</a:t>
            </a:r>
            <a:r>
              <a:rPr sz="1000" spc="-25" dirty="0">
                <a:latin typeface="Arial"/>
                <a:cs typeface="Arial"/>
              </a:rPr>
              <a:t>4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0</a:t>
            </a:r>
            <a:r>
              <a:rPr sz="1000" i="1" spc="-25" dirty="0">
                <a:latin typeface="Times New Roman"/>
                <a:cs typeface="Times New Roman"/>
              </a:rPr>
              <a:t>.</a:t>
            </a:r>
            <a:r>
              <a:rPr sz="1000" spc="-25" dirty="0">
                <a:latin typeface="Arial"/>
                <a:cs typeface="Arial"/>
              </a:rPr>
              <a:t>4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0" dirty="0">
                <a:latin typeface="Arial"/>
                <a:cs typeface="Arial"/>
              </a:rPr>
              <a:t>0</a:t>
            </a:r>
            <a:r>
              <a:rPr lang="en-US" sz="1000" spc="-50" dirty="0">
                <a:latin typeface="Arial"/>
                <a:cs typeface="Arial"/>
              </a:rPr>
              <a:t>            </a:t>
            </a:r>
            <a:r>
              <a:rPr lang="en-US" sz="200" spc="-50" dirty="0">
                <a:latin typeface="Arial"/>
                <a:cs typeface="Arial"/>
              </a:rPr>
              <a:t>       </a:t>
            </a:r>
            <a:r>
              <a:rPr lang="en-US" sz="1000" spc="-50" dirty="0">
                <a:latin typeface="Arial"/>
                <a:cs typeface="Arial"/>
              </a:rPr>
              <a:t> </a:t>
            </a:r>
            <a:r>
              <a:rPr sz="1500" spc="284" baseline="44444" dirty="0">
                <a:latin typeface="Lucida Grande"/>
                <a:cs typeface="Lucida Grande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229" dirty="0">
                <a:latin typeface="Arial"/>
                <a:cs typeface="Arial"/>
              </a:rPr>
              <a:t> </a:t>
            </a:r>
            <a:r>
              <a:rPr lang="en-US" sz="1000" spc="229" dirty="0">
                <a:latin typeface="Arial"/>
                <a:cs typeface="Arial"/>
              </a:rPr>
              <a:t>    </a:t>
            </a:r>
            <a:r>
              <a:rPr lang="en-US" sz="200" spc="229" dirty="0">
                <a:latin typeface="Arial"/>
                <a:cs typeface="Arial"/>
              </a:rPr>
              <a:t> </a:t>
            </a:r>
            <a:r>
              <a:rPr lang="en-US" sz="1000" spc="229" dirty="0">
                <a:latin typeface="Arial"/>
                <a:cs typeface="Arial"/>
              </a:rPr>
              <a:t>  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dirty="0">
                <a:latin typeface="Arial"/>
                <a:cs typeface="Arial"/>
              </a:rPr>
              <a:t>3</a:t>
            </a:r>
            <a:r>
              <a:rPr sz="1000" spc="110" dirty="0">
                <a:latin typeface="Arial"/>
                <a:cs typeface="Arial"/>
              </a:rPr>
              <a:t> </a:t>
            </a:r>
            <a:endParaRPr sz="1500" baseline="44444" dirty="0">
              <a:latin typeface="Lucida Grande"/>
              <a:cs typeface="Lucida Grande"/>
            </a:endParaRPr>
          </a:p>
          <a:p>
            <a:pPr marL="63500">
              <a:lnSpc>
                <a:spcPts val="1195"/>
              </a:lnSpc>
              <a:tabLst>
                <a:tab pos="998219" algn="l"/>
              </a:tabLst>
            </a:pPr>
            <a:r>
              <a:rPr sz="1000" dirty="0">
                <a:latin typeface="Apple Symbols"/>
                <a:cs typeface="Apple Symbols"/>
              </a:rPr>
              <a:t>−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dirty="0">
                <a:latin typeface="Arial"/>
                <a:cs typeface="Arial"/>
              </a:rPr>
              <a:t>9</a:t>
            </a:r>
            <a:r>
              <a:rPr sz="1000" spc="260" dirty="0">
                <a:latin typeface="Arial"/>
                <a:cs typeface="Arial"/>
              </a:rPr>
              <a:t>  </a:t>
            </a:r>
            <a:r>
              <a:rPr sz="1000" spc="-10" dirty="0">
                <a:latin typeface="Apple Symbols"/>
                <a:cs typeface="Apple Symbols"/>
              </a:rPr>
              <a:t>−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i="1" spc="-10" dirty="0">
                <a:latin typeface="Times New Roman"/>
                <a:cs typeface="Times New Roman"/>
              </a:rPr>
              <a:t>.</a:t>
            </a:r>
            <a:r>
              <a:rPr sz="1000" spc="-10" dirty="0">
                <a:latin typeface="Arial"/>
                <a:cs typeface="Arial"/>
              </a:rPr>
              <a:t>07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0" dirty="0">
                <a:latin typeface="Arial"/>
                <a:cs typeface="Arial"/>
              </a:rPr>
              <a:t>0</a:t>
            </a:r>
            <a:endParaRPr sz="1000" dirty="0">
              <a:latin typeface="Arial"/>
              <a:cs typeface="Arial"/>
            </a:endParaRPr>
          </a:p>
          <a:p>
            <a:pPr marL="161290">
              <a:lnSpc>
                <a:spcPts val="1195"/>
              </a:lnSpc>
              <a:tabLst>
                <a:tab pos="579755" algn="l"/>
                <a:tab pos="948690" algn="l"/>
                <a:tab pos="1367155" algn="l"/>
                <a:tab pos="1925955" algn="l"/>
              </a:tabLst>
            </a:pPr>
            <a:r>
              <a:rPr sz="1000" spc="-5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0</a:t>
            </a:r>
            <a:r>
              <a:rPr sz="1000" i="1" spc="-25" dirty="0">
                <a:latin typeface="Times New Roman"/>
                <a:cs typeface="Times New Roman"/>
              </a:rPr>
              <a:t>.</a:t>
            </a:r>
            <a:r>
              <a:rPr sz="1000" spc="-25" dirty="0">
                <a:latin typeface="Arial"/>
                <a:cs typeface="Arial"/>
              </a:rPr>
              <a:t>4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0</a:t>
            </a:r>
            <a:r>
              <a:rPr sz="1000" i="1" spc="-25" dirty="0">
                <a:latin typeface="Times New Roman"/>
                <a:cs typeface="Times New Roman"/>
              </a:rPr>
              <a:t>.</a:t>
            </a:r>
            <a:r>
              <a:rPr sz="1000" spc="-25" dirty="0">
                <a:latin typeface="Arial"/>
                <a:cs typeface="Arial"/>
              </a:rPr>
              <a:t>4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10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Arial"/>
                <a:cs typeface="Arial"/>
              </a:rPr>
              <a:t>k</a:t>
            </a:r>
            <a:r>
              <a:rPr sz="1000" spc="2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161290">
              <a:lnSpc>
                <a:spcPts val="1200"/>
              </a:lnSpc>
              <a:tabLst>
                <a:tab pos="579755" algn="l"/>
                <a:tab pos="899794" algn="l"/>
              </a:tabLst>
            </a:pPr>
            <a:r>
              <a:rPr sz="1000" spc="-5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0" dirty="0">
                <a:latin typeface="Apple Symbols"/>
                <a:cs typeface="Apple Symbols"/>
              </a:rPr>
              <a:t>−</a:t>
            </a:r>
            <a:r>
              <a:rPr sz="1000" spc="-20" dirty="0">
                <a:latin typeface="Arial"/>
                <a:cs typeface="Arial"/>
              </a:rPr>
              <a:t>0</a:t>
            </a:r>
            <a:r>
              <a:rPr sz="1000" i="1" spc="-20" dirty="0">
                <a:latin typeface="Times New Roman"/>
                <a:cs typeface="Times New Roman"/>
              </a:rPr>
              <a:t>.</a:t>
            </a:r>
            <a:r>
              <a:rPr sz="1000" spc="-20" dirty="0">
                <a:latin typeface="Arial"/>
                <a:cs typeface="Arial"/>
              </a:rPr>
              <a:t>9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40835" y="61272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69" h="166370">
                <a:moveTo>
                  <a:pt x="0" y="165839"/>
                </a:moveTo>
                <a:lnTo>
                  <a:pt x="165839" y="165839"/>
                </a:lnTo>
                <a:lnTo>
                  <a:pt x="165839" y="0"/>
                </a:lnTo>
                <a:lnTo>
                  <a:pt x="0" y="0"/>
                </a:lnTo>
                <a:lnTo>
                  <a:pt x="0" y="165839"/>
                </a:lnTo>
                <a:close/>
              </a:path>
            </a:pathLst>
          </a:custGeom>
          <a:ln w="46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3230" y="628543"/>
            <a:ext cx="8001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latin typeface="Arial"/>
                <a:cs typeface="Arial"/>
              </a:rPr>
              <a:t>m</a:t>
            </a:r>
            <a:endParaRPr sz="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5434" y="61272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69" h="166370">
                <a:moveTo>
                  <a:pt x="0" y="165839"/>
                </a:moveTo>
                <a:lnTo>
                  <a:pt x="165839" y="165839"/>
                </a:lnTo>
                <a:lnTo>
                  <a:pt x="165839" y="0"/>
                </a:lnTo>
                <a:lnTo>
                  <a:pt x="0" y="0"/>
                </a:lnTo>
                <a:lnTo>
                  <a:pt x="0" y="165839"/>
                </a:lnTo>
                <a:close/>
              </a:path>
            </a:pathLst>
          </a:custGeom>
          <a:ln w="46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7823" y="628543"/>
            <a:ext cx="8001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latin typeface="Arial"/>
                <a:cs typeface="Arial"/>
              </a:rPr>
              <a:t>m</a:t>
            </a:r>
            <a:endParaRPr sz="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9104" y="657277"/>
            <a:ext cx="84455" cy="76835"/>
          </a:xfrm>
          <a:custGeom>
            <a:avLst/>
            <a:gdLst/>
            <a:ahLst/>
            <a:cxnLst/>
            <a:rect l="l" t="t" r="r" b="b"/>
            <a:pathLst>
              <a:path w="84455" h="76834">
                <a:moveTo>
                  <a:pt x="0" y="76727"/>
                </a:moveTo>
                <a:lnTo>
                  <a:pt x="83900" y="76727"/>
                </a:lnTo>
                <a:lnTo>
                  <a:pt x="83900" y="0"/>
                </a:lnTo>
                <a:lnTo>
                  <a:pt x="0" y="0"/>
                </a:lnTo>
                <a:lnTo>
                  <a:pt x="0" y="76727"/>
                </a:lnTo>
                <a:close/>
              </a:path>
            </a:pathLst>
          </a:custGeom>
          <a:ln w="46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9220" y="628543"/>
            <a:ext cx="6096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latin typeface="Arial"/>
                <a:cs typeface="Arial"/>
              </a:rPr>
              <a:t>u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9403" y="485801"/>
            <a:ext cx="1343660" cy="419734"/>
            <a:chOff x="559403" y="485801"/>
            <a:chExt cx="1343660" cy="419734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403" y="488341"/>
              <a:ext cx="49751" cy="4145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9155" y="488341"/>
              <a:ext cx="0" cy="414655"/>
            </a:xfrm>
            <a:custGeom>
              <a:avLst/>
              <a:gdLst/>
              <a:ahLst/>
              <a:cxnLst/>
              <a:rect l="l" t="t" r="r" b="b"/>
              <a:pathLst>
                <a:path h="414655">
                  <a:moveTo>
                    <a:pt x="0" y="0"/>
                  </a:moveTo>
                  <a:lnTo>
                    <a:pt x="0" y="414599"/>
                  </a:lnTo>
                </a:path>
              </a:pathLst>
            </a:custGeom>
            <a:ln w="4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2953" y="488341"/>
              <a:ext cx="49751" cy="4145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09155" y="488341"/>
              <a:ext cx="1243965" cy="414655"/>
            </a:xfrm>
            <a:custGeom>
              <a:avLst/>
              <a:gdLst/>
              <a:ahLst/>
              <a:cxnLst/>
              <a:rect l="l" t="t" r="r" b="b"/>
              <a:pathLst>
                <a:path w="1243964" h="414655">
                  <a:moveTo>
                    <a:pt x="1243797" y="0"/>
                  </a:moveTo>
                  <a:lnTo>
                    <a:pt x="1243797" y="414599"/>
                  </a:lnTo>
                </a:path>
                <a:path w="1243964" h="414655">
                  <a:moveTo>
                    <a:pt x="0" y="157547"/>
                  </a:moveTo>
                  <a:lnTo>
                    <a:pt x="49752" y="157547"/>
                  </a:lnTo>
                  <a:lnTo>
                    <a:pt x="58495" y="142976"/>
                  </a:lnTo>
                  <a:lnTo>
                    <a:pt x="75981" y="172119"/>
                  </a:lnTo>
                  <a:lnTo>
                    <a:pt x="93466" y="142976"/>
                  </a:lnTo>
                  <a:lnTo>
                    <a:pt x="110952" y="172119"/>
                  </a:lnTo>
                  <a:lnTo>
                    <a:pt x="128438" y="142976"/>
                  </a:lnTo>
                  <a:lnTo>
                    <a:pt x="145924" y="172119"/>
                  </a:lnTo>
                  <a:lnTo>
                    <a:pt x="163410" y="142976"/>
                  </a:lnTo>
                  <a:lnTo>
                    <a:pt x="180895" y="172119"/>
                  </a:lnTo>
                  <a:lnTo>
                    <a:pt x="198381" y="142976"/>
                  </a:lnTo>
                  <a:lnTo>
                    <a:pt x="215867" y="172119"/>
                  </a:lnTo>
                  <a:lnTo>
                    <a:pt x="233353" y="142976"/>
                  </a:lnTo>
                  <a:lnTo>
                    <a:pt x="250839" y="172119"/>
                  </a:lnTo>
                  <a:lnTo>
                    <a:pt x="268324" y="142976"/>
                  </a:lnTo>
                  <a:lnTo>
                    <a:pt x="277067" y="157547"/>
                  </a:lnTo>
                  <a:lnTo>
                    <a:pt x="331679" y="157547"/>
                  </a:lnTo>
                </a:path>
              </a:pathLst>
            </a:custGeom>
            <a:ln w="4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42762" y="523844"/>
            <a:ext cx="5905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latin typeface="Arial"/>
                <a:cs typeface="Arial"/>
              </a:rPr>
              <a:t>k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21273" y="631318"/>
            <a:ext cx="332105" cy="29209"/>
          </a:xfrm>
          <a:custGeom>
            <a:avLst/>
            <a:gdLst/>
            <a:ahLst/>
            <a:cxnLst/>
            <a:rect l="l" t="t" r="r" b="b"/>
            <a:pathLst>
              <a:path w="332105" h="29209">
                <a:moveTo>
                  <a:pt x="331679" y="14571"/>
                </a:moveTo>
                <a:lnTo>
                  <a:pt x="281927" y="14571"/>
                </a:lnTo>
                <a:lnTo>
                  <a:pt x="273184" y="29142"/>
                </a:lnTo>
                <a:lnTo>
                  <a:pt x="255698" y="0"/>
                </a:lnTo>
                <a:lnTo>
                  <a:pt x="238212" y="29142"/>
                </a:lnTo>
                <a:lnTo>
                  <a:pt x="220726" y="0"/>
                </a:lnTo>
                <a:lnTo>
                  <a:pt x="203240" y="29142"/>
                </a:lnTo>
                <a:lnTo>
                  <a:pt x="185755" y="0"/>
                </a:lnTo>
                <a:lnTo>
                  <a:pt x="168269" y="29142"/>
                </a:lnTo>
                <a:lnTo>
                  <a:pt x="150783" y="0"/>
                </a:lnTo>
                <a:lnTo>
                  <a:pt x="133297" y="29142"/>
                </a:lnTo>
                <a:lnTo>
                  <a:pt x="115812" y="0"/>
                </a:lnTo>
                <a:lnTo>
                  <a:pt x="98326" y="29142"/>
                </a:lnTo>
                <a:lnTo>
                  <a:pt x="80840" y="0"/>
                </a:lnTo>
                <a:lnTo>
                  <a:pt x="63354" y="29142"/>
                </a:lnTo>
                <a:lnTo>
                  <a:pt x="54611" y="14571"/>
                </a:lnTo>
                <a:lnTo>
                  <a:pt x="0" y="14571"/>
                </a:lnTo>
              </a:path>
            </a:pathLst>
          </a:custGeom>
          <a:ln w="46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54866" y="523844"/>
            <a:ext cx="5905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latin typeface="Arial"/>
                <a:cs typeface="Arial"/>
              </a:rPr>
              <a:t>k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6615" y="681613"/>
            <a:ext cx="1249045" cy="106045"/>
            <a:chOff x="606615" y="681613"/>
            <a:chExt cx="1249045" cy="106045"/>
          </a:xfrm>
        </p:grpSpPr>
        <p:sp>
          <p:nvSpPr>
            <p:cNvPr id="18" name="object 18"/>
            <p:cNvSpPr/>
            <p:nvPr/>
          </p:nvSpPr>
          <p:spPr>
            <a:xfrm>
              <a:off x="1273004" y="695641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0" y="0"/>
                  </a:moveTo>
                  <a:lnTo>
                    <a:pt x="78291" y="0"/>
                  </a:lnTo>
                </a:path>
              </a:pathLst>
            </a:custGeom>
            <a:ln w="4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42203" y="683518"/>
              <a:ext cx="11430" cy="24765"/>
            </a:xfrm>
            <a:custGeom>
              <a:avLst/>
              <a:gdLst/>
              <a:ahLst/>
              <a:cxnLst/>
              <a:rect l="l" t="t" r="r" b="b"/>
              <a:pathLst>
                <a:path w="11430" h="24765">
                  <a:moveTo>
                    <a:pt x="0" y="0"/>
                  </a:moveTo>
                  <a:lnTo>
                    <a:pt x="757" y="4546"/>
                  </a:lnTo>
                  <a:lnTo>
                    <a:pt x="9092" y="11365"/>
                  </a:lnTo>
                  <a:lnTo>
                    <a:pt x="11365" y="12123"/>
                  </a:lnTo>
                  <a:lnTo>
                    <a:pt x="9092" y="12880"/>
                  </a:lnTo>
                  <a:lnTo>
                    <a:pt x="757" y="19700"/>
                  </a:lnTo>
                  <a:lnTo>
                    <a:pt x="0" y="24246"/>
                  </a:lnTo>
                </a:path>
              </a:pathLst>
            </a:custGeom>
            <a:ln w="3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10812" y="695641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291" y="0"/>
                  </a:moveTo>
                  <a:lnTo>
                    <a:pt x="0" y="0"/>
                  </a:lnTo>
                </a:path>
              </a:pathLst>
            </a:custGeom>
            <a:ln w="4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8539" y="683518"/>
              <a:ext cx="11430" cy="24765"/>
            </a:xfrm>
            <a:custGeom>
              <a:avLst/>
              <a:gdLst/>
              <a:ahLst/>
              <a:cxnLst/>
              <a:rect l="l" t="t" r="r" b="b"/>
              <a:pathLst>
                <a:path w="11430" h="24765">
                  <a:moveTo>
                    <a:pt x="11365" y="24246"/>
                  </a:moveTo>
                  <a:lnTo>
                    <a:pt x="10607" y="19700"/>
                  </a:lnTo>
                  <a:lnTo>
                    <a:pt x="2272" y="12880"/>
                  </a:lnTo>
                  <a:lnTo>
                    <a:pt x="0" y="12123"/>
                  </a:lnTo>
                  <a:lnTo>
                    <a:pt x="2272" y="11365"/>
                  </a:lnTo>
                  <a:lnTo>
                    <a:pt x="10607" y="4546"/>
                  </a:lnTo>
                  <a:lnTo>
                    <a:pt x="11365" y="0"/>
                  </a:lnTo>
                </a:path>
              </a:pathLst>
            </a:custGeom>
            <a:ln w="3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155" y="745393"/>
              <a:ext cx="1243965" cy="0"/>
            </a:xfrm>
            <a:custGeom>
              <a:avLst/>
              <a:gdLst/>
              <a:ahLst/>
              <a:cxnLst/>
              <a:rect l="l" t="t" r="r" b="b"/>
              <a:pathLst>
                <a:path w="1243964">
                  <a:moveTo>
                    <a:pt x="0" y="0"/>
                  </a:moveTo>
                  <a:lnTo>
                    <a:pt x="149254" y="0"/>
                  </a:lnTo>
                </a:path>
                <a:path w="1243964">
                  <a:moveTo>
                    <a:pt x="199007" y="0"/>
                  </a:moveTo>
                  <a:lnTo>
                    <a:pt x="331679" y="0"/>
                  </a:lnTo>
                </a:path>
                <a:path w="1243964">
                  <a:moveTo>
                    <a:pt x="912117" y="0"/>
                  </a:moveTo>
                  <a:lnTo>
                    <a:pt x="1061372" y="0"/>
                  </a:lnTo>
                </a:path>
                <a:path w="1243964">
                  <a:moveTo>
                    <a:pt x="1111125" y="0"/>
                  </a:moveTo>
                  <a:lnTo>
                    <a:pt x="1243797" y="0"/>
                  </a:lnTo>
                </a:path>
              </a:pathLst>
            </a:custGeom>
            <a:ln w="4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5242" y="712225"/>
              <a:ext cx="83185" cy="66675"/>
            </a:xfrm>
            <a:custGeom>
              <a:avLst/>
              <a:gdLst/>
              <a:ahLst/>
              <a:cxnLst/>
              <a:rect l="l" t="t" r="r" b="b"/>
              <a:pathLst>
                <a:path w="83184" h="66675">
                  <a:moveTo>
                    <a:pt x="0" y="0"/>
                  </a:moveTo>
                  <a:lnTo>
                    <a:pt x="82919" y="0"/>
                  </a:lnTo>
                  <a:lnTo>
                    <a:pt x="82919" y="66334"/>
                  </a:lnTo>
                  <a:lnTo>
                    <a:pt x="0" y="66334"/>
                  </a:lnTo>
                </a:path>
              </a:pathLst>
            </a:custGeom>
            <a:ln w="4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8410" y="712225"/>
              <a:ext cx="0" cy="66675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66334"/>
                  </a:moveTo>
                  <a:lnTo>
                    <a:pt x="0" y="0"/>
                  </a:lnTo>
                </a:path>
              </a:pathLst>
            </a:custGeom>
            <a:ln w="16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43645" y="783894"/>
            <a:ext cx="6096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latin typeface="Arial"/>
                <a:cs typeface="Arial"/>
              </a:rPr>
              <a:t>b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34820" y="703653"/>
            <a:ext cx="88265" cy="83820"/>
            <a:chOff x="1634820" y="703653"/>
            <a:chExt cx="88265" cy="83820"/>
          </a:xfrm>
        </p:grpSpPr>
        <p:sp>
          <p:nvSpPr>
            <p:cNvPr id="27" name="object 27"/>
            <p:cNvSpPr/>
            <p:nvPr/>
          </p:nvSpPr>
          <p:spPr>
            <a:xfrm>
              <a:off x="1637360" y="712225"/>
              <a:ext cx="83185" cy="66675"/>
            </a:xfrm>
            <a:custGeom>
              <a:avLst/>
              <a:gdLst/>
              <a:ahLst/>
              <a:cxnLst/>
              <a:rect l="l" t="t" r="r" b="b"/>
              <a:pathLst>
                <a:path w="83185" h="66675">
                  <a:moveTo>
                    <a:pt x="0" y="0"/>
                  </a:moveTo>
                  <a:lnTo>
                    <a:pt x="82919" y="0"/>
                  </a:lnTo>
                  <a:lnTo>
                    <a:pt x="82919" y="66334"/>
                  </a:lnTo>
                  <a:lnTo>
                    <a:pt x="0" y="66334"/>
                  </a:lnTo>
                </a:path>
              </a:pathLst>
            </a:custGeom>
            <a:ln w="46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70528" y="712225"/>
              <a:ext cx="0" cy="66675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66334"/>
                  </a:moveTo>
                  <a:lnTo>
                    <a:pt x="0" y="0"/>
                  </a:lnTo>
                </a:path>
              </a:pathLst>
            </a:custGeom>
            <a:ln w="16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55755" y="783894"/>
            <a:ext cx="6096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latin typeface="Arial"/>
                <a:cs typeface="Arial"/>
              </a:rPr>
              <a:t>b</a:t>
            </a:r>
            <a:endParaRPr sz="55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375" y="518436"/>
            <a:ext cx="126711" cy="94285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786929" y="421235"/>
            <a:ext cx="22225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i="1" spc="-15" baseline="10101" dirty="0">
                <a:latin typeface="Arial"/>
                <a:cs typeface="Arial"/>
              </a:rPr>
              <a:t>x</a:t>
            </a:r>
            <a:r>
              <a:rPr sz="350" spc="-10" dirty="0">
                <a:latin typeface="Arial"/>
                <a:cs typeface="Arial"/>
              </a:rPr>
              <a:t>1</a:t>
            </a:r>
            <a:r>
              <a:rPr sz="825" i="1" spc="-15" baseline="10101" dirty="0">
                <a:latin typeface="Arial"/>
                <a:cs typeface="Arial"/>
              </a:rPr>
              <a:t>,</a:t>
            </a:r>
            <a:r>
              <a:rPr sz="825" i="1" spc="-82" baseline="10101" dirty="0">
                <a:latin typeface="Arial"/>
                <a:cs typeface="Arial"/>
              </a:rPr>
              <a:t> </a:t>
            </a:r>
            <a:r>
              <a:rPr sz="825" i="1" spc="-37" baseline="10101" dirty="0">
                <a:latin typeface="Arial"/>
                <a:cs typeface="Arial"/>
              </a:rPr>
              <a:t>x</a:t>
            </a:r>
            <a:r>
              <a:rPr sz="350" spc="-25" dirty="0"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6022" y="518436"/>
            <a:ext cx="126711" cy="94285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450280" y="421235"/>
            <a:ext cx="22225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i="1" spc="-15" baseline="10101" dirty="0">
                <a:latin typeface="Arial"/>
                <a:cs typeface="Arial"/>
              </a:rPr>
              <a:t>x</a:t>
            </a:r>
            <a:r>
              <a:rPr sz="350" spc="-10" dirty="0">
                <a:latin typeface="Arial"/>
                <a:cs typeface="Arial"/>
              </a:rPr>
              <a:t>3</a:t>
            </a:r>
            <a:r>
              <a:rPr sz="825" i="1" spc="-15" baseline="10101" dirty="0">
                <a:latin typeface="Arial"/>
                <a:cs typeface="Arial"/>
              </a:rPr>
              <a:t>,</a:t>
            </a:r>
            <a:r>
              <a:rPr sz="825" i="1" spc="-82" baseline="10101" dirty="0">
                <a:latin typeface="Arial"/>
                <a:cs typeface="Arial"/>
              </a:rPr>
              <a:t> </a:t>
            </a:r>
            <a:r>
              <a:rPr sz="825" i="1" spc="-37" baseline="10101" dirty="0">
                <a:latin typeface="Arial"/>
                <a:cs typeface="Arial"/>
              </a:rPr>
              <a:t>x</a:t>
            </a:r>
            <a:r>
              <a:rPr sz="350" spc="-25" dirty="0">
                <a:latin typeface="Arial"/>
                <a:cs typeface="Arial"/>
              </a:rPr>
              <a:t>4</a:t>
            </a:r>
            <a:endParaRPr sz="3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53250" y="604258"/>
            <a:ext cx="283845" cy="1847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30480">
              <a:lnSpc>
                <a:spcPts val="590"/>
              </a:lnSpc>
              <a:spcBef>
                <a:spcPts val="175"/>
              </a:spcBef>
            </a:pPr>
            <a:r>
              <a:rPr sz="825" i="1" spc="-104" baseline="10101" dirty="0">
                <a:latin typeface="Arial"/>
                <a:cs typeface="Arial"/>
              </a:rPr>
              <a:t>x</a:t>
            </a:r>
            <a:r>
              <a:rPr sz="825" spc="-104" baseline="10101" dirty="0">
                <a:latin typeface="Arial"/>
                <a:cs typeface="Arial"/>
              </a:rPr>
              <a:t>˙</a:t>
            </a:r>
            <a:r>
              <a:rPr sz="350" spc="-70" dirty="0">
                <a:latin typeface="Arial"/>
                <a:cs typeface="Arial"/>
              </a:rPr>
              <a:t>1</a:t>
            </a:r>
            <a:r>
              <a:rPr sz="350" spc="70" dirty="0">
                <a:latin typeface="Arial"/>
                <a:cs typeface="Arial"/>
              </a:rPr>
              <a:t> </a:t>
            </a:r>
            <a:r>
              <a:rPr sz="825" spc="135" baseline="10101" dirty="0">
                <a:latin typeface="Arial"/>
                <a:cs typeface="Arial"/>
              </a:rPr>
              <a:t>=</a:t>
            </a:r>
            <a:r>
              <a:rPr sz="825" spc="-7" baseline="10101" dirty="0">
                <a:latin typeface="Arial"/>
                <a:cs typeface="Arial"/>
              </a:rPr>
              <a:t> </a:t>
            </a:r>
            <a:r>
              <a:rPr sz="825" i="1" spc="-60" baseline="10101" dirty="0">
                <a:latin typeface="Arial"/>
                <a:cs typeface="Arial"/>
              </a:rPr>
              <a:t>x</a:t>
            </a:r>
            <a:r>
              <a:rPr sz="350" spc="-40" dirty="0">
                <a:latin typeface="Arial"/>
                <a:cs typeface="Arial"/>
              </a:rPr>
              <a:t>2</a:t>
            </a:r>
            <a:r>
              <a:rPr sz="350" spc="500" dirty="0">
                <a:latin typeface="Arial"/>
                <a:cs typeface="Arial"/>
              </a:rPr>
              <a:t> </a:t>
            </a:r>
            <a:r>
              <a:rPr sz="825" i="1" spc="-104" baseline="10101" dirty="0">
                <a:latin typeface="Arial"/>
                <a:cs typeface="Arial"/>
              </a:rPr>
              <a:t>x</a:t>
            </a:r>
            <a:r>
              <a:rPr sz="825" spc="-104" baseline="10101" dirty="0">
                <a:latin typeface="Arial"/>
                <a:cs typeface="Arial"/>
              </a:rPr>
              <a:t>˙</a:t>
            </a:r>
            <a:r>
              <a:rPr sz="350" spc="-70" dirty="0">
                <a:latin typeface="Arial"/>
                <a:cs typeface="Arial"/>
              </a:rPr>
              <a:t>3</a:t>
            </a:r>
            <a:r>
              <a:rPr sz="350" spc="70" dirty="0">
                <a:latin typeface="Arial"/>
                <a:cs typeface="Arial"/>
              </a:rPr>
              <a:t> </a:t>
            </a:r>
            <a:r>
              <a:rPr sz="825" spc="135" baseline="10101" dirty="0">
                <a:latin typeface="Arial"/>
                <a:cs typeface="Arial"/>
              </a:rPr>
              <a:t>=</a:t>
            </a:r>
            <a:r>
              <a:rPr sz="825" spc="-7" baseline="10101" dirty="0">
                <a:latin typeface="Arial"/>
                <a:cs typeface="Arial"/>
              </a:rPr>
              <a:t> </a:t>
            </a:r>
            <a:r>
              <a:rPr sz="825" i="1" spc="-60" baseline="10101" dirty="0">
                <a:latin typeface="Arial"/>
                <a:cs typeface="Arial"/>
              </a:rPr>
              <a:t>x</a:t>
            </a:r>
            <a:r>
              <a:rPr sz="350" spc="-40" dirty="0">
                <a:latin typeface="Arial"/>
                <a:cs typeface="Arial"/>
              </a:rPr>
              <a:t>4</a:t>
            </a:r>
            <a:endParaRPr sz="3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37376" y="935565"/>
            <a:ext cx="60261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-10" dirty="0">
                <a:latin typeface="Arial"/>
                <a:cs typeface="Arial"/>
              </a:rPr>
              <a:t>floating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force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spc="-30" dirty="0">
                <a:latin typeface="Arial"/>
                <a:cs typeface="Arial"/>
              </a:rPr>
              <a:t>source</a:t>
            </a:r>
            <a:endParaRPr sz="550"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8458" y="733991"/>
            <a:ext cx="107736" cy="21274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2722397" y="890089"/>
            <a:ext cx="140716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Arial"/>
                <a:cs typeface="Arial"/>
              </a:rPr>
              <a:t>Matlab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commands: </a:t>
            </a:r>
            <a:r>
              <a:rPr sz="1200" dirty="0">
                <a:latin typeface="Arial"/>
                <a:cs typeface="Arial"/>
              </a:rPr>
              <a:t>P=ctrb(A,B);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rank(P)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5338" y="1402184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6994" y="1345239"/>
            <a:ext cx="4787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0206" y="1345239"/>
            <a:ext cx="74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5338" y="1554012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6994" y="1497081"/>
            <a:ext cx="5283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1)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1594" y="1648909"/>
            <a:ext cx="5791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200"/>
              </a:lnSpc>
              <a:spcBef>
                <a:spcPts val="95"/>
              </a:spcBef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3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1)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ts val="1200"/>
              </a:lnSpc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4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1)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72172" y="1574259"/>
            <a:ext cx="123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latin typeface="Arial"/>
                <a:cs typeface="Arial"/>
              </a:rPr>
              <a:t>=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74263" y="1554012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74263" y="1705841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450922" y="1800738"/>
            <a:ext cx="10007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77545" algn="l"/>
              </a:tabLst>
            </a:pPr>
            <a:r>
              <a:rPr sz="1000" spc="-10" dirty="0">
                <a:latin typeface="Apple Symbols"/>
                <a:cs typeface="Apple Symbols"/>
              </a:rPr>
              <a:t>−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i="1" spc="-10" dirty="0">
                <a:latin typeface="Times New Roman"/>
                <a:cs typeface="Times New Roman"/>
              </a:rPr>
              <a:t>.</a:t>
            </a:r>
            <a:r>
              <a:rPr sz="1000" spc="-10" dirty="0">
                <a:latin typeface="Arial"/>
                <a:cs typeface="Arial"/>
              </a:rPr>
              <a:t>07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i="1" spc="-20" dirty="0">
                <a:latin typeface="Arial"/>
                <a:cs typeface="Arial"/>
              </a:rPr>
              <a:t>x</a:t>
            </a:r>
            <a:r>
              <a:rPr sz="1050" spc="-30" baseline="-11904" dirty="0">
                <a:latin typeface="Arial"/>
                <a:cs typeface="Arial"/>
              </a:rPr>
              <a:t>4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k</a:t>
            </a:r>
            <a:r>
              <a:rPr sz="1000" spc="-2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76192" y="1574259"/>
            <a:ext cx="123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latin typeface="Arial"/>
                <a:cs typeface="Arial"/>
              </a:rPr>
              <a:t>+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06338" y="1497081"/>
            <a:ext cx="1431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1970" algn="l"/>
                <a:tab pos="1256030" algn="l"/>
              </a:tabLst>
            </a:pPr>
            <a:r>
              <a:rPr sz="1000" spc="-5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00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Arial"/>
                <a:cs typeface="Arial"/>
              </a:rPr>
              <a:t>k</a:t>
            </a:r>
            <a:r>
              <a:rPr sz="1000" spc="25" dirty="0">
                <a:latin typeface="Arial"/>
                <a:cs typeface="Arial"/>
              </a:rPr>
              <a:t>)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0</a:t>
            </a:r>
            <a:r>
              <a:rPr sz="1000" i="1" spc="-25" dirty="0">
                <a:latin typeface="Times New Roman"/>
                <a:cs typeface="Times New Roman"/>
              </a:rPr>
              <a:t>.</a:t>
            </a:r>
            <a:r>
              <a:rPr sz="1000" spc="-2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50335" y="1648909"/>
            <a:ext cx="187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0</a:t>
            </a:r>
            <a:r>
              <a:rPr sz="1000" i="1" spc="-25" dirty="0">
                <a:latin typeface="Times New Roman"/>
                <a:cs typeface="Times New Roman"/>
              </a:rPr>
              <a:t>.</a:t>
            </a:r>
            <a:r>
              <a:rPr sz="1000" spc="-2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50335" y="1800738"/>
            <a:ext cx="187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0</a:t>
            </a:r>
            <a:r>
              <a:rPr sz="1000" i="1" spc="-25" dirty="0">
                <a:latin typeface="Times New Roman"/>
                <a:cs typeface="Times New Roman"/>
              </a:rPr>
              <a:t>.</a:t>
            </a:r>
            <a:r>
              <a:rPr sz="1000" spc="-2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180675" y="1574259"/>
            <a:ext cx="288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45" dirty="0">
                <a:latin typeface="Arial"/>
                <a:cs typeface="Arial"/>
              </a:rPr>
              <a:t>u</a:t>
            </a:r>
            <a:r>
              <a:rPr sz="1000" i="1" spc="-65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Arial"/>
                <a:cs typeface="Arial"/>
              </a:rPr>
              <a:t>k</a:t>
            </a:r>
            <a:r>
              <a:rPr sz="1000" spc="2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0378" y="2592468"/>
            <a:ext cx="1301750" cy="127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925"/>
              </a:lnSpc>
              <a:spcBef>
                <a:spcPts val="95"/>
              </a:spcBef>
              <a:tabLst>
                <a:tab pos="1101090" algn="l"/>
              </a:tabLst>
            </a:pPr>
            <a:r>
              <a:rPr sz="1000" spc="-45" dirty="0">
                <a:latin typeface="Arial"/>
                <a:cs typeface="Arial"/>
              </a:rPr>
              <a:t>rank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P</a:t>
            </a:r>
            <a:r>
              <a:rPr sz="1050" i="1" baseline="-11904" dirty="0">
                <a:latin typeface="Arial"/>
                <a:cs typeface="Arial"/>
              </a:rPr>
              <a:t>d</a:t>
            </a:r>
            <a:r>
              <a:rPr sz="1050" i="1" spc="-104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rank</a:t>
            </a:r>
            <a:r>
              <a:rPr sz="1000" dirty="0">
                <a:latin typeface="Arial"/>
                <a:cs typeface="Arial"/>
              </a:rPr>
              <a:t>	</a:t>
            </a:r>
            <a:endParaRPr sz="1000" dirty="0">
              <a:latin typeface="Lucida Grande"/>
              <a:cs typeface="Lucida Grande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143250" y="2592468"/>
            <a:ext cx="11607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330" dirty="0">
                <a:latin typeface="Apple Symbols"/>
                <a:cs typeface="Apple Symbols"/>
              </a:rPr>
              <a:t>⇒</a:t>
            </a:r>
            <a:r>
              <a:rPr sz="1000" spc="-75" dirty="0">
                <a:latin typeface="Apple Symbols"/>
                <a:cs typeface="Apple Symbols"/>
              </a:rPr>
              <a:t> </a:t>
            </a:r>
            <a:r>
              <a:rPr sz="1000" spc="-25" dirty="0">
                <a:latin typeface="Arial"/>
                <a:cs typeface="Arial"/>
              </a:rPr>
              <a:t>uncontrollable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4" name="object 94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96" name="左中括号 95">
            <a:extLst>
              <a:ext uri="{FF2B5EF4-FFF2-40B4-BE49-F238E27FC236}">
                <a16:creationId xmlns:a16="http://schemas.microsoft.com/office/drawing/2014/main" id="{152A01C5-97C0-625C-A061-E900649A86A6}"/>
              </a:ext>
            </a:extLst>
          </p:cNvPr>
          <p:cNvSpPr/>
          <p:nvPr/>
        </p:nvSpPr>
        <p:spPr>
          <a:xfrm>
            <a:off x="1193085" y="1356852"/>
            <a:ext cx="50745" cy="63309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左中括号 96">
            <a:extLst>
              <a:ext uri="{FF2B5EF4-FFF2-40B4-BE49-F238E27FC236}">
                <a16:creationId xmlns:a16="http://schemas.microsoft.com/office/drawing/2014/main" id="{57F3BDFA-A026-57F5-3E58-F57DB6A54B59}"/>
              </a:ext>
            </a:extLst>
          </p:cNvPr>
          <p:cNvSpPr/>
          <p:nvPr/>
        </p:nvSpPr>
        <p:spPr>
          <a:xfrm>
            <a:off x="3045043" y="1356852"/>
            <a:ext cx="50745" cy="63309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左中括号 97">
            <a:extLst>
              <a:ext uri="{FF2B5EF4-FFF2-40B4-BE49-F238E27FC236}">
                <a16:creationId xmlns:a16="http://schemas.microsoft.com/office/drawing/2014/main" id="{AD312304-3B53-BED7-7E24-5CEF19B04919}"/>
              </a:ext>
            </a:extLst>
          </p:cNvPr>
          <p:cNvSpPr/>
          <p:nvPr/>
        </p:nvSpPr>
        <p:spPr>
          <a:xfrm>
            <a:off x="3792830" y="1351045"/>
            <a:ext cx="50745" cy="63309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右中括号 98">
            <a:extLst>
              <a:ext uri="{FF2B5EF4-FFF2-40B4-BE49-F238E27FC236}">
                <a16:creationId xmlns:a16="http://schemas.microsoft.com/office/drawing/2014/main" id="{824EF244-0BEA-E0E2-F575-B497F3D3DF56}"/>
              </a:ext>
            </a:extLst>
          </p:cNvPr>
          <p:cNvSpPr/>
          <p:nvPr/>
        </p:nvSpPr>
        <p:spPr>
          <a:xfrm>
            <a:off x="2833115" y="1358081"/>
            <a:ext cx="50745" cy="63360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右中括号 100">
            <a:extLst>
              <a:ext uri="{FF2B5EF4-FFF2-40B4-BE49-F238E27FC236}">
                <a16:creationId xmlns:a16="http://schemas.microsoft.com/office/drawing/2014/main" id="{12D5D4C6-33C8-4CED-3C82-8EEDE89B7B54}"/>
              </a:ext>
            </a:extLst>
          </p:cNvPr>
          <p:cNvSpPr/>
          <p:nvPr/>
        </p:nvSpPr>
        <p:spPr>
          <a:xfrm>
            <a:off x="840263" y="1358081"/>
            <a:ext cx="50745" cy="63360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右中括号 101">
            <a:extLst>
              <a:ext uri="{FF2B5EF4-FFF2-40B4-BE49-F238E27FC236}">
                <a16:creationId xmlns:a16="http://schemas.microsoft.com/office/drawing/2014/main" id="{4EB2369C-DA44-DB9A-1FB6-303401D6CFA9}"/>
              </a:ext>
            </a:extLst>
          </p:cNvPr>
          <p:cNvSpPr/>
          <p:nvPr/>
        </p:nvSpPr>
        <p:spPr>
          <a:xfrm>
            <a:off x="3412114" y="1351045"/>
            <a:ext cx="50745" cy="63360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右中括号 102">
            <a:extLst>
              <a:ext uri="{FF2B5EF4-FFF2-40B4-BE49-F238E27FC236}">
                <a16:creationId xmlns:a16="http://schemas.microsoft.com/office/drawing/2014/main" id="{9761BE3E-347E-549E-8543-582D4D3D3D93}"/>
              </a:ext>
            </a:extLst>
          </p:cNvPr>
          <p:cNvSpPr/>
          <p:nvPr/>
        </p:nvSpPr>
        <p:spPr>
          <a:xfrm>
            <a:off x="4053778" y="1350943"/>
            <a:ext cx="50745" cy="63360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左中括号 104">
            <a:extLst>
              <a:ext uri="{FF2B5EF4-FFF2-40B4-BE49-F238E27FC236}">
                <a16:creationId xmlns:a16="http://schemas.microsoft.com/office/drawing/2014/main" id="{4B6BA306-E89D-71C7-ADF6-2D0A8005F91B}"/>
              </a:ext>
            </a:extLst>
          </p:cNvPr>
          <p:cNvSpPr/>
          <p:nvPr/>
        </p:nvSpPr>
        <p:spPr>
          <a:xfrm>
            <a:off x="203105" y="1369544"/>
            <a:ext cx="50745" cy="63309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7B2D998-6F7F-3731-7398-249661E567EC}"/>
                  </a:ext>
                </a:extLst>
              </p:cNvPr>
              <p:cNvSpPr txBox="1"/>
              <p:nvPr/>
            </p:nvSpPr>
            <p:spPr>
              <a:xfrm>
                <a:off x="1095997" y="2289766"/>
                <a:ext cx="2029402" cy="721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lim>
                                </m:limUpp>
                              </m:e>
                              <m:e>
                                <m:limUpp>
                                  <m:limUp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28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298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28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298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lim>
                                </m:limUpp>
                              </m:e>
                              <m:e>
                                <m:limUpp>
                                  <m:limUp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0072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2311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0072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2311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groupCh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lim>
                                </m:limUpp>
                              </m:e>
                              <m:e>
                                <m:limUpp>
                                  <m:limUp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0953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0227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0953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0227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groupCh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lim>
                                </m:limUp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7B2D998-6F7F-3731-7398-249661E56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997" y="2289766"/>
                <a:ext cx="2029402" cy="7214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0752" y="459849"/>
            <a:ext cx="2550795" cy="937894"/>
            <a:chOff x="290752" y="459849"/>
            <a:chExt cx="2550795" cy="937894"/>
          </a:xfrm>
        </p:grpSpPr>
        <p:sp>
          <p:nvSpPr>
            <p:cNvPr id="4" name="object 4"/>
            <p:cNvSpPr/>
            <p:nvPr/>
          </p:nvSpPr>
          <p:spPr>
            <a:xfrm>
              <a:off x="882738" y="751497"/>
              <a:ext cx="1699895" cy="584835"/>
            </a:xfrm>
            <a:custGeom>
              <a:avLst/>
              <a:gdLst/>
              <a:ahLst/>
              <a:cxnLst/>
              <a:rect l="l" t="t" r="r" b="b"/>
              <a:pathLst>
                <a:path w="1699895" h="584835">
                  <a:moveTo>
                    <a:pt x="282067" y="55232"/>
                  </a:moveTo>
                  <a:lnTo>
                    <a:pt x="194132" y="24384"/>
                  </a:lnTo>
                  <a:lnTo>
                    <a:pt x="194132" y="45491"/>
                  </a:lnTo>
                  <a:lnTo>
                    <a:pt x="0" y="45491"/>
                  </a:lnTo>
                  <a:lnTo>
                    <a:pt x="0" y="64985"/>
                  </a:lnTo>
                  <a:lnTo>
                    <a:pt x="194132" y="64985"/>
                  </a:lnTo>
                  <a:lnTo>
                    <a:pt x="194132" y="86106"/>
                  </a:lnTo>
                  <a:lnTo>
                    <a:pt x="282067" y="55232"/>
                  </a:lnTo>
                  <a:close/>
                </a:path>
                <a:path w="1699895" h="584835">
                  <a:moveTo>
                    <a:pt x="588264" y="16230"/>
                  </a:moveTo>
                  <a:lnTo>
                    <a:pt x="588251" y="7099"/>
                  </a:lnTo>
                  <a:lnTo>
                    <a:pt x="577596" y="7099"/>
                  </a:lnTo>
                  <a:lnTo>
                    <a:pt x="567169" y="7086"/>
                  </a:lnTo>
                  <a:lnTo>
                    <a:pt x="567169" y="25577"/>
                  </a:lnTo>
                  <a:lnTo>
                    <a:pt x="567169" y="445782"/>
                  </a:lnTo>
                  <a:lnTo>
                    <a:pt x="310553" y="445782"/>
                  </a:lnTo>
                  <a:lnTo>
                    <a:pt x="310553" y="25577"/>
                  </a:lnTo>
                  <a:lnTo>
                    <a:pt x="567169" y="25577"/>
                  </a:lnTo>
                  <a:lnTo>
                    <a:pt x="567169" y="7086"/>
                  </a:lnTo>
                  <a:lnTo>
                    <a:pt x="299897" y="7086"/>
                  </a:lnTo>
                  <a:lnTo>
                    <a:pt x="289471" y="7099"/>
                  </a:lnTo>
                  <a:lnTo>
                    <a:pt x="289471" y="16230"/>
                  </a:lnTo>
                  <a:lnTo>
                    <a:pt x="289471" y="454926"/>
                  </a:lnTo>
                  <a:lnTo>
                    <a:pt x="289471" y="464273"/>
                  </a:lnTo>
                  <a:lnTo>
                    <a:pt x="299897" y="464273"/>
                  </a:lnTo>
                  <a:lnTo>
                    <a:pt x="577596" y="464273"/>
                  </a:lnTo>
                  <a:lnTo>
                    <a:pt x="588251" y="464273"/>
                  </a:lnTo>
                  <a:lnTo>
                    <a:pt x="588251" y="454926"/>
                  </a:lnTo>
                  <a:lnTo>
                    <a:pt x="588264" y="16230"/>
                  </a:lnTo>
                  <a:close/>
                </a:path>
                <a:path w="1699895" h="584835">
                  <a:moveTo>
                    <a:pt x="1699526" y="108826"/>
                  </a:moveTo>
                  <a:lnTo>
                    <a:pt x="1308874" y="108826"/>
                  </a:lnTo>
                  <a:lnTo>
                    <a:pt x="1308874" y="12966"/>
                  </a:lnTo>
                  <a:lnTo>
                    <a:pt x="1421803" y="12966"/>
                  </a:lnTo>
                  <a:lnTo>
                    <a:pt x="1421803" y="0"/>
                  </a:lnTo>
                  <a:lnTo>
                    <a:pt x="1294041" y="0"/>
                  </a:lnTo>
                  <a:lnTo>
                    <a:pt x="1294041" y="12966"/>
                  </a:lnTo>
                  <a:lnTo>
                    <a:pt x="1294041" y="233972"/>
                  </a:lnTo>
                  <a:lnTo>
                    <a:pt x="1173721" y="233972"/>
                  </a:lnTo>
                  <a:lnTo>
                    <a:pt x="1173721" y="12966"/>
                  </a:lnTo>
                  <a:lnTo>
                    <a:pt x="1294041" y="12966"/>
                  </a:lnTo>
                  <a:lnTo>
                    <a:pt x="1294041" y="0"/>
                  </a:lnTo>
                  <a:lnTo>
                    <a:pt x="1166329" y="0"/>
                  </a:lnTo>
                  <a:lnTo>
                    <a:pt x="1166329" y="8089"/>
                  </a:lnTo>
                  <a:lnTo>
                    <a:pt x="1158925" y="8089"/>
                  </a:lnTo>
                  <a:lnTo>
                    <a:pt x="1158925" y="108826"/>
                  </a:lnTo>
                  <a:lnTo>
                    <a:pt x="766406" y="108826"/>
                  </a:lnTo>
                  <a:lnTo>
                    <a:pt x="766406" y="113690"/>
                  </a:lnTo>
                  <a:lnTo>
                    <a:pt x="759028" y="113690"/>
                  </a:lnTo>
                  <a:lnTo>
                    <a:pt x="759028" y="464680"/>
                  </a:lnTo>
                  <a:lnTo>
                    <a:pt x="766406" y="464680"/>
                  </a:lnTo>
                  <a:lnTo>
                    <a:pt x="766406" y="470763"/>
                  </a:lnTo>
                  <a:lnTo>
                    <a:pt x="930046" y="470763"/>
                  </a:lnTo>
                  <a:lnTo>
                    <a:pt x="930046" y="464654"/>
                  </a:lnTo>
                  <a:lnTo>
                    <a:pt x="936294" y="467296"/>
                  </a:lnTo>
                  <a:lnTo>
                    <a:pt x="996848" y="362165"/>
                  </a:lnTo>
                  <a:lnTo>
                    <a:pt x="1106144" y="584098"/>
                  </a:lnTo>
                  <a:lnTo>
                    <a:pt x="1112507" y="581660"/>
                  </a:lnTo>
                  <a:lnTo>
                    <a:pt x="1118882" y="584098"/>
                  </a:lnTo>
                  <a:lnTo>
                    <a:pt x="1176489" y="467093"/>
                  </a:lnTo>
                  <a:lnTo>
                    <a:pt x="1227747" y="363512"/>
                  </a:lnTo>
                  <a:lnTo>
                    <a:pt x="1274381" y="466890"/>
                  </a:lnTo>
                  <a:lnTo>
                    <a:pt x="1327404" y="583895"/>
                  </a:lnTo>
                  <a:lnTo>
                    <a:pt x="1333868" y="581672"/>
                  </a:lnTo>
                  <a:lnTo>
                    <a:pt x="1340116" y="584301"/>
                  </a:lnTo>
                  <a:lnTo>
                    <a:pt x="1402588" y="467296"/>
                  </a:lnTo>
                  <a:lnTo>
                    <a:pt x="1459280" y="361581"/>
                  </a:lnTo>
                  <a:lnTo>
                    <a:pt x="1520164" y="467296"/>
                  </a:lnTo>
                  <a:lnTo>
                    <a:pt x="1526400" y="464667"/>
                  </a:lnTo>
                  <a:lnTo>
                    <a:pt x="1526400" y="470763"/>
                  </a:lnTo>
                  <a:lnTo>
                    <a:pt x="1699501" y="470763"/>
                  </a:lnTo>
                  <a:lnTo>
                    <a:pt x="1699501" y="458597"/>
                  </a:lnTo>
                  <a:lnTo>
                    <a:pt x="1530680" y="458597"/>
                  </a:lnTo>
                  <a:lnTo>
                    <a:pt x="1465313" y="345046"/>
                  </a:lnTo>
                  <a:lnTo>
                    <a:pt x="1459064" y="347700"/>
                  </a:lnTo>
                  <a:lnTo>
                    <a:pt x="1452816" y="345046"/>
                  </a:lnTo>
                  <a:lnTo>
                    <a:pt x="1390103" y="462013"/>
                  </a:lnTo>
                  <a:lnTo>
                    <a:pt x="1334401" y="566305"/>
                  </a:lnTo>
                  <a:lnTo>
                    <a:pt x="1287335" y="462419"/>
                  </a:lnTo>
                  <a:lnTo>
                    <a:pt x="1234592" y="345452"/>
                  </a:lnTo>
                  <a:lnTo>
                    <a:pt x="1228051" y="347726"/>
                  </a:lnTo>
                  <a:lnTo>
                    <a:pt x="1221638" y="345262"/>
                  </a:lnTo>
                  <a:lnTo>
                    <a:pt x="1163751" y="462216"/>
                  </a:lnTo>
                  <a:lnTo>
                    <a:pt x="1112507" y="566293"/>
                  </a:lnTo>
                  <a:lnTo>
                    <a:pt x="1003655" y="345262"/>
                  </a:lnTo>
                  <a:lnTo>
                    <a:pt x="997343" y="347675"/>
                  </a:lnTo>
                  <a:lnTo>
                    <a:pt x="991146" y="345046"/>
                  </a:lnTo>
                  <a:lnTo>
                    <a:pt x="925766" y="458597"/>
                  </a:lnTo>
                  <a:lnTo>
                    <a:pt x="773861" y="458597"/>
                  </a:lnTo>
                  <a:lnTo>
                    <a:pt x="773861" y="121843"/>
                  </a:lnTo>
                  <a:lnTo>
                    <a:pt x="1158925" y="121843"/>
                  </a:lnTo>
                  <a:lnTo>
                    <a:pt x="1158925" y="242062"/>
                  </a:lnTo>
                  <a:lnTo>
                    <a:pt x="1166329" y="242062"/>
                  </a:lnTo>
                  <a:lnTo>
                    <a:pt x="1166329" y="246951"/>
                  </a:lnTo>
                  <a:lnTo>
                    <a:pt x="1421803" y="246951"/>
                  </a:lnTo>
                  <a:lnTo>
                    <a:pt x="1421803" y="233972"/>
                  </a:lnTo>
                  <a:lnTo>
                    <a:pt x="1308874" y="233972"/>
                  </a:lnTo>
                  <a:lnTo>
                    <a:pt x="1308874" y="121843"/>
                  </a:lnTo>
                  <a:lnTo>
                    <a:pt x="1699526" y="121843"/>
                  </a:lnTo>
                  <a:lnTo>
                    <a:pt x="1699526" y="108826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0338" y="1011441"/>
              <a:ext cx="187960" cy="19050"/>
            </a:xfrm>
            <a:custGeom>
              <a:avLst/>
              <a:gdLst/>
              <a:ahLst/>
              <a:cxnLst/>
              <a:rect l="l" t="t" r="r" b="b"/>
              <a:pathLst>
                <a:path w="187960" h="19050">
                  <a:moveTo>
                    <a:pt x="187669" y="0"/>
                  </a:moveTo>
                  <a:lnTo>
                    <a:pt x="0" y="0"/>
                  </a:lnTo>
                  <a:lnTo>
                    <a:pt x="0" y="18454"/>
                  </a:lnTo>
                  <a:lnTo>
                    <a:pt x="187669" y="18454"/>
                  </a:lnTo>
                  <a:lnTo>
                    <a:pt x="1876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6613" y="1008189"/>
              <a:ext cx="196850" cy="26034"/>
            </a:xfrm>
            <a:custGeom>
              <a:avLst/>
              <a:gdLst/>
              <a:ahLst/>
              <a:cxnLst/>
              <a:rect l="l" t="t" r="r" b="b"/>
              <a:pathLst>
                <a:path w="196850" h="26034">
                  <a:moveTo>
                    <a:pt x="196265" y="3263"/>
                  </a:moveTo>
                  <a:lnTo>
                    <a:pt x="196253" y="0"/>
                  </a:lnTo>
                  <a:lnTo>
                    <a:pt x="192532" y="0"/>
                  </a:lnTo>
                  <a:lnTo>
                    <a:pt x="188874" y="0"/>
                  </a:lnTo>
                  <a:lnTo>
                    <a:pt x="188874" y="6489"/>
                  </a:lnTo>
                  <a:lnTo>
                    <a:pt x="188874" y="19494"/>
                  </a:lnTo>
                  <a:lnTo>
                    <a:pt x="7391" y="19494"/>
                  </a:lnTo>
                  <a:lnTo>
                    <a:pt x="7391" y="6489"/>
                  </a:lnTo>
                  <a:lnTo>
                    <a:pt x="188874" y="6489"/>
                  </a:lnTo>
                  <a:lnTo>
                    <a:pt x="188874" y="0"/>
                  </a:lnTo>
                  <a:lnTo>
                    <a:pt x="3721" y="0"/>
                  </a:lnTo>
                  <a:lnTo>
                    <a:pt x="0" y="0"/>
                  </a:lnTo>
                  <a:lnTo>
                    <a:pt x="0" y="3263"/>
                  </a:lnTo>
                  <a:lnTo>
                    <a:pt x="0" y="22771"/>
                  </a:lnTo>
                  <a:lnTo>
                    <a:pt x="0" y="25984"/>
                  </a:lnTo>
                  <a:lnTo>
                    <a:pt x="3721" y="25984"/>
                  </a:lnTo>
                  <a:lnTo>
                    <a:pt x="192532" y="25984"/>
                  </a:lnTo>
                  <a:lnTo>
                    <a:pt x="196253" y="25984"/>
                  </a:lnTo>
                  <a:lnTo>
                    <a:pt x="196253" y="22771"/>
                  </a:lnTo>
                  <a:lnTo>
                    <a:pt x="196265" y="3263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775" y="991499"/>
              <a:ext cx="86562" cy="776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4116" y="825769"/>
              <a:ext cx="86520" cy="776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5183" y="1166966"/>
              <a:ext cx="86575" cy="776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8278" y="825770"/>
              <a:ext cx="86575" cy="7766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7174" y="1166966"/>
              <a:ext cx="86556" cy="7765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60317" y="670215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40">
                  <a:moveTo>
                    <a:pt x="0" y="0"/>
                  </a:moveTo>
                  <a:lnTo>
                    <a:pt x="0" y="91017"/>
                  </a:lnTo>
                </a:path>
              </a:pathLst>
            </a:custGeom>
            <a:ln w="7396">
              <a:solidFill>
                <a:srgbClr val="11111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6951" y="865184"/>
              <a:ext cx="7620" cy="351155"/>
            </a:xfrm>
            <a:custGeom>
              <a:avLst/>
              <a:gdLst/>
              <a:ahLst/>
              <a:cxnLst/>
              <a:rect l="l" t="t" r="r" b="b"/>
              <a:pathLst>
                <a:path w="7620" h="351155">
                  <a:moveTo>
                    <a:pt x="7396" y="0"/>
                  </a:moveTo>
                  <a:lnTo>
                    <a:pt x="0" y="0"/>
                  </a:lnTo>
                  <a:lnTo>
                    <a:pt x="0" y="350983"/>
                  </a:lnTo>
                  <a:lnTo>
                    <a:pt x="7396" y="350983"/>
                  </a:lnTo>
                  <a:lnTo>
                    <a:pt x="7396" y="0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752" y="844284"/>
              <a:ext cx="73137" cy="37349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67403" y="845732"/>
              <a:ext cx="7620" cy="351155"/>
            </a:xfrm>
            <a:custGeom>
              <a:avLst/>
              <a:gdLst/>
              <a:ahLst/>
              <a:cxnLst/>
              <a:rect l="l" t="t" r="r" b="b"/>
              <a:pathLst>
                <a:path w="7619" h="351155">
                  <a:moveTo>
                    <a:pt x="7396" y="0"/>
                  </a:moveTo>
                  <a:lnTo>
                    <a:pt x="0" y="0"/>
                  </a:lnTo>
                  <a:lnTo>
                    <a:pt x="0" y="350934"/>
                  </a:lnTo>
                  <a:lnTo>
                    <a:pt x="7396" y="350934"/>
                  </a:lnTo>
                  <a:lnTo>
                    <a:pt x="7396" y="0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8530" y="844284"/>
              <a:ext cx="262471" cy="37349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74866" y="865184"/>
              <a:ext cx="15240" cy="351155"/>
            </a:xfrm>
            <a:custGeom>
              <a:avLst/>
              <a:gdLst/>
              <a:ahLst/>
              <a:cxnLst/>
              <a:rect l="l" t="t" r="r" b="b"/>
              <a:pathLst>
                <a:path w="15239" h="351155">
                  <a:moveTo>
                    <a:pt x="14792" y="0"/>
                  </a:moveTo>
                  <a:lnTo>
                    <a:pt x="0" y="0"/>
                  </a:lnTo>
                  <a:lnTo>
                    <a:pt x="0" y="350983"/>
                  </a:lnTo>
                  <a:lnTo>
                    <a:pt x="14792" y="350983"/>
                  </a:lnTo>
                  <a:lnTo>
                    <a:pt x="14792" y="0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27095" y="991499"/>
              <a:ext cx="86575" cy="7765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60616" y="653986"/>
              <a:ext cx="1332230" cy="496570"/>
            </a:xfrm>
            <a:custGeom>
              <a:avLst/>
              <a:gdLst/>
              <a:ahLst/>
              <a:cxnLst/>
              <a:rect l="l" t="t" r="r" b="b"/>
              <a:pathLst>
                <a:path w="1332230" h="496569">
                  <a:moveTo>
                    <a:pt x="822007" y="376364"/>
                  </a:moveTo>
                  <a:lnTo>
                    <a:pt x="673569" y="376364"/>
                  </a:lnTo>
                  <a:lnTo>
                    <a:pt x="615835" y="267500"/>
                  </a:lnTo>
                  <a:lnTo>
                    <a:pt x="610044" y="269836"/>
                  </a:lnTo>
                  <a:lnTo>
                    <a:pt x="604253" y="267500"/>
                  </a:lnTo>
                  <a:lnTo>
                    <a:pt x="500392" y="478878"/>
                  </a:lnTo>
                  <a:lnTo>
                    <a:pt x="412864" y="267906"/>
                  </a:lnTo>
                  <a:lnTo>
                    <a:pt x="406793" y="269760"/>
                  </a:lnTo>
                  <a:lnTo>
                    <a:pt x="400837" y="267690"/>
                  </a:lnTo>
                  <a:lnTo>
                    <a:pt x="304927" y="478917"/>
                  </a:lnTo>
                  <a:lnTo>
                    <a:pt x="259892" y="379793"/>
                  </a:lnTo>
                  <a:lnTo>
                    <a:pt x="209219" y="267690"/>
                  </a:lnTo>
                  <a:lnTo>
                    <a:pt x="203225" y="269760"/>
                  </a:lnTo>
                  <a:lnTo>
                    <a:pt x="197637" y="267500"/>
                  </a:lnTo>
                  <a:lnTo>
                    <a:pt x="140106" y="376364"/>
                  </a:lnTo>
                  <a:lnTo>
                    <a:pt x="0" y="376364"/>
                  </a:lnTo>
                  <a:lnTo>
                    <a:pt x="0" y="387515"/>
                  </a:lnTo>
                  <a:lnTo>
                    <a:pt x="144208" y="387515"/>
                  </a:lnTo>
                  <a:lnTo>
                    <a:pt x="144208" y="381927"/>
                  </a:lnTo>
                  <a:lnTo>
                    <a:pt x="149999" y="384263"/>
                  </a:lnTo>
                  <a:lnTo>
                    <a:pt x="202958" y="284022"/>
                  </a:lnTo>
                  <a:lnTo>
                    <a:pt x="248081" y="383857"/>
                  </a:lnTo>
                  <a:lnTo>
                    <a:pt x="299034" y="495985"/>
                  </a:lnTo>
                  <a:lnTo>
                    <a:pt x="304939" y="493953"/>
                  </a:lnTo>
                  <a:lnTo>
                    <a:pt x="310845" y="495985"/>
                  </a:lnTo>
                  <a:lnTo>
                    <a:pt x="406514" y="285254"/>
                  </a:lnTo>
                  <a:lnTo>
                    <a:pt x="493864" y="495744"/>
                  </a:lnTo>
                  <a:lnTo>
                    <a:pt x="499706" y="493991"/>
                  </a:lnTo>
                  <a:lnTo>
                    <a:pt x="505675" y="496392"/>
                  </a:lnTo>
                  <a:lnTo>
                    <a:pt x="610260" y="283514"/>
                  </a:lnTo>
                  <a:lnTo>
                    <a:pt x="663714" y="384263"/>
                  </a:lnTo>
                  <a:lnTo>
                    <a:pt x="669493" y="381927"/>
                  </a:lnTo>
                  <a:lnTo>
                    <a:pt x="669493" y="387515"/>
                  </a:lnTo>
                  <a:lnTo>
                    <a:pt x="822007" y="387515"/>
                  </a:lnTo>
                  <a:lnTo>
                    <a:pt x="822007" y="376364"/>
                  </a:lnTo>
                  <a:close/>
                </a:path>
                <a:path w="1332230" h="496569">
                  <a:moveTo>
                    <a:pt x="1331823" y="16243"/>
                  </a:moveTo>
                  <a:lnTo>
                    <a:pt x="1285557" y="0"/>
                  </a:lnTo>
                  <a:lnTo>
                    <a:pt x="1285557" y="11366"/>
                  </a:lnTo>
                  <a:lnTo>
                    <a:pt x="1099718" y="11366"/>
                  </a:lnTo>
                  <a:lnTo>
                    <a:pt x="1099718" y="21120"/>
                  </a:lnTo>
                  <a:lnTo>
                    <a:pt x="1285557" y="21120"/>
                  </a:lnTo>
                  <a:lnTo>
                    <a:pt x="1285557" y="32512"/>
                  </a:lnTo>
                  <a:lnTo>
                    <a:pt x="1331823" y="16243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7108" y="956432"/>
              <a:ext cx="110312" cy="586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35651" y="602600"/>
              <a:ext cx="75828" cy="6936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3649" y="1220551"/>
              <a:ext cx="133479" cy="9255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2525" y="459849"/>
              <a:ext cx="620224" cy="15565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498" y="640916"/>
              <a:ext cx="483496" cy="12343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44434" y="1291068"/>
              <a:ext cx="159373" cy="106248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9079" y="940117"/>
            <a:ext cx="74961" cy="9312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11546" y="1010950"/>
            <a:ext cx="74961" cy="93121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2304097" y="2590727"/>
            <a:ext cx="11811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225" baseline="11574" dirty="0">
                <a:latin typeface="Lucida Grande"/>
                <a:cs typeface="Lucida Grande"/>
              </a:rPr>
              <a:t>   </a:t>
            </a:r>
            <a:r>
              <a:rPr sz="1800" spc="-75" baseline="11574" dirty="0">
                <a:latin typeface="Lucida Grande"/>
                <a:cs typeface="Lucida Grande"/>
              </a:rPr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rank(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524250" y="2590726"/>
            <a:ext cx="1256597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latin typeface="Apple Symbols"/>
                <a:cs typeface="Apple Symbols"/>
              </a:rPr>
              <a:t>⇒</a:t>
            </a:r>
            <a:r>
              <a:rPr sz="1200" spc="-20" dirty="0">
                <a:latin typeface="Arial"/>
                <a:cs typeface="Arial"/>
              </a:rPr>
              <a:t>uncontrollable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6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6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6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DF1B4196-F090-7BBA-AF6B-D4C57EC74818}"/>
                  </a:ext>
                </a:extLst>
              </p:cNvPr>
              <p:cNvSpPr txBox="1"/>
              <p:nvPr/>
            </p:nvSpPr>
            <p:spPr>
              <a:xfrm>
                <a:off x="230800" y="1460414"/>
                <a:ext cx="2794676" cy="1805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DF1B4196-F090-7BBA-AF6B-D4C57EC74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00" y="1460414"/>
                <a:ext cx="2794676" cy="1805238"/>
              </a:xfrm>
              <a:prstGeom prst="rect">
                <a:avLst/>
              </a:prstGeom>
              <a:blipFill>
                <a:blip r:embed="rId17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431673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85" dirty="0"/>
              <a:t>Analysis:</a:t>
            </a:r>
            <a:r>
              <a:rPr spc="120" dirty="0"/>
              <a:t> </a:t>
            </a:r>
            <a:r>
              <a:rPr spc="-50" dirty="0"/>
              <a:t>controllability</a:t>
            </a:r>
            <a:r>
              <a:rPr spc="-10" dirty="0"/>
              <a:t> </a:t>
            </a:r>
            <a:r>
              <a:rPr spc="-130" dirty="0"/>
              <a:t>and</a:t>
            </a:r>
            <a:r>
              <a:rPr spc="10" dirty="0"/>
              <a:t> </a:t>
            </a:r>
            <a:r>
              <a:rPr spc="-85" dirty="0"/>
              <a:t>controllable</a:t>
            </a:r>
            <a:r>
              <a:rPr spc="-10" dirty="0"/>
              <a:t> </a:t>
            </a:r>
            <a:r>
              <a:rPr spc="-90" dirty="0"/>
              <a:t>canonical </a:t>
            </a:r>
            <a:r>
              <a:rPr spc="-20" dirty="0"/>
              <a:t>form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5442" y="1632303"/>
            <a:ext cx="154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5" dirty="0">
                <a:latin typeface="Arial"/>
                <a:cs typeface="Arial"/>
              </a:rPr>
              <a:t>controllability</a:t>
            </a:r>
            <a:r>
              <a:rPr sz="1200" spc="-10" dirty="0">
                <a:latin typeface="Arial"/>
                <a:cs typeface="Arial"/>
              </a:rPr>
              <a:t> 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742" y="2574684"/>
            <a:ext cx="3495675" cy="544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700"/>
              </a:spcBef>
            </a:pPr>
            <a:r>
              <a:rPr sz="1200" spc="-100" dirty="0">
                <a:latin typeface="Arial"/>
                <a:cs typeface="Arial"/>
              </a:rPr>
              <a:t>has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full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row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rank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-85" dirty="0">
                <a:latin typeface="Arial"/>
                <a:cs typeface="Arial"/>
              </a:rPr>
              <a:t>system</a:t>
            </a:r>
            <a:r>
              <a:rPr sz="1200" i="1" dirty="0">
                <a:latin typeface="Arial"/>
                <a:cs typeface="Arial"/>
              </a:rPr>
              <a:t> in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controllable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canonical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form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controllable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9EBE93E-86B7-5F56-6EC5-B3D319B6D27E}"/>
                  </a:ext>
                </a:extLst>
              </p:cNvPr>
              <p:cNvSpPr txBox="1"/>
              <p:nvPr/>
            </p:nvSpPr>
            <p:spPr>
              <a:xfrm>
                <a:off x="703897" y="750505"/>
                <a:ext cx="3200400" cy="1820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  <a:p>
                <a:endParaRPr lang="en-US" altLang="zh-CN" sz="1200" dirty="0"/>
              </a:p>
              <a:p>
                <a:endParaRPr lang="en-US" altLang="zh-CN" sz="1200" dirty="0"/>
              </a:p>
              <a:p>
                <a:endParaRPr lang="en-US" altLang="zh-CN" sz="1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9EBE93E-86B7-5F56-6EC5-B3D319B6D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97" y="750505"/>
                <a:ext cx="3200400" cy="1820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Analysis:</a:t>
            </a:r>
            <a:r>
              <a:rPr spc="85" dirty="0"/>
              <a:t> </a:t>
            </a:r>
            <a:r>
              <a:rPr spc="-50" dirty="0"/>
              <a:t>controllability</a:t>
            </a:r>
            <a:r>
              <a:rPr spc="-15" dirty="0"/>
              <a:t> </a:t>
            </a:r>
            <a:r>
              <a:rPr spc="-100" dirty="0"/>
              <a:t>gramian</a:t>
            </a:r>
            <a:r>
              <a:rPr spc="-15" dirty="0"/>
              <a:t> </a:t>
            </a:r>
            <a:r>
              <a:rPr spc="-130" dirty="0"/>
              <a:t>and</a:t>
            </a:r>
            <a:r>
              <a:rPr spc="10" dirty="0"/>
              <a:t>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25" dirty="0"/>
              <a:t>Eq.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3245" y="984959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cd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4908" y="771307"/>
            <a:ext cx="1733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k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2861" y="1141284"/>
            <a:ext cx="22415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5" dirty="0">
                <a:latin typeface="Arial"/>
                <a:cs typeface="Arial"/>
              </a:rPr>
              <a:t>k</a:t>
            </a:r>
            <a:r>
              <a:rPr sz="800" spc="55" dirty="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5220" y="899488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3710" y="911578"/>
            <a:ext cx="13906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  <a:tab pos="715645" algn="l"/>
                <a:tab pos="1279525" algn="l"/>
              </a:tabLst>
            </a:pPr>
            <a:r>
              <a:rPr sz="1200" i="1" spc="-50" dirty="0">
                <a:latin typeface="Arial"/>
                <a:cs typeface="Arial"/>
              </a:rPr>
              <a:t>W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16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BB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-5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2473" y="899488"/>
            <a:ext cx="3854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8450" algn="l"/>
              </a:tabLst>
            </a:pP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2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9542" y="896366"/>
            <a:ext cx="356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3685" algn="l"/>
              </a:tabLst>
            </a:pPr>
            <a:r>
              <a:rPr sz="1200" spc="105" dirty="0">
                <a:latin typeface="Lucida Grande"/>
                <a:cs typeface="Lucida Grande"/>
              </a:rPr>
              <a:t>(</a:t>
            </a:r>
            <a:r>
              <a:rPr sz="1200" dirty="0">
                <a:latin typeface="Lucida Grande"/>
                <a:cs typeface="Lucida Grande"/>
              </a:rPr>
              <a:t>	</a:t>
            </a:r>
            <a:r>
              <a:rPr sz="1200" spc="105" dirty="0">
                <a:latin typeface="Lucida Grande"/>
                <a:cs typeface="Lucida Grande"/>
              </a:rPr>
              <a:t>)</a:t>
            </a:r>
            <a:endParaRPr sz="1200" dirty="0">
              <a:latin typeface="Lucida Grande"/>
              <a:cs typeface="Lucida Gran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1647" y="869262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9249" y="1858593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cd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442" y="1349397"/>
            <a:ext cx="2332355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Schur,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32" baseline="-13888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set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00" dirty="0">
                <a:latin typeface="Apple Symbols"/>
                <a:cs typeface="Apple Symbols"/>
              </a:rPr>
              <a:t>∞</a:t>
            </a:r>
            <a:endParaRPr sz="1200" dirty="0">
              <a:latin typeface="Apple Symbols"/>
              <a:cs typeface="Apple Symbols"/>
            </a:endParaRPr>
          </a:p>
          <a:p>
            <a:pPr marR="274955" algn="r">
              <a:lnSpc>
                <a:spcPct val="100000"/>
              </a:lnSpc>
              <a:spcBef>
                <a:spcPts val="894"/>
              </a:spcBef>
            </a:pPr>
            <a:r>
              <a:rPr sz="800" i="1" spc="305" dirty="0">
                <a:latin typeface="Hack"/>
                <a:cs typeface="Hack"/>
              </a:rPr>
              <a:t>∞</a:t>
            </a:r>
            <a:endParaRPr sz="800" dirty="0">
              <a:latin typeface="Hack"/>
              <a:cs typeface="Hac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4"/>
              <p:cNvSpPr txBox="1"/>
              <p:nvPr/>
            </p:nvSpPr>
            <p:spPr>
              <a:xfrm>
                <a:off x="2084146" y="1715216"/>
                <a:ext cx="245110" cy="31995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Lucida Grande"/>
                        </a:rPr>
                        <m:t>Σ</m:t>
                      </m:r>
                    </m:oMath>
                  </m:oMathPara>
                </a14:m>
                <a:endParaRPr sz="2000" dirty="0">
                  <a:latin typeface="Lucida Grande"/>
                  <a:cs typeface="Lucida Grande"/>
                </a:endParaRPr>
              </a:p>
            </p:txBody>
          </p:sp>
        </mc:Choice>
        <mc:Fallback xmlns="">
          <p:sp>
            <p:nvSpPr>
              <p:cNvPr id="1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46" y="1715216"/>
                <a:ext cx="245110" cy="319959"/>
              </a:xfrm>
              <a:prstGeom prst="rect">
                <a:avLst/>
              </a:prstGeom>
              <a:blipFill>
                <a:blip r:embed="rId2"/>
                <a:stretch>
                  <a:fillRect l="-17500" r="-12500"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15"/>
          <p:cNvSpPr txBox="1"/>
          <p:nvPr/>
        </p:nvSpPr>
        <p:spPr>
          <a:xfrm>
            <a:off x="2431224" y="1773122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9727" y="1785211"/>
            <a:ext cx="14160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  <a:tab pos="715645" algn="l"/>
                <a:tab pos="1304290" algn="l"/>
              </a:tabLst>
            </a:pPr>
            <a:r>
              <a:rPr sz="1200" i="1" spc="-50" dirty="0">
                <a:latin typeface="Arial"/>
                <a:cs typeface="Arial"/>
              </a:rPr>
              <a:t>W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36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BB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-50" dirty="0"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33789" y="1773122"/>
            <a:ext cx="3854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8450" algn="l"/>
              </a:tabLst>
            </a:pP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2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60573" y="1768294"/>
            <a:ext cx="356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3685" algn="l"/>
              </a:tabLst>
            </a:pPr>
            <a:r>
              <a:rPr sz="1200" spc="105" dirty="0">
                <a:latin typeface="Lucida Grande"/>
                <a:cs typeface="Lucida Grande"/>
              </a:rPr>
              <a:t>(</a:t>
            </a:r>
            <a:r>
              <a:rPr sz="1200" dirty="0">
                <a:latin typeface="Lucida Grande"/>
                <a:cs typeface="Lucida Grande"/>
              </a:rPr>
              <a:t>	</a:t>
            </a:r>
            <a:r>
              <a:rPr sz="1200" spc="105" dirty="0">
                <a:latin typeface="Lucida Grande"/>
                <a:cs typeface="Lucida Grande"/>
              </a:rPr>
              <a:t>)</a:t>
            </a:r>
            <a:endParaRPr sz="1200" dirty="0">
              <a:latin typeface="Lucida Grande"/>
              <a:cs typeface="Lucida Gran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82962" y="1742896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7860" y="2025547"/>
            <a:ext cx="2676525" cy="460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3705">
              <a:lnSpc>
                <a:spcPct val="100000"/>
              </a:lnSpc>
              <a:spcBef>
                <a:spcPts val="95"/>
              </a:spcBef>
              <a:tabLst>
                <a:tab pos="2236470" algn="l"/>
              </a:tabLst>
            </a:pPr>
            <a:r>
              <a:rPr sz="1200" i="1" spc="82" baseline="6944" dirty="0">
                <a:latin typeface="Arial"/>
                <a:cs typeface="Arial"/>
              </a:rPr>
              <a:t>k</a:t>
            </a:r>
            <a:r>
              <a:rPr sz="1200" spc="82" baseline="6944" dirty="0">
                <a:latin typeface="Arial"/>
                <a:cs typeface="Arial"/>
              </a:rPr>
              <a:t>=0</a:t>
            </a:r>
            <a:r>
              <a:rPr sz="1200" baseline="6944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Q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8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200" spc="-35" dirty="0">
                <a:latin typeface="Arial"/>
                <a:cs typeface="Arial"/>
              </a:rPr>
              <a:t>which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solved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via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Lyapunov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Eq.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13471" y="2639352"/>
            <a:ext cx="1678939" cy="236854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65"/>
              </a:spcBef>
            </a:pPr>
            <a:r>
              <a:rPr sz="1200" i="1" spc="-70" dirty="0">
                <a:latin typeface="Arial"/>
                <a:cs typeface="Arial"/>
              </a:rPr>
              <a:t>AW</a:t>
            </a:r>
            <a:r>
              <a:rPr sz="1200" i="1" spc="-104" baseline="-13888" dirty="0">
                <a:latin typeface="Arial"/>
                <a:cs typeface="Arial"/>
              </a:rPr>
              <a:t>cd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292" baseline="34722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cd</a:t>
            </a:r>
            <a:r>
              <a:rPr sz="1200" i="1" spc="35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0" dirty="0">
                <a:latin typeface="Apple Symbols"/>
                <a:cs typeface="Apple Symbols"/>
              </a:rPr>
              <a:t>−</a:t>
            </a:r>
            <a:r>
              <a:rPr sz="1200" i="1" spc="60" dirty="0">
                <a:latin typeface="Arial"/>
                <a:cs typeface="Arial"/>
              </a:rPr>
              <a:t>BB</a:t>
            </a:r>
            <a:r>
              <a:rPr sz="1200" i="1" spc="89" baseline="34722" dirty="0">
                <a:latin typeface="Arial"/>
                <a:cs typeface="Arial"/>
              </a:rPr>
              <a:t>T</a:t>
            </a:r>
            <a:endParaRPr sz="1200" baseline="34722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4">
                <a:extLst>
                  <a:ext uri="{FF2B5EF4-FFF2-40B4-BE49-F238E27FC236}">
                    <a16:creationId xmlns:a16="http://schemas.microsoft.com/office/drawing/2014/main" id="{C5BC3B01-53BD-2680-B872-4108695367C3}"/>
                  </a:ext>
                </a:extLst>
              </p:cNvPr>
              <p:cNvSpPr txBox="1"/>
              <p:nvPr/>
            </p:nvSpPr>
            <p:spPr>
              <a:xfrm>
                <a:off x="1949030" y="844360"/>
                <a:ext cx="245110" cy="31995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Lucida Grande"/>
                        </a:rPr>
                        <m:t>Σ</m:t>
                      </m:r>
                    </m:oMath>
                  </m:oMathPara>
                </a14:m>
                <a:endParaRPr sz="2000" dirty="0">
                  <a:latin typeface="Lucida Grande"/>
                  <a:cs typeface="Lucida Grande"/>
                </a:endParaRPr>
              </a:p>
            </p:txBody>
          </p:sp>
        </mc:Choice>
        <mc:Fallback xmlns="">
          <p:sp>
            <p:nvSpPr>
              <p:cNvPr id="30" name="object 14">
                <a:extLst>
                  <a:ext uri="{FF2B5EF4-FFF2-40B4-BE49-F238E27FC236}">
                    <a16:creationId xmlns:a16="http://schemas.microsoft.com/office/drawing/2014/main" id="{C5BC3B01-53BD-2680-B872-410869536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30" y="844360"/>
                <a:ext cx="245110" cy="319959"/>
              </a:xfrm>
              <a:prstGeom prst="rect">
                <a:avLst/>
              </a:prstGeom>
              <a:blipFill>
                <a:blip r:embed="rId4"/>
                <a:stretch>
                  <a:fillRect l="-17500" r="-12500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大括号 30">
            <a:extLst>
              <a:ext uri="{FF2B5EF4-FFF2-40B4-BE49-F238E27FC236}">
                <a16:creationId xmlns:a16="http://schemas.microsoft.com/office/drawing/2014/main" id="{2E071F51-E41C-DAA9-605D-E5DA9846E990}"/>
              </a:ext>
            </a:extLst>
          </p:cNvPr>
          <p:cNvSpPr/>
          <p:nvPr/>
        </p:nvSpPr>
        <p:spPr>
          <a:xfrm rot="5400000">
            <a:off x="2651285" y="1863947"/>
            <a:ext cx="58428" cy="284029"/>
          </a:xfrm>
          <a:prstGeom prst="rightBrace">
            <a:avLst>
              <a:gd name="adj1" fmla="val 3640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323024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85" dirty="0"/>
              <a:t>Analysis:</a:t>
            </a:r>
            <a:r>
              <a:rPr spc="60" dirty="0"/>
              <a:t> </a:t>
            </a:r>
            <a:r>
              <a:rPr spc="-50" dirty="0"/>
              <a:t>controllability</a:t>
            </a:r>
            <a:r>
              <a:rPr spc="-35" dirty="0"/>
              <a:t> </a:t>
            </a:r>
            <a:r>
              <a:rPr spc="-130" dirty="0"/>
              <a:t>and</a:t>
            </a:r>
            <a:r>
              <a:rPr spc="10" dirty="0"/>
              <a:t> </a:t>
            </a:r>
            <a:r>
              <a:rPr spc="-55" dirty="0"/>
              <a:t>similarity </a:t>
            </a:r>
            <a:r>
              <a:rPr spc="-10" dirty="0"/>
              <a:t>transformation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405" y="1080279"/>
            <a:ext cx="1521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latin typeface="Arial"/>
                <a:cs typeface="Arial"/>
              </a:rPr>
              <a:t>x</a:t>
            </a:r>
            <a:r>
              <a:rPr sz="1000" i="1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2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1)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Ax</a:t>
            </a:r>
            <a:r>
              <a:rPr sz="1000" i="1" spc="-1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(</a:t>
            </a:r>
            <a:r>
              <a:rPr sz="1000" i="1" spc="50" dirty="0">
                <a:latin typeface="Arial"/>
                <a:cs typeface="Arial"/>
              </a:rPr>
              <a:t>k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Bu</a:t>
            </a:r>
            <a:r>
              <a:rPr sz="1000" i="1" spc="-70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Arial"/>
                <a:cs typeface="Arial"/>
              </a:rPr>
              <a:t>k</a:t>
            </a:r>
            <a:r>
              <a:rPr sz="1000" spc="2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05" y="1262474"/>
            <a:ext cx="1309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latin typeface="Arial"/>
                <a:cs typeface="Arial"/>
              </a:rPr>
              <a:t>y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(</a:t>
            </a:r>
            <a:r>
              <a:rPr sz="1000" i="1" spc="50" dirty="0">
                <a:latin typeface="Arial"/>
                <a:cs typeface="Arial"/>
              </a:rPr>
              <a:t>k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i="1" spc="-75" dirty="0">
                <a:latin typeface="Arial"/>
                <a:cs typeface="Arial"/>
              </a:rPr>
              <a:t>Cx</a:t>
            </a:r>
            <a:r>
              <a:rPr sz="1000" i="1" spc="-2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(</a:t>
            </a:r>
            <a:r>
              <a:rPr sz="1000" i="1" spc="50" dirty="0">
                <a:latin typeface="Arial"/>
                <a:cs typeface="Arial"/>
              </a:rPr>
              <a:t>k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Du</a:t>
            </a:r>
            <a:r>
              <a:rPr sz="1000" i="1" spc="-70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Arial"/>
                <a:cs typeface="Arial"/>
              </a:rPr>
              <a:t>k</a:t>
            </a:r>
            <a:r>
              <a:rPr sz="1000" spc="2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6321" y="1360645"/>
            <a:ext cx="161734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1000" i="1" spc="-204" dirty="0">
                <a:latin typeface="Arial"/>
                <a:cs typeface="Arial"/>
              </a:rPr>
              <a:t>y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(</a:t>
            </a:r>
            <a:r>
              <a:rPr sz="1000" i="1" spc="50" dirty="0">
                <a:latin typeface="Arial"/>
                <a:cs typeface="Arial"/>
              </a:rPr>
              <a:t>k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CTx</a:t>
            </a:r>
            <a:r>
              <a:rPr sz="1050" i="1" spc="-15" baseline="27777" dirty="0">
                <a:latin typeface="Hack"/>
                <a:cs typeface="Hack"/>
              </a:rPr>
              <a:t>∗</a:t>
            </a:r>
            <a:r>
              <a:rPr sz="1050" i="1" spc="-300" baseline="27777" dirty="0">
                <a:latin typeface="Hack"/>
                <a:cs typeface="Hack"/>
              </a:rPr>
              <a:t> </a:t>
            </a:r>
            <a:r>
              <a:rPr sz="1000" spc="50" dirty="0">
                <a:latin typeface="Arial"/>
                <a:cs typeface="Arial"/>
              </a:rPr>
              <a:t>(</a:t>
            </a:r>
            <a:r>
              <a:rPr sz="1000" i="1" spc="50" dirty="0">
                <a:latin typeface="Arial"/>
                <a:cs typeface="Arial"/>
              </a:rPr>
              <a:t>k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Du</a:t>
            </a:r>
            <a:r>
              <a:rPr sz="1000" i="1" spc="-5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(</a:t>
            </a:r>
            <a:r>
              <a:rPr sz="1000" i="1" spc="-25" dirty="0">
                <a:latin typeface="Arial"/>
                <a:cs typeface="Arial"/>
              </a:rPr>
              <a:t>k</a:t>
            </a:r>
            <a:r>
              <a:rPr sz="1000" spc="-2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21623" y="1169621"/>
            <a:ext cx="18034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1840" algn="l"/>
                <a:tab pos="1154430" algn="l"/>
                <a:tab pos="1661795" algn="l"/>
              </a:tabLst>
            </a:pPr>
            <a:r>
              <a:rPr sz="700" i="1" spc="-50" dirty="0">
                <a:latin typeface="Hack"/>
                <a:cs typeface="Hack"/>
              </a:rPr>
              <a:t>∗</a:t>
            </a:r>
            <a:r>
              <a:rPr sz="700" i="1" dirty="0">
                <a:latin typeface="Hack"/>
                <a:cs typeface="Hack"/>
              </a:rPr>
              <a:t>	</a:t>
            </a:r>
            <a:r>
              <a:rPr sz="1050" i="1" spc="89" baseline="3968" dirty="0">
                <a:latin typeface="Hack"/>
                <a:cs typeface="Hack"/>
              </a:rPr>
              <a:t>−</a:t>
            </a:r>
            <a:r>
              <a:rPr sz="1050" spc="89" baseline="3968" dirty="0">
                <a:latin typeface="Arial"/>
                <a:cs typeface="Arial"/>
              </a:rPr>
              <a:t>1</a:t>
            </a:r>
            <a:r>
              <a:rPr sz="1050" baseline="3968" dirty="0">
                <a:latin typeface="Arial"/>
                <a:cs typeface="Arial"/>
              </a:rPr>
              <a:t>	</a:t>
            </a:r>
            <a:r>
              <a:rPr sz="700" i="1" spc="-50" dirty="0">
                <a:latin typeface="Hack"/>
                <a:cs typeface="Hack"/>
              </a:rPr>
              <a:t>∗</a:t>
            </a:r>
            <a:r>
              <a:rPr sz="700" i="1" dirty="0">
                <a:latin typeface="Hack"/>
                <a:cs typeface="Hack"/>
              </a:rPr>
              <a:t>	</a:t>
            </a:r>
            <a:r>
              <a:rPr sz="1050" i="1" spc="104" baseline="3968" dirty="0">
                <a:latin typeface="Hack"/>
                <a:cs typeface="Hack"/>
              </a:rPr>
              <a:t>−</a:t>
            </a:r>
            <a:r>
              <a:rPr sz="1050" spc="104" baseline="3968" dirty="0">
                <a:latin typeface="Arial"/>
                <a:cs typeface="Arial"/>
              </a:rPr>
              <a:t>1</a:t>
            </a:r>
            <a:endParaRPr sz="1050" baseline="396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51684" y="1177574"/>
            <a:ext cx="2258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6310" algn="l"/>
                <a:tab pos="1866264" algn="l"/>
              </a:tabLst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4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1)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10" dirty="0">
                <a:latin typeface="Arial"/>
                <a:cs typeface="Arial"/>
              </a:rPr>
              <a:t>T</a:t>
            </a:r>
            <a:r>
              <a:rPr sz="1000" i="1" dirty="0">
                <a:latin typeface="Arial"/>
                <a:cs typeface="Arial"/>
              </a:rPr>
              <a:t>	AT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40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(</a:t>
            </a:r>
            <a:r>
              <a:rPr sz="1000" i="1" spc="50" dirty="0">
                <a:latin typeface="Arial"/>
                <a:cs typeface="Arial"/>
              </a:rPr>
              <a:t>k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i="1" spc="10" dirty="0">
                <a:latin typeface="Arial"/>
                <a:cs typeface="Arial"/>
              </a:rPr>
              <a:t>T</a:t>
            </a:r>
            <a:r>
              <a:rPr sz="1000" i="1" dirty="0">
                <a:latin typeface="Arial"/>
                <a:cs typeface="Arial"/>
              </a:rPr>
              <a:t>	B</a:t>
            </a:r>
            <a:r>
              <a:rPr sz="1000" i="1" spc="-3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u</a:t>
            </a:r>
            <a:r>
              <a:rPr sz="1000" i="1" spc="-65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(</a:t>
            </a:r>
            <a:r>
              <a:rPr sz="1000" i="1" spc="25" dirty="0">
                <a:latin typeface="Arial"/>
                <a:cs typeface="Arial"/>
              </a:rPr>
              <a:t>k</a:t>
            </a:r>
            <a:r>
              <a:rPr sz="1000" spc="2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0851" y="202903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Hack"/>
                <a:cs typeface="Hack"/>
              </a:rPr>
              <a:t>∗</a:t>
            </a:r>
            <a:endParaRPr sz="800">
              <a:latin typeface="Hack"/>
              <a:cs typeface="H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8176" y="2129268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3625" y="2041116"/>
            <a:ext cx="12706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125" dirty="0">
                <a:latin typeface="Arial"/>
                <a:cs typeface="Arial"/>
              </a:rPr>
              <a:t> 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25" dirty="0">
                <a:latin typeface="Arial"/>
                <a:cs typeface="Arial"/>
              </a:rPr>
              <a:t>  </a:t>
            </a:r>
            <a:r>
              <a:rPr sz="1200" i="1" dirty="0">
                <a:latin typeface="Arial"/>
                <a:cs typeface="Arial"/>
              </a:rPr>
              <a:t>B,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AB,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600" dirty="0"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71395" y="2029039"/>
            <a:ext cx="220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n</a:t>
            </a:r>
            <a:r>
              <a:rPr sz="800" i="1" spc="-25" dirty="0">
                <a:latin typeface="Hack"/>
                <a:cs typeface="Hack"/>
              </a:rPr>
              <a:t>−</a:t>
            </a:r>
            <a:r>
              <a:rPr sz="800" spc="-2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3283" y="2003155"/>
            <a:ext cx="11195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5330" algn="l"/>
                <a:tab pos="1031875" algn="l"/>
              </a:tabLst>
            </a:pPr>
            <a:r>
              <a:rPr sz="1200" spc="180" dirty="0">
                <a:latin typeface="Arial"/>
                <a:cs typeface="Arial"/>
              </a:rPr>
              <a:t>˜</a:t>
            </a:r>
            <a:r>
              <a:rPr sz="1200" spc="85" dirty="0">
                <a:latin typeface="Arial"/>
                <a:cs typeface="Arial"/>
              </a:rPr>
              <a:t>  </a:t>
            </a:r>
            <a:r>
              <a:rPr sz="1200" spc="229" dirty="0">
                <a:latin typeface="Arial"/>
                <a:cs typeface="Arial"/>
              </a:rPr>
              <a:t>˜˜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130" dirty="0">
                <a:latin typeface="Arial"/>
                <a:cs typeface="Arial"/>
              </a:rPr>
              <a:t>˜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130" dirty="0">
                <a:latin typeface="Arial"/>
                <a:cs typeface="Arial"/>
              </a:rPr>
              <a:t>˜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2347" y="2041116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2742" y="1658900"/>
            <a:ext cx="2390775" cy="4216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19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5" dirty="0">
                <a:latin typeface="Arial"/>
                <a:cs typeface="Arial"/>
              </a:rPr>
              <a:t>controllability</a:t>
            </a:r>
            <a:r>
              <a:rPr sz="1200" spc="-10" dirty="0">
                <a:latin typeface="Arial"/>
                <a:cs typeface="Arial"/>
              </a:rPr>
              <a:t> matrix</a:t>
            </a:r>
            <a:endParaRPr sz="1200" dirty="0">
              <a:latin typeface="Arial"/>
              <a:cs typeface="Arial"/>
            </a:endParaRPr>
          </a:p>
          <a:p>
            <a:pPr marL="1090295">
              <a:lnSpc>
                <a:spcPct val="100000"/>
              </a:lnSpc>
              <a:spcBef>
                <a:spcPts val="114"/>
              </a:spcBef>
              <a:tabLst>
                <a:tab pos="2292985" algn="l"/>
              </a:tabLst>
            </a:pPr>
            <a:r>
              <a:rPr sz="1200" dirty="0">
                <a:latin typeface="Lucida Grande"/>
                <a:cs typeface="Lucida Grande"/>
              </a:rPr>
              <a:t>	</a:t>
            </a:r>
          </a:p>
        </p:txBody>
      </p:sp>
      <p:sp>
        <p:nvSpPr>
          <p:cNvPr id="28" name="object 28"/>
          <p:cNvSpPr/>
          <p:nvPr/>
        </p:nvSpPr>
        <p:spPr>
          <a:xfrm>
            <a:off x="846175" y="2876372"/>
            <a:ext cx="3186430" cy="0"/>
          </a:xfrm>
          <a:custGeom>
            <a:avLst/>
            <a:gdLst/>
            <a:ahLst/>
            <a:cxnLst/>
            <a:rect l="l" t="t" r="r" b="b"/>
            <a:pathLst>
              <a:path w="3186429">
                <a:moveTo>
                  <a:pt x="0" y="0"/>
                </a:moveTo>
                <a:lnTo>
                  <a:pt x="3186125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02742" y="2256563"/>
            <a:ext cx="3893185" cy="10740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0100" algn="ctr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800" spc="142" dirty="0">
                <a:latin typeface="Lucida Grande"/>
                <a:cs typeface="Lucida Grande"/>
              </a:rPr>
              <a:t>[</a:t>
            </a:r>
            <a:r>
              <a:rPr sz="1200" i="1" spc="95" dirty="0">
                <a:latin typeface="Arial"/>
                <a:cs typeface="Arial"/>
              </a:rPr>
              <a:t>T</a:t>
            </a:r>
            <a:r>
              <a:rPr sz="1200" i="1" spc="142" baseline="34722" dirty="0">
                <a:latin typeface="Hack"/>
                <a:cs typeface="Hack"/>
              </a:rPr>
              <a:t>−</a:t>
            </a:r>
            <a:r>
              <a:rPr sz="1200" spc="142" baseline="34722" dirty="0">
                <a:latin typeface="Arial"/>
                <a:cs typeface="Arial"/>
              </a:rPr>
              <a:t>1</a:t>
            </a:r>
            <a:r>
              <a:rPr sz="1200" i="1" spc="95" dirty="0">
                <a:latin typeface="Arial"/>
                <a:cs typeface="Arial"/>
              </a:rPr>
              <a:t>B,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70" dirty="0">
                <a:latin typeface="Arial"/>
                <a:cs typeface="Arial"/>
              </a:rPr>
              <a:t>T</a:t>
            </a:r>
            <a:r>
              <a:rPr sz="1200" i="1" spc="104" baseline="34722" dirty="0">
                <a:latin typeface="Hack"/>
                <a:cs typeface="Hack"/>
              </a:rPr>
              <a:t>−</a:t>
            </a:r>
            <a:r>
              <a:rPr sz="1200" spc="104" baseline="34722" dirty="0">
                <a:latin typeface="Arial"/>
                <a:cs typeface="Arial"/>
              </a:rPr>
              <a:t>1</a:t>
            </a:r>
            <a:r>
              <a:rPr sz="1200" i="1" spc="70" dirty="0">
                <a:latin typeface="Arial"/>
                <a:cs typeface="Arial"/>
              </a:rPr>
              <a:t>AB,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80" dirty="0">
                <a:latin typeface="Arial"/>
                <a:cs typeface="Arial"/>
              </a:rPr>
              <a:t>T</a:t>
            </a:r>
            <a:r>
              <a:rPr sz="1200" i="1" spc="120" baseline="34722" dirty="0">
                <a:latin typeface="Hack"/>
                <a:cs typeface="Hack"/>
              </a:rPr>
              <a:t>−</a:t>
            </a:r>
            <a:r>
              <a:rPr sz="1200" spc="120" baseline="34722" dirty="0">
                <a:latin typeface="Arial"/>
                <a:cs typeface="Arial"/>
              </a:rPr>
              <a:t>1</a:t>
            </a:r>
            <a:r>
              <a:rPr sz="1200" i="1" spc="80" dirty="0">
                <a:latin typeface="Arial"/>
                <a:cs typeface="Arial"/>
              </a:rPr>
              <a:t>A</a:t>
            </a:r>
            <a:r>
              <a:rPr sz="1200" i="1" spc="120" baseline="34722" dirty="0">
                <a:latin typeface="Arial"/>
                <a:cs typeface="Arial"/>
              </a:rPr>
              <a:t>n</a:t>
            </a:r>
            <a:r>
              <a:rPr sz="1200" i="1" spc="120" baseline="34722" dirty="0">
                <a:latin typeface="Hack"/>
                <a:cs typeface="Hack"/>
              </a:rPr>
              <a:t>−</a:t>
            </a:r>
            <a:r>
              <a:rPr sz="1200" spc="120" baseline="34722" dirty="0">
                <a:latin typeface="Arial"/>
                <a:cs typeface="Arial"/>
              </a:rPr>
              <a:t>1</a:t>
            </a:r>
            <a:r>
              <a:rPr sz="1200" i="1" spc="80" dirty="0">
                <a:latin typeface="Arial"/>
                <a:cs typeface="Arial"/>
              </a:rPr>
              <a:t>B</a:t>
            </a:r>
            <a:r>
              <a:rPr sz="1800" spc="120" dirty="0">
                <a:latin typeface="Lucida Grande"/>
                <a:cs typeface="Lucida Grande"/>
              </a:rPr>
              <a:t>]</a:t>
            </a:r>
            <a:r>
              <a:rPr sz="1800" spc="-60" baseline="43981" dirty="0">
                <a:latin typeface="Lucida Grande"/>
                <a:cs typeface="Lucida Grande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45" dirty="0">
                <a:latin typeface="Arial"/>
                <a:cs typeface="Arial"/>
              </a:rPr>
              <a:t>T</a:t>
            </a:r>
            <a:r>
              <a:rPr sz="1200" i="1" spc="67" baseline="34722" dirty="0">
                <a:latin typeface="Hack"/>
                <a:cs typeface="Hack"/>
              </a:rPr>
              <a:t>−</a:t>
            </a:r>
            <a:r>
              <a:rPr sz="1200" spc="67" baseline="34722" dirty="0">
                <a:latin typeface="Arial"/>
                <a:cs typeface="Arial"/>
              </a:rPr>
              <a:t>1</a:t>
            </a:r>
            <a:r>
              <a:rPr sz="1200" i="1" spc="45" dirty="0">
                <a:latin typeface="Arial"/>
                <a:cs typeface="Arial"/>
              </a:rPr>
              <a:t>P</a:t>
            </a:r>
            <a:r>
              <a:rPr sz="1200" i="1" spc="67" baseline="-13888" dirty="0">
                <a:latin typeface="Arial"/>
                <a:cs typeface="Arial"/>
              </a:rPr>
              <a:t>d</a:t>
            </a:r>
            <a:endParaRPr sz="1200" baseline="-13888" dirty="0"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1180"/>
              </a:spcBef>
            </a:pPr>
            <a:r>
              <a:rPr sz="1200" spc="-100" dirty="0">
                <a:latin typeface="Arial"/>
                <a:cs typeface="Arial"/>
              </a:rPr>
              <a:t>hence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A,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60" dirty="0">
                <a:latin typeface="Arial"/>
                <a:cs typeface="Arial"/>
              </a:rPr>
              <a:t>B</a:t>
            </a:r>
            <a:r>
              <a:rPr sz="1200" spc="60" dirty="0">
                <a:latin typeface="Arial"/>
                <a:cs typeface="Arial"/>
              </a:rPr>
              <a:t>)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controllable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285" dirty="0">
                <a:latin typeface="Apple Symbols"/>
                <a:cs typeface="Apple Symbols"/>
              </a:rPr>
              <a:t>⇔</a:t>
            </a:r>
            <a:r>
              <a:rPr sz="1200" spc="-70" dirty="0">
                <a:latin typeface="Apple Symbols"/>
                <a:cs typeface="Apple Symbols"/>
              </a:rPr>
              <a:t> </a:t>
            </a:r>
            <a:r>
              <a:rPr sz="1200" spc="75" dirty="0">
                <a:latin typeface="Arial"/>
                <a:cs typeface="Arial"/>
              </a:rPr>
              <a:t>(</a:t>
            </a:r>
            <a:r>
              <a:rPr sz="1200" i="1" spc="75" dirty="0">
                <a:latin typeface="Arial"/>
                <a:cs typeface="Arial"/>
              </a:rPr>
              <a:t>T</a:t>
            </a:r>
            <a:r>
              <a:rPr sz="1200" i="1" spc="112" baseline="31250" dirty="0">
                <a:latin typeface="Hack"/>
                <a:cs typeface="Hack"/>
              </a:rPr>
              <a:t>−</a:t>
            </a:r>
            <a:r>
              <a:rPr sz="1200" spc="112" baseline="31250" dirty="0">
                <a:latin typeface="Arial"/>
                <a:cs typeface="Arial"/>
              </a:rPr>
              <a:t>1</a:t>
            </a:r>
            <a:r>
              <a:rPr sz="1200" i="1" spc="75" dirty="0">
                <a:latin typeface="Arial"/>
                <a:cs typeface="Arial"/>
              </a:rPr>
              <a:t>AT,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105" dirty="0">
                <a:latin typeface="Arial"/>
                <a:cs typeface="Arial"/>
              </a:rPr>
              <a:t>T</a:t>
            </a:r>
            <a:r>
              <a:rPr sz="1200" i="1" spc="157" baseline="31250" dirty="0">
                <a:latin typeface="Hack"/>
                <a:cs typeface="Hack"/>
              </a:rPr>
              <a:t>−</a:t>
            </a:r>
            <a:r>
              <a:rPr sz="1200" spc="157" baseline="31250" dirty="0">
                <a:latin typeface="Arial"/>
                <a:cs typeface="Arial"/>
              </a:rPr>
              <a:t>1</a:t>
            </a:r>
            <a:r>
              <a:rPr sz="1200" i="1" spc="105" dirty="0">
                <a:latin typeface="Arial"/>
                <a:cs typeface="Arial"/>
              </a:rPr>
              <a:t>B</a:t>
            </a:r>
            <a:r>
              <a:rPr sz="1200" spc="105" dirty="0">
                <a:latin typeface="Arial"/>
                <a:cs typeface="Arial"/>
              </a:rPr>
              <a:t>)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controllable</a:t>
            </a:r>
            <a:endParaRPr sz="1200" dirty="0">
              <a:latin typeface="Arial"/>
              <a:cs typeface="Arial"/>
            </a:endParaRPr>
          </a:p>
          <a:p>
            <a:pPr marL="243204" marR="99695" indent="-193040">
              <a:lnSpc>
                <a:spcPct val="100000"/>
              </a:lnSpc>
              <a:spcBef>
                <a:spcPts val="5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controllability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property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is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invariant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under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any </a:t>
            </a:r>
            <a:r>
              <a:rPr sz="1200" b="1" spc="-30" dirty="0">
                <a:latin typeface="Arial"/>
                <a:cs typeface="Arial"/>
              </a:rPr>
              <a:t>coordinate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transformation.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794B74EB-3580-40D4-A47B-B205219E03C6}"/>
              </a:ext>
            </a:extLst>
          </p:cNvPr>
          <p:cNvSpPr/>
          <p:nvPr/>
        </p:nvSpPr>
        <p:spPr>
          <a:xfrm rot="10800000">
            <a:off x="47278" y="1145517"/>
            <a:ext cx="58428" cy="284029"/>
          </a:xfrm>
          <a:prstGeom prst="rightBrace">
            <a:avLst>
              <a:gd name="adj1" fmla="val 3640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0204A9C-4F7F-E1CB-AF58-83910DAD2F5B}"/>
                  </a:ext>
                </a:extLst>
              </p:cNvPr>
              <p:cNvSpPr txBox="1"/>
              <p:nvPr/>
            </p:nvSpPr>
            <p:spPr>
              <a:xfrm>
                <a:off x="3219450" y="989224"/>
                <a:ext cx="95604" cy="1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0204A9C-4F7F-E1CB-AF58-83910DAD2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450" y="989224"/>
                <a:ext cx="95604" cy="126060"/>
              </a:xfrm>
              <a:prstGeom prst="rect">
                <a:avLst/>
              </a:prstGeom>
              <a:blipFill>
                <a:blip r:embed="rId3"/>
                <a:stretch>
                  <a:fillRect l="-25000" t="-9524" r="-75000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9C079F0-8658-C683-D11D-56F3C6573FF2}"/>
                  </a:ext>
                </a:extLst>
              </p:cNvPr>
              <p:cNvSpPr txBox="1"/>
              <p:nvPr/>
            </p:nvSpPr>
            <p:spPr>
              <a:xfrm>
                <a:off x="4105145" y="989376"/>
                <a:ext cx="98938" cy="125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9C079F0-8658-C683-D11D-56F3C6573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145" y="989376"/>
                <a:ext cx="98938" cy="125227"/>
              </a:xfrm>
              <a:prstGeom prst="rect">
                <a:avLst/>
              </a:prstGeom>
              <a:blipFill>
                <a:blip r:embed="rId4"/>
                <a:stretch>
                  <a:fillRect l="-23529" t="-9524" r="-52941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右大括号 37">
            <a:extLst>
              <a:ext uri="{FF2B5EF4-FFF2-40B4-BE49-F238E27FC236}">
                <a16:creationId xmlns:a16="http://schemas.microsoft.com/office/drawing/2014/main" id="{3616571D-AECC-6786-52B4-C4A113928BB7}"/>
              </a:ext>
            </a:extLst>
          </p:cNvPr>
          <p:cNvSpPr/>
          <p:nvPr/>
        </p:nvSpPr>
        <p:spPr>
          <a:xfrm rot="10800000">
            <a:off x="2265126" y="1028036"/>
            <a:ext cx="71194" cy="482739"/>
          </a:xfrm>
          <a:prstGeom prst="rightBrace">
            <a:avLst>
              <a:gd name="adj1" fmla="val 3640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8CC233AD-E047-A0FC-6AEC-D2E2D220B7F4}"/>
              </a:ext>
            </a:extLst>
          </p:cNvPr>
          <p:cNvSpPr/>
          <p:nvPr/>
        </p:nvSpPr>
        <p:spPr>
          <a:xfrm rot="16200000">
            <a:off x="3244392" y="942920"/>
            <a:ext cx="45719" cy="430499"/>
          </a:xfrm>
          <a:prstGeom prst="rightBrace">
            <a:avLst>
              <a:gd name="adj1" fmla="val 3640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4BB55FF4-756D-6F4F-A3B8-F92DB9649161}"/>
              </a:ext>
            </a:extLst>
          </p:cNvPr>
          <p:cNvSpPr/>
          <p:nvPr/>
        </p:nvSpPr>
        <p:spPr>
          <a:xfrm rot="16200000">
            <a:off x="4127654" y="999216"/>
            <a:ext cx="53921" cy="308078"/>
          </a:xfrm>
          <a:prstGeom prst="rightBrace">
            <a:avLst>
              <a:gd name="adj1" fmla="val 3640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5E587F5-E4A1-BF5E-470D-4DD31CBA8B88}"/>
                  </a:ext>
                </a:extLst>
              </p:cNvPr>
              <p:cNvSpPr txBox="1"/>
              <p:nvPr/>
            </p:nvSpPr>
            <p:spPr>
              <a:xfrm>
                <a:off x="1784815" y="1082163"/>
                <a:ext cx="386580" cy="261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CN" alt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brk m:alnAt="2"/>
                                </m:r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groupCh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5E587F5-E4A1-BF5E-470D-4DD31CBA8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815" y="1082163"/>
                <a:ext cx="386580" cy="261482"/>
              </a:xfrm>
              <a:prstGeom prst="rect">
                <a:avLst/>
              </a:prstGeom>
              <a:blipFill>
                <a:blip r:embed="rId5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DB5B371-EB54-0C93-B6E8-792B86067FCE}"/>
              </a:ext>
            </a:extLst>
          </p:cNvPr>
          <p:cNvSpPr txBox="1"/>
          <p:nvPr/>
        </p:nvSpPr>
        <p:spPr>
          <a:xfrm>
            <a:off x="2525709" y="2033281"/>
            <a:ext cx="432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0536E13-4DE7-340C-7B02-D7F7D91D0BEB}"/>
              </a:ext>
            </a:extLst>
          </p:cNvPr>
          <p:cNvSpPr txBox="1"/>
          <p:nvPr/>
        </p:nvSpPr>
        <p:spPr>
          <a:xfrm>
            <a:off x="1306900" y="2032133"/>
            <a:ext cx="432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[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6521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472948"/>
            <a:ext cx="4337685" cy="257937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193675" algn="l"/>
              </a:tabLst>
            </a:pP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810"/>
              </a:spcBef>
              <a:buAutoNum type="arabicPeriod"/>
              <a:tabLst>
                <a:tab pos="193675" algn="l"/>
              </a:tabLst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DT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endParaRPr sz="1200">
              <a:latin typeface="Arial"/>
              <a:cs typeface="Arial"/>
            </a:endParaRPr>
          </a:p>
          <a:p>
            <a:pPr marL="384175" marR="1092200">
              <a:lnSpc>
                <a:spcPct val="100000"/>
              </a:lnSpc>
              <a:spcBef>
                <a:spcPts val="5"/>
              </a:spcBef>
            </a:pPr>
            <a:r>
              <a:rPr sz="1200" spc="-30" dirty="0"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1200" spc="-1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0" dirty="0">
                <a:latin typeface="Arial"/>
                <a:cs typeface="Arial"/>
                <a:hlinkClick r:id="rId4" action="ppaction://hlinksldjump"/>
              </a:rPr>
              <a:t>and</a:t>
            </a:r>
            <a:r>
              <a:rPr sz="1200" spc="-1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5" dirty="0">
                <a:latin typeface="Arial"/>
                <a:cs typeface="Arial"/>
                <a:hlinkClick r:id="rId4" action="ppaction://hlinksldjump"/>
              </a:rPr>
              <a:t>controllable</a:t>
            </a:r>
            <a:r>
              <a:rPr sz="1200" spc="-1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5" dirty="0"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1200" spc="-1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latin typeface="Arial"/>
                <a:cs typeface="Arial"/>
                <a:hlinkClick r:id="rId4" action="ppaction://hlinksldjump"/>
              </a:rPr>
              <a:t>form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  <a:hlinkClick r:id="rId5" action="ppaction://hlinksldjump"/>
              </a:rPr>
              <a:t>Controllability</a:t>
            </a:r>
            <a:r>
              <a:rPr sz="1200" spc="1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50" dirty="0">
                <a:latin typeface="Arial"/>
                <a:cs typeface="Arial"/>
                <a:hlinkClick r:id="rId5" action="ppaction://hlinksldjump"/>
              </a:rPr>
              <a:t>and</a:t>
            </a:r>
            <a:r>
              <a:rPr sz="1200" spc="1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80" dirty="0"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5" dirty="0">
                <a:latin typeface="Arial"/>
                <a:cs typeface="Arial"/>
                <a:hlinkClick r:id="rId5" action="ppaction://hlinksldjump"/>
              </a:rPr>
              <a:t>Eq.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819"/>
              </a:spcBef>
              <a:buAutoNum type="arabicPeriod" startAt="3"/>
              <a:tabLst>
                <a:tab pos="193675" algn="l"/>
              </a:tabLst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DT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latin typeface="Arial"/>
                <a:cs typeface="Arial"/>
                <a:hlinkClick r:id="rId7" action="ppaction://hlinksldjump"/>
              </a:rPr>
              <a:t>Observability</a:t>
            </a:r>
            <a:r>
              <a:rPr sz="1200" spc="15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0" dirty="0">
                <a:latin typeface="Arial"/>
                <a:cs typeface="Arial"/>
                <a:hlinkClick r:id="rId7" action="ppaction://hlinksldjump"/>
              </a:rPr>
              <a:t>and</a:t>
            </a:r>
            <a:r>
              <a:rPr sz="1200" spc="2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85" dirty="0">
                <a:latin typeface="Arial"/>
                <a:cs typeface="Arial"/>
                <a:hlinkClick r:id="rId7" action="ppaction://hlinksldjump"/>
              </a:rPr>
              <a:t>observable</a:t>
            </a:r>
            <a:r>
              <a:rPr sz="1200" spc="15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5" dirty="0">
                <a:latin typeface="Arial"/>
                <a:cs typeface="Arial"/>
                <a:hlinkClick r:id="rId7" action="ppaction://hlinksldjump"/>
              </a:rPr>
              <a:t>canonical</a:t>
            </a:r>
            <a:r>
              <a:rPr sz="1200" spc="2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20" dirty="0">
                <a:latin typeface="Arial"/>
                <a:cs typeface="Arial"/>
                <a:hlinkClick r:id="rId7" action="ppaction://hlinksldjump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815"/>
              </a:spcBef>
              <a:buAutoNum type="arabicPeriod" startAt="4"/>
              <a:tabLst>
                <a:tab pos="193675" algn="l"/>
              </a:tabLst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CT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cases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810"/>
              </a:spcBef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degrees</a:t>
            </a:r>
            <a:r>
              <a:rPr sz="1200" spc="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controllability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5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and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observability</a:t>
            </a:r>
            <a:endParaRPr sz="12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815"/>
              </a:spcBef>
              <a:buAutoNum type="arabicPeriod" startAt="4"/>
              <a:tabLst>
                <a:tab pos="191770" algn="l"/>
              </a:tabLst>
            </a:pP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Transforming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1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systems</a:t>
            </a:r>
            <a:r>
              <a:rPr sz="1200" spc="1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into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canonical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815"/>
              </a:spcBef>
              <a:buAutoNum type="arabicPeriod" startAt="4"/>
              <a:tabLst>
                <a:tab pos="193675" algn="l"/>
              </a:tabLst>
            </a:pP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Transforming</a:t>
            </a:r>
            <a:r>
              <a:rPr sz="1200" spc="4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9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systems</a:t>
            </a:r>
            <a:r>
              <a:rPr sz="1200" spc="4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into</a:t>
            </a:r>
            <a:r>
              <a:rPr sz="1200" spc="4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canonical</a:t>
            </a:r>
            <a:r>
              <a:rPr sz="1200" spc="4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413004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145" dirty="0"/>
              <a:t>*</a:t>
            </a:r>
            <a:r>
              <a:rPr spc="20" dirty="0"/>
              <a:t> </a:t>
            </a:r>
            <a:r>
              <a:rPr spc="-114" dirty="0"/>
              <a:t>Popov-</a:t>
            </a:r>
            <a:r>
              <a:rPr spc="-90" dirty="0"/>
              <a:t>Belevitch-</a:t>
            </a:r>
            <a:r>
              <a:rPr spc="-85" dirty="0"/>
              <a:t>Hautus</a:t>
            </a:r>
            <a:r>
              <a:rPr spc="25" dirty="0"/>
              <a:t> </a:t>
            </a:r>
            <a:r>
              <a:rPr dirty="0"/>
              <a:t>(PBH)</a:t>
            </a:r>
            <a:r>
              <a:rPr spc="25" dirty="0"/>
              <a:t> </a:t>
            </a:r>
            <a:r>
              <a:rPr spc="-50" dirty="0"/>
              <a:t>controllability </a:t>
            </a:r>
            <a:r>
              <a:rPr spc="-20" dirty="0"/>
              <a:t>test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739874"/>
            <a:ext cx="33858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full</a:t>
            </a:r>
            <a:r>
              <a:rPr sz="1200" spc="-25" dirty="0">
                <a:latin typeface="Arial"/>
                <a:cs typeface="Arial"/>
              </a:rPr>
              <a:t> rank</a:t>
            </a:r>
            <a:r>
              <a:rPr sz="1200" spc="-30" dirty="0">
                <a:latin typeface="Arial"/>
                <a:cs typeface="Arial"/>
              </a:rPr>
              <a:t> condition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controllability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4645" y="1117192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1600" y="1031734"/>
            <a:ext cx="8229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4680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-25" dirty="0">
                <a:latin typeface="Arial"/>
                <a:cs typeface="Arial"/>
              </a:rPr>
              <a:t>n</a:t>
            </a:r>
            <a:r>
              <a:rPr sz="800" i="1" spc="-25" dirty="0">
                <a:latin typeface="Hack"/>
                <a:cs typeface="Hack"/>
              </a:rPr>
              <a:t>−</a:t>
            </a:r>
            <a:r>
              <a:rPr sz="800" spc="-2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093" y="1043810"/>
            <a:ext cx="1909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97685" algn="l"/>
              </a:tabLst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120" dirty="0">
                <a:latin typeface="Arial"/>
                <a:cs typeface="Arial"/>
              </a:rPr>
              <a:t> 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85" dirty="0">
                <a:latin typeface="Arial"/>
                <a:cs typeface="Arial"/>
              </a:rPr>
              <a:t>  </a:t>
            </a:r>
            <a:r>
              <a:rPr sz="1200" i="1" dirty="0">
                <a:latin typeface="Arial"/>
                <a:cs typeface="Arial"/>
              </a:rPr>
              <a:t>B,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AB,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1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A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-5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1199" y="1035876"/>
            <a:ext cx="16192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43050" algn="l"/>
              </a:tabLst>
            </a:pPr>
            <a:r>
              <a:rPr sz="1200" spc="55" dirty="0">
                <a:latin typeface="Lucida Grande"/>
                <a:cs typeface="Lucida Grande"/>
              </a:rPr>
              <a:t>[</a:t>
            </a:r>
            <a:r>
              <a:rPr sz="1200" dirty="0">
                <a:latin typeface="Lucida Grande"/>
                <a:cs typeface="Lucida Grande"/>
              </a:rPr>
              <a:t>	</a:t>
            </a:r>
            <a:r>
              <a:rPr sz="1200" spc="55" dirty="0">
                <a:latin typeface="Lucida Grande"/>
                <a:cs typeface="Lucida Grande"/>
              </a:rPr>
              <a:t>]</a:t>
            </a:r>
            <a:endParaRPr sz="1200" dirty="0">
              <a:latin typeface="Lucida Grande"/>
              <a:cs typeface="Lucida Gran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29778" y="1036269"/>
            <a:ext cx="2045970" cy="268605"/>
            <a:chOff x="1429778" y="1036269"/>
            <a:chExt cx="2045970" cy="268605"/>
          </a:xfrm>
        </p:grpSpPr>
        <p:sp>
          <p:nvSpPr>
            <p:cNvPr id="10" name="object 10"/>
            <p:cNvSpPr/>
            <p:nvPr/>
          </p:nvSpPr>
          <p:spPr>
            <a:xfrm>
              <a:off x="1429778" y="1038796"/>
              <a:ext cx="2045970" cy="0"/>
            </a:xfrm>
            <a:custGeom>
              <a:avLst/>
              <a:gdLst/>
              <a:ahLst/>
              <a:cxnLst/>
              <a:rect l="l" t="t" r="r" b="b"/>
              <a:pathLst>
                <a:path w="2045970">
                  <a:moveTo>
                    <a:pt x="0" y="0"/>
                  </a:moveTo>
                  <a:lnTo>
                    <a:pt x="204577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2306" y="1038796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1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73018" y="1038796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1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9778" y="1301965"/>
              <a:ext cx="2045970" cy="0"/>
            </a:xfrm>
            <a:custGeom>
              <a:avLst/>
              <a:gdLst/>
              <a:ahLst/>
              <a:cxnLst/>
              <a:rect l="l" t="t" r="r" b="b"/>
              <a:pathLst>
                <a:path w="2045970">
                  <a:moveTo>
                    <a:pt x="0" y="0"/>
                  </a:moveTo>
                  <a:lnTo>
                    <a:pt x="204577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2742" y="1356179"/>
            <a:ext cx="4213225" cy="1937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204" marR="4318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equivalent</a:t>
            </a:r>
            <a:r>
              <a:rPr sz="1200" dirty="0">
                <a:latin typeface="Arial"/>
                <a:cs typeface="Arial"/>
              </a:rPr>
              <a:t> to: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matrix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[</a:t>
            </a:r>
            <a:r>
              <a:rPr sz="1200" i="1" spc="-20" dirty="0">
                <a:latin typeface="Arial"/>
                <a:cs typeface="Arial"/>
              </a:rPr>
              <a:t>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λI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having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full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row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rank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at </a:t>
            </a:r>
            <a:r>
              <a:rPr sz="1200" i="1" spc="-85" dirty="0">
                <a:latin typeface="Arial"/>
                <a:cs typeface="Arial"/>
              </a:rPr>
              <a:t>every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eigenvalue,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λ,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243204" marR="67945" indent="-193040">
              <a:lnSpc>
                <a:spcPct val="100000"/>
              </a:lnSpc>
              <a:spcBef>
                <a:spcPts val="254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50" dirty="0">
                <a:latin typeface="Arial"/>
                <a:cs typeface="Arial"/>
              </a:rPr>
              <a:t>see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this: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[</a:t>
            </a:r>
            <a:r>
              <a:rPr sz="1200" i="1" spc="-20" dirty="0">
                <a:latin typeface="Arial"/>
                <a:cs typeface="Arial"/>
              </a:rPr>
              <a:t>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λI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full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row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rank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there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exists </a:t>
            </a:r>
            <a:r>
              <a:rPr sz="1200" spc="-70" dirty="0">
                <a:latin typeface="Arial"/>
                <a:cs typeface="Arial"/>
              </a:rPr>
              <a:t>nonzero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vector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left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eigenvector)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such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that</a:t>
            </a:r>
            <a:endParaRPr sz="1200">
              <a:latin typeface="Arial"/>
              <a:cs typeface="Arial"/>
            </a:endParaRPr>
          </a:p>
          <a:p>
            <a:pPr marL="287020" algn="ctr">
              <a:lnSpc>
                <a:spcPct val="100000"/>
              </a:lnSpc>
              <a:spcBef>
                <a:spcPts val="715"/>
              </a:spcBef>
            </a:pPr>
            <a:r>
              <a:rPr sz="1200" i="1" spc="-75" dirty="0">
                <a:latin typeface="Arial"/>
                <a:cs typeface="Arial"/>
              </a:rPr>
              <a:t>v</a:t>
            </a:r>
            <a:r>
              <a:rPr sz="1200" i="1" spc="-195" dirty="0">
                <a:latin typeface="Arial"/>
                <a:cs typeface="Arial"/>
              </a:rPr>
              <a:t> </a:t>
            </a:r>
            <a:r>
              <a:rPr sz="1200" i="1" spc="127" baseline="34722" dirty="0">
                <a:latin typeface="Arial"/>
                <a:cs typeface="Arial"/>
              </a:rPr>
              <a:t>T</a:t>
            </a:r>
            <a:r>
              <a:rPr sz="1200" i="1" spc="-82" baseline="34722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[</a:t>
            </a:r>
            <a:r>
              <a:rPr sz="1200" i="1" spc="-20" dirty="0">
                <a:latin typeface="Arial"/>
                <a:cs typeface="Arial"/>
              </a:rPr>
              <a:t>A</a:t>
            </a:r>
            <a:r>
              <a:rPr sz="1200" i="1" spc="-5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10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λI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Arial"/>
              <a:cs typeface="Arial"/>
            </a:endParaRPr>
          </a:p>
          <a:p>
            <a:pPr marL="267335" algn="ctr">
              <a:lnSpc>
                <a:spcPct val="100000"/>
              </a:lnSpc>
            </a:pPr>
            <a:r>
              <a:rPr sz="1200" spc="285" dirty="0">
                <a:latin typeface="Apple Symbols"/>
                <a:cs typeface="Apple Symbols"/>
              </a:rPr>
              <a:t>⇔</a:t>
            </a:r>
            <a:r>
              <a:rPr sz="1200" spc="-70" dirty="0">
                <a:latin typeface="Apple Symbols"/>
                <a:cs typeface="Apple Symbols"/>
              </a:rPr>
              <a:t> </a:t>
            </a:r>
            <a:r>
              <a:rPr sz="1200" i="1" spc="-75" dirty="0">
                <a:latin typeface="Arial"/>
                <a:cs typeface="Arial"/>
              </a:rPr>
              <a:t>v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i="1" spc="127" baseline="34722" dirty="0">
                <a:latin typeface="Arial"/>
                <a:cs typeface="Arial"/>
              </a:rPr>
              <a:t>T</a:t>
            </a:r>
            <a:r>
              <a:rPr sz="1200" i="1" spc="-97" baseline="34722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λv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i="1" spc="52" baseline="34722" dirty="0">
                <a:latin typeface="Arial"/>
                <a:cs typeface="Arial"/>
              </a:rPr>
              <a:t>T</a:t>
            </a:r>
            <a:endParaRPr sz="1200" baseline="34722">
              <a:latin typeface="Arial"/>
              <a:cs typeface="Arial"/>
            </a:endParaRPr>
          </a:p>
          <a:p>
            <a:pPr marL="277495" algn="ctr">
              <a:lnSpc>
                <a:spcPct val="100000"/>
              </a:lnSpc>
              <a:spcBef>
                <a:spcPts val="439"/>
              </a:spcBef>
            </a:pPr>
            <a:r>
              <a:rPr sz="1200" i="1" spc="-75" dirty="0">
                <a:latin typeface="Arial"/>
                <a:cs typeface="Arial"/>
              </a:rPr>
              <a:t>v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i="1" spc="127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8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710"/>
              </a:spcBef>
            </a:pPr>
            <a:r>
              <a:rPr sz="1200" spc="-20" dirty="0">
                <a:latin typeface="Arial"/>
                <a:cs typeface="Arial"/>
              </a:rPr>
              <a:t>i.e.,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input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vector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orthogonal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left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eigenvector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903275" y="2041823"/>
            <a:ext cx="13716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925" algn="l"/>
                <a:tab pos="728980" algn="l"/>
              </a:tabLst>
            </a:pPr>
            <a:r>
              <a:rPr sz="1200" dirty="0">
                <a:latin typeface="Arial"/>
                <a:cs typeface="Arial"/>
              </a:rPr>
              <a:t>not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full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row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rank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828" y="2264179"/>
            <a:ext cx="4027170" cy="55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1420"/>
              </a:lnSpc>
            </a:pPr>
            <a:endParaRPr lang="en-US" sz="1200" dirty="0">
              <a:latin typeface="Arial"/>
              <a:cs typeface="Arial"/>
            </a:endParaRPr>
          </a:p>
          <a:p>
            <a:pPr marL="50800">
              <a:lnSpc>
                <a:spcPts val="1420"/>
              </a:lnSpc>
            </a:pPr>
            <a:r>
              <a:rPr lang="en-US" altLang="zh-CN" sz="1200" spc="-10" dirty="0">
                <a:latin typeface="Apple Symbols"/>
                <a:cs typeface="Apple Symbols"/>
              </a:rPr>
              <a:t>⇒</a:t>
            </a:r>
            <a:r>
              <a:rPr lang="en-US" altLang="zh-CN" sz="1200" spc="-10" dirty="0">
                <a:latin typeface="Arial"/>
                <a:cs typeface="Arial"/>
              </a:rPr>
              <a:t>uncontrollable</a:t>
            </a:r>
            <a:endParaRPr lang="en-US" sz="1200" dirty="0">
              <a:latin typeface="Arial"/>
              <a:cs typeface="Arial"/>
            </a:endParaRPr>
          </a:p>
          <a:p>
            <a:pPr marL="50800">
              <a:lnSpc>
                <a:spcPts val="1420"/>
              </a:lnSpc>
            </a:pPr>
            <a:r>
              <a:rPr sz="1200" dirty="0">
                <a:latin typeface="Arial"/>
                <a:cs typeface="Arial"/>
              </a:rPr>
              <a:t>Intuition: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i="1" spc="-145" dirty="0">
                <a:latin typeface="Arial"/>
                <a:cs typeface="Arial"/>
              </a:rPr>
              <a:t>x</a:t>
            </a:r>
            <a:r>
              <a:rPr sz="1200" spc="-145" dirty="0">
                <a:latin typeface="Arial"/>
                <a:cs typeface="Arial"/>
              </a:rPr>
              <a:t>˙</a:t>
            </a:r>
            <a:r>
              <a:rPr sz="1200" spc="-217" baseline="-13888" dirty="0">
                <a:latin typeface="Arial"/>
                <a:cs typeface="Arial"/>
              </a:rPr>
              <a:t>1</a:t>
            </a:r>
            <a:r>
              <a:rPr sz="1200" spc="13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λ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02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impacted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by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input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all.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CD201E2-C5B7-1E67-8FEC-CE3FCAB68AF2}"/>
                  </a:ext>
                </a:extLst>
              </p:cNvPr>
              <p:cNvSpPr txBox="1"/>
              <p:nvPr/>
            </p:nvSpPr>
            <p:spPr>
              <a:xfrm>
                <a:off x="1076636" y="1001100"/>
                <a:ext cx="2454775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rgbClr val="59A7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rgbClr val="59A7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rgbClr val="59A7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rgbClr val="59A7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rgbClr val="59A7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CD201E2-C5B7-1E67-8FEC-CE3FCAB68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36" y="1001100"/>
                <a:ext cx="2454775" cy="684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0C4852A-691D-BA47-9AA4-F0D42174ACDA}"/>
                  </a:ext>
                </a:extLst>
              </p:cNvPr>
              <p:cNvSpPr txBox="1"/>
              <p:nvPr/>
            </p:nvSpPr>
            <p:spPr>
              <a:xfrm>
                <a:off x="44094" y="1800812"/>
                <a:ext cx="2920177" cy="679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0C4852A-691D-BA47-9AA4-F0D42174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4" y="1800812"/>
                <a:ext cx="2920177" cy="679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231442"/>
            <a:ext cx="4337685" cy="2719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E5E5E5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193675" algn="l"/>
              </a:tabLst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DT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endParaRPr sz="1200">
              <a:latin typeface="Arial"/>
              <a:cs typeface="Arial"/>
            </a:endParaRPr>
          </a:p>
          <a:p>
            <a:pPr marL="384175" marR="1092200">
              <a:lnSpc>
                <a:spcPct val="100000"/>
              </a:lnSpc>
            </a:pPr>
            <a:r>
              <a:rPr sz="1200" spc="-3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5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controllable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form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Controllability</a:t>
            </a:r>
            <a:r>
              <a:rPr sz="1200" spc="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200" spc="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8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Eq.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40"/>
              </a:spcBef>
              <a:buAutoNum type="arabicPeriod" startAt="3"/>
              <a:tabLst>
                <a:tab pos="193675" algn="l"/>
              </a:tabLst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DT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latin typeface="Arial"/>
                <a:cs typeface="Arial"/>
                <a:hlinkClick r:id="rId7" action="ppaction://hlinksldjump"/>
              </a:rPr>
              <a:t>Observability</a:t>
            </a:r>
            <a:r>
              <a:rPr sz="1200" spc="15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0" dirty="0">
                <a:latin typeface="Arial"/>
                <a:cs typeface="Arial"/>
                <a:hlinkClick r:id="rId7" action="ppaction://hlinksldjump"/>
              </a:rPr>
              <a:t>and</a:t>
            </a:r>
            <a:r>
              <a:rPr sz="1200" spc="2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85" dirty="0">
                <a:latin typeface="Arial"/>
                <a:cs typeface="Arial"/>
                <a:hlinkClick r:id="rId7" action="ppaction://hlinksldjump"/>
              </a:rPr>
              <a:t>observable</a:t>
            </a:r>
            <a:r>
              <a:rPr sz="1200" spc="15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5" dirty="0">
                <a:latin typeface="Arial"/>
                <a:cs typeface="Arial"/>
                <a:hlinkClick r:id="rId7" action="ppaction://hlinksldjump"/>
              </a:rPr>
              <a:t>canonical</a:t>
            </a:r>
            <a:r>
              <a:rPr sz="1200" spc="2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20" dirty="0">
                <a:latin typeface="Arial"/>
                <a:cs typeface="Arial"/>
                <a:hlinkClick r:id="rId7" action="ppaction://hlinksldjump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CT</a:t>
            </a:r>
            <a:r>
              <a:rPr sz="1200" spc="-1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cases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degrees</a:t>
            </a:r>
            <a:r>
              <a:rPr sz="1200" spc="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controllability</a:t>
            </a:r>
            <a:r>
              <a:rPr sz="1200" spc="-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5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and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observability</a:t>
            </a:r>
            <a:endParaRPr sz="12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130"/>
              </a:spcBef>
              <a:buAutoNum type="arabicPeriod" startAt="4"/>
              <a:tabLst>
                <a:tab pos="191770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Transforming</a:t>
            </a:r>
            <a:r>
              <a:rPr sz="1200" spc="-1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spc="-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systems</a:t>
            </a:r>
            <a:r>
              <a:rPr sz="1200" spc="1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into 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canonical</a:t>
            </a:r>
            <a:r>
              <a:rPr sz="1200" spc="-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Transforming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9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systems</a:t>
            </a:r>
            <a:r>
              <a:rPr sz="1200" spc="4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into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canonical</a:t>
            </a:r>
            <a:r>
              <a:rPr sz="1200" spc="4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517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LTI</a:t>
            </a:r>
            <a:r>
              <a:rPr spc="-20" dirty="0"/>
              <a:t> </a:t>
            </a:r>
            <a:r>
              <a:rPr spc="-135" dirty="0"/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050975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828" y="796088"/>
            <a:ext cx="4267835" cy="20288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1400" spc="-10" dirty="0">
                <a:latin typeface="Arial"/>
                <a:cs typeface="Arial"/>
              </a:rPr>
              <a:t>Definition</a:t>
            </a:r>
            <a:endParaRPr sz="1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90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discrete-</a:t>
            </a:r>
            <a:r>
              <a:rPr sz="1200" spc="-25" dirty="0">
                <a:latin typeface="Arial"/>
                <a:cs typeface="Arial"/>
              </a:rPr>
              <a:t>time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linear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marL="1056640">
              <a:lnSpc>
                <a:spcPct val="100000"/>
              </a:lnSpc>
              <a:spcBef>
                <a:spcPts val="1200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311275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130" dirty="0">
                <a:latin typeface="Arial"/>
                <a:cs typeface="Arial"/>
              </a:rPr>
              <a:t>C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-5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50800" marR="43180">
              <a:lnSpc>
                <a:spcPct val="100000"/>
              </a:lnSpc>
              <a:spcBef>
                <a:spcPts val="1200"/>
              </a:spcBef>
            </a:pP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called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observable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pple Symbols"/>
                <a:cs typeface="Apple Symbols"/>
              </a:rPr>
              <a:t>∃</a:t>
            </a:r>
            <a:r>
              <a:rPr sz="1200" spc="-5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finite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time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54" baseline="-13888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such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0" dirty="0">
                <a:latin typeface="Apple Symbols"/>
                <a:cs typeface="Apple Symbols"/>
              </a:rPr>
              <a:t>∀</a:t>
            </a:r>
            <a:r>
              <a:rPr sz="1200" spc="-10" dirty="0">
                <a:latin typeface="Apple Symbols"/>
                <a:cs typeface="Apple Symbols"/>
              </a:rPr>
              <a:t> </a:t>
            </a:r>
            <a:r>
              <a:rPr sz="1200" spc="-10" dirty="0">
                <a:latin typeface="Arial"/>
                <a:cs typeface="Arial"/>
              </a:rPr>
              <a:t>initial </a:t>
            </a:r>
            <a:r>
              <a:rPr sz="1200" spc="-25" dirty="0">
                <a:latin typeface="Arial"/>
                <a:cs typeface="Arial"/>
              </a:rPr>
              <a:t>state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knowledge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70" dirty="0">
                <a:latin typeface="Apple Symbols"/>
                <a:cs typeface="Apple Symbols"/>
              </a:rPr>
              <a:t>{</a:t>
            </a:r>
            <a:r>
              <a:rPr sz="1200" i="1" spc="70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;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0</a:t>
            </a:r>
            <a:r>
              <a:rPr sz="1200" i="1" spc="-5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1</a:t>
            </a:r>
            <a:r>
              <a:rPr sz="1200" i="1" spc="-5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60" dirty="0">
                <a:latin typeface="Arial"/>
                <a:cs typeface="Arial"/>
              </a:rPr>
              <a:t>k</a:t>
            </a:r>
            <a:r>
              <a:rPr sz="1200" spc="89" baseline="-13888" dirty="0">
                <a:latin typeface="Arial"/>
                <a:cs typeface="Arial"/>
              </a:rPr>
              <a:t>1</a:t>
            </a:r>
            <a:r>
              <a:rPr sz="1200" spc="60" dirty="0">
                <a:latin typeface="Apple Symbols"/>
                <a:cs typeface="Apple Symbols"/>
              </a:rPr>
              <a:t>}</a:t>
            </a:r>
            <a:r>
              <a:rPr sz="1200" spc="-30" dirty="0">
                <a:latin typeface="Apple Symbols"/>
                <a:cs typeface="Apple Symbols"/>
              </a:rPr>
              <a:t> </a:t>
            </a:r>
            <a:r>
              <a:rPr sz="1200" spc="-25" dirty="0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"/>
              </a:spcBef>
            </a:pPr>
            <a:r>
              <a:rPr sz="1200" spc="70" dirty="0">
                <a:latin typeface="Apple Symbols"/>
                <a:cs typeface="Apple Symbols"/>
              </a:rPr>
              <a:t>{</a:t>
            </a:r>
            <a:r>
              <a:rPr sz="1200" i="1" spc="70" dirty="0">
                <a:latin typeface="Arial"/>
                <a:cs typeface="Arial"/>
              </a:rPr>
              <a:t>y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;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0</a:t>
            </a:r>
            <a:r>
              <a:rPr sz="1200" i="1" spc="-5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1</a:t>
            </a:r>
            <a:r>
              <a:rPr sz="1200" i="1" spc="-5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65" dirty="0">
                <a:latin typeface="Arial"/>
                <a:cs typeface="Arial"/>
              </a:rPr>
              <a:t>k</a:t>
            </a:r>
            <a:r>
              <a:rPr sz="1200" spc="97" baseline="-13888" dirty="0">
                <a:latin typeface="Arial"/>
                <a:cs typeface="Arial"/>
              </a:rPr>
              <a:t>1</a:t>
            </a:r>
            <a:r>
              <a:rPr sz="1200" spc="65" dirty="0">
                <a:latin typeface="Apple Symbols"/>
                <a:cs typeface="Apple Symbols"/>
              </a:rPr>
              <a:t>}</a:t>
            </a:r>
            <a:r>
              <a:rPr sz="1200" spc="-25" dirty="0">
                <a:latin typeface="Apple Symbols"/>
                <a:cs typeface="Apple Symbols"/>
              </a:rPr>
              <a:t> </a:t>
            </a:r>
            <a:r>
              <a:rPr sz="1200" spc="-60" dirty="0">
                <a:latin typeface="Arial"/>
                <a:cs typeface="Arial"/>
              </a:rPr>
              <a:t>suffice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determine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state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(0).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850"/>
              </a:spcBef>
            </a:pPr>
            <a:r>
              <a:rPr sz="1200" spc="-55" dirty="0">
                <a:latin typeface="Arial"/>
                <a:cs typeface="Arial"/>
              </a:rPr>
              <a:t>Otherwise,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system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said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unobservable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time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0.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517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LTI</a:t>
            </a:r>
            <a:r>
              <a:rPr spc="-20" dirty="0"/>
              <a:t> </a:t>
            </a:r>
            <a:r>
              <a:rPr spc="-13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480336"/>
            <a:ext cx="311467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us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start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unforced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marR="43180" algn="r">
              <a:lnSpc>
                <a:spcPct val="100000"/>
              </a:lnSpc>
              <a:spcBef>
                <a:spcPts val="1200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Ax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2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R</a:t>
            </a:r>
            <a:r>
              <a:rPr sz="1200" i="1" spc="-52" baseline="34722" dirty="0">
                <a:latin typeface="Arial"/>
                <a:cs typeface="Arial"/>
              </a:rPr>
              <a:t>n</a:t>
            </a:r>
            <a:endParaRPr sz="1200" baseline="34722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Cx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2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105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85" dirty="0">
                <a:latin typeface="Apple Symbols"/>
                <a:cs typeface="Apple Symbols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i="1" spc="-37" baseline="34722" dirty="0">
                <a:latin typeface="Arial"/>
                <a:cs typeface="Arial"/>
              </a:rPr>
              <a:t>m</a:t>
            </a:r>
            <a:endParaRPr sz="1200" baseline="3472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528" y="1372346"/>
            <a:ext cx="2575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k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Cx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give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928" y="2895800"/>
            <a:ext cx="429514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linear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 </a:t>
            </a:r>
            <a:r>
              <a:rPr sz="1200" spc="-40" dirty="0">
                <a:latin typeface="Arial"/>
                <a:cs typeface="Arial"/>
              </a:rPr>
              <a:t>equation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has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nonzero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solution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system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observable.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C7014FE-115C-AF74-AEB8-C66AA148774E}"/>
                  </a:ext>
                </a:extLst>
              </p:cNvPr>
              <p:cNvSpPr txBox="1"/>
              <p:nvPr/>
            </p:nvSpPr>
            <p:spPr>
              <a:xfrm>
                <a:off x="1543050" y="1777998"/>
                <a:ext cx="1807226" cy="875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C7014FE-115C-AF74-AEB8-C66AA1487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0" y="1777998"/>
                <a:ext cx="1807226" cy="875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517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LTI</a:t>
            </a:r>
            <a:r>
              <a:rPr spc="-20" dirty="0"/>
              <a:t> </a:t>
            </a:r>
            <a:r>
              <a:rPr spc="-13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445754"/>
            <a:ext cx="3481704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latin typeface="Arial"/>
                <a:cs typeface="Arial"/>
              </a:rPr>
              <a:t>generalizing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Ax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Bu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Cx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Du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F1A8F95-D731-6E24-389D-B92F6493DA69}"/>
                  </a:ext>
                </a:extLst>
              </p:cNvPr>
              <p:cNvSpPr txBox="1"/>
              <p:nvPr/>
            </p:nvSpPr>
            <p:spPr>
              <a:xfrm>
                <a:off x="552450" y="1009813"/>
                <a:ext cx="3511218" cy="1970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sz="1200" b="0" dirty="0"/>
              </a:p>
              <a:p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𝑓𝑟𝑒𝑒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𝐷𝑢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𝑓𝑜𝑟𝑐𝑒𝑑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</m:oMath>
                  </m:oMathPara>
                </a14:m>
                <a:endParaRPr lang="en-US" altLang="zh-CN" sz="1200" b="0" dirty="0"/>
              </a:p>
              <a:p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available</m:t>
                          </m:r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from</m:t>
                          </m:r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measurements</m:t>
                          </m:r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inputs</m:t>
                          </m:r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F1A8F95-D731-6E24-389D-B92F6493D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1009813"/>
                <a:ext cx="3511218" cy="1970668"/>
              </a:xfrm>
              <a:prstGeom prst="rect">
                <a:avLst/>
              </a:prstGeom>
              <a:blipFill>
                <a:blip r:embed="rId3"/>
                <a:stretch>
                  <a:fillRect t="-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517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LTI</a:t>
            </a:r>
            <a:r>
              <a:rPr spc="-20" dirty="0"/>
              <a:t> </a:t>
            </a:r>
            <a:r>
              <a:rPr spc="-135" dirty="0"/>
              <a:t>systems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15442" y="2107156"/>
            <a:ext cx="37268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solved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359" baseline="-13888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has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rank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(full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column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rank):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3100" y="2317812"/>
            <a:ext cx="1987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7575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650" spc="277" baseline="757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330" baseline="-13888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square,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i="1" spc="30" dirty="0">
                <a:latin typeface="Arial"/>
                <a:cs typeface="Arial"/>
              </a:rPr>
              <a:t>Q</a:t>
            </a:r>
            <a:r>
              <a:rPr sz="1200" i="1" spc="44" baseline="31250" dirty="0">
                <a:latin typeface="Hack"/>
                <a:cs typeface="Hack"/>
              </a:rPr>
              <a:t>−</a:t>
            </a:r>
            <a:r>
              <a:rPr sz="1200" spc="44" baseline="31250" dirty="0">
                <a:latin typeface="Arial"/>
                <a:cs typeface="Arial"/>
              </a:rPr>
              <a:t>1</a:t>
            </a:r>
            <a:r>
              <a:rPr sz="1100" i="1" spc="30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3100" y="2385888"/>
            <a:ext cx="3877945" cy="3467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408940" algn="ctr">
              <a:lnSpc>
                <a:spcPct val="100000"/>
              </a:lnSpc>
              <a:spcBef>
                <a:spcPts val="204"/>
              </a:spcBef>
            </a:pPr>
            <a:r>
              <a:rPr sz="800" i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650" baseline="7575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650" spc="195" baseline="757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262" baseline="-13888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tall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matrix,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pick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linearly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independent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rows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Q</a:t>
            </a:r>
            <a:r>
              <a:rPr sz="1200" i="1" spc="-37" baseline="-13888" dirty="0">
                <a:latin typeface="Arial"/>
                <a:cs typeface="Arial"/>
              </a:rPr>
              <a:t>d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6A728AC-72EB-6973-DD2B-81E03CBF488B}"/>
                  </a:ext>
                </a:extLst>
              </p:cNvPr>
              <p:cNvSpPr txBox="1"/>
              <p:nvPr/>
            </p:nvSpPr>
            <p:spPr>
              <a:xfrm>
                <a:off x="614792" y="831334"/>
                <a:ext cx="3378610" cy="1033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6A728AC-72EB-6973-DD2B-81E03CBF4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2" y="831334"/>
                <a:ext cx="3378610" cy="1033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096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LTI</a:t>
            </a:r>
            <a:r>
              <a:rPr spc="-5" dirty="0"/>
              <a:t> </a:t>
            </a:r>
            <a:r>
              <a:rPr spc="-150" dirty="0"/>
              <a:t>systems</a:t>
            </a:r>
            <a:r>
              <a:rPr spc="35" dirty="0"/>
              <a:t> </a:t>
            </a:r>
            <a:r>
              <a:rPr spc="-45" dirty="0"/>
              <a:t>Cont’d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15442" y="2128479"/>
            <a:ext cx="4037329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7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5" dirty="0">
                <a:latin typeface="Arial"/>
                <a:cs typeface="Arial"/>
              </a:rPr>
              <a:t>also,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need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go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beyond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Q</a:t>
            </a:r>
            <a:r>
              <a:rPr sz="1200" i="1" spc="-75" baseline="-13888" dirty="0">
                <a:latin typeface="Arial"/>
                <a:cs typeface="Arial"/>
              </a:rPr>
              <a:t>d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adding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CA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CA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baseline="31250" dirty="0">
                <a:latin typeface="Arial"/>
                <a:cs typeface="Arial"/>
              </a:rPr>
              <a:t>+1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. </a:t>
            </a:r>
            <a:r>
              <a:rPr sz="1200" spc="-95" dirty="0">
                <a:latin typeface="Arial"/>
                <a:cs typeface="Arial"/>
              </a:rPr>
              <a:t>does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increase</a:t>
            </a:r>
            <a:r>
              <a:rPr sz="1200" dirty="0">
                <a:latin typeface="Arial"/>
                <a:cs typeface="Arial"/>
              </a:rPr>
              <a:t> 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column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rank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322" baseline="-13888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(Cayley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Halmilton Theorem)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4C46D1-EA13-CC3C-70B0-7655A7EF9E1D}"/>
                  </a:ext>
                </a:extLst>
              </p:cNvPr>
              <p:cNvSpPr txBox="1"/>
              <p:nvPr/>
            </p:nvSpPr>
            <p:spPr>
              <a:xfrm>
                <a:off x="614792" y="831334"/>
                <a:ext cx="3378610" cy="1033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(0)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4C46D1-EA13-CC3C-70B0-7655A7EF9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2" y="831334"/>
                <a:ext cx="3378610" cy="1033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774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5" dirty="0">
                <a:solidFill>
                  <a:srgbClr val="000000"/>
                </a:solidFill>
              </a:rPr>
              <a:t> </a:t>
            </a:r>
            <a:r>
              <a:rPr sz="1400" spc="-45" dirty="0">
                <a:solidFill>
                  <a:srgbClr val="000000"/>
                </a:solidFill>
              </a:rPr>
              <a:t>(Observability</a:t>
            </a:r>
            <a:r>
              <a:rPr sz="1400" dirty="0">
                <a:solidFill>
                  <a:srgbClr val="000000"/>
                </a:solidFill>
              </a:rPr>
              <a:t> </a:t>
            </a:r>
            <a:r>
              <a:rPr sz="1400" spc="-50" dirty="0">
                <a:solidFill>
                  <a:srgbClr val="000000"/>
                </a:solidFill>
              </a:rPr>
              <a:t>Theorem)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377520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128" y="396440"/>
            <a:ext cx="420370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 marR="55880">
              <a:lnSpc>
                <a:spcPct val="100000"/>
              </a:lnSpc>
              <a:spcBef>
                <a:spcPts val="95"/>
              </a:spcBef>
            </a:pPr>
            <a:r>
              <a:rPr sz="1200" i="1" spc="-80" dirty="0">
                <a:latin typeface="Arial"/>
                <a:cs typeface="Arial"/>
              </a:rPr>
              <a:t>System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Ax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Bu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2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Cx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Du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r>
              <a:rPr sz="1200" i="1" spc="-20" dirty="0">
                <a:latin typeface="Arial"/>
                <a:cs typeface="Arial"/>
              </a:rPr>
              <a:t>,</a:t>
            </a:r>
            <a:r>
              <a:rPr sz="1200" i="1" spc="5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50" dirty="0">
                <a:latin typeface="Arial"/>
                <a:cs typeface="Arial"/>
              </a:rPr>
              <a:t>,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</a:t>
            </a:r>
            <a:r>
              <a:rPr sz="1200" i="1" spc="95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R</a:t>
            </a:r>
            <a:r>
              <a:rPr sz="1200" i="1" spc="82" baseline="31250" dirty="0">
                <a:latin typeface="Arial"/>
                <a:cs typeface="Arial"/>
              </a:rPr>
              <a:t>m</a:t>
            </a:r>
            <a:r>
              <a:rPr sz="1200" i="1" spc="82" baseline="31250" dirty="0">
                <a:latin typeface="Hack"/>
                <a:cs typeface="Hack"/>
              </a:rPr>
              <a:t>×</a:t>
            </a:r>
            <a:r>
              <a:rPr sz="1200" i="1" spc="82" baseline="31250" dirty="0">
                <a:latin typeface="Arial"/>
                <a:cs typeface="Arial"/>
              </a:rPr>
              <a:t>n</a:t>
            </a:r>
            <a:r>
              <a:rPr sz="1200" i="1" spc="284" baseline="3125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observable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if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and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only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if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either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one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the </a:t>
            </a:r>
            <a:r>
              <a:rPr sz="1200" i="1" spc="-35" dirty="0">
                <a:latin typeface="Arial"/>
                <a:cs typeface="Arial"/>
              </a:rPr>
              <a:t>following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satisfied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331" y="1160777"/>
            <a:ext cx="201358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1.</a:t>
            </a:r>
            <a:r>
              <a:rPr sz="1200" spc="1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The </a:t>
            </a:r>
            <a:r>
              <a:rPr sz="1200" i="1" spc="-50" dirty="0">
                <a:latin typeface="Arial"/>
                <a:cs typeface="Arial"/>
              </a:rPr>
              <a:t>observability</a:t>
            </a:r>
            <a:r>
              <a:rPr sz="1200" i="1" spc="-10" dirty="0">
                <a:latin typeface="Arial"/>
                <a:cs typeface="Arial"/>
              </a:rPr>
              <a:t> matrix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9450" y="1160777"/>
            <a:ext cx="12858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00" dirty="0">
                <a:latin typeface="Arial"/>
                <a:cs typeface="Arial"/>
              </a:rPr>
              <a:t>has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full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column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rank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331" y="1614053"/>
            <a:ext cx="181546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2.</a:t>
            </a:r>
            <a:r>
              <a:rPr sz="1200" spc="1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observability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gramian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97661" y="2035175"/>
            <a:ext cx="1640839" cy="365656"/>
            <a:chOff x="697661" y="1959927"/>
            <a:chExt cx="1640839" cy="529590"/>
          </a:xfrm>
        </p:grpSpPr>
        <p:sp>
          <p:nvSpPr>
            <p:cNvPr id="28" name="object 28"/>
            <p:cNvSpPr/>
            <p:nvPr/>
          </p:nvSpPr>
          <p:spPr>
            <a:xfrm>
              <a:off x="697661" y="1962454"/>
              <a:ext cx="1640839" cy="0"/>
            </a:xfrm>
            <a:custGeom>
              <a:avLst/>
              <a:gdLst/>
              <a:ahLst/>
              <a:cxnLst/>
              <a:rect l="l" t="t" r="r" b="b"/>
              <a:pathLst>
                <a:path w="1640839">
                  <a:moveTo>
                    <a:pt x="0" y="0"/>
                  </a:moveTo>
                  <a:lnTo>
                    <a:pt x="16408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0189" y="1962454"/>
              <a:ext cx="0" cy="524510"/>
            </a:xfrm>
            <a:custGeom>
              <a:avLst/>
              <a:gdLst/>
              <a:ahLst/>
              <a:cxnLst/>
              <a:rect l="l" t="t" r="r" b="b"/>
              <a:pathLst>
                <a:path h="524510">
                  <a:moveTo>
                    <a:pt x="0" y="524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35936" y="1962454"/>
              <a:ext cx="0" cy="524510"/>
            </a:xfrm>
            <a:custGeom>
              <a:avLst/>
              <a:gdLst/>
              <a:ahLst/>
              <a:cxnLst/>
              <a:rect l="l" t="t" r="r" b="b"/>
              <a:pathLst>
                <a:path h="524510">
                  <a:moveTo>
                    <a:pt x="0" y="524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7661" y="2486469"/>
              <a:ext cx="1640839" cy="0"/>
            </a:xfrm>
            <a:custGeom>
              <a:avLst/>
              <a:gdLst/>
              <a:ahLst/>
              <a:cxnLst/>
              <a:rect l="l" t="t" r="r" b="b"/>
              <a:pathLst>
                <a:path w="1640839">
                  <a:moveTo>
                    <a:pt x="0" y="0"/>
                  </a:moveTo>
                  <a:lnTo>
                    <a:pt x="16408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346248" y="2111297"/>
            <a:ext cx="1893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is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nonsingular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for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105" dirty="0">
                <a:latin typeface="Arial"/>
                <a:cs typeface="Arial"/>
              </a:rPr>
              <a:t>some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finite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3331" y="2697718"/>
            <a:ext cx="1693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3.</a:t>
            </a:r>
            <a:r>
              <a:rPr sz="1200" spc="1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i="1" spc="120" dirty="0">
                <a:latin typeface="Arial"/>
                <a:cs typeface="Arial"/>
              </a:rPr>
              <a:t>*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PBF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test:</a:t>
            </a:r>
            <a:r>
              <a:rPr sz="1200" i="1" spc="7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35"/>
              <p:cNvSpPr txBox="1"/>
              <p:nvPr/>
            </p:nvSpPr>
            <p:spPr>
              <a:xfrm>
                <a:off x="2058795" y="2630503"/>
                <a:ext cx="436880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71450" marR="5080" indent="-159385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pc="-4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pc="-40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pc="-40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𝐴</m:t>
                                </m:r>
                                <m:r>
                                  <a:rPr lang="en-US" altLang="zh-CN" sz="1200" b="0" i="1" spc="-40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</m:t>
                                </m:r>
                                <m:r>
                                  <a:rPr lang="en-US" altLang="zh-CN" sz="1200" b="0" i="1" spc="-40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𝜆</m:t>
                                </m:r>
                                <m:r>
                                  <a:rPr lang="en-US" altLang="zh-CN" sz="1200" b="0" i="1" spc="-40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pc="-40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95" y="2630503"/>
                <a:ext cx="436880" cy="340863"/>
              </a:xfrm>
              <a:prstGeom prst="rect">
                <a:avLst/>
              </a:prstGeom>
              <a:blipFill>
                <a:blip r:embed="rId3"/>
                <a:stretch>
                  <a:fillRect r="-19718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bject 37"/>
          <p:cNvSpPr txBox="1"/>
          <p:nvPr/>
        </p:nvSpPr>
        <p:spPr>
          <a:xfrm>
            <a:off x="2728188" y="2697718"/>
            <a:ext cx="14605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00" dirty="0">
                <a:latin typeface="Arial"/>
                <a:cs typeface="Arial"/>
              </a:rPr>
              <a:t>has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full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column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rank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3260" y="2966552"/>
            <a:ext cx="16052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85" dirty="0">
                <a:latin typeface="Arial"/>
                <a:cs typeface="Arial"/>
              </a:rPr>
              <a:t>every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eigenvalue,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λ,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78CED0C-3CA7-DE4E-327B-5EE1C2C49048}"/>
                  </a:ext>
                </a:extLst>
              </p:cNvPr>
              <p:cNvSpPr txBox="1"/>
              <p:nvPr/>
            </p:nvSpPr>
            <p:spPr>
              <a:xfrm>
                <a:off x="1948630" y="942508"/>
                <a:ext cx="1304618" cy="695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e>
                          </m:d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78CED0C-3CA7-DE4E-327B-5EE1C2C49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630" y="942508"/>
                <a:ext cx="1304618" cy="695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18D938-7C79-2C47-BAAA-02FF64C46876}"/>
                  </a:ext>
                </a:extLst>
              </p:cNvPr>
              <p:cNvSpPr txBox="1"/>
              <p:nvPr/>
            </p:nvSpPr>
            <p:spPr>
              <a:xfrm>
                <a:off x="693660" y="2070626"/>
                <a:ext cx="1667636" cy="248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𝑜𝑑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18D938-7C79-2C47-BAAA-02FF64C46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0" y="2070626"/>
                <a:ext cx="1667636" cy="248786"/>
              </a:xfrm>
              <a:prstGeom prst="rect">
                <a:avLst/>
              </a:prstGeom>
              <a:blipFill>
                <a:blip r:embed="rId6"/>
                <a:stretch>
                  <a:fillRect l="-1465" r="-366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Proof:</a:t>
            </a:r>
            <a:r>
              <a:rPr spc="75" dirty="0"/>
              <a:t> </a:t>
            </a:r>
            <a:r>
              <a:rPr spc="-35" dirty="0"/>
              <a:t>from</a:t>
            </a:r>
            <a:r>
              <a:rPr spc="-45" dirty="0"/>
              <a:t> </a:t>
            </a:r>
            <a:r>
              <a:rPr spc="-90" dirty="0"/>
              <a:t>observability</a:t>
            </a:r>
            <a:r>
              <a:rPr spc="-30" dirty="0"/>
              <a:t> </a:t>
            </a:r>
            <a:r>
              <a:rPr spc="-35" dirty="0"/>
              <a:t>matrix</a:t>
            </a:r>
            <a:r>
              <a:rPr spc="-4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spc="-80" dirty="0"/>
              <a:t>gramian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15442" y="1990163"/>
            <a:ext cx="378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200" spc="70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800" i="1" spc="-75" baseline="-4629" dirty="0">
                <a:latin typeface="Arial"/>
                <a:cs typeface="Arial"/>
              </a:rPr>
              <a:t>Q</a:t>
            </a:r>
            <a:endParaRPr sz="1800" baseline="-4629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2912" y="2079357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8416" y="2005975"/>
            <a:ext cx="19291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full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column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rank</a:t>
            </a:r>
            <a:r>
              <a:rPr lang="en-US" sz="1200" dirty="0">
                <a:latin typeface="Arial"/>
                <a:cs typeface="Arial"/>
              </a:rPr>
              <a:t>     </a:t>
            </a:r>
            <a:r>
              <a:rPr sz="1200" dirty="0">
                <a:latin typeface="Apple Symbols"/>
                <a:cs typeface="Apple Symbols"/>
              </a:rPr>
              <a:t>⇒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3260" y="2546373"/>
            <a:ext cx="11859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65" dirty="0">
                <a:latin typeface="Arial"/>
                <a:cs typeface="Arial"/>
              </a:rPr>
              <a:t>is </a:t>
            </a:r>
            <a:r>
              <a:rPr sz="1200" spc="-65" dirty="0">
                <a:latin typeface="Arial"/>
                <a:cs typeface="Arial"/>
              </a:rPr>
              <a:t>nonsingular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91DA535-1788-F7B6-6FD6-E4C159EF51A0}"/>
                  </a:ext>
                </a:extLst>
              </p:cNvPr>
              <p:cNvSpPr txBox="1"/>
              <p:nvPr/>
            </p:nvSpPr>
            <p:spPr>
              <a:xfrm>
                <a:off x="794575" y="900587"/>
                <a:ext cx="315001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𝑜𝑑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91DA535-1788-F7B6-6FD6-E4C159EF5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75" y="900587"/>
                <a:ext cx="3150010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0EF835F-9470-FFC4-E89F-85D4B153B2BF}"/>
                  </a:ext>
                </a:extLst>
              </p:cNvPr>
              <p:cNvSpPr txBox="1"/>
              <p:nvPr/>
            </p:nvSpPr>
            <p:spPr>
              <a:xfrm>
                <a:off x="2076450" y="1939083"/>
                <a:ext cx="2316726" cy="517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𝑜𝑑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at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0EF835F-9470-FFC4-E89F-85D4B153B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50" y="1939083"/>
                <a:ext cx="2316726" cy="517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95300" y="60916"/>
                <a:ext cx="3947160" cy="1520929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1700" spc="-10" dirty="0">
                    <a:solidFill>
                      <a:srgbClr val="191919"/>
                    </a:solidFill>
                    <a:latin typeface="Arial"/>
                    <a:cs typeface="Arial"/>
                  </a:rPr>
                  <a:t>Recap</a:t>
                </a:r>
                <a:endParaRPr lang="en-US" sz="17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305"/>
                  </a:spcBef>
                </a:pPr>
                <a:endParaRPr lang="en-US" sz="1700" dirty="0">
                  <a:latin typeface="Arial"/>
                  <a:cs typeface="Arial"/>
                </a:endParaRPr>
              </a:p>
              <a:p>
                <a:pPr marL="52705">
                  <a:lnSpc>
                    <a:spcPct val="100000"/>
                  </a:lnSpc>
                </a:pPr>
                <a:r>
                  <a:rPr lang="en-US" sz="1200" spc="-90" dirty="0">
                    <a:latin typeface="Arial"/>
                    <a:cs typeface="Arial"/>
                  </a:rPr>
                  <a:t>General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LTI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65" dirty="0">
                    <a:latin typeface="Arial"/>
                    <a:cs typeface="Arial"/>
                  </a:rPr>
                  <a:t>state-</a:t>
                </a:r>
                <a:r>
                  <a:rPr lang="en-US" sz="1200" spc="-75" dirty="0">
                    <a:latin typeface="Arial"/>
                    <a:cs typeface="Arial"/>
                  </a:rPr>
                  <a:t>space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models:</a:t>
                </a:r>
                <a:endParaRPr lang="en-US"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265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483234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9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9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90" dirty="0">
                    <a:latin typeface="Arial"/>
                    <a:cs typeface="Arial"/>
                  </a:rPr>
                  <a:t>(</a:t>
                </a:r>
                <a:r>
                  <a:rPr lang="en-US" sz="1200" i="1" spc="90" dirty="0">
                    <a:latin typeface="Arial"/>
                    <a:cs typeface="Arial"/>
                  </a:rPr>
                  <a:t>t</a:t>
                </a:r>
                <a:r>
                  <a:rPr lang="en-US" sz="1200" spc="90" dirty="0">
                    <a:latin typeface="Arial"/>
                    <a:cs typeface="Arial"/>
                  </a:rPr>
                  <a:t>)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latin typeface="Arial"/>
                    <a:cs typeface="Arial"/>
                  </a:rPr>
                  <a:t>Ax</a:t>
                </a:r>
                <a:r>
                  <a:rPr lang="en-US" sz="1200" i="1" spc="-30" dirty="0">
                    <a:latin typeface="Arial"/>
                    <a:cs typeface="Arial"/>
                  </a:rPr>
                  <a:t> </a:t>
                </a:r>
                <a:r>
                  <a:rPr lang="en-US" sz="1200" spc="90" dirty="0">
                    <a:latin typeface="Arial"/>
                    <a:cs typeface="Arial"/>
                  </a:rPr>
                  <a:t>(</a:t>
                </a:r>
                <a:r>
                  <a:rPr lang="en-US" sz="1200" i="1" spc="90" dirty="0">
                    <a:latin typeface="Arial"/>
                    <a:cs typeface="Arial"/>
                  </a:rPr>
                  <a:t>t</a:t>
                </a:r>
                <a:r>
                  <a:rPr lang="en-US" sz="1200" spc="90" dirty="0">
                    <a:latin typeface="Arial"/>
                    <a:cs typeface="Arial"/>
                  </a:rPr>
                  <a:t>)</a:t>
                </a:r>
                <a:r>
                  <a:rPr lang="en-US" sz="1200" spc="-7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70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Bu</a:t>
                </a:r>
                <a:r>
                  <a:rPr lang="en-US" sz="1200" i="1" spc="-80" dirty="0">
                    <a:latin typeface="Arial"/>
                    <a:cs typeface="Arial"/>
                  </a:rPr>
                  <a:t> </a:t>
                </a:r>
                <a:r>
                  <a:rPr lang="en-US" sz="1200" spc="90" dirty="0">
                    <a:latin typeface="Arial"/>
                    <a:cs typeface="Arial"/>
                  </a:rPr>
                  <a:t>(</a:t>
                </a:r>
                <a:r>
                  <a:rPr lang="en-US" sz="1200" i="1" spc="90" dirty="0">
                    <a:latin typeface="Arial"/>
                    <a:cs typeface="Arial"/>
                  </a:rPr>
                  <a:t>t</a:t>
                </a:r>
                <a:r>
                  <a:rPr lang="en-US" sz="1200" spc="90" dirty="0">
                    <a:latin typeface="Arial"/>
                    <a:cs typeface="Arial"/>
                  </a:rPr>
                  <a:t>)</a:t>
                </a:r>
                <a:r>
                  <a:rPr lang="en-US" sz="1200" spc="24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or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i="1" spc="-70" dirty="0">
                    <a:latin typeface="Arial"/>
                    <a:cs typeface="Arial"/>
                  </a:rPr>
                  <a:t>x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k</a:t>
                </a:r>
                <a:r>
                  <a:rPr lang="en-US" sz="1200" i="1" spc="2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7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1)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latin typeface="Arial"/>
                    <a:cs typeface="Arial"/>
                  </a:rPr>
                  <a:t>Ax</a:t>
                </a:r>
                <a:r>
                  <a:rPr lang="en-US" sz="1200" i="1" spc="-30" dirty="0">
                    <a:latin typeface="Arial"/>
                    <a:cs typeface="Arial"/>
                  </a:rPr>
                  <a:t> </a:t>
                </a:r>
                <a:r>
                  <a:rPr lang="en-US" sz="1200" spc="55" dirty="0">
                    <a:latin typeface="Arial"/>
                    <a:cs typeface="Arial"/>
                  </a:rPr>
                  <a:t>(</a:t>
                </a:r>
                <a:r>
                  <a:rPr lang="en-US" sz="1200" i="1" spc="55" dirty="0">
                    <a:latin typeface="Arial"/>
                    <a:cs typeface="Arial"/>
                  </a:rPr>
                  <a:t>k</a:t>
                </a:r>
                <a:r>
                  <a:rPr lang="en-US" sz="1200" spc="55" dirty="0">
                    <a:latin typeface="Arial"/>
                    <a:cs typeface="Arial"/>
                  </a:rPr>
                  <a:t>)</a:t>
                </a:r>
                <a:r>
                  <a:rPr lang="en-US" sz="1200" spc="-7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75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Bu</a:t>
                </a:r>
                <a:r>
                  <a:rPr lang="en-US" sz="1200" i="1" spc="-80" dirty="0">
                    <a:latin typeface="Arial"/>
                    <a:cs typeface="Arial"/>
                  </a:rPr>
                  <a:t> </a:t>
                </a:r>
                <a:r>
                  <a:rPr lang="en-US" sz="1200" spc="30" dirty="0">
                    <a:latin typeface="Arial"/>
                    <a:cs typeface="Arial"/>
                  </a:rPr>
                  <a:t>(</a:t>
                </a:r>
                <a:r>
                  <a:rPr lang="en-US" sz="1200" i="1" spc="30" dirty="0">
                    <a:latin typeface="Arial"/>
                    <a:cs typeface="Arial"/>
                  </a:rPr>
                  <a:t>k</a:t>
                </a:r>
                <a:r>
                  <a:rPr lang="en-US" sz="1200" spc="30" dirty="0">
                    <a:latin typeface="Arial"/>
                    <a:cs typeface="Arial"/>
                  </a:rPr>
                  <a:t>)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68643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y</a:t>
                </a:r>
                <a:r>
                  <a:rPr lang="en-US" sz="1200" i="1" spc="8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Cx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Du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0" y="60916"/>
                <a:ext cx="3947160" cy="1520929"/>
              </a:xfrm>
              <a:prstGeom prst="rect">
                <a:avLst/>
              </a:prstGeom>
              <a:blipFill>
                <a:blip r:embed="rId2"/>
                <a:stretch>
                  <a:fillRect l="-3091" t="-3614" r="-1391" b="-5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object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9103614"/>
                  </p:ext>
                </p:extLst>
              </p:nvPr>
            </p:nvGraphicFramePr>
            <p:xfrm>
              <a:off x="238112" y="1734731"/>
              <a:ext cx="4131945" cy="12166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963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55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500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00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70"/>
                            </a:lnSpc>
                          </a:pPr>
                          <a:r>
                            <a:rPr sz="1200" spc="-50" dirty="0">
                              <a:latin typeface="Arial"/>
                              <a:cs typeface="Arial"/>
                            </a:rPr>
                            <a:t>continuous</a:t>
                          </a:r>
                          <a:r>
                            <a:rPr sz="1200" spc="-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time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540" algn="ctr">
                            <a:lnSpc>
                              <a:spcPts val="1270"/>
                            </a:lnSpc>
                          </a:pPr>
                          <a:r>
                            <a:rPr sz="1200" spc="-55" dirty="0">
                              <a:latin typeface="Arial"/>
                              <a:cs typeface="Arial"/>
                            </a:rPr>
                            <a:t>discrete</a:t>
                          </a: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time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90"/>
                            </a:lnSpc>
                          </a:pPr>
                          <a:r>
                            <a:rPr sz="1200" spc="-80" dirty="0">
                              <a:latin typeface="Arial"/>
                              <a:cs typeface="Arial"/>
                            </a:rPr>
                            <a:t>Lyapunov</a:t>
                          </a:r>
                          <a:r>
                            <a:rPr sz="1200" spc="5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5" dirty="0">
                              <a:latin typeface="Arial"/>
                              <a:cs typeface="Arial"/>
                            </a:rPr>
                            <a:t>Eq.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810" algn="ctr">
                            <a:lnSpc>
                              <a:spcPts val="1390"/>
                            </a:lnSpc>
                          </a:pP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baseline="31250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sz="1200" i="1" spc="-104" baseline="3125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i="1" spc="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sz="1200" spc="-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105" dirty="0">
                              <a:latin typeface="Arial"/>
                              <a:cs typeface="Arial"/>
                            </a:rPr>
                            <a:t>PA</a:t>
                          </a:r>
                          <a:r>
                            <a:rPr sz="1200" i="1" spc="-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40" dirty="0"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i="1" spc="40" dirty="0">
                              <a:latin typeface="Arial"/>
                              <a:cs typeface="Arial"/>
                            </a:rPr>
                            <a:t>Q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1270" algn="ctr">
                            <a:lnSpc>
                              <a:spcPts val="1390"/>
                            </a:lnSpc>
                          </a:pP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baseline="31250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sz="1200" i="1" spc="-104" baseline="3125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100" dirty="0">
                              <a:latin typeface="Arial"/>
                              <a:cs typeface="Arial"/>
                            </a:rPr>
                            <a:t>PA</a:t>
                          </a:r>
                          <a:r>
                            <a:rPr sz="1200" i="1" spc="-7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10" dirty="0"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spc="-135" dirty="0"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i="1" spc="9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spc="-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40" dirty="0"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i="1" spc="40" dirty="0">
                              <a:latin typeface="Arial"/>
                              <a:cs typeface="Arial"/>
                            </a:rPr>
                            <a:t>Q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70"/>
                            </a:lnSpc>
                          </a:pPr>
                          <a:r>
                            <a:rPr sz="1200" spc="-60" dirty="0">
                              <a:latin typeface="Arial"/>
                              <a:cs typeface="Arial"/>
                            </a:rPr>
                            <a:t>unique</a:t>
                          </a:r>
                          <a:r>
                            <a:rPr sz="1200" spc="2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sol.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cond.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l-GR" sz="1200" i="1" spc="60" dirty="0"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lang="en-US" sz="1200" i="1" spc="89" baseline="-13888" dirty="0"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lang="en-US" sz="1200" i="1" spc="-127" baseline="-13888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lang="en-US" sz="12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sz="1200" spc="-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200" dirty="0"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sz="1200" spc="-4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l-GR" sz="1200" i="1" spc="70" dirty="0"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lang="en-US" sz="1200" i="1" spc="104" baseline="-13888" dirty="0">
                              <a:latin typeface="Arial"/>
                              <a:cs typeface="Arial"/>
                            </a:rPr>
                            <a:t>j</a:t>
                          </a:r>
                          <a:r>
                            <a:rPr lang="en-US" sz="1200" i="1" spc="-127" baseline="-13888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lang="en-US" sz="12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sz="1200" spc="25" dirty="0">
                              <a:latin typeface="Arial"/>
                              <a:cs typeface="Arial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pc="25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sz="1200" spc="-50" dirty="0">
                              <a:latin typeface="Arial"/>
                              <a:cs typeface="Arial"/>
                            </a:rPr>
                            <a:t>0</a:t>
                          </a:r>
                          <a:endParaRPr lang="en-US" sz="1200" dirty="0">
                            <a:latin typeface="Arial"/>
                            <a:cs typeface="Arial"/>
                          </a:endParaRPr>
                        </a:p>
                        <a:p>
                          <a:pPr marR="6350"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lang="en-US" sz="1200" spc="-100" dirty="0">
                              <a:latin typeface="Apple Symbols"/>
                              <a:cs typeface="Apple Symbols"/>
                            </a:rPr>
                            <a:t>∀</a:t>
                          </a:r>
                          <a:r>
                            <a:rPr lang="en-US" sz="1200" dirty="0"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lang="en-US" sz="1200" i="1" dirty="0"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lang="en-US" sz="1200" i="1" spc="-21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i="1" spc="-25" dirty="0">
                              <a:latin typeface="Arial"/>
                              <a:cs typeface="Arial"/>
                            </a:rPr>
                            <a:t>,</a:t>
                          </a:r>
                          <a:r>
                            <a:rPr lang="en-US" sz="1200" i="1" spc="-1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i="1" spc="-50" dirty="0">
                              <a:latin typeface="Arial"/>
                              <a:cs typeface="Arial"/>
                            </a:rPr>
                            <a:t>j</a:t>
                          </a: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905" algn="ctr">
                            <a:lnSpc>
                              <a:spcPct val="100000"/>
                            </a:lnSpc>
                          </a:pPr>
                          <a:r>
                            <a:rPr sz="1200" spc="75" dirty="0"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i="1" spc="75" dirty="0"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sz="1200" i="1" spc="112" baseline="-13888" dirty="0"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sz="1200" i="1" spc="-75" baseline="-13888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sz="1200" dirty="0"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spc="-130" dirty="0"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spc="85" dirty="0"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i="1" spc="85" dirty="0"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sz="1200" i="1" spc="127" baseline="-13888" dirty="0">
                              <a:latin typeface="Arial"/>
                              <a:cs typeface="Arial"/>
                            </a:rPr>
                            <a:t>j</a:t>
                          </a:r>
                          <a:r>
                            <a:rPr sz="1200" i="1" spc="-82" baseline="-13888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sz="1200" dirty="0"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spc="45" dirty="0"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spc="200" dirty="0">
                              <a:latin typeface="Arial"/>
                              <a:cs typeface="Arial"/>
                            </a:rPr>
                            <a:t>&lt;</a:t>
                          </a:r>
                          <a:r>
                            <a:rPr sz="1200" i="1" spc="114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50" dirty="0">
                              <a:latin typeface="Arial"/>
                              <a:cs typeface="Arial"/>
                            </a:rPr>
                            <a:t>1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  <a:p>
                          <a:pPr marR="3810"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sz="1200" spc="-100" dirty="0">
                              <a:latin typeface="Apple Symbols"/>
                              <a:cs typeface="Apple Symbols"/>
                            </a:rPr>
                            <a:t>∀</a:t>
                          </a:r>
                          <a:r>
                            <a:rPr sz="1200" dirty="0"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sz="1200" i="1" spc="-21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25" dirty="0">
                              <a:latin typeface="Arial"/>
                              <a:cs typeface="Arial"/>
                            </a:rPr>
                            <a:t>,</a:t>
                          </a:r>
                          <a:r>
                            <a:rPr sz="1200" i="1" spc="-1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50" dirty="0">
                              <a:latin typeface="Arial"/>
                              <a:cs typeface="Arial"/>
                            </a:rPr>
                            <a:t>j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2590">
                    <a:tc>
                      <a:txBody>
                        <a:bodyPr/>
                        <a:lstStyle/>
                        <a:p>
                          <a:pPr marR="44450" algn="ctr">
                            <a:lnSpc>
                              <a:spcPct val="100000"/>
                            </a:lnSpc>
                            <a:spcBef>
                              <a:spcPts val="795"/>
                            </a:spcBef>
                          </a:pP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solution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100965" marB="0"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78105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𝑃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𝑄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𝐴𝑡</m:t>
                                      </m:r>
                                    </m:sup>
                                  </m:s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𝑑𝑡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1200" dirty="0">
                              <a:latin typeface="Arial"/>
                              <a:cs typeface="Arial"/>
                            </a:rPr>
                            <a:t> </a:t>
                          </a:r>
                        </a:p>
                        <a:p>
                          <a:pPr marL="78105">
                            <a:lnSpc>
                              <a:spcPct val="100000"/>
                            </a:lnSpc>
                          </a:pPr>
                          <a:r>
                            <a:rPr lang="en-US" sz="1200" dirty="0">
                              <a:latin typeface="Arial"/>
                              <a:cs typeface="Arial"/>
                            </a:rPr>
                            <a:t>(if</a:t>
                          </a:r>
                          <a:r>
                            <a:rPr lang="en-US" sz="1200" spc="1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lang="en-US" sz="1200" i="1" spc="1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10" dirty="0">
                              <a:latin typeface="Arial"/>
                              <a:cs typeface="Arial"/>
                            </a:rPr>
                            <a:t>is</a:t>
                          </a:r>
                          <a:r>
                            <a:rPr lang="en-US" sz="1200" spc="1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20" dirty="0">
                              <a:latin typeface="Arial"/>
                              <a:cs typeface="Arial"/>
                            </a:rPr>
                            <a:t>Hurwitz</a:t>
                          </a:r>
                          <a:r>
                            <a:rPr lang="en-US" sz="1200" spc="1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10" dirty="0">
                              <a:latin typeface="Arial"/>
                              <a:cs typeface="Arial"/>
                            </a:rPr>
                            <a:t>stable)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9525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28270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𝑃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∞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latin typeface="Arial"/>
                              <a:cs typeface="Arial"/>
                            </a:rPr>
                            <a:t> </a:t>
                          </a:r>
                        </a:p>
                        <a:p>
                          <a:pPr marL="128270">
                            <a:lnSpc>
                              <a:spcPct val="100000"/>
                            </a:lnSpc>
                          </a:pPr>
                          <a:r>
                            <a:rPr lang="en-US" sz="1200" dirty="0">
                              <a:latin typeface="Arial"/>
                              <a:cs typeface="Arial"/>
                            </a:rPr>
                            <a:t>(if</a:t>
                          </a:r>
                          <a:r>
                            <a:rPr lang="en-US" sz="1200" spc="2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lang="en-US" sz="1200" i="1" spc="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10" dirty="0">
                              <a:latin typeface="Arial"/>
                              <a:cs typeface="Arial"/>
                            </a:rPr>
                            <a:t>is</a:t>
                          </a:r>
                          <a:r>
                            <a:rPr lang="en-US" sz="1200" spc="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70" dirty="0">
                              <a:latin typeface="Arial"/>
                              <a:cs typeface="Arial"/>
                            </a:rPr>
                            <a:t>Schur</a:t>
                          </a:r>
                          <a:r>
                            <a:rPr lang="en-US" sz="1200" spc="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10" dirty="0">
                              <a:latin typeface="Arial"/>
                              <a:cs typeface="Arial"/>
                            </a:rPr>
                            <a:t>stable)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9525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object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9103614"/>
                  </p:ext>
                </p:extLst>
              </p:nvPr>
            </p:nvGraphicFramePr>
            <p:xfrm>
              <a:off x="238112" y="1734731"/>
              <a:ext cx="4131945" cy="12166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963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55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500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00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70"/>
                            </a:lnSpc>
                          </a:pPr>
                          <a:r>
                            <a:rPr sz="1200" spc="-50" dirty="0">
                              <a:latin typeface="Arial"/>
                              <a:cs typeface="Arial"/>
                            </a:rPr>
                            <a:t>continuous</a:t>
                          </a:r>
                          <a:r>
                            <a:rPr sz="1200" spc="-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time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540" algn="ctr">
                            <a:lnSpc>
                              <a:spcPts val="1270"/>
                            </a:lnSpc>
                          </a:pPr>
                          <a:r>
                            <a:rPr sz="1200" spc="-55" dirty="0">
                              <a:latin typeface="Arial"/>
                              <a:cs typeface="Arial"/>
                            </a:rPr>
                            <a:t>discrete</a:t>
                          </a: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time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90"/>
                            </a:lnSpc>
                          </a:pPr>
                          <a:r>
                            <a:rPr sz="1200" spc="-80" dirty="0">
                              <a:latin typeface="Arial"/>
                              <a:cs typeface="Arial"/>
                            </a:rPr>
                            <a:t>Lyapunov</a:t>
                          </a:r>
                          <a:r>
                            <a:rPr sz="1200" spc="5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5" dirty="0">
                              <a:latin typeface="Arial"/>
                              <a:cs typeface="Arial"/>
                            </a:rPr>
                            <a:t>Eq.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810" algn="ctr">
                            <a:lnSpc>
                              <a:spcPts val="1390"/>
                            </a:lnSpc>
                          </a:pP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baseline="31250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sz="1200" i="1" spc="-104" baseline="3125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i="1" spc="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sz="1200" spc="-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105" dirty="0">
                              <a:latin typeface="Arial"/>
                              <a:cs typeface="Arial"/>
                            </a:rPr>
                            <a:t>PA</a:t>
                          </a:r>
                          <a:r>
                            <a:rPr sz="1200" i="1" spc="-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40" dirty="0"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i="1" spc="40" dirty="0">
                              <a:latin typeface="Arial"/>
                              <a:cs typeface="Arial"/>
                            </a:rPr>
                            <a:t>Q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1270" algn="ctr">
                            <a:lnSpc>
                              <a:spcPts val="1390"/>
                            </a:lnSpc>
                          </a:pP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baseline="31250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sz="1200" i="1" spc="-104" baseline="3125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100" dirty="0">
                              <a:latin typeface="Arial"/>
                              <a:cs typeface="Arial"/>
                            </a:rPr>
                            <a:t>PA</a:t>
                          </a:r>
                          <a:r>
                            <a:rPr sz="1200" i="1" spc="-7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10" dirty="0"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spc="-135" dirty="0"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i="1" spc="9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spc="-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40" dirty="0"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i="1" spc="40" dirty="0">
                              <a:latin typeface="Arial"/>
                              <a:cs typeface="Arial"/>
                            </a:rPr>
                            <a:t>Q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70"/>
                            </a:lnSpc>
                          </a:pPr>
                          <a:r>
                            <a:rPr sz="1200" spc="-60" dirty="0">
                              <a:latin typeface="Arial"/>
                              <a:cs typeface="Arial"/>
                            </a:rPr>
                            <a:t>unique</a:t>
                          </a:r>
                          <a:r>
                            <a:rPr sz="1200" spc="2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sol.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cond.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62452" t="-125806" r="-97701" b="-2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1905" algn="ctr">
                            <a:lnSpc>
                              <a:spcPct val="100000"/>
                            </a:lnSpc>
                          </a:pPr>
                          <a:r>
                            <a:rPr sz="1200" spc="75" dirty="0"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i="1" spc="75" dirty="0"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sz="1200" i="1" spc="112" baseline="-13888" dirty="0"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sz="1200" i="1" spc="-75" baseline="-13888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sz="1200" dirty="0"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spc="-130" dirty="0"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spc="85" dirty="0"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i="1" spc="85" dirty="0"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sz="1200" i="1" spc="127" baseline="-13888" dirty="0">
                              <a:latin typeface="Arial"/>
                              <a:cs typeface="Arial"/>
                            </a:rPr>
                            <a:t>j</a:t>
                          </a:r>
                          <a:r>
                            <a:rPr sz="1200" i="1" spc="-82" baseline="-13888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sz="1200" dirty="0"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spc="45" dirty="0"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spc="200" dirty="0">
                              <a:latin typeface="Arial"/>
                              <a:cs typeface="Arial"/>
                            </a:rPr>
                            <a:t>&lt;</a:t>
                          </a:r>
                          <a:r>
                            <a:rPr sz="1200" i="1" spc="114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50" dirty="0">
                              <a:latin typeface="Arial"/>
                              <a:cs typeface="Arial"/>
                            </a:rPr>
                            <a:t>1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  <a:p>
                          <a:pPr marR="3810"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sz="1200" spc="-100" dirty="0">
                              <a:latin typeface="Apple Symbols"/>
                              <a:cs typeface="Apple Symbols"/>
                            </a:rPr>
                            <a:t>∀</a:t>
                          </a:r>
                          <a:r>
                            <a:rPr sz="1200" dirty="0"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sz="1200" i="1" spc="-21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25" dirty="0">
                              <a:latin typeface="Arial"/>
                              <a:cs typeface="Arial"/>
                            </a:rPr>
                            <a:t>,</a:t>
                          </a:r>
                          <a:r>
                            <a:rPr sz="1200" i="1" spc="-1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50" dirty="0">
                              <a:latin typeface="Arial"/>
                              <a:cs typeface="Arial"/>
                            </a:rPr>
                            <a:t>j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8785">
                    <a:tc>
                      <a:txBody>
                        <a:bodyPr/>
                        <a:lstStyle/>
                        <a:p>
                          <a:pPr marR="44450" algn="ctr">
                            <a:lnSpc>
                              <a:spcPct val="100000"/>
                            </a:lnSpc>
                            <a:spcBef>
                              <a:spcPts val="795"/>
                            </a:spcBef>
                          </a:pP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solution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100965" marB="0"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525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R w="6350">
                          <a:solidFill>
                            <a:srgbClr val="000000"/>
                          </a:solidFill>
                          <a:prstDash val="solid"/>
                        </a:lnR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62452" t="-194444" r="-97701" b="-84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525" marB="0">
                        <a:lnL w="6350">
                          <a:solidFill>
                            <a:srgbClr val="000000"/>
                          </a:solidFill>
                          <a:prstDash val="solid"/>
                        </a:lnL>
                        <a:lnT w="6350">
                          <a:solidFill>
                            <a:srgbClr val="000000"/>
                          </a:solidFill>
                          <a:prstDash val="solid"/>
                        </a:lnT>
                        <a:lnB w="6350">
                          <a:solidFill>
                            <a:srgbClr val="000000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166929" t="-194444" r="-394" b="-84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678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95" dirty="0"/>
              <a:t> </a:t>
            </a:r>
            <a:r>
              <a:rPr spc="-120" dirty="0"/>
              <a:t>check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215442" y="467243"/>
                <a:ext cx="4280535" cy="118745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30504" marR="3048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1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75" dirty="0">
                    <a:latin typeface="Arial"/>
                    <a:cs typeface="Arial"/>
                  </a:rPr>
                  <a:t>analogous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to</a:t>
                </a:r>
                <a:r>
                  <a:rPr sz="1200" spc="-10" dirty="0">
                    <a:latin typeface="Arial"/>
                    <a:cs typeface="Arial"/>
                  </a:rPr>
                  <a:t> the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120" dirty="0">
                    <a:latin typeface="Arial"/>
                    <a:cs typeface="Arial"/>
                  </a:rPr>
                  <a:t>case</a:t>
                </a:r>
                <a:r>
                  <a:rPr sz="1200" spc="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in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controllability,</a:t>
                </a:r>
                <a:r>
                  <a:rPr sz="1200" spc="-10" dirty="0">
                    <a:latin typeface="Arial"/>
                    <a:cs typeface="Arial"/>
                  </a:rPr>
                  <a:t> the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observability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property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invariant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60" dirty="0">
                    <a:latin typeface="Arial"/>
                    <a:cs typeface="Arial"/>
                  </a:rPr>
                  <a:t>under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60" dirty="0">
                    <a:latin typeface="Arial"/>
                    <a:cs typeface="Arial"/>
                  </a:rPr>
                  <a:t>any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coordinate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transformation:</a:t>
                </a:r>
                <a:endParaRPr sz="1200" dirty="0">
                  <a:latin typeface="Arial"/>
                  <a:cs typeface="Arial"/>
                </a:endParaRPr>
              </a:p>
              <a:p>
                <a:pPr marL="194310" algn="ctr">
                  <a:lnSpc>
                    <a:spcPct val="100000"/>
                  </a:lnSpc>
                  <a:spcBef>
                    <a:spcPts val="840"/>
                  </a:spcBef>
                </a:pP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A,</a:t>
                </a:r>
                <a:r>
                  <a:rPr sz="1200" i="1" spc="-135" dirty="0">
                    <a:latin typeface="Arial"/>
                    <a:cs typeface="Arial"/>
                  </a:rPr>
                  <a:t> </a:t>
                </a:r>
                <a:r>
                  <a:rPr sz="1200" i="1" spc="-130" dirty="0">
                    <a:latin typeface="Arial"/>
                    <a:cs typeface="Arial"/>
                  </a:rPr>
                  <a:t>C</a:t>
                </a:r>
                <a:r>
                  <a:rPr sz="1200" i="1" spc="-190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10" dirty="0">
                    <a:latin typeface="Arial"/>
                    <a:cs typeface="Arial"/>
                  </a:rPr>
                  <a:t> is</a:t>
                </a:r>
                <a:r>
                  <a:rPr sz="1200" spc="40" dirty="0">
                    <a:latin typeface="Arial"/>
                    <a:cs typeface="Arial"/>
                  </a:rPr>
                  <a:t> </a:t>
                </a:r>
                <a:r>
                  <a:rPr sz="1200" spc="-90" dirty="0">
                    <a:latin typeface="Arial"/>
                    <a:cs typeface="Arial"/>
                  </a:rPr>
                  <a:t>observable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i="1" spc="275" dirty="0" smtClean="0">
                        <a:latin typeface="Cambria Math" panose="02040503050406030204" pitchFamily="18" charset="0"/>
                        <a:cs typeface="Apple Symbols"/>
                      </a:rPr>
                      <m:t>⟺</m:t>
                    </m:r>
                  </m:oMath>
                </a14:m>
                <a:r>
                  <a:rPr sz="1200" spc="-80" dirty="0">
                    <a:latin typeface="Apple Symbols"/>
                    <a:cs typeface="Apple Symbols"/>
                  </a:rPr>
                  <a:t> </a:t>
                </a:r>
                <a:r>
                  <a:rPr sz="1200" spc="75" dirty="0">
                    <a:latin typeface="Arial"/>
                    <a:cs typeface="Arial"/>
                  </a:rPr>
                  <a:t>(</a:t>
                </a:r>
                <a:r>
                  <a:rPr sz="1200" i="1" spc="75" dirty="0">
                    <a:latin typeface="Arial"/>
                    <a:cs typeface="Arial"/>
                  </a:rPr>
                  <a:t>T</a:t>
                </a:r>
                <a:r>
                  <a:rPr sz="1200" i="1" spc="112" baseline="34722" dirty="0">
                    <a:latin typeface="Hack"/>
                    <a:cs typeface="Hack"/>
                  </a:rPr>
                  <a:t>−</a:t>
                </a:r>
                <a:r>
                  <a:rPr sz="1200" spc="112" baseline="34722" dirty="0">
                    <a:latin typeface="Arial"/>
                    <a:cs typeface="Arial"/>
                  </a:rPr>
                  <a:t>1</a:t>
                </a:r>
                <a:r>
                  <a:rPr sz="1200" i="1" spc="75" dirty="0">
                    <a:latin typeface="Arial"/>
                    <a:cs typeface="Arial"/>
                  </a:rPr>
                  <a:t>AT,</a:t>
                </a:r>
                <a:r>
                  <a:rPr sz="1200" i="1" spc="-135" dirty="0">
                    <a:latin typeface="Arial"/>
                    <a:cs typeface="Arial"/>
                  </a:rPr>
                  <a:t> </a:t>
                </a:r>
                <a:r>
                  <a:rPr sz="1200" i="1" spc="-40" dirty="0">
                    <a:latin typeface="Arial"/>
                    <a:cs typeface="Arial"/>
                  </a:rPr>
                  <a:t>CT</a:t>
                </a:r>
                <a:r>
                  <a:rPr sz="1200" i="1" spc="-175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3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4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observable</a:t>
                </a:r>
                <a:endParaRPr sz="1200" dirty="0">
                  <a:latin typeface="Arial"/>
                  <a:cs typeface="Arial"/>
                </a:endParaRPr>
              </a:p>
              <a:p>
                <a:pPr marR="182880" algn="ctr">
                  <a:lnSpc>
                    <a:spcPct val="100000"/>
                  </a:lnSpc>
                  <a:spcBef>
                    <a:spcPts val="10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7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if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60" dirty="0">
                    <a:latin typeface="Arial"/>
                    <a:cs typeface="Arial"/>
                  </a:rPr>
                  <a:t>Schur,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k</a:t>
                </a:r>
                <a:r>
                  <a:rPr sz="1200" baseline="-13888" dirty="0">
                    <a:latin typeface="Arial"/>
                    <a:cs typeface="Arial"/>
                  </a:rPr>
                  <a:t>1</a:t>
                </a:r>
                <a:r>
                  <a:rPr sz="1200" spc="232" baseline="-13888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can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be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set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to </a:t>
                </a:r>
                <a:r>
                  <a:rPr sz="1200" spc="550" dirty="0">
                    <a:latin typeface="Apple Symbols"/>
                    <a:cs typeface="Apple Symbols"/>
                  </a:rPr>
                  <a:t>∞</a:t>
                </a:r>
                <a:r>
                  <a:rPr sz="1200" spc="-70" dirty="0">
                    <a:latin typeface="Apple Symbols"/>
                    <a:cs typeface="Apple Symbol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in the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observability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gramian</a:t>
                </a:r>
                <a:endParaRPr sz="1200" dirty="0">
                  <a:latin typeface="Arial"/>
                  <a:cs typeface="Arial"/>
                </a:endParaRPr>
              </a:p>
              <a:p>
                <a:pPr marR="245745" algn="ctr">
                  <a:lnSpc>
                    <a:spcPct val="100000"/>
                  </a:lnSpc>
                  <a:spcBef>
                    <a:spcPts val="590"/>
                  </a:spcBef>
                </a:pPr>
                <a:endParaRPr sz="800" dirty="0">
                  <a:latin typeface="Hack"/>
                  <a:cs typeface="Hack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467243"/>
                <a:ext cx="4280535" cy="1187450"/>
              </a:xfrm>
              <a:prstGeom prst="rect">
                <a:avLst/>
              </a:prstGeom>
              <a:blipFill>
                <a:blip r:embed="rId2"/>
                <a:stretch>
                  <a:fillRect l="-1849" t="-4124" r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11"/>
          <p:cNvSpPr txBox="1"/>
          <p:nvPr/>
        </p:nvSpPr>
        <p:spPr>
          <a:xfrm>
            <a:off x="202742" y="1828614"/>
            <a:ext cx="4213225" cy="14592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R="153035" algn="ctr">
              <a:lnSpc>
                <a:spcPct val="100000"/>
              </a:lnSpc>
              <a:spcBef>
                <a:spcPts val="475"/>
              </a:spcBef>
            </a:pPr>
            <a:endParaRPr sz="800" dirty="0"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565"/>
              </a:spcBef>
            </a:pP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compute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by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solving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Lyapunov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equation</a:t>
            </a:r>
            <a:endParaRPr sz="1200" dirty="0">
              <a:latin typeface="Arial"/>
              <a:cs typeface="Arial"/>
            </a:endParaRPr>
          </a:p>
          <a:p>
            <a:pPr marL="267970" algn="ctr">
              <a:lnSpc>
                <a:spcPct val="100000"/>
              </a:lnSpc>
              <a:spcBef>
                <a:spcPts val="835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W</a:t>
            </a:r>
            <a:r>
              <a:rPr sz="1200" i="1" spc="-44" baseline="-13888" dirty="0">
                <a:latin typeface="Arial"/>
                <a:cs typeface="Arial"/>
              </a:rPr>
              <a:t>od</a:t>
            </a:r>
            <a:r>
              <a:rPr sz="1200" i="1" spc="-142" baseline="-13888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0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od</a:t>
            </a:r>
            <a:r>
              <a:rPr sz="1200" i="1" spc="359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5" dirty="0">
                <a:latin typeface="Apple Symbols"/>
                <a:cs typeface="Apple Symbols"/>
              </a:rPr>
              <a:t>−</a:t>
            </a:r>
            <a:r>
              <a:rPr sz="1200" i="1" spc="105" dirty="0">
                <a:latin typeface="Arial"/>
                <a:cs typeface="Arial"/>
              </a:rPr>
              <a:t>C</a:t>
            </a:r>
            <a:r>
              <a:rPr sz="1200" i="1" spc="157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C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5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solution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nonsingular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observable</a:t>
            </a:r>
            <a:endParaRPr sz="1200" dirty="0">
              <a:latin typeface="Arial"/>
              <a:cs typeface="Arial"/>
            </a:endParaRPr>
          </a:p>
          <a:p>
            <a:pPr marL="243204" marR="43180" indent="-193040">
              <a:lnSpc>
                <a:spcPct val="100000"/>
              </a:lnSpc>
              <a:spcBef>
                <a:spcPts val="34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fact,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od</a:t>
            </a:r>
            <a:r>
              <a:rPr sz="1200" i="1" spc="240" baseline="-13888" dirty="0">
                <a:latin typeface="Arial"/>
                <a:cs typeface="Arial"/>
              </a:rPr>
              <a:t> </a:t>
            </a:r>
            <a:r>
              <a:rPr sz="1200" spc="265" dirty="0">
                <a:latin typeface="Apple Symbols"/>
                <a:cs typeface="Apple Symbols"/>
              </a:rPr>
              <a:t>⪰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by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definition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spc="-55" dirty="0">
                <a:latin typeface="Arial"/>
                <a:cs typeface="Arial"/>
              </a:rPr>
              <a:t>“nonsingular”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replaced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“positive</a:t>
            </a:r>
            <a:r>
              <a:rPr sz="1200" spc="-10" dirty="0">
                <a:latin typeface="Arial"/>
                <a:cs typeface="Arial"/>
              </a:rPr>
              <a:t> definite”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845FB3-A1C2-5B0B-DD20-27414513B17C}"/>
                  </a:ext>
                </a:extLst>
              </p:cNvPr>
              <p:cNvSpPr txBox="1"/>
              <p:nvPr/>
            </p:nvSpPr>
            <p:spPr>
              <a:xfrm>
                <a:off x="1521891" y="1604995"/>
                <a:ext cx="1667636" cy="248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𝑜𝑑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845FB3-A1C2-5B0B-DD20-27414513B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91" y="1604995"/>
                <a:ext cx="1667636" cy="248786"/>
              </a:xfrm>
              <a:prstGeom prst="rect">
                <a:avLst/>
              </a:prstGeom>
              <a:blipFill>
                <a:blip r:embed="rId4"/>
                <a:stretch>
                  <a:fillRect l="-1465" r="-366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65" dirty="0"/>
              <a:t> </a:t>
            </a:r>
            <a:r>
              <a:rPr spc="-130" dirty="0"/>
              <a:t>and</a:t>
            </a:r>
            <a:r>
              <a:rPr spc="65" dirty="0"/>
              <a:t> </a:t>
            </a:r>
            <a:r>
              <a:rPr spc="-150" dirty="0"/>
              <a:t>observable</a:t>
            </a:r>
            <a:r>
              <a:rPr spc="70" dirty="0"/>
              <a:t> </a:t>
            </a:r>
            <a:r>
              <a:rPr spc="-114" dirty="0"/>
              <a:t>canonical</a:t>
            </a:r>
            <a:r>
              <a:rPr spc="65" dirty="0"/>
              <a:t> </a:t>
            </a:r>
            <a:r>
              <a:rPr spc="-20" dirty="0"/>
              <a:t>form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5442" y="1465285"/>
            <a:ext cx="14751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0" dirty="0">
                <a:latin typeface="Arial"/>
                <a:cs typeface="Arial"/>
              </a:rPr>
              <a:t>observability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2742" y="2407666"/>
            <a:ext cx="3350260" cy="544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700"/>
              </a:spcBef>
            </a:pPr>
            <a:r>
              <a:rPr sz="1200" spc="-100" dirty="0">
                <a:latin typeface="Arial"/>
                <a:cs typeface="Arial"/>
              </a:rPr>
              <a:t>has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full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column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rank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-85" dirty="0">
                <a:latin typeface="Arial"/>
                <a:cs typeface="Arial"/>
              </a:rPr>
              <a:t>system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in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observable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canonical</a:t>
            </a:r>
            <a:r>
              <a:rPr sz="1200" i="1" spc="-20" dirty="0">
                <a:latin typeface="Arial"/>
                <a:cs typeface="Arial"/>
              </a:rPr>
              <a:t> form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observable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569377A-3BBA-8845-9DFE-568591361C88}"/>
                  </a:ext>
                </a:extLst>
              </p:cNvPr>
              <p:cNvSpPr txBox="1"/>
              <p:nvPr/>
            </p:nvSpPr>
            <p:spPr>
              <a:xfrm>
                <a:off x="1142339" y="729225"/>
                <a:ext cx="2554289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569377A-3BBA-8845-9DFE-568591361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39" y="729225"/>
                <a:ext cx="2554289" cy="5869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61FD507-F5EB-7DB1-16CE-DD2A9926BB0A}"/>
                  </a:ext>
                </a:extLst>
              </p:cNvPr>
              <p:cNvSpPr txBox="1"/>
              <p:nvPr/>
            </p:nvSpPr>
            <p:spPr>
              <a:xfrm>
                <a:off x="1314450" y="1746820"/>
                <a:ext cx="2304926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61FD507-F5EB-7DB1-16CE-DD2A9926B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50" y="1746820"/>
                <a:ext cx="2304926" cy="586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706120"/>
          </a:xfrm>
          <a:custGeom>
            <a:avLst/>
            <a:gdLst/>
            <a:ahLst/>
            <a:cxnLst/>
            <a:rect l="l" t="t" r="r" b="b"/>
            <a:pathLst>
              <a:path w="4608195" h="706120">
                <a:moveTo>
                  <a:pt x="4608004" y="0"/>
                </a:moveTo>
                <a:lnTo>
                  <a:pt x="0" y="0"/>
                </a:lnTo>
                <a:lnTo>
                  <a:pt x="0" y="705980"/>
                </a:lnTo>
                <a:lnTo>
                  <a:pt x="4608004" y="70598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187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45" dirty="0"/>
              <a:t>*</a:t>
            </a:r>
            <a:r>
              <a:rPr spc="-40" dirty="0"/>
              <a:t> </a:t>
            </a:r>
            <a:r>
              <a:rPr spc="-55" dirty="0"/>
              <a:t>PBH</a:t>
            </a:r>
            <a:r>
              <a:rPr spc="-35" dirty="0"/>
              <a:t> test</a:t>
            </a:r>
            <a:r>
              <a:rPr spc="-40" dirty="0"/>
              <a:t> </a:t>
            </a:r>
            <a:r>
              <a:rPr spc="-10" dirty="0"/>
              <a:t>for</a:t>
            </a:r>
            <a:r>
              <a:rPr spc="-35" dirty="0"/>
              <a:t> </a:t>
            </a:r>
            <a:r>
              <a:rPr spc="-85" dirty="0"/>
              <a:t>observability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00" y="432656"/>
            <a:ext cx="614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191919"/>
                </a:solidFill>
                <a:latin typeface="Arial"/>
                <a:cs typeface="Arial"/>
              </a:rPr>
              <a:t>The</a:t>
            </a:r>
            <a:r>
              <a:rPr sz="10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191919"/>
                </a:solidFill>
                <a:latin typeface="Arial"/>
                <a:cs typeface="Arial"/>
              </a:rPr>
              <a:t>matrix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3126" y="432656"/>
            <a:ext cx="2642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solidFill>
                  <a:srgbClr val="191919"/>
                </a:solidFill>
                <a:latin typeface="Arial"/>
                <a:cs typeface="Arial"/>
              </a:rPr>
              <a:t>has</a:t>
            </a:r>
            <a:r>
              <a:rPr sz="1000" spc="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91919"/>
                </a:solidFill>
                <a:latin typeface="Arial"/>
                <a:cs typeface="Arial"/>
              </a:rPr>
              <a:t>full</a:t>
            </a:r>
            <a:r>
              <a:rPr sz="1000" spc="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191919"/>
                </a:solidFill>
                <a:latin typeface="Arial"/>
                <a:cs typeface="Arial"/>
              </a:rPr>
              <a:t>column</a:t>
            </a:r>
            <a:r>
              <a:rPr sz="1000" spc="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191919"/>
                </a:solidFill>
                <a:latin typeface="Arial"/>
                <a:cs typeface="Arial"/>
              </a:rPr>
              <a:t>rank</a:t>
            </a:r>
            <a:r>
              <a:rPr sz="1000" spc="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91919"/>
                </a:solidFill>
                <a:latin typeface="Arial"/>
                <a:cs typeface="Arial"/>
              </a:rPr>
              <a:t>at</a:t>
            </a:r>
            <a:r>
              <a:rPr sz="1000" spc="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191919"/>
                </a:solidFill>
                <a:latin typeface="Arial"/>
                <a:cs typeface="Arial"/>
              </a:rPr>
              <a:t>every</a:t>
            </a:r>
            <a:r>
              <a:rPr sz="1000" spc="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191919"/>
                </a:solidFill>
                <a:latin typeface="Arial"/>
                <a:cs typeface="Arial"/>
              </a:rPr>
              <a:t>eigenvalue,</a:t>
            </a:r>
            <a:r>
              <a:rPr sz="10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i="1" spc="70" dirty="0">
                <a:solidFill>
                  <a:srgbClr val="191919"/>
                </a:solidFill>
                <a:latin typeface="Times New Roman"/>
                <a:cs typeface="Times New Roman"/>
              </a:rPr>
              <a:t>λ</a:t>
            </a:r>
            <a:r>
              <a:rPr sz="1000" spc="70" dirty="0">
                <a:solidFill>
                  <a:srgbClr val="191919"/>
                </a:solidFill>
                <a:latin typeface="Arial"/>
                <a:cs typeface="Arial"/>
              </a:rPr>
              <a:t>,</a:t>
            </a:r>
            <a:r>
              <a:rPr sz="1000" spc="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91919"/>
                </a:solidFill>
                <a:latin typeface="Arial"/>
                <a:cs typeface="Arial"/>
              </a:rPr>
              <a:t>of</a:t>
            </a:r>
            <a:r>
              <a:rPr sz="1000" spc="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i="1" spc="-25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191919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442" y="792693"/>
            <a:ext cx="38030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if not full </a:t>
            </a:r>
            <a:r>
              <a:rPr sz="1200" spc="-25" dirty="0">
                <a:latin typeface="Arial"/>
                <a:cs typeface="Arial"/>
              </a:rPr>
              <a:t>rank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there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exists</a:t>
            </a:r>
            <a:r>
              <a:rPr sz="1200" dirty="0">
                <a:latin typeface="Arial"/>
                <a:cs typeface="Arial"/>
              </a:rPr>
              <a:t> a </a:t>
            </a:r>
            <a:r>
              <a:rPr sz="1200" spc="-70" dirty="0">
                <a:latin typeface="Arial"/>
                <a:cs typeface="Arial"/>
              </a:rPr>
              <a:t>nonzero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eigenvector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v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2861" y="1272235"/>
            <a:ext cx="123761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390525" indent="-3810">
              <a:lnSpc>
                <a:spcPct val="1211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Av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λv </a:t>
            </a:r>
            <a:r>
              <a:rPr sz="1200" i="1" spc="-20" dirty="0">
                <a:latin typeface="Arial"/>
                <a:cs typeface="Arial"/>
              </a:rPr>
              <a:t>Cv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i="1" spc="-30" dirty="0">
                <a:latin typeface="Arial"/>
                <a:cs typeface="Arial"/>
              </a:rPr>
              <a:t>CAv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λCv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3200" y="1948152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0514" y="1996999"/>
            <a:ext cx="829310" cy="4946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62560" algn="ctr">
              <a:lnSpc>
                <a:spcPct val="100000"/>
              </a:lnSpc>
              <a:spcBef>
                <a:spcPts val="505"/>
              </a:spcBef>
            </a:pP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200" i="1" dirty="0">
                <a:latin typeface="Arial"/>
                <a:cs typeface="Arial"/>
              </a:rPr>
              <a:t>CA</a:t>
            </a:r>
            <a:r>
              <a:rPr sz="1200" i="1" baseline="34722" dirty="0">
                <a:latin typeface="Arial"/>
                <a:cs typeface="Arial"/>
              </a:rPr>
              <a:t>n</a:t>
            </a:r>
            <a:r>
              <a:rPr sz="1200" i="1" baseline="34722" dirty="0">
                <a:latin typeface="Hack"/>
                <a:cs typeface="Hack"/>
              </a:rPr>
              <a:t>−</a:t>
            </a:r>
            <a:r>
              <a:rPr sz="1200" baseline="34722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v</a:t>
            </a:r>
            <a:r>
              <a:rPr sz="1200" i="1" spc="10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2126" y="1505036"/>
            <a:ext cx="37147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585" baseline="-30092" dirty="0">
                <a:latin typeface="Apple Symbols"/>
                <a:cs typeface="Apple Symbols"/>
              </a:rPr>
              <a:t>⇒</a:t>
            </a:r>
            <a:r>
              <a:rPr sz="1800" spc="-104" baseline="-30092" dirty="0">
                <a:latin typeface="Apple Symbols"/>
                <a:cs typeface="Apple Symbols"/>
              </a:rPr>
              <a:t> </a:t>
            </a:r>
            <a:endParaRPr sz="1200" dirty="0">
              <a:latin typeface="Lucida Grande"/>
              <a:cs typeface="Lucida Gran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9201" y="1629724"/>
            <a:ext cx="16160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lang="en-US" sz="1800" spc="585" baseline="2314" dirty="0">
                <a:latin typeface="Apple Symbols"/>
                <a:cs typeface="Apple Symbols"/>
              </a:rPr>
              <a:t>    </a:t>
            </a:r>
            <a:r>
              <a:rPr sz="1800" spc="585" baseline="2314" dirty="0">
                <a:latin typeface="Apple Symbols"/>
                <a:cs typeface="Apple Symbols"/>
              </a:rPr>
              <a:t>⇒</a:t>
            </a:r>
            <a:r>
              <a:rPr sz="1800" spc="-120" baseline="2314" dirty="0">
                <a:latin typeface="Apple Symbols"/>
                <a:cs typeface="Apple Symbols"/>
              </a:rPr>
              <a:t> </a:t>
            </a:r>
            <a:r>
              <a:rPr sz="1800" spc="-165" baseline="2314" dirty="0">
                <a:latin typeface="Arial"/>
                <a:cs typeface="Arial"/>
              </a:rPr>
              <a:t>unobservable</a:t>
            </a:r>
            <a:endParaRPr sz="1800" baseline="2314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442" y="2461057"/>
            <a:ext cx="3960495" cy="81788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334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3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reverse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direction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analogous</a:t>
            </a:r>
            <a:endParaRPr sz="1200">
              <a:latin typeface="Arial"/>
              <a:cs typeface="Arial"/>
            </a:endParaRPr>
          </a:p>
          <a:p>
            <a:pPr marL="230504" marR="30480" indent="-193040" algn="just">
              <a:lnSpc>
                <a:spcPct val="100000"/>
              </a:lnSpc>
              <a:spcBef>
                <a:spcPts val="234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7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b="1" dirty="0">
                <a:latin typeface="Arial"/>
                <a:cs typeface="Arial"/>
              </a:rPr>
              <a:t>interpretation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some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non-</a:t>
            </a:r>
            <a:r>
              <a:rPr sz="1200" spc="-50" dirty="0">
                <a:latin typeface="Arial"/>
                <a:cs typeface="Arial"/>
              </a:rPr>
              <a:t>zero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initial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condition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0</a:t>
            </a:r>
            <a:r>
              <a:rPr sz="1200" spc="13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v</a:t>
            </a:r>
            <a:r>
              <a:rPr sz="1200" i="1" spc="9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will </a:t>
            </a:r>
            <a:r>
              <a:rPr sz="1200" spc="-75" dirty="0">
                <a:latin typeface="Arial"/>
                <a:cs typeface="Arial"/>
              </a:rPr>
              <a:t>generate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zero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output,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which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distinguishable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from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-10" dirty="0">
                <a:latin typeface="Arial"/>
                <a:cs typeface="Arial"/>
              </a:rPr>
              <a:t>origin.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ECB29F2-D13A-8893-EF04-A2359D8D0118}"/>
                  </a:ext>
                </a:extLst>
              </p:cNvPr>
              <p:cNvSpPr txBox="1"/>
              <p:nvPr/>
            </p:nvSpPr>
            <p:spPr>
              <a:xfrm>
                <a:off x="1719516" y="1341793"/>
                <a:ext cx="231648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ECB29F2-D13A-8893-EF04-A2359D8D0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16" y="1341793"/>
                <a:ext cx="2316480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325691B-CA08-B2E8-8565-0E3796978A74}"/>
                  </a:ext>
                </a:extLst>
              </p:cNvPr>
              <p:cNvSpPr txBox="1"/>
              <p:nvPr/>
            </p:nvSpPr>
            <p:spPr>
              <a:xfrm>
                <a:off x="-135579" y="347728"/>
                <a:ext cx="2373630" cy="366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altLang="zh-CN" sz="1000" b="0" i="1" spc="-4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000" b="0" i="1" spc="-4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ar-AE" sz="1000" b="0" i="1" spc="-4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𝐴</m:t>
                                </m:r>
                                <m:r>
                                  <a:rPr lang="zh-CN" altLang="ar-AE" sz="1000" b="0" i="1" spc="-4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</m:t>
                                </m:r>
                                <m:r>
                                  <a:rPr lang="zh-CN" altLang="ar-AE" sz="1000" b="0" i="1" spc="-4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𝜆</m:t>
                                </m:r>
                                <m:r>
                                  <a:rPr lang="zh-CN" altLang="ar-AE" sz="1000" b="0" i="1" spc="-4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ar-AE" sz="1000" b="0" i="1" spc="-4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325691B-CA08-B2E8-8565-0E3796978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579" y="347728"/>
                <a:ext cx="2373630" cy="366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231442"/>
            <a:ext cx="4337685" cy="2719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E5E5E5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193675" algn="l"/>
              </a:tabLst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DT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endParaRPr sz="1200">
              <a:latin typeface="Arial"/>
              <a:cs typeface="Arial"/>
            </a:endParaRPr>
          </a:p>
          <a:p>
            <a:pPr marL="384175" marR="1092200">
              <a:lnSpc>
                <a:spcPct val="100000"/>
              </a:lnSpc>
            </a:pPr>
            <a:r>
              <a:rPr sz="1200" spc="-3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5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controllable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form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Controllability</a:t>
            </a:r>
            <a:r>
              <a:rPr sz="1200" spc="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200" spc="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8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Eq.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40"/>
              </a:spcBef>
              <a:buAutoNum type="arabicPeriod" startAt="3"/>
              <a:tabLst>
                <a:tab pos="193675" algn="l"/>
              </a:tabLst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DT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Observability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1200" spc="2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8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observable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canonical</a:t>
            </a:r>
            <a:r>
              <a:rPr sz="1200" spc="2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CT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cases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degrees</a:t>
            </a:r>
            <a:r>
              <a:rPr sz="1200" spc="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controllability</a:t>
            </a:r>
            <a:r>
              <a:rPr sz="1200" spc="-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5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and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observability</a:t>
            </a:r>
            <a:endParaRPr sz="12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130"/>
              </a:spcBef>
              <a:buAutoNum type="arabicPeriod" startAt="4"/>
              <a:tabLst>
                <a:tab pos="191770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Transforming</a:t>
            </a:r>
            <a:r>
              <a:rPr sz="1200" spc="-1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spc="-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systems</a:t>
            </a:r>
            <a:r>
              <a:rPr sz="1200" spc="1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into 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canonical</a:t>
            </a:r>
            <a:r>
              <a:rPr sz="1200" spc="-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Transforming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9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systems</a:t>
            </a:r>
            <a:r>
              <a:rPr sz="1200" spc="4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into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canonical</a:t>
            </a:r>
            <a:r>
              <a:rPr sz="1200" spc="4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92808"/>
            <a:ext cx="3901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dirty="0">
                <a:solidFill>
                  <a:srgbClr val="000000"/>
                </a:solidFill>
              </a:rPr>
              <a:t> </a:t>
            </a:r>
            <a:r>
              <a:rPr sz="1400" spc="-20" dirty="0">
                <a:solidFill>
                  <a:srgbClr val="000000"/>
                </a:solidFill>
              </a:rPr>
              <a:t>(Controllability</a:t>
            </a:r>
            <a:r>
              <a:rPr sz="1400" dirty="0">
                <a:solidFill>
                  <a:srgbClr val="000000"/>
                </a:solidFill>
              </a:rPr>
              <a:t> of </a:t>
            </a:r>
            <a:r>
              <a:rPr sz="1400" spc="-60" dirty="0">
                <a:solidFill>
                  <a:srgbClr val="000000"/>
                </a:solidFill>
              </a:rPr>
              <a:t>continuous-</a:t>
            </a:r>
            <a:r>
              <a:rPr sz="1400" spc="-20" dirty="0">
                <a:solidFill>
                  <a:srgbClr val="000000"/>
                </a:solidFill>
              </a:rPr>
              <a:t>time</a:t>
            </a:r>
            <a:r>
              <a:rPr sz="1400" dirty="0">
                <a:solidFill>
                  <a:srgbClr val="000000"/>
                </a:solidFill>
              </a:rPr>
              <a:t> </a:t>
            </a:r>
            <a:r>
              <a:rPr sz="1400" spc="-70" dirty="0">
                <a:solidFill>
                  <a:srgbClr val="000000"/>
                </a:solidFill>
              </a:rPr>
              <a:t>systems)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445782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59728" y="467090"/>
                <a:ext cx="4440555" cy="180446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88900" marR="6858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i="1" spc="-10" dirty="0">
                    <a:latin typeface="Arial"/>
                    <a:cs typeface="Arial"/>
                  </a:rPr>
                  <a:t>The</a:t>
                </a:r>
                <a:r>
                  <a:rPr lang="en-US" sz="1200" i="1" spc="-75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n-</a:t>
                </a:r>
                <a:r>
                  <a:rPr lang="en-US" sz="1200" i="1" spc="-60" dirty="0">
                    <a:latin typeface="Arial"/>
                    <a:cs typeface="Arial"/>
                  </a:rPr>
                  <a:t>dimensional</a:t>
                </a:r>
                <a:r>
                  <a:rPr lang="en-US" sz="1200" i="1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r</a:t>
                </a:r>
                <a:r>
                  <a:rPr lang="en-US" sz="1200" i="1" spc="-204" dirty="0"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latin typeface="Arial"/>
                    <a:cs typeface="Arial"/>
                  </a:rPr>
                  <a:t>-</a:t>
                </a:r>
                <a:r>
                  <a:rPr lang="en-US" sz="1200" i="1" dirty="0">
                    <a:latin typeface="Arial"/>
                    <a:cs typeface="Arial"/>
                  </a:rPr>
                  <a:t>input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LTI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85" dirty="0">
                    <a:latin typeface="Arial"/>
                    <a:cs typeface="Arial"/>
                  </a:rPr>
                  <a:t>system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with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pc="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pc="1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 =</a:t>
                </a:r>
                <a:r>
                  <a:rPr lang="en-US" sz="1200" spc="-4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Bu,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-45" dirty="0">
                    <a:latin typeface="Arial"/>
                    <a:cs typeface="Arial"/>
                  </a:rPr>
                  <a:t> </a:t>
                </a:r>
                <a:r>
                  <a:rPr lang="en-US" sz="1200" spc="100" dirty="0">
                    <a:latin typeface="Apple Symbols"/>
                    <a:cs typeface="Apple Symbols"/>
                  </a:rPr>
                  <a:t>∈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spc="40" dirty="0">
                    <a:latin typeface="Times New Roman"/>
                    <a:cs typeface="Times New Roman"/>
                  </a:rPr>
                  <a:t>R</a:t>
                </a:r>
                <a:r>
                  <a:rPr lang="en-US" sz="1200" i="1" spc="60" baseline="31250" dirty="0">
                    <a:latin typeface="Arial"/>
                    <a:cs typeface="Arial"/>
                  </a:rPr>
                  <a:t>n</a:t>
                </a:r>
                <a:r>
                  <a:rPr lang="en-US" sz="1200" i="1" spc="60" baseline="31250" dirty="0">
                    <a:latin typeface="Hack"/>
                    <a:cs typeface="Hack"/>
                  </a:rPr>
                  <a:t>×</a:t>
                </a:r>
                <a:r>
                  <a:rPr lang="en-US" sz="1200" i="1" spc="60" baseline="31250" dirty="0">
                    <a:latin typeface="Arial"/>
                    <a:cs typeface="Arial"/>
                  </a:rPr>
                  <a:t>n</a:t>
                </a:r>
                <a:r>
                  <a:rPr lang="en-US" sz="1200" i="1" spc="40" dirty="0">
                    <a:latin typeface="Arial"/>
                    <a:cs typeface="Arial"/>
                  </a:rPr>
                  <a:t>, </a:t>
                </a:r>
                <a:r>
                  <a:rPr lang="en-US" sz="1200" i="1" dirty="0">
                    <a:latin typeface="Arial"/>
                    <a:cs typeface="Arial"/>
                  </a:rPr>
                  <a:t>B</a:t>
                </a:r>
                <a:r>
                  <a:rPr lang="en-US" sz="1200" i="1" spc="25" dirty="0">
                    <a:latin typeface="Arial"/>
                    <a:cs typeface="Arial"/>
                  </a:rPr>
                  <a:t> </a:t>
                </a:r>
                <a:r>
                  <a:rPr lang="en-US" sz="1200" spc="100" dirty="0">
                    <a:latin typeface="Apple Symbols"/>
                    <a:cs typeface="Apple Symbols"/>
                  </a:rPr>
                  <a:t>∈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spc="60" dirty="0">
                    <a:latin typeface="Times New Roman"/>
                    <a:cs typeface="Times New Roman"/>
                  </a:rPr>
                  <a:t>R</a:t>
                </a:r>
                <a:r>
                  <a:rPr lang="en-US" sz="1200" i="1" spc="89" baseline="31250" dirty="0">
                    <a:latin typeface="Arial"/>
                    <a:cs typeface="Arial"/>
                  </a:rPr>
                  <a:t>n</a:t>
                </a:r>
                <a:r>
                  <a:rPr lang="en-US" sz="1200" i="1" spc="89" baseline="31250" dirty="0">
                    <a:latin typeface="Hack"/>
                    <a:cs typeface="Hack"/>
                  </a:rPr>
                  <a:t>×</a:t>
                </a:r>
                <a:r>
                  <a:rPr lang="en-US" sz="1200" i="1" spc="89" baseline="31250" dirty="0">
                    <a:latin typeface="Arial"/>
                    <a:cs typeface="Arial"/>
                  </a:rPr>
                  <a:t>r</a:t>
                </a:r>
                <a:r>
                  <a:rPr lang="en-US" sz="1200" i="1" spc="352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is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controllable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if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and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only</a:t>
                </a:r>
                <a:r>
                  <a:rPr lang="en-US" sz="1200" i="1" dirty="0">
                    <a:latin typeface="Arial"/>
                    <a:cs typeface="Arial"/>
                  </a:rPr>
                  <a:t> if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either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85" dirty="0">
                    <a:latin typeface="Arial"/>
                    <a:cs typeface="Arial"/>
                  </a:rPr>
                  <a:t>one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of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the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following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is </a:t>
                </a:r>
                <a:r>
                  <a:rPr lang="en-US" sz="1200" i="1" spc="-10" dirty="0">
                    <a:latin typeface="Arial"/>
                    <a:cs typeface="Arial"/>
                  </a:rPr>
                  <a:t>satisfied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85445" indent="-189230">
                  <a:lnSpc>
                    <a:spcPct val="100000"/>
                  </a:lnSpc>
                  <a:spcBef>
                    <a:spcPts val="310"/>
                  </a:spcBef>
                  <a:buClr>
                    <a:srgbClr val="7F7F7F"/>
                  </a:buClr>
                  <a:buFont typeface="Arial"/>
                  <a:buAutoNum type="arabicPeriod"/>
                  <a:tabLst>
                    <a:tab pos="385445" algn="l"/>
                  </a:tabLst>
                </a:pPr>
                <a:r>
                  <a:rPr lang="en-US" sz="1200" i="1" spc="-10" dirty="0">
                    <a:latin typeface="Arial"/>
                    <a:cs typeface="Arial"/>
                  </a:rPr>
                  <a:t>The</a:t>
                </a:r>
                <a:r>
                  <a:rPr lang="en-US" sz="1200" i="1" spc="-60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n</a:t>
                </a:r>
                <a:r>
                  <a:rPr lang="en-US" sz="1200" i="1" spc="-45" dirty="0">
                    <a:latin typeface="Arial"/>
                    <a:cs typeface="Arial"/>
                  </a:rPr>
                  <a:t> </a:t>
                </a:r>
                <a:r>
                  <a:rPr lang="en-US" sz="1200" spc="365" dirty="0">
                    <a:latin typeface="Apple Symbols"/>
                    <a:cs typeface="Apple Symbols"/>
                  </a:rPr>
                  <a:t>×</a:t>
                </a:r>
                <a:r>
                  <a:rPr lang="en-US" sz="1200" spc="-135" dirty="0"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nr</a:t>
                </a:r>
                <a:r>
                  <a:rPr lang="en-US" sz="1200" i="1" spc="12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controllability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matrix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45440" algn="ctr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10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800" spc="75" dirty="0">
                    <a:latin typeface="Lucida Grande"/>
                    <a:cs typeface="Lucida Grande"/>
                  </a:rPr>
                  <a:t>[</a:t>
                </a:r>
                <a:r>
                  <a:rPr lang="en-US" sz="1200" i="1" spc="50" dirty="0">
                    <a:latin typeface="Arial"/>
                    <a:cs typeface="Arial"/>
                  </a:rPr>
                  <a:t>B,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AB,</a:t>
                </a:r>
                <a:r>
                  <a:rPr lang="en-US" sz="1200" i="1" spc="-13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baseline="34722" dirty="0">
                    <a:latin typeface="Arial"/>
                    <a:cs typeface="Arial"/>
                  </a:rPr>
                  <a:t>2</a:t>
                </a:r>
                <a:r>
                  <a:rPr lang="en-US" sz="1200" i="1" dirty="0">
                    <a:latin typeface="Arial"/>
                    <a:cs typeface="Arial"/>
                  </a:rPr>
                  <a:t>B,</a:t>
                </a:r>
                <a:r>
                  <a:rPr lang="en-US" sz="1200" i="1" spc="-13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,</a:t>
                </a:r>
                <a:r>
                  <a:rPr lang="en-US" sz="1200" i="1" spc="-130" dirty="0">
                    <a:latin typeface="Arial"/>
                    <a:cs typeface="Arial"/>
                  </a:rPr>
                  <a:t> </a:t>
                </a:r>
                <a:r>
                  <a:rPr lang="en-US" sz="1200" i="1" spc="40" dirty="0">
                    <a:latin typeface="Arial"/>
                    <a:cs typeface="Arial"/>
                  </a:rPr>
                  <a:t>A</a:t>
                </a:r>
                <a:r>
                  <a:rPr lang="en-US" sz="1200" i="1" spc="60" baseline="34722" dirty="0">
                    <a:latin typeface="Arial"/>
                    <a:cs typeface="Arial"/>
                  </a:rPr>
                  <a:t>n</a:t>
                </a:r>
                <a:r>
                  <a:rPr lang="en-US" sz="1200" i="1" spc="60" baseline="34722" dirty="0">
                    <a:latin typeface="Hack"/>
                    <a:cs typeface="Hack"/>
                  </a:rPr>
                  <a:t>−</a:t>
                </a:r>
                <a:r>
                  <a:rPr lang="en-US" sz="1200" spc="60" baseline="34722" dirty="0">
                    <a:latin typeface="Arial"/>
                    <a:cs typeface="Arial"/>
                  </a:rPr>
                  <a:t>1</a:t>
                </a:r>
                <a:r>
                  <a:rPr lang="en-US" sz="1200" i="1" spc="40" dirty="0">
                    <a:latin typeface="Arial"/>
                    <a:cs typeface="Arial"/>
                  </a:rPr>
                  <a:t>B</a:t>
                </a:r>
                <a:r>
                  <a:rPr lang="en-US" sz="1800" spc="60" dirty="0">
                    <a:latin typeface="Lucida Grande"/>
                    <a:cs typeface="Lucida Grande"/>
                  </a:rPr>
                  <a:t>]</a:t>
                </a:r>
                <a:endParaRPr lang="en-US" sz="1800" dirty="0">
                  <a:latin typeface="Lucida Grande"/>
                  <a:cs typeface="Lucida Grande"/>
                </a:endParaRPr>
              </a:p>
              <a:p>
                <a:pPr marL="38608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200" i="1" spc="-100" dirty="0">
                    <a:latin typeface="Arial"/>
                    <a:cs typeface="Arial"/>
                  </a:rPr>
                  <a:t>has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rank</a:t>
                </a:r>
                <a:r>
                  <a:rPr lang="en-US" sz="1200" i="1" spc="-4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n.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85445" indent="-189230">
                  <a:lnSpc>
                    <a:spcPct val="100000"/>
                  </a:lnSpc>
                  <a:spcBef>
                    <a:spcPts val="305"/>
                  </a:spcBef>
                  <a:buClr>
                    <a:srgbClr val="7F7F7F"/>
                  </a:buClr>
                  <a:buFont typeface="Arial"/>
                  <a:buAutoNum type="arabicPeriod" startAt="2"/>
                  <a:tabLst>
                    <a:tab pos="385445" algn="l"/>
                  </a:tabLst>
                </a:pPr>
                <a:r>
                  <a:rPr lang="en-US" sz="1200" i="1" spc="-10" dirty="0">
                    <a:latin typeface="Arial"/>
                    <a:cs typeface="Arial"/>
                  </a:rPr>
                  <a:t>The</a:t>
                </a:r>
                <a:r>
                  <a:rPr lang="en-US" sz="1200" i="1" spc="-25" dirty="0">
                    <a:latin typeface="Arial"/>
                    <a:cs typeface="Arial"/>
                  </a:rPr>
                  <a:t> controllability </a:t>
                </a:r>
                <a:r>
                  <a:rPr lang="en-US" sz="1200" i="1" spc="-10" dirty="0">
                    <a:latin typeface="Arial"/>
                    <a:cs typeface="Arial"/>
                  </a:rPr>
                  <a:t>gramian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467090"/>
                <a:ext cx="4440555" cy="1804468"/>
              </a:xfrm>
              <a:prstGeom prst="rect">
                <a:avLst/>
              </a:prstGeom>
              <a:blipFill>
                <a:blip r:embed="rId3"/>
                <a:stretch>
                  <a:fillRect l="-137" t="-2365" r="-1099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object 10"/>
          <p:cNvGrpSpPr/>
          <p:nvPr/>
        </p:nvGrpSpPr>
        <p:grpSpPr>
          <a:xfrm>
            <a:off x="1582407" y="2305977"/>
            <a:ext cx="1740535" cy="447675"/>
            <a:chOff x="1582407" y="2305977"/>
            <a:chExt cx="1740535" cy="447675"/>
          </a:xfrm>
        </p:grpSpPr>
        <p:sp>
          <p:nvSpPr>
            <p:cNvPr id="11" name="object 11"/>
            <p:cNvSpPr/>
            <p:nvPr/>
          </p:nvSpPr>
          <p:spPr>
            <a:xfrm>
              <a:off x="1582407" y="2308504"/>
              <a:ext cx="1740535" cy="0"/>
            </a:xfrm>
            <a:custGeom>
              <a:avLst/>
              <a:gdLst/>
              <a:ahLst/>
              <a:cxnLst/>
              <a:rect l="l" t="t" r="r" b="b"/>
              <a:pathLst>
                <a:path w="1740535">
                  <a:moveTo>
                    <a:pt x="0" y="0"/>
                  </a:moveTo>
                  <a:lnTo>
                    <a:pt x="174052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84934" y="2308504"/>
              <a:ext cx="0" cy="442595"/>
            </a:xfrm>
            <a:custGeom>
              <a:avLst/>
              <a:gdLst/>
              <a:ahLst/>
              <a:cxnLst/>
              <a:rect l="l" t="t" r="r" b="b"/>
              <a:pathLst>
                <a:path h="442594">
                  <a:moveTo>
                    <a:pt x="0" y="44248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20402" y="2308504"/>
              <a:ext cx="0" cy="442595"/>
            </a:xfrm>
            <a:custGeom>
              <a:avLst/>
              <a:gdLst/>
              <a:ahLst/>
              <a:cxnLst/>
              <a:rect l="l" t="t" r="r" b="b"/>
              <a:pathLst>
                <a:path h="442594">
                  <a:moveTo>
                    <a:pt x="0" y="44248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82407" y="2750985"/>
              <a:ext cx="1740535" cy="0"/>
            </a:xfrm>
            <a:custGeom>
              <a:avLst/>
              <a:gdLst/>
              <a:ahLst/>
              <a:cxnLst/>
              <a:rect l="l" t="t" r="r" b="b"/>
              <a:pathLst>
                <a:path w="1740535">
                  <a:moveTo>
                    <a:pt x="0" y="0"/>
                  </a:moveTo>
                  <a:lnTo>
                    <a:pt x="174052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3260" y="2864152"/>
            <a:ext cx="1775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0" dirty="0">
                <a:latin typeface="Arial"/>
                <a:cs typeface="Arial"/>
              </a:rPr>
              <a:t>is </a:t>
            </a:r>
            <a:r>
              <a:rPr sz="1200" i="1" spc="-60" dirty="0">
                <a:latin typeface="Arial"/>
                <a:cs typeface="Arial"/>
              </a:rPr>
              <a:t>nonsingular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for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any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80" dirty="0">
                <a:latin typeface="Arial"/>
                <a:cs typeface="Arial"/>
              </a:rPr>
              <a:t>t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200" dirty="0">
                <a:latin typeface="Arial"/>
                <a:cs typeface="Arial"/>
              </a:rPr>
              <a:t>&gt;</a:t>
            </a:r>
            <a:r>
              <a:rPr sz="1200" i="1" spc="-6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0</a:t>
            </a:r>
            <a:r>
              <a:rPr sz="1200" i="1" spc="-2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14EA176-8791-5BB9-8FA2-C6DC935E5B94}"/>
                  </a:ext>
                </a:extLst>
              </p:cNvPr>
              <p:cNvSpPr txBox="1"/>
              <p:nvPr/>
            </p:nvSpPr>
            <p:spPr>
              <a:xfrm>
                <a:off x="1644316" y="2313911"/>
                <a:ext cx="1634485" cy="412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14EA176-8791-5BB9-8FA2-C6DC935E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316" y="2313911"/>
                <a:ext cx="1634485" cy="412998"/>
              </a:xfrm>
              <a:prstGeom prst="rect">
                <a:avLst/>
              </a:prstGeom>
              <a:blipFill>
                <a:blip r:embed="rId5"/>
                <a:stretch>
                  <a:fillRect l="-12313" t="-189552" r="-1119" b="-276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265922"/>
            <a:ext cx="3822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dirty="0">
                <a:solidFill>
                  <a:srgbClr val="000000"/>
                </a:solidFill>
              </a:rPr>
              <a:t> </a:t>
            </a:r>
            <a:r>
              <a:rPr sz="1400" spc="-45" dirty="0">
                <a:solidFill>
                  <a:srgbClr val="000000"/>
                </a:solidFill>
              </a:rPr>
              <a:t>(Observability</a:t>
            </a:r>
            <a:r>
              <a:rPr sz="1400" spc="5" dirty="0">
                <a:solidFill>
                  <a:srgbClr val="000000"/>
                </a:solidFill>
              </a:rPr>
              <a:t> </a:t>
            </a:r>
            <a:r>
              <a:rPr sz="1400" dirty="0">
                <a:solidFill>
                  <a:srgbClr val="000000"/>
                </a:solidFill>
              </a:rPr>
              <a:t>of </a:t>
            </a:r>
            <a:r>
              <a:rPr sz="1400" spc="-60" dirty="0">
                <a:solidFill>
                  <a:srgbClr val="000000"/>
                </a:solidFill>
              </a:rPr>
              <a:t>continuous-</a:t>
            </a:r>
            <a:r>
              <a:rPr sz="1400" spc="-20" dirty="0">
                <a:solidFill>
                  <a:srgbClr val="000000"/>
                </a:solidFill>
              </a:rPr>
              <a:t>time</a:t>
            </a:r>
            <a:r>
              <a:rPr sz="1400" spc="5" dirty="0">
                <a:solidFill>
                  <a:srgbClr val="000000"/>
                </a:solidFill>
              </a:rPr>
              <a:t> </a:t>
            </a:r>
            <a:r>
              <a:rPr sz="1400" spc="-70" dirty="0">
                <a:solidFill>
                  <a:srgbClr val="000000"/>
                </a:solidFill>
              </a:rPr>
              <a:t>systems)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518896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10528" y="540204"/>
                <a:ext cx="3912235" cy="60134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7465" marR="28575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i="1" spc="-80" dirty="0">
                    <a:latin typeface="Arial"/>
                    <a:cs typeface="Arial"/>
                  </a:rPr>
                  <a:t>System</a:t>
                </a:r>
                <a:r>
                  <a:rPr sz="1200" i="1" spc="-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1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1200" spc="20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4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Ax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Bu,</a:t>
                </a:r>
                <a:r>
                  <a:rPr sz="1200" i="1" spc="21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y</a:t>
                </a:r>
                <a:r>
                  <a:rPr sz="1200" i="1" spc="9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latin typeface="Arial"/>
                    <a:cs typeface="Arial"/>
                  </a:rPr>
                  <a:t>Cx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Du,</a:t>
                </a:r>
                <a:r>
                  <a:rPr sz="1200" i="1" spc="2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spc="-25" dirty="0">
                    <a:latin typeface="Arial"/>
                    <a:cs typeface="Arial"/>
                  </a:rPr>
                  <a:t> </a:t>
                </a:r>
                <a:r>
                  <a:rPr sz="1200" spc="100" dirty="0">
                    <a:latin typeface="Apple Symbols"/>
                    <a:cs typeface="Apple Symbols"/>
                  </a:rPr>
                  <a:t>∈</a:t>
                </a:r>
                <a:r>
                  <a:rPr sz="1200" spc="-95" dirty="0">
                    <a:latin typeface="Apple Symbols"/>
                    <a:cs typeface="Apple Symbols"/>
                  </a:rPr>
                  <a:t> </a:t>
                </a:r>
                <a:r>
                  <a:rPr sz="1200" spc="50" dirty="0">
                    <a:latin typeface="Times New Roman"/>
                    <a:cs typeface="Times New Roman"/>
                  </a:rPr>
                  <a:t>R</a:t>
                </a:r>
                <a:r>
                  <a:rPr sz="1200" i="1" spc="75" baseline="31250" dirty="0">
                    <a:latin typeface="Arial"/>
                    <a:cs typeface="Arial"/>
                  </a:rPr>
                  <a:t>n</a:t>
                </a:r>
                <a:r>
                  <a:rPr sz="1200" i="1" spc="75" baseline="31250" dirty="0">
                    <a:latin typeface="Hack"/>
                    <a:cs typeface="Hack"/>
                  </a:rPr>
                  <a:t>×</a:t>
                </a:r>
                <a:r>
                  <a:rPr sz="1200" i="1" spc="75" baseline="31250" dirty="0">
                    <a:latin typeface="Arial"/>
                    <a:cs typeface="Arial"/>
                  </a:rPr>
                  <a:t>n</a:t>
                </a:r>
                <a:r>
                  <a:rPr sz="1200" i="1" spc="50" dirty="0">
                    <a:latin typeface="Arial"/>
                    <a:cs typeface="Arial"/>
                  </a:rPr>
                  <a:t>,</a:t>
                </a:r>
                <a:r>
                  <a:rPr sz="1200" i="1" spc="2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C</a:t>
                </a:r>
                <a:r>
                  <a:rPr sz="1200" i="1" spc="110" dirty="0">
                    <a:latin typeface="Arial"/>
                    <a:cs typeface="Arial"/>
                  </a:rPr>
                  <a:t> </a:t>
                </a:r>
                <a:r>
                  <a:rPr sz="1200" spc="100" dirty="0">
                    <a:latin typeface="Apple Symbols"/>
                    <a:cs typeface="Apple Symbols"/>
                  </a:rPr>
                  <a:t>∈</a:t>
                </a:r>
                <a:r>
                  <a:rPr sz="1200" spc="-95" dirty="0">
                    <a:latin typeface="Apple Symbols"/>
                    <a:cs typeface="Apple Symbols"/>
                  </a:rPr>
                  <a:t> </a:t>
                </a:r>
                <a:r>
                  <a:rPr sz="1200" spc="55" dirty="0">
                    <a:latin typeface="Times New Roman"/>
                    <a:cs typeface="Times New Roman"/>
                  </a:rPr>
                  <a:t>R</a:t>
                </a:r>
                <a:r>
                  <a:rPr sz="1200" i="1" spc="82" baseline="31250" dirty="0">
                    <a:latin typeface="Arial"/>
                    <a:cs typeface="Arial"/>
                  </a:rPr>
                  <a:t>m</a:t>
                </a:r>
                <a:r>
                  <a:rPr sz="1200" i="1" spc="82" baseline="31250" dirty="0">
                    <a:latin typeface="Hack"/>
                    <a:cs typeface="Hack"/>
                  </a:rPr>
                  <a:t>×</a:t>
                </a:r>
                <a:r>
                  <a:rPr sz="1200" i="1" spc="82" baseline="31250" dirty="0">
                    <a:latin typeface="Arial"/>
                    <a:cs typeface="Arial"/>
                  </a:rPr>
                  <a:t>n</a:t>
                </a:r>
                <a:r>
                  <a:rPr sz="1200" i="1" spc="300" baseline="3125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is </a:t>
                </a:r>
                <a:r>
                  <a:rPr sz="1200" i="1" spc="-85" dirty="0">
                    <a:latin typeface="Arial"/>
                    <a:cs typeface="Arial"/>
                  </a:rPr>
                  <a:t>observable</a:t>
                </a:r>
                <a:r>
                  <a:rPr sz="1200" i="1" dirty="0">
                    <a:latin typeface="Arial"/>
                    <a:cs typeface="Arial"/>
                  </a:rPr>
                  <a:t> if </a:t>
                </a:r>
                <a:r>
                  <a:rPr sz="1200" i="1" spc="-50" dirty="0">
                    <a:latin typeface="Arial"/>
                    <a:cs typeface="Arial"/>
                  </a:rPr>
                  <a:t>and</a:t>
                </a:r>
                <a:r>
                  <a:rPr sz="1200" i="1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only</a:t>
                </a:r>
                <a:r>
                  <a:rPr sz="1200" i="1" dirty="0">
                    <a:latin typeface="Arial"/>
                    <a:cs typeface="Arial"/>
                  </a:rPr>
                  <a:t> if </a:t>
                </a:r>
                <a:r>
                  <a:rPr sz="1200" i="1" spc="-35" dirty="0">
                    <a:latin typeface="Arial"/>
                    <a:cs typeface="Arial"/>
                  </a:rPr>
                  <a:t>either</a:t>
                </a:r>
                <a:r>
                  <a:rPr sz="1200" i="1" dirty="0">
                    <a:latin typeface="Arial"/>
                    <a:cs typeface="Arial"/>
                  </a:rPr>
                  <a:t> </a:t>
                </a:r>
                <a:r>
                  <a:rPr sz="1200" i="1" spc="-85" dirty="0">
                    <a:latin typeface="Arial"/>
                    <a:cs typeface="Arial"/>
                  </a:rPr>
                  <a:t>one</a:t>
                </a:r>
                <a:r>
                  <a:rPr sz="1200" i="1" dirty="0">
                    <a:latin typeface="Arial"/>
                    <a:cs typeface="Arial"/>
                  </a:rPr>
                  <a:t> of the </a:t>
                </a:r>
                <a:r>
                  <a:rPr sz="1200" i="1" spc="-35" dirty="0">
                    <a:latin typeface="Arial"/>
                    <a:cs typeface="Arial"/>
                  </a:rPr>
                  <a:t>following</a:t>
                </a:r>
                <a:r>
                  <a:rPr sz="1200" i="1" dirty="0"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latin typeface="Arial"/>
                    <a:cs typeface="Arial"/>
                  </a:rPr>
                  <a:t>is</a:t>
                </a:r>
                <a:r>
                  <a:rPr sz="1200" i="1" dirty="0"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satisfied</a:t>
                </a:r>
                <a:endParaRPr sz="1200" dirty="0">
                  <a:latin typeface="Arial"/>
                  <a:cs typeface="Arial"/>
                </a:endParaRPr>
              </a:p>
              <a:p>
                <a:pPr marL="145415">
                  <a:lnSpc>
                    <a:spcPct val="100000"/>
                  </a:lnSpc>
                  <a:spcBef>
                    <a:spcPts val="215"/>
                  </a:spcBef>
                </a:pPr>
                <a:r>
                  <a:rPr sz="1200" dirty="0">
                    <a:solidFill>
                      <a:srgbClr val="7F7F7F"/>
                    </a:solidFill>
                    <a:latin typeface="Arial"/>
                    <a:cs typeface="Arial"/>
                  </a:rPr>
                  <a:t>1.</a:t>
                </a:r>
                <a:r>
                  <a:rPr sz="1200" spc="90" dirty="0">
                    <a:solidFill>
                      <a:srgbClr val="7F7F7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latin typeface="Arial"/>
                    <a:cs typeface="Arial"/>
                  </a:rPr>
                  <a:t>The</a:t>
                </a:r>
                <a:r>
                  <a:rPr sz="1200" i="1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latin typeface="Arial"/>
                    <a:cs typeface="Arial"/>
                  </a:rPr>
                  <a:t>mn</a:t>
                </a:r>
                <a:r>
                  <a:rPr sz="1200" spc="-10" dirty="0">
                    <a:latin typeface="Arial"/>
                    <a:cs typeface="Arial"/>
                  </a:rPr>
                  <a:t>)</a:t>
                </a:r>
                <a:r>
                  <a:rPr sz="1200" spc="-75" dirty="0">
                    <a:latin typeface="Arial"/>
                    <a:cs typeface="Arial"/>
                  </a:rPr>
                  <a:t> </a:t>
                </a:r>
                <a:r>
                  <a:rPr sz="1200" spc="365" dirty="0">
                    <a:latin typeface="Apple Symbols"/>
                    <a:cs typeface="Apple Symbols"/>
                  </a:rPr>
                  <a:t>×</a:t>
                </a:r>
                <a:r>
                  <a:rPr sz="1200" spc="-135" dirty="0">
                    <a:latin typeface="Apple Symbols"/>
                    <a:cs typeface="Apple Symbols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n</a:t>
                </a:r>
                <a:r>
                  <a:rPr sz="1200" i="1" spc="25" dirty="0"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observability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latin typeface="Arial"/>
                    <a:cs typeface="Arial"/>
                  </a:rPr>
                  <a:t>matrix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540204"/>
                <a:ext cx="3912235" cy="601345"/>
              </a:xfrm>
              <a:prstGeom prst="rect">
                <a:avLst/>
              </a:prstGeom>
              <a:blipFill>
                <a:blip r:embed="rId3"/>
                <a:stretch>
                  <a:fillRect l="-1402" t="-7143" r="-2181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 txBox="1"/>
          <p:nvPr/>
        </p:nvSpPr>
        <p:spPr>
          <a:xfrm>
            <a:off x="1013688" y="1556561"/>
            <a:ext cx="28657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  <a:tabLst>
                <a:tab pos="960755" algn="l"/>
              </a:tabLst>
            </a:pPr>
            <a:r>
              <a:rPr sz="1650" baseline="32828" dirty="0">
                <a:latin typeface="Lucida Grande"/>
                <a:cs typeface="Lucida Grande"/>
              </a:rPr>
              <a:t>	</a:t>
            </a:r>
            <a:r>
              <a:rPr lang="en-US" sz="1650" baseline="32828" dirty="0">
                <a:latin typeface="Lucida Grande"/>
                <a:cs typeface="Lucida Grande"/>
              </a:rPr>
              <a:t>  </a:t>
            </a:r>
            <a:r>
              <a:rPr sz="1650" spc="142" baseline="32828" dirty="0">
                <a:latin typeface="Lucida Grande"/>
                <a:cs typeface="Lucida Grande"/>
              </a:rPr>
              <a:t> </a:t>
            </a:r>
            <a:r>
              <a:rPr sz="1650" i="1" spc="-135" baseline="2525" dirty="0">
                <a:latin typeface="Arial"/>
                <a:cs typeface="Arial"/>
              </a:rPr>
              <a:t>has</a:t>
            </a:r>
            <a:r>
              <a:rPr sz="1650" i="1" spc="22" baseline="2525" dirty="0">
                <a:latin typeface="Arial"/>
                <a:cs typeface="Arial"/>
              </a:rPr>
              <a:t> </a:t>
            </a:r>
            <a:r>
              <a:rPr sz="1650" i="1" spc="-30" baseline="2525" dirty="0">
                <a:latin typeface="Arial"/>
                <a:cs typeface="Arial"/>
              </a:rPr>
              <a:t>rank</a:t>
            </a:r>
            <a:r>
              <a:rPr sz="1650" i="1" baseline="2525" dirty="0">
                <a:latin typeface="Arial"/>
                <a:cs typeface="Arial"/>
              </a:rPr>
              <a:t> n</a:t>
            </a:r>
            <a:r>
              <a:rPr sz="1650" i="1" spc="22" baseline="2525" dirty="0">
                <a:latin typeface="Arial"/>
                <a:cs typeface="Arial"/>
              </a:rPr>
              <a:t> </a:t>
            </a:r>
            <a:r>
              <a:rPr sz="1650" i="1" baseline="2525" dirty="0">
                <a:latin typeface="Arial"/>
                <a:cs typeface="Arial"/>
              </a:rPr>
              <a:t>(full </a:t>
            </a:r>
            <a:r>
              <a:rPr sz="1650" i="1" spc="-67" baseline="2525" dirty="0">
                <a:latin typeface="Arial"/>
                <a:cs typeface="Arial"/>
              </a:rPr>
              <a:t>column</a:t>
            </a:r>
            <a:r>
              <a:rPr sz="1650" i="1" baseline="2525" dirty="0">
                <a:latin typeface="Arial"/>
                <a:cs typeface="Arial"/>
              </a:rPr>
              <a:t> </a:t>
            </a:r>
            <a:r>
              <a:rPr sz="1650" i="1" spc="-15" baseline="2525" dirty="0">
                <a:latin typeface="Arial"/>
                <a:cs typeface="Arial"/>
              </a:rPr>
              <a:t>rank)</a:t>
            </a:r>
            <a:endParaRPr sz="1650" baseline="2525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331" y="2142449"/>
            <a:ext cx="181546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2.</a:t>
            </a:r>
            <a:r>
              <a:rPr sz="1200" spc="1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observability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gramian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9693" y="2500985"/>
            <a:ext cx="1748155" cy="447675"/>
            <a:chOff x="699693" y="2500985"/>
            <a:chExt cx="1748155" cy="447675"/>
          </a:xfrm>
        </p:grpSpPr>
        <p:sp>
          <p:nvSpPr>
            <p:cNvPr id="18" name="object 18"/>
            <p:cNvSpPr/>
            <p:nvPr/>
          </p:nvSpPr>
          <p:spPr>
            <a:xfrm>
              <a:off x="699693" y="2503513"/>
              <a:ext cx="1748155" cy="0"/>
            </a:xfrm>
            <a:custGeom>
              <a:avLst/>
              <a:gdLst/>
              <a:ahLst/>
              <a:cxnLst/>
              <a:rect l="l" t="t" r="r" b="b"/>
              <a:pathLst>
                <a:path w="1748155">
                  <a:moveTo>
                    <a:pt x="0" y="0"/>
                  </a:moveTo>
                  <a:lnTo>
                    <a:pt x="174771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2221" y="2503513"/>
              <a:ext cx="0" cy="442595"/>
            </a:xfrm>
            <a:custGeom>
              <a:avLst/>
              <a:gdLst/>
              <a:ahLst/>
              <a:cxnLst/>
              <a:rect l="l" t="t" r="r" b="b"/>
              <a:pathLst>
                <a:path h="442594">
                  <a:moveTo>
                    <a:pt x="0" y="44248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44877" y="2503513"/>
              <a:ext cx="0" cy="442595"/>
            </a:xfrm>
            <a:custGeom>
              <a:avLst/>
              <a:gdLst/>
              <a:ahLst/>
              <a:cxnLst/>
              <a:rect l="l" t="t" r="r" b="b"/>
              <a:pathLst>
                <a:path h="442594">
                  <a:moveTo>
                    <a:pt x="0" y="44248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9693" y="2945993"/>
              <a:ext cx="1748155" cy="0"/>
            </a:xfrm>
            <a:custGeom>
              <a:avLst/>
              <a:gdLst/>
              <a:ahLst/>
              <a:cxnLst/>
              <a:rect l="l" t="t" r="r" b="b"/>
              <a:pathLst>
                <a:path w="1748155">
                  <a:moveTo>
                    <a:pt x="0" y="0"/>
                  </a:moveTo>
                  <a:lnTo>
                    <a:pt x="174771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84247" y="2603904"/>
            <a:ext cx="17341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0" dirty="0">
                <a:latin typeface="Arial"/>
                <a:cs typeface="Arial"/>
              </a:rPr>
              <a:t>is </a:t>
            </a:r>
            <a:r>
              <a:rPr sz="1200" i="1" spc="-60" dirty="0">
                <a:latin typeface="Arial"/>
                <a:cs typeface="Arial"/>
              </a:rPr>
              <a:t>nonsingular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for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any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80" dirty="0">
                <a:latin typeface="Arial"/>
                <a:cs typeface="Arial"/>
              </a:rPr>
              <a:t>t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200" dirty="0">
                <a:latin typeface="Arial"/>
                <a:cs typeface="Arial"/>
              </a:rPr>
              <a:t>&gt;</a:t>
            </a:r>
            <a:r>
              <a:rPr sz="1200" i="1" spc="-6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5B4B230-87F4-8346-7962-09451041BE07}"/>
                  </a:ext>
                </a:extLst>
              </p:cNvPr>
              <p:cNvSpPr txBox="1"/>
              <p:nvPr/>
            </p:nvSpPr>
            <p:spPr>
              <a:xfrm>
                <a:off x="412825" y="1254704"/>
                <a:ext cx="230505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5B4B230-87F4-8346-7962-09451041B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25" y="1254704"/>
                <a:ext cx="2305050" cy="772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396F608-38A0-C22F-1B0F-EB344CE3861A}"/>
                  </a:ext>
                </a:extLst>
              </p:cNvPr>
              <p:cNvSpPr txBox="1"/>
              <p:nvPr/>
            </p:nvSpPr>
            <p:spPr>
              <a:xfrm>
                <a:off x="771023" y="2508473"/>
                <a:ext cx="1634485" cy="412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396F608-38A0-C22F-1B0F-EB344CE38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23" y="2508473"/>
                <a:ext cx="1634485" cy="412998"/>
              </a:xfrm>
              <a:prstGeom prst="rect">
                <a:avLst/>
              </a:prstGeom>
              <a:blipFill>
                <a:blip r:embed="rId6"/>
                <a:stretch>
                  <a:fillRect l="-11896" t="-185294" r="-1115" b="-27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/>
              <a:t>Summary:</a:t>
            </a:r>
            <a:r>
              <a:rPr spc="100" dirty="0"/>
              <a:t> </a:t>
            </a:r>
            <a:r>
              <a:rPr spc="-85" dirty="0"/>
              <a:t>computing</a:t>
            </a:r>
            <a:r>
              <a:rPr spc="-35" dirty="0"/>
              <a:t> </a:t>
            </a:r>
            <a:r>
              <a:rPr spc="-40" dirty="0"/>
              <a:t>the </a:t>
            </a:r>
            <a:r>
              <a:rPr spc="-110" dirty="0"/>
              <a:t>gramians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55114"/>
              </p:ext>
            </p:extLst>
          </p:nvPr>
        </p:nvGraphicFramePr>
        <p:xfrm>
          <a:off x="174612" y="747674"/>
          <a:ext cx="425767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Controllability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Gramian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55"/>
                        </a:lnSpc>
                      </a:pPr>
                      <a:r>
                        <a:rPr sz="1000" spc="-35" dirty="0">
                          <a:latin typeface="Arial"/>
                          <a:cs typeface="Arial"/>
                        </a:rPr>
                        <a:t>Observability</a:t>
                      </a:r>
                      <a:r>
                        <a:rPr sz="10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Gramian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30" dirty="0">
                          <a:latin typeface="Arial"/>
                          <a:cs typeface="Arial"/>
                        </a:rPr>
                        <a:t>continuous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35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35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40" dirty="0">
                          <a:latin typeface="Arial"/>
                          <a:cs typeface="Arial"/>
                        </a:rPr>
                        <a:t>Lyapunov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eq.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0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8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000" spc="265" dirty="0">
                          <a:latin typeface="Apple Symbols"/>
                          <a:cs typeface="Apple Symbols"/>
                        </a:rPr>
                        <a:t>→</a:t>
                      </a:r>
                      <a:r>
                        <a:rPr sz="1000" spc="-40" dirty="0"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spc="455" dirty="0">
                          <a:latin typeface="Apple Symbols"/>
                          <a:cs typeface="Apple Symbols"/>
                        </a:rPr>
                        <a:t>∞</a:t>
                      </a:r>
                      <a:r>
                        <a:rPr sz="1000" spc="5" dirty="0"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spc="35" dirty="0">
                          <a:latin typeface="Arial"/>
                          <a:cs typeface="Arial"/>
                        </a:rPr>
                        <a:t>&amp;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Hurwitz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stable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000" i="1" spc="-20" dirty="0">
                          <a:latin typeface="Arial"/>
                          <a:cs typeface="Arial"/>
                        </a:rPr>
                        <a:t>AW</a:t>
                      </a:r>
                      <a:r>
                        <a:rPr sz="1050" i="1" spc="-30" baseline="-11904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50" i="1" spc="202" baseline="-11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spc="-30" baseline="-11904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50" i="1" spc="-135" baseline="-11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50" i="1" baseline="27777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337" baseline="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60" dirty="0"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i="1" spc="60" dirty="0">
                          <a:latin typeface="Arial"/>
                          <a:cs typeface="Arial"/>
                        </a:rPr>
                        <a:t>BB</a:t>
                      </a:r>
                      <a:r>
                        <a:rPr sz="1050" i="1" spc="89" baseline="27777" dirty="0">
                          <a:latin typeface="Arial"/>
                          <a:cs typeface="Arial"/>
                        </a:rPr>
                        <a:t>T</a:t>
                      </a:r>
                      <a:endParaRPr sz="1050" baseline="27777" dirty="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50" i="1" baseline="27777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-75" baseline="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baseline="-11904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50" i="1" spc="209" baseline="-11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2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spc="-37" baseline="-11904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50" i="1" spc="-142" baseline="-11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90" dirty="0"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i="1" spc="9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50" i="1" spc="135" baseline="27777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-75" baseline="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5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000" spc="-35" dirty="0">
                          <a:latin typeface="Arial"/>
                          <a:cs typeface="Arial"/>
                        </a:rPr>
                        <a:t>discrete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900"/>
                        </a:lnSpc>
                        <a:spcBef>
                          <a:spcPts val="105"/>
                        </a:spcBef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6240">
                        <a:lnSpc>
                          <a:spcPts val="38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40" dirty="0">
                          <a:latin typeface="Arial"/>
                          <a:cs typeface="Arial"/>
                        </a:rPr>
                        <a:t>Lyapunov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eq.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0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050" baseline="-11904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50" spc="209" baseline="-11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65" dirty="0">
                          <a:latin typeface="Apple Symbols"/>
                          <a:cs typeface="Apple Symbols"/>
                        </a:rPr>
                        <a:t>→</a:t>
                      </a:r>
                      <a:r>
                        <a:rPr sz="1000" spc="-50" dirty="0"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spc="455" dirty="0">
                          <a:latin typeface="Apple Symbols"/>
                          <a:cs typeface="Apple Symbols"/>
                        </a:rPr>
                        <a:t>∞</a:t>
                      </a:r>
                      <a:r>
                        <a:rPr sz="1000" spc="5" dirty="0"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spc="35" dirty="0">
                          <a:latin typeface="Arial"/>
                          <a:cs typeface="Arial"/>
                        </a:rPr>
                        <a:t>&amp;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Schur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stable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000" i="1" spc="-45" dirty="0">
                          <a:latin typeface="Arial"/>
                          <a:cs typeface="Arial"/>
                        </a:rPr>
                        <a:t>AW</a:t>
                      </a:r>
                      <a:r>
                        <a:rPr sz="1050" i="1" spc="-67" baseline="-11904" dirty="0">
                          <a:latin typeface="Arial"/>
                          <a:cs typeface="Arial"/>
                        </a:rPr>
                        <a:t>cd</a:t>
                      </a:r>
                      <a:r>
                        <a:rPr sz="1050" i="1" spc="-120" baseline="-11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50" i="1" baseline="27777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284" baseline="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spc="-105" dirty="0"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baseline="-11904" dirty="0">
                          <a:latin typeface="Arial"/>
                          <a:cs typeface="Arial"/>
                        </a:rPr>
                        <a:t>cd</a:t>
                      </a:r>
                      <a:r>
                        <a:rPr sz="1050" i="1" spc="322" baseline="-11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60" dirty="0"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i="1" spc="60" dirty="0">
                          <a:latin typeface="Arial"/>
                          <a:cs typeface="Arial"/>
                        </a:rPr>
                        <a:t>BB</a:t>
                      </a:r>
                      <a:r>
                        <a:rPr sz="1050" i="1" spc="89" baseline="27777" dirty="0">
                          <a:latin typeface="Arial"/>
                          <a:cs typeface="Arial"/>
                        </a:rPr>
                        <a:t>T</a:t>
                      </a:r>
                      <a:endParaRPr sz="1050" baseline="27777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50" i="1" baseline="27777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-75" baseline="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spc="-15" baseline="-11904" dirty="0">
                          <a:latin typeface="Arial"/>
                          <a:cs typeface="Arial"/>
                        </a:rPr>
                        <a:t>od</a:t>
                      </a:r>
                      <a:r>
                        <a:rPr sz="1050" i="1" spc="-112" baseline="-11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spc="-105" dirty="0"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baseline="-11904" dirty="0">
                          <a:latin typeface="Arial"/>
                          <a:cs typeface="Arial"/>
                        </a:rPr>
                        <a:t>od</a:t>
                      </a:r>
                      <a:r>
                        <a:rPr sz="1050" i="1" spc="322" baseline="-119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90" dirty="0"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i="1" spc="9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50" i="1" spc="135" baseline="27777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-75" baseline="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50" dirty="0">
                          <a:latin typeface="Arial"/>
                          <a:cs typeface="Arial"/>
                        </a:rPr>
                        <a:t>C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0842" y="2370452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15944" y="2424112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34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0778" y="2424112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4">
                <a:moveTo>
                  <a:pt x="0" y="0"/>
                </a:moveTo>
                <a:lnTo>
                  <a:pt x="113258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36200" y="2377223"/>
            <a:ext cx="7124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0045" algn="l"/>
                <a:tab pos="629285" algn="l"/>
              </a:tabLst>
            </a:pPr>
            <a:r>
              <a:rPr sz="1200" spc="105" dirty="0">
                <a:latin typeface="Lucida Grande"/>
                <a:cs typeface="Lucida Grande"/>
              </a:rPr>
              <a:t>(</a:t>
            </a:r>
            <a:r>
              <a:rPr sz="1200" dirty="0">
                <a:latin typeface="Lucida Grande"/>
                <a:cs typeface="Lucida Grande"/>
              </a:rPr>
              <a:t>	</a:t>
            </a:r>
            <a:r>
              <a:rPr sz="1200" spc="105" dirty="0">
                <a:latin typeface="Lucida Grande"/>
                <a:cs typeface="Lucida Grande"/>
              </a:rPr>
              <a:t>)</a:t>
            </a:r>
            <a:r>
              <a:rPr sz="1200" dirty="0">
                <a:latin typeface="Lucida Grande"/>
                <a:cs typeface="Lucida Grande"/>
              </a:rPr>
              <a:t>	</a:t>
            </a:r>
            <a:r>
              <a:rPr sz="1200" spc="105" dirty="0">
                <a:latin typeface="Lucida Grande"/>
                <a:cs typeface="Lucida Grande"/>
              </a:rPr>
              <a:t>(</a:t>
            </a:r>
            <a:endParaRPr sz="1200" dirty="0">
              <a:latin typeface="Lucida Grande"/>
              <a:cs typeface="Lucida Gran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8724" y="2381782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260" y="2386276"/>
            <a:ext cx="37693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72460" algn="l"/>
              </a:tabLst>
            </a:pPr>
            <a:r>
              <a:rPr sz="1200" spc="-20" dirty="0">
                <a:latin typeface="Arial"/>
                <a:cs typeface="Arial"/>
              </a:rPr>
              <a:t>duality: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A,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60" dirty="0">
                <a:latin typeface="Arial"/>
                <a:cs typeface="Arial"/>
              </a:rPr>
              <a:t>B</a:t>
            </a:r>
            <a:r>
              <a:rPr sz="1200" spc="60" dirty="0">
                <a:latin typeface="Arial"/>
                <a:cs typeface="Arial"/>
              </a:rPr>
              <a:t>)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only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85" dirty="0">
                <a:latin typeface="Arial"/>
                <a:cs typeface="Arial"/>
              </a:rPr>
              <a:t>  </a:t>
            </a:r>
            <a:r>
              <a:rPr sz="1200" i="1" spc="-30" dirty="0">
                <a:latin typeface="Arial"/>
                <a:cs typeface="Arial"/>
              </a:rPr>
              <a:t>A,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C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39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B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9907" y="2381782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9029" y="2369735"/>
            <a:ext cx="952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latin typeface="Lucida Grande"/>
                <a:cs typeface="Lucida Grande"/>
              </a:rPr>
              <a:t>)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442" y="2530526"/>
            <a:ext cx="2324735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observable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70" dirty="0">
                <a:latin typeface="Arial"/>
                <a:cs typeface="Arial"/>
              </a:rPr>
              <a:t>prove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by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comparing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gramians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F633C9-6CEA-B017-D0F0-DC017F058548}"/>
                  </a:ext>
                </a:extLst>
              </p:cNvPr>
              <p:cNvSpPr txBox="1"/>
              <p:nvPr/>
            </p:nvSpPr>
            <p:spPr>
              <a:xfrm>
                <a:off x="1466850" y="855481"/>
                <a:ext cx="1295400" cy="309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zh-CN" altLang="en-US" sz="1000" dirty="0"/>
                  <a:t>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F633C9-6CEA-B017-D0F0-DC017F058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0" y="855481"/>
                <a:ext cx="1295400" cy="309572"/>
              </a:xfrm>
              <a:prstGeom prst="rect">
                <a:avLst/>
              </a:prstGeom>
              <a:blipFill>
                <a:blip r:embed="rId3"/>
                <a:stretch>
                  <a:fillRect l="-14151" t="-74510" b="-1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CA6191B-524A-B1E4-61DB-BE3426302176}"/>
                  </a:ext>
                </a:extLst>
              </p:cNvPr>
              <p:cNvSpPr txBox="1"/>
              <p:nvPr/>
            </p:nvSpPr>
            <p:spPr>
              <a:xfrm>
                <a:off x="3035363" y="855481"/>
                <a:ext cx="1295400" cy="309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zh-CN" altLang="en-US" sz="1000" dirty="0"/>
                  <a:t>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CA6191B-524A-B1E4-61DB-BE3426302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63" y="855481"/>
                <a:ext cx="1295400" cy="309572"/>
              </a:xfrm>
              <a:prstGeom prst="rect">
                <a:avLst/>
              </a:prstGeom>
              <a:blipFill>
                <a:blip r:embed="rId4"/>
                <a:stretch>
                  <a:fillRect l="-14151" t="-74510" b="-1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4240BB2-3CE0-B70F-E9CF-25022EE0EB3F}"/>
                  </a:ext>
                </a:extLst>
              </p:cNvPr>
              <p:cNvSpPr txBox="1"/>
              <p:nvPr/>
            </p:nvSpPr>
            <p:spPr>
              <a:xfrm>
                <a:off x="1508404" y="1516454"/>
                <a:ext cx="1295400" cy="299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000" dirty="0"/>
                  <a:t> 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4240BB2-3CE0-B70F-E9CF-25022EE0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404" y="1516454"/>
                <a:ext cx="1295400" cy="299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DBF8017-8AC5-EA13-848F-53CEDDFC4516}"/>
                  </a:ext>
                </a:extLst>
              </p:cNvPr>
              <p:cNvSpPr txBox="1"/>
              <p:nvPr/>
            </p:nvSpPr>
            <p:spPr>
              <a:xfrm>
                <a:off x="3106127" y="1516454"/>
                <a:ext cx="1295400" cy="299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000" dirty="0"/>
                  <a:t> 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DBF8017-8AC5-EA13-848F-53CEDDFC4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127" y="1516454"/>
                <a:ext cx="1295400" cy="299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2"/>
              <p:cNvSpPr txBox="1"/>
              <p:nvPr/>
            </p:nvSpPr>
            <p:spPr>
              <a:xfrm>
                <a:off x="215442" y="1668045"/>
                <a:ext cx="3878579" cy="500586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  <a:tabLst>
                    <a:tab pos="2594610" algn="l"/>
                    <a:tab pos="3260725" algn="l"/>
                  </a:tabLst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11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in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fact,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by similarity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transform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2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5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spc="150" dirty="0">
                    <a:latin typeface="Arial"/>
                    <a:cs typeface="Arial"/>
                  </a:rPr>
                  <a:t>=</a:t>
                </a:r>
                <a:r>
                  <a:rPr lang="en-US" altLang="zh-CN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ar-AE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ar-AE" sz="1200" dirty="0">
                    <a:latin typeface="Arial"/>
                    <a:cs typeface="Arial"/>
                  </a:rPr>
                  <a:t>	</a:t>
                </a:r>
                <a:r>
                  <a:rPr lang="en-US" sz="1200" i="1" spc="-75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,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spc="-114" dirty="0">
                    <a:latin typeface="Arial"/>
                    <a:cs typeface="Arial"/>
                  </a:rPr>
                  <a:t>we</a:t>
                </a:r>
                <a:r>
                  <a:rPr lang="en-US" sz="1200" spc="4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get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1668045"/>
                <a:ext cx="3878579" cy="500586"/>
              </a:xfrm>
              <a:prstGeom prst="rect">
                <a:avLst/>
              </a:prstGeom>
              <a:blipFill>
                <a:blip r:embed="rId2"/>
                <a:stretch>
                  <a:fillRect l="-1413" r="-1413"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Exercise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5442" y="1466118"/>
            <a:ext cx="3300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75" dirty="0">
                <a:latin typeface="Arial"/>
                <a:cs typeface="Arial"/>
              </a:rPr>
              <a:t>exercise: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show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observable.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3260" y="3169561"/>
            <a:ext cx="24498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latin typeface="Arial"/>
                <a:cs typeface="Arial"/>
              </a:rPr>
              <a:t>where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third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state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observable.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5A7B3FC-4F86-37DF-F9FB-B4AA5C36011F}"/>
                  </a:ext>
                </a:extLst>
              </p:cNvPr>
              <p:cNvSpPr txBox="1"/>
              <p:nvPr/>
            </p:nvSpPr>
            <p:spPr>
              <a:xfrm>
                <a:off x="1238250" y="455105"/>
                <a:ext cx="2438400" cy="950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  <a:p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5A7B3FC-4F86-37DF-F9FB-B4AA5C360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455105"/>
                <a:ext cx="2438400" cy="9500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6CCC9B3-4E24-B448-330C-5DBB1E1E4C49}"/>
                  </a:ext>
                </a:extLst>
              </p:cNvPr>
              <p:cNvSpPr txBox="1"/>
              <p:nvPr/>
            </p:nvSpPr>
            <p:spPr>
              <a:xfrm>
                <a:off x="1162050" y="2237692"/>
                <a:ext cx="2438400" cy="972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  <a:p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6CCC9B3-4E24-B448-330C-5DBB1E1E4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2237692"/>
                <a:ext cx="2438400" cy="972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AB8C614-9CAD-E9CC-3457-C74CA1E0D922}"/>
              </a:ext>
            </a:extLst>
          </p:cNvPr>
          <p:cNvCxnSpPr/>
          <p:nvPr/>
        </p:nvCxnSpPr>
        <p:spPr>
          <a:xfrm>
            <a:off x="1618297" y="2644775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D914FAC-5BB3-F484-BBD1-EF414FCCF1AE}"/>
              </a:ext>
            </a:extLst>
          </p:cNvPr>
          <p:cNvCxnSpPr>
            <a:cxnSpLocks/>
          </p:cNvCxnSpPr>
          <p:nvPr/>
        </p:nvCxnSpPr>
        <p:spPr>
          <a:xfrm>
            <a:off x="2152650" y="2263775"/>
            <a:ext cx="2081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CF4CA61-6C9C-E1DD-26C3-BE32FAC522F2}"/>
              </a:ext>
            </a:extLst>
          </p:cNvPr>
          <p:cNvCxnSpPr>
            <a:cxnSpLocks/>
          </p:cNvCxnSpPr>
          <p:nvPr/>
        </p:nvCxnSpPr>
        <p:spPr>
          <a:xfrm>
            <a:off x="2000250" y="2976113"/>
            <a:ext cx="0" cy="193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231442"/>
            <a:ext cx="4337685" cy="2719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E5E5E5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193675" algn="l"/>
              </a:tabLst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DT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endParaRPr sz="1200">
              <a:latin typeface="Arial"/>
              <a:cs typeface="Arial"/>
            </a:endParaRPr>
          </a:p>
          <a:p>
            <a:pPr marL="384175" marR="1092200">
              <a:lnSpc>
                <a:spcPct val="100000"/>
              </a:lnSpc>
            </a:pPr>
            <a:r>
              <a:rPr sz="1200" spc="-3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5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controllable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form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Controllability</a:t>
            </a:r>
            <a:r>
              <a:rPr sz="1200" spc="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200" spc="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8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Eq.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40"/>
              </a:spcBef>
              <a:buAutoNum type="arabicPeriod" startAt="3"/>
              <a:tabLst>
                <a:tab pos="193675" algn="l"/>
              </a:tabLst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DT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Observability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1200" spc="2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8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observable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canonical</a:t>
            </a:r>
            <a:r>
              <a:rPr sz="1200" spc="2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CT</a:t>
            </a:r>
            <a:r>
              <a:rPr sz="1200" spc="-1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cases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degrees</a:t>
            </a:r>
            <a:r>
              <a:rPr sz="1200" spc="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controllability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5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and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observability</a:t>
            </a:r>
            <a:endParaRPr sz="12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130"/>
              </a:spcBef>
              <a:buAutoNum type="arabicPeriod" startAt="4"/>
              <a:tabLst>
                <a:tab pos="191770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Transforming</a:t>
            </a:r>
            <a:r>
              <a:rPr sz="1200" spc="-1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spc="-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systems</a:t>
            </a:r>
            <a:r>
              <a:rPr sz="1200" spc="1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into 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canonical</a:t>
            </a:r>
            <a:r>
              <a:rPr sz="1200" spc="-5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0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Transforming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9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systems</a:t>
            </a:r>
            <a:r>
              <a:rPr sz="1200" spc="4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into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canonical</a:t>
            </a:r>
            <a:r>
              <a:rPr sz="1200" spc="4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45" dirty="0"/>
              <a:t>controllability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434375"/>
            <a:ext cx="13227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Arial"/>
                <a:cs typeface="Arial"/>
              </a:rPr>
              <a:t>consider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5442" y="1543796"/>
            <a:ext cx="2117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both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systems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controllable: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5442" y="2231035"/>
            <a:ext cx="4249420" cy="7073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3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85" dirty="0">
                <a:latin typeface="Arial"/>
                <a:cs typeface="Arial"/>
              </a:rPr>
              <a:t>however,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900" baseline="-27777" dirty="0">
                <a:latin typeface="Arial"/>
                <a:cs typeface="Arial"/>
              </a:rPr>
              <a:t>2</a:t>
            </a:r>
            <a:r>
              <a:rPr sz="900" spc="345" baseline="-27777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 </a:t>
            </a:r>
            <a:r>
              <a:rPr sz="1200" spc="-65" dirty="0">
                <a:latin typeface="Arial"/>
                <a:cs typeface="Arial"/>
              </a:rPr>
              <a:t>nearly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singular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i="1" spc="-20" dirty="0">
                <a:latin typeface="Arial"/>
                <a:cs typeface="Arial"/>
              </a:rPr>
              <a:t>S</a:t>
            </a:r>
            <a:r>
              <a:rPr sz="1200" spc="-30" baseline="-13888" dirty="0">
                <a:latin typeface="Arial"/>
                <a:cs typeface="Arial"/>
              </a:rPr>
              <a:t>2</a:t>
            </a:r>
            <a:r>
              <a:rPr sz="1200" spc="21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“easy”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0" dirty="0">
                <a:latin typeface="Arial"/>
                <a:cs typeface="Arial"/>
              </a:rPr>
              <a:t> control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0" dirty="0">
                <a:latin typeface="Arial"/>
                <a:cs typeface="Arial"/>
              </a:rPr>
              <a:t>e.g.,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move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from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[0</a:t>
            </a:r>
            <a:r>
              <a:rPr sz="1200" i="1" spc="-4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0]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427" baseline="31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[1</a:t>
            </a:r>
            <a:r>
              <a:rPr sz="1200" i="1" spc="-4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1]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427" baseline="31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steps:</a:t>
            </a:r>
            <a:endParaRPr sz="1200" dirty="0">
              <a:latin typeface="Arial"/>
              <a:cs typeface="Arial"/>
            </a:endParaRPr>
          </a:p>
          <a:p>
            <a:pPr marL="1059180">
              <a:lnSpc>
                <a:spcPct val="100000"/>
              </a:lnSpc>
              <a:spcBef>
                <a:spcPts val="75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(2)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Ax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(1)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Bu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(1)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31250" dirty="0">
                <a:latin typeface="Arial"/>
                <a:cs typeface="Arial"/>
              </a:rPr>
              <a:t>2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ABu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Bu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(1)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4685" y="3059568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0766" y="2949575"/>
            <a:ext cx="2207895" cy="2654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465" dirty="0">
                <a:latin typeface="Arial"/>
                <a:cs typeface="Arial"/>
              </a:rPr>
              <a:t> </a:t>
            </a:r>
            <a:r>
              <a:rPr sz="1650" dirty="0">
                <a:latin typeface="Lucida Grande"/>
                <a:cs typeface="Lucida Grande"/>
              </a:rPr>
              <a:t>[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(1)</a:t>
            </a:r>
            <a:r>
              <a:rPr sz="1100" spc="215" dirty="0">
                <a:latin typeface="Arial"/>
                <a:cs typeface="Arial"/>
              </a:rPr>
              <a:t>  </a:t>
            </a:r>
            <a:r>
              <a:rPr sz="1100" i="1" spc="-65" dirty="0">
                <a:latin typeface="Arial"/>
                <a:cs typeface="Arial"/>
              </a:rPr>
              <a:t>u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650" dirty="0">
                <a:latin typeface="Lucida Grande"/>
                <a:cs typeface="Lucida Grande"/>
              </a:rPr>
              <a:t>]</a:t>
            </a:r>
            <a:r>
              <a:rPr sz="1200" i="1" baseline="45138" dirty="0">
                <a:latin typeface="Arial"/>
                <a:cs typeface="Arial"/>
              </a:rPr>
              <a:t>T</a:t>
            </a:r>
            <a:r>
              <a:rPr sz="1200" i="1" spc="390" baseline="45138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(2)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95" dirty="0">
                <a:latin typeface="Apple Symbols"/>
                <a:cs typeface="Apple Symbols"/>
              </a:rPr>
              <a:t>−</a:t>
            </a:r>
            <a:r>
              <a:rPr sz="1100" spc="-110" dirty="0">
                <a:latin typeface="Apple Symbols"/>
                <a:cs typeface="Apple Symbols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31250" dirty="0">
                <a:latin typeface="Arial"/>
                <a:cs typeface="Arial"/>
              </a:rPr>
              <a:t>2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(0)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7A923D0-FFF3-E132-03F0-D4B8717F7626}"/>
                  </a:ext>
                </a:extLst>
              </p:cNvPr>
              <p:cNvSpPr txBox="1"/>
              <p:nvPr/>
            </p:nvSpPr>
            <p:spPr>
              <a:xfrm>
                <a:off x="938240" y="802093"/>
                <a:ext cx="2788584" cy="657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7A923D0-FFF3-E132-03F0-D4B8717F7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40" y="802093"/>
                <a:ext cx="2788584" cy="657359"/>
              </a:xfrm>
              <a:prstGeom prst="rect">
                <a:avLst/>
              </a:prstGeom>
              <a:blipFill>
                <a:blip r:embed="rId3"/>
                <a:stretch>
                  <a:fillRect l="-656" b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E683520-70CF-A973-6D10-1EEA1A4864AB}"/>
                  </a:ext>
                </a:extLst>
              </p:cNvPr>
              <p:cNvSpPr txBox="1"/>
              <p:nvPr/>
            </p:nvSpPr>
            <p:spPr>
              <a:xfrm>
                <a:off x="305398" y="1811365"/>
                <a:ext cx="4247894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E683520-70CF-A973-6D10-1EEA1A486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" y="1811365"/>
                <a:ext cx="4247894" cy="328680"/>
              </a:xfrm>
              <a:prstGeom prst="rect">
                <a:avLst/>
              </a:prstGeom>
              <a:blipFill>
                <a:blip r:embed="rId4"/>
                <a:stretch>
                  <a:fillRect l="-287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10" dirty="0"/>
              <a:t>concept</a:t>
            </a:r>
            <a:r>
              <a:rPr spc="-1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50" dirty="0"/>
              <a:t>controllability</a:t>
            </a:r>
            <a:r>
              <a:rPr spc="-25" dirty="0"/>
              <a:t> </a:t>
            </a:r>
            <a:r>
              <a:rPr spc="-130" dirty="0"/>
              <a:t>and</a:t>
            </a:r>
            <a:r>
              <a:rPr spc="10" dirty="0"/>
              <a:t> </a:t>
            </a:r>
            <a:r>
              <a:rPr spc="-75" dirty="0"/>
              <a:t>observability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9728" y="407822"/>
                <a:ext cx="4476115" cy="2900153"/>
              </a:xfrm>
              <a:prstGeom prst="rect">
                <a:avLst/>
              </a:prstGeom>
            </p:spPr>
            <p:txBody>
              <a:bodyPr vert="horz" wrap="square" lIns="0" tIns="50165" rIns="0" bIns="0" rtlCol="0">
                <a:spAutoFit/>
              </a:bodyPr>
              <a:lstStyle/>
              <a:p>
                <a:pPr marL="88900">
                  <a:lnSpc>
                    <a:spcPct val="100000"/>
                  </a:lnSpc>
                  <a:spcBef>
                    <a:spcPts val="395"/>
                  </a:spcBef>
                </a:pPr>
                <a:r>
                  <a:rPr sz="1200" b="1" spc="-10" dirty="0">
                    <a:latin typeface="Arial"/>
                    <a:cs typeface="Arial"/>
                  </a:rPr>
                  <a:t>Controllability</a:t>
                </a:r>
                <a:r>
                  <a:rPr sz="1200" spc="-10" dirty="0">
                    <a:latin typeface="Arial"/>
                    <a:cs typeface="Arial"/>
                  </a:rPr>
                  <a:t>:</a:t>
                </a:r>
                <a:endParaRPr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29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6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inputs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do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not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act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directly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on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states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but</a:t>
                </a:r>
                <a:r>
                  <a:rPr sz="1200" spc="-40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via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state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dynamics:</a:t>
                </a:r>
                <a:endParaRPr sz="1200" dirty="0">
                  <a:latin typeface="Arial"/>
                  <a:cs typeface="Arial"/>
                </a:endParaRPr>
              </a:p>
              <a:p>
                <a:pPr marL="559435">
                  <a:lnSpc>
                    <a:spcPct val="100000"/>
                  </a:lnSpc>
                  <a:spcBef>
                    <a:spcPts val="1175"/>
                  </a:spcBef>
                  <a:tabLst>
                    <a:tab pos="4209415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9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9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sz="1200" spc="90" dirty="0"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latin typeface="Arial"/>
                    <a:cs typeface="Arial"/>
                  </a:rPr>
                  <a:t>t</a:t>
                </a:r>
                <a:r>
                  <a:rPr sz="1200" spc="90" dirty="0">
                    <a:latin typeface="Arial"/>
                    <a:cs typeface="Arial"/>
                  </a:rPr>
                  <a:t>)</a:t>
                </a:r>
                <a:r>
                  <a:rPr sz="1200" spc="-2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latin typeface="Arial"/>
                    <a:cs typeface="Arial"/>
                  </a:rPr>
                  <a:t>Ax</a:t>
                </a:r>
                <a:r>
                  <a:rPr sz="1200" i="1" spc="-30" dirty="0">
                    <a:latin typeface="Arial"/>
                    <a:cs typeface="Arial"/>
                  </a:rPr>
                  <a:t> </a:t>
                </a:r>
                <a:r>
                  <a:rPr sz="1200" spc="90" dirty="0"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latin typeface="Arial"/>
                    <a:cs typeface="Arial"/>
                  </a:rPr>
                  <a:t>t</a:t>
                </a:r>
                <a:r>
                  <a:rPr sz="1200" spc="90" dirty="0">
                    <a:latin typeface="Arial"/>
                    <a:cs typeface="Arial"/>
                  </a:rPr>
                  <a:t>)</a:t>
                </a:r>
                <a:r>
                  <a:rPr sz="1200" spc="-7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70" dirty="0"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Bu</a:t>
                </a:r>
                <a:r>
                  <a:rPr sz="1200" i="1" spc="-80" dirty="0">
                    <a:latin typeface="Arial"/>
                    <a:cs typeface="Arial"/>
                  </a:rPr>
                  <a:t> </a:t>
                </a:r>
                <a:r>
                  <a:rPr sz="1200" spc="90" dirty="0"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latin typeface="Arial"/>
                    <a:cs typeface="Arial"/>
                  </a:rPr>
                  <a:t>t</a:t>
                </a:r>
                <a:r>
                  <a:rPr sz="1200" spc="90" dirty="0">
                    <a:latin typeface="Arial"/>
                    <a:cs typeface="Arial"/>
                  </a:rPr>
                  <a:t>)</a:t>
                </a:r>
                <a:r>
                  <a:rPr sz="1200" spc="24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or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i="1" spc="-70" dirty="0">
                    <a:latin typeface="Arial"/>
                    <a:cs typeface="Arial"/>
                  </a:rPr>
                  <a:t>x</a:t>
                </a:r>
                <a:r>
                  <a:rPr sz="1200" i="1" spc="-2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k</a:t>
                </a:r>
                <a:r>
                  <a:rPr sz="1200" i="1" spc="2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7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1)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latin typeface="Arial"/>
                    <a:cs typeface="Arial"/>
                  </a:rPr>
                  <a:t>Ax</a:t>
                </a:r>
                <a:r>
                  <a:rPr sz="1200" i="1" spc="-30" dirty="0">
                    <a:latin typeface="Arial"/>
                    <a:cs typeface="Arial"/>
                  </a:rPr>
                  <a:t> </a:t>
                </a:r>
                <a:r>
                  <a:rPr sz="1200" spc="55" dirty="0">
                    <a:latin typeface="Arial"/>
                    <a:cs typeface="Arial"/>
                  </a:rPr>
                  <a:t>(</a:t>
                </a:r>
                <a:r>
                  <a:rPr sz="1200" i="1" spc="55" dirty="0">
                    <a:latin typeface="Arial"/>
                    <a:cs typeface="Arial"/>
                  </a:rPr>
                  <a:t>k</a:t>
                </a:r>
                <a:r>
                  <a:rPr sz="1200" spc="55" dirty="0">
                    <a:latin typeface="Arial"/>
                    <a:cs typeface="Arial"/>
                  </a:rPr>
                  <a:t>)</a:t>
                </a:r>
                <a:r>
                  <a:rPr sz="1200" spc="-7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75" dirty="0"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Bu</a:t>
                </a:r>
                <a:r>
                  <a:rPr sz="1200" i="1" spc="-80" dirty="0">
                    <a:latin typeface="Arial"/>
                    <a:cs typeface="Arial"/>
                  </a:rPr>
                  <a:t> </a:t>
                </a:r>
                <a:r>
                  <a:rPr sz="1200" spc="30" dirty="0">
                    <a:latin typeface="Arial"/>
                    <a:cs typeface="Arial"/>
                  </a:rPr>
                  <a:t>(</a:t>
                </a:r>
                <a:r>
                  <a:rPr sz="1200" i="1" spc="30" dirty="0">
                    <a:latin typeface="Arial"/>
                    <a:cs typeface="Arial"/>
                  </a:rPr>
                  <a:t>k</a:t>
                </a:r>
                <a:r>
                  <a:rPr sz="1200" spc="30" dirty="0">
                    <a:latin typeface="Arial"/>
                    <a:cs typeface="Arial"/>
                  </a:rPr>
                  <a:t>)</a:t>
                </a:r>
                <a:r>
                  <a:rPr sz="1200" dirty="0">
                    <a:latin typeface="Arial"/>
                    <a:cs typeface="Arial"/>
                  </a:rPr>
                  <a:t>	</a:t>
                </a:r>
                <a:r>
                  <a:rPr sz="1200" spc="-25" dirty="0">
                    <a:latin typeface="Arial"/>
                    <a:cs typeface="Arial"/>
                  </a:rPr>
                  <a:t>(1)</a:t>
                </a: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75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386080" marR="186055" indent="-19304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6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can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25" dirty="0">
                    <a:latin typeface="Arial"/>
                    <a:cs typeface="Arial"/>
                  </a:rPr>
                  <a:t> inputs </a:t>
                </a:r>
                <a:r>
                  <a:rPr sz="1200" spc="-30" dirty="0">
                    <a:latin typeface="Arial"/>
                    <a:cs typeface="Arial"/>
                  </a:rPr>
                  <a:t>drive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25" dirty="0">
                    <a:latin typeface="Arial"/>
                    <a:cs typeface="Arial"/>
                  </a:rPr>
                  <a:t> </a:t>
                </a:r>
                <a:r>
                  <a:rPr sz="1200" spc="-85" dirty="0">
                    <a:latin typeface="Arial"/>
                    <a:cs typeface="Arial"/>
                  </a:rPr>
                  <a:t>system</a:t>
                </a:r>
                <a:r>
                  <a:rPr sz="1200" dirty="0">
                    <a:latin typeface="Arial"/>
                    <a:cs typeface="Arial"/>
                  </a:rPr>
                  <a:t> to</a:t>
                </a:r>
                <a:r>
                  <a:rPr sz="1200" spc="-25" dirty="0">
                    <a:latin typeface="Arial"/>
                    <a:cs typeface="Arial"/>
                  </a:rPr>
                  <a:t> </a:t>
                </a:r>
                <a:r>
                  <a:rPr sz="1200" spc="-60" dirty="0">
                    <a:latin typeface="Arial"/>
                    <a:cs typeface="Arial"/>
                  </a:rPr>
                  <a:t>any</a:t>
                </a:r>
                <a:r>
                  <a:rPr sz="1200" spc="-25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value</a:t>
                </a:r>
                <a:r>
                  <a:rPr sz="1200" spc="-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in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25" dirty="0">
                    <a:latin typeface="Arial"/>
                    <a:cs typeface="Arial"/>
                  </a:rPr>
                  <a:t> state </a:t>
                </a:r>
                <a:r>
                  <a:rPr sz="1200" spc="-95" dirty="0">
                    <a:latin typeface="Arial"/>
                    <a:cs typeface="Arial"/>
                  </a:rPr>
                  <a:t>space </a:t>
                </a:r>
                <a:r>
                  <a:rPr sz="1200" dirty="0">
                    <a:latin typeface="Arial"/>
                    <a:cs typeface="Arial"/>
                  </a:rPr>
                  <a:t>in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finite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time?</a:t>
                </a:r>
                <a:endParaRPr sz="1200" dirty="0">
                  <a:latin typeface="Arial"/>
                  <a:cs typeface="Arial"/>
                </a:endParaRPr>
              </a:p>
              <a:p>
                <a:pPr marL="88265">
                  <a:lnSpc>
                    <a:spcPct val="100000"/>
                  </a:lnSpc>
                  <a:spcBef>
                    <a:spcPts val="295"/>
                  </a:spcBef>
                </a:pPr>
                <a:r>
                  <a:rPr sz="1200" b="1" spc="-10" dirty="0">
                    <a:latin typeface="Arial"/>
                    <a:cs typeface="Arial"/>
                  </a:rPr>
                  <a:t>Observability</a:t>
                </a:r>
                <a:r>
                  <a:rPr sz="1200" spc="-10" dirty="0">
                    <a:latin typeface="Arial"/>
                    <a:cs typeface="Arial"/>
                  </a:rPr>
                  <a:t>:</a:t>
                </a:r>
                <a:endParaRPr sz="1200" dirty="0">
                  <a:latin typeface="Arial"/>
                  <a:cs typeface="Arial"/>
                </a:endParaRPr>
              </a:p>
              <a:p>
                <a:pPr marL="386080" marR="460375" indent="-193040">
                  <a:lnSpc>
                    <a:spcPct val="100000"/>
                  </a:lnSpc>
                  <a:spcBef>
                    <a:spcPts val="29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1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states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85" dirty="0">
                    <a:latin typeface="Arial"/>
                    <a:cs typeface="Arial"/>
                  </a:rPr>
                  <a:t>are</a:t>
                </a:r>
                <a:r>
                  <a:rPr sz="1200" dirty="0">
                    <a:latin typeface="Arial"/>
                    <a:cs typeface="Arial"/>
                  </a:rPr>
                  <a:t> not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all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95" dirty="0">
                    <a:latin typeface="Arial"/>
                    <a:cs typeface="Arial"/>
                  </a:rPr>
                  <a:t>measured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directly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but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55" dirty="0">
                    <a:latin typeface="Arial"/>
                    <a:cs typeface="Arial"/>
                  </a:rPr>
                  <a:t>instead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impact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the </a:t>
                </a:r>
                <a:r>
                  <a:rPr sz="1200" dirty="0">
                    <a:latin typeface="Arial"/>
                    <a:cs typeface="Arial"/>
                  </a:rPr>
                  <a:t>output</a:t>
                </a:r>
                <a:r>
                  <a:rPr sz="1200" spc="-80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via</a:t>
                </a:r>
                <a:r>
                  <a:rPr sz="1200" spc="-6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7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output</a:t>
                </a:r>
                <a:r>
                  <a:rPr sz="1200" spc="-7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equation:</a:t>
                </a:r>
                <a:endParaRPr sz="1200" dirty="0">
                  <a:latin typeface="Arial"/>
                  <a:cs typeface="Arial"/>
                </a:endParaRPr>
              </a:p>
              <a:p>
                <a:pPr marL="302895" algn="ctr">
                  <a:lnSpc>
                    <a:spcPct val="100000"/>
                  </a:lnSpc>
                  <a:spcBef>
                    <a:spcPts val="1175"/>
                  </a:spcBef>
                </a:pPr>
                <a:r>
                  <a:rPr sz="1200" i="1" dirty="0">
                    <a:latin typeface="Arial"/>
                    <a:cs typeface="Arial"/>
                  </a:rPr>
                  <a:t>y</a:t>
                </a:r>
                <a:r>
                  <a:rPr sz="1200" i="1" spc="8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25" dirty="0"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latin typeface="Arial"/>
                    <a:cs typeface="Arial"/>
                  </a:rPr>
                  <a:t>Cx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latin typeface="Arial"/>
                    <a:cs typeface="Arial"/>
                  </a:rPr>
                  <a:t>Du</a:t>
                </a: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80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386080" marR="265430" indent="-193040">
                  <a:lnSpc>
                    <a:spcPct val="100000"/>
                  </a:lnSpc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-7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can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114" dirty="0">
                    <a:latin typeface="Arial"/>
                    <a:cs typeface="Arial"/>
                  </a:rPr>
                  <a:t>we</a:t>
                </a:r>
                <a:r>
                  <a:rPr sz="1200" spc="35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infer</a:t>
                </a:r>
                <a:r>
                  <a:rPr sz="1200" spc="-5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fully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initial</a:t>
                </a:r>
                <a:r>
                  <a:rPr sz="1200" spc="-4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state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from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outputs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and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the </a:t>
                </a:r>
                <a:r>
                  <a:rPr sz="1200" spc="-35" dirty="0">
                    <a:latin typeface="Arial"/>
                    <a:cs typeface="Arial"/>
                  </a:rPr>
                  <a:t>inputs?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(can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then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spc="-75" dirty="0">
                    <a:latin typeface="Arial"/>
                    <a:cs typeface="Arial"/>
                  </a:rPr>
                  <a:t>reveal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full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state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trajectory</a:t>
                </a:r>
                <a:r>
                  <a:rPr sz="1200" spc="-30" dirty="0">
                    <a:latin typeface="Arial"/>
                    <a:cs typeface="Arial"/>
                  </a:rPr>
                  <a:t> through</a:t>
                </a:r>
                <a:r>
                  <a:rPr sz="1200" spc="-25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(1)</a:t>
                </a:r>
                <a:r>
                  <a:rPr lang="en-US" altLang="zh-CN" sz="1200" spc="-20" dirty="0"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407822"/>
                <a:ext cx="4476115" cy="2900153"/>
              </a:xfrm>
              <a:prstGeom prst="rect">
                <a:avLst/>
              </a:prstGeom>
              <a:blipFill>
                <a:blip r:embed="rId2"/>
                <a:stretch>
                  <a:fillRect l="-272" t="-210" b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45" dirty="0"/>
              <a:t>controllability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636572"/>
            <a:ext cx="4249420" cy="51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0" dirty="0">
                <a:latin typeface="Arial"/>
                <a:cs typeface="Arial"/>
              </a:rPr>
              <a:t>e.g.,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move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from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[0</a:t>
            </a:r>
            <a:r>
              <a:rPr sz="1200" i="1" spc="-4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0]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427" baseline="31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[1</a:t>
            </a:r>
            <a:r>
              <a:rPr sz="1200" i="1" spc="-4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1]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427" baseline="31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steps:</a:t>
            </a:r>
            <a:endParaRPr sz="1200">
              <a:latin typeface="Arial"/>
              <a:cs typeface="Arial"/>
            </a:endParaRPr>
          </a:p>
          <a:p>
            <a:pPr marL="1059180">
              <a:lnSpc>
                <a:spcPct val="100000"/>
              </a:lnSpc>
              <a:spcBef>
                <a:spcPts val="111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(2)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Ax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(1)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Bu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(1)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31250" dirty="0">
                <a:latin typeface="Arial"/>
                <a:cs typeface="Arial"/>
              </a:rPr>
              <a:t>2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ABu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Bu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442" y="2146704"/>
            <a:ext cx="1944370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105" dirty="0">
                <a:latin typeface="Arial"/>
                <a:cs typeface="Arial"/>
              </a:rPr>
              <a:t>needed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sequence</a:t>
            </a:r>
            <a:endParaRPr sz="12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1200"/>
              </a:spcBef>
            </a:pPr>
            <a:r>
              <a:rPr sz="1200" i="1" spc="-30" dirty="0">
                <a:latin typeface="Arial"/>
                <a:cs typeface="Arial"/>
              </a:rPr>
              <a:t>S</a:t>
            </a:r>
            <a:r>
              <a:rPr sz="1200" spc="-44" baseline="-13888" dirty="0">
                <a:latin typeface="Arial"/>
                <a:cs typeface="Arial"/>
              </a:rPr>
              <a:t>1</a:t>
            </a:r>
            <a:r>
              <a:rPr sz="1200" spc="24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70" dirty="0">
                <a:latin typeface="Apple Symbols"/>
                <a:cs typeface="Apple Symbols"/>
              </a:rPr>
              <a:t>{</a:t>
            </a:r>
            <a:r>
              <a:rPr sz="1200" i="1" spc="70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(1)</a:t>
            </a:r>
            <a:r>
              <a:rPr sz="1200" spc="55" dirty="0">
                <a:latin typeface="Apple Symbols"/>
                <a:cs typeface="Apple Symbols"/>
              </a:rPr>
              <a:t>}</a:t>
            </a:r>
            <a:r>
              <a:rPr sz="1200" spc="-65" dirty="0">
                <a:latin typeface="Apple Symbols"/>
                <a:cs typeface="Apple Symbols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pple Symbols"/>
                <a:cs typeface="Apple Symbols"/>
              </a:rPr>
              <a:t>{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1</a:t>
            </a:r>
            <a:r>
              <a:rPr sz="1200" spc="25" dirty="0">
                <a:latin typeface="Apple Symbols"/>
                <a:cs typeface="Apple Symbols"/>
              </a:rPr>
              <a:t>}</a:t>
            </a:r>
            <a:endParaRPr sz="1200">
              <a:latin typeface="Apple Symbols"/>
              <a:cs typeface="Apple Symbols"/>
            </a:endParaRPr>
          </a:p>
          <a:p>
            <a:pPr>
              <a:lnSpc>
                <a:spcPct val="100000"/>
              </a:lnSpc>
            </a:pPr>
            <a:endParaRPr sz="1200">
              <a:latin typeface="Apple Symbols"/>
              <a:cs typeface="Apple Symbols"/>
            </a:endParaRPr>
          </a:p>
          <a:p>
            <a:pPr marL="230504">
              <a:lnSpc>
                <a:spcPct val="100000"/>
              </a:lnSpc>
            </a:pP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55" dirty="0">
                <a:latin typeface="Apple Symbols"/>
                <a:cs typeface="Apple Symbols"/>
              </a:rPr>
              <a:t> </a:t>
            </a:r>
            <a:r>
              <a:rPr sz="1200" spc="-75" dirty="0">
                <a:latin typeface="Arial"/>
                <a:cs typeface="Arial"/>
              </a:rPr>
              <a:t>more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energy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S</a:t>
            </a:r>
            <a:r>
              <a:rPr sz="1200" spc="-37" baseline="-13888" dirty="0">
                <a:latin typeface="Arial"/>
                <a:cs typeface="Arial"/>
              </a:rPr>
              <a:t>2</a:t>
            </a:r>
            <a:r>
              <a:rPr sz="1200" spc="-25" dirty="0">
                <a:latin typeface="Arial"/>
                <a:cs typeface="Arial"/>
              </a:rPr>
              <a:t>!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6142" y="2481996"/>
            <a:ext cx="20929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30" dirty="0">
                <a:latin typeface="Arial"/>
                <a:cs typeface="Arial"/>
              </a:rPr>
              <a:t>S</a:t>
            </a:r>
            <a:r>
              <a:rPr sz="1200" spc="-44" baseline="-13888" dirty="0">
                <a:latin typeface="Arial"/>
                <a:cs typeface="Arial"/>
              </a:rPr>
              <a:t>2</a:t>
            </a:r>
            <a:r>
              <a:rPr sz="1200" spc="172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70" dirty="0">
                <a:latin typeface="Apple Symbols"/>
                <a:cs typeface="Apple Symbols"/>
              </a:rPr>
              <a:t>{</a:t>
            </a:r>
            <a:r>
              <a:rPr sz="1200" i="1" spc="70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(1)</a:t>
            </a:r>
            <a:r>
              <a:rPr sz="1200" spc="55" dirty="0">
                <a:latin typeface="Apple Symbols"/>
                <a:cs typeface="Apple Symbols"/>
              </a:rPr>
              <a:t>}</a:t>
            </a:r>
            <a:r>
              <a:rPr sz="1200" spc="-80" dirty="0">
                <a:latin typeface="Apple Symbols"/>
                <a:cs typeface="Apple Symbols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pple Symbols"/>
                <a:cs typeface="Apple Symbols"/>
              </a:rPr>
              <a:t>{</a:t>
            </a:r>
            <a:r>
              <a:rPr sz="1200" spc="-10" dirty="0">
                <a:latin typeface="Arial"/>
                <a:cs typeface="Arial"/>
              </a:rPr>
              <a:t>100</a:t>
            </a:r>
            <a:r>
              <a:rPr sz="1200" i="1" spc="-1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45" dirty="0">
                <a:latin typeface="Apple Symbols"/>
                <a:cs typeface="Apple Symbols"/>
              </a:rPr>
              <a:t>−</a:t>
            </a:r>
            <a:r>
              <a:rPr sz="1200" spc="45" dirty="0">
                <a:latin typeface="Arial"/>
                <a:cs typeface="Arial"/>
              </a:rPr>
              <a:t>99</a:t>
            </a:r>
            <a:r>
              <a:rPr sz="1200" spc="45" dirty="0">
                <a:latin typeface="Apple Symbols"/>
                <a:cs typeface="Apple Symbols"/>
              </a:rPr>
              <a:t>}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596A93-8EB4-EC80-FEA8-D405D37E3485}"/>
                  </a:ext>
                </a:extLst>
              </p:cNvPr>
              <p:cNvSpPr txBox="1"/>
              <p:nvPr/>
            </p:nvSpPr>
            <p:spPr>
              <a:xfrm>
                <a:off x="1242073" y="1581744"/>
                <a:ext cx="2328138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596A93-8EB4-EC80-FEA8-D405D37E3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073" y="1581744"/>
                <a:ext cx="2328138" cy="328680"/>
              </a:xfrm>
              <a:prstGeom prst="rect">
                <a:avLst/>
              </a:prstGeom>
              <a:blipFill>
                <a:blip r:embed="rId3"/>
                <a:stretch>
                  <a:fillRect l="-1047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39">
            <a:extLst>
              <a:ext uri="{FF2B5EF4-FFF2-40B4-BE49-F238E27FC236}">
                <a16:creationId xmlns:a16="http://schemas.microsoft.com/office/drawing/2014/main" id="{03D6B5EC-008B-B3A8-4264-926D81C165FE}"/>
              </a:ext>
            </a:extLst>
          </p:cNvPr>
          <p:cNvSpPr txBox="1"/>
          <p:nvPr/>
        </p:nvSpPr>
        <p:spPr>
          <a:xfrm>
            <a:off x="554685" y="1306968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40">
            <a:extLst>
              <a:ext uri="{FF2B5EF4-FFF2-40B4-BE49-F238E27FC236}">
                <a16:creationId xmlns:a16="http://schemas.microsoft.com/office/drawing/2014/main" id="{1091E080-9649-E273-146C-CE8DB9A844D1}"/>
              </a:ext>
            </a:extLst>
          </p:cNvPr>
          <p:cNvSpPr txBox="1"/>
          <p:nvPr/>
        </p:nvSpPr>
        <p:spPr>
          <a:xfrm>
            <a:off x="440766" y="1196975"/>
            <a:ext cx="2207895" cy="2654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465" dirty="0">
                <a:latin typeface="Arial"/>
                <a:cs typeface="Arial"/>
              </a:rPr>
              <a:t> </a:t>
            </a:r>
            <a:r>
              <a:rPr sz="1650" dirty="0">
                <a:latin typeface="Lucida Grande"/>
                <a:cs typeface="Lucida Grande"/>
              </a:rPr>
              <a:t>[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(1)</a:t>
            </a:r>
            <a:r>
              <a:rPr sz="1100" spc="215" dirty="0">
                <a:latin typeface="Arial"/>
                <a:cs typeface="Arial"/>
              </a:rPr>
              <a:t>  </a:t>
            </a:r>
            <a:r>
              <a:rPr sz="1100" i="1" spc="-65" dirty="0">
                <a:latin typeface="Arial"/>
                <a:cs typeface="Arial"/>
              </a:rPr>
              <a:t>u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650" dirty="0">
                <a:latin typeface="Lucida Grande"/>
                <a:cs typeface="Lucida Grande"/>
              </a:rPr>
              <a:t>]</a:t>
            </a:r>
            <a:r>
              <a:rPr sz="1200" i="1" baseline="45138" dirty="0">
                <a:latin typeface="Arial"/>
                <a:cs typeface="Arial"/>
              </a:rPr>
              <a:t>T</a:t>
            </a:r>
            <a:r>
              <a:rPr sz="1200" i="1" spc="390" baseline="45138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(2)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95" dirty="0">
                <a:latin typeface="Apple Symbols"/>
                <a:cs typeface="Apple Symbols"/>
              </a:rPr>
              <a:t>−</a:t>
            </a:r>
            <a:r>
              <a:rPr sz="1100" spc="-110" dirty="0">
                <a:latin typeface="Apple Symbols"/>
                <a:cs typeface="Apple Symbols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31250" dirty="0">
                <a:latin typeface="Arial"/>
                <a:cs typeface="Arial"/>
              </a:rPr>
              <a:t>2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(0)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9687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45" dirty="0"/>
              <a:t>controllability:</a:t>
            </a:r>
            <a:r>
              <a:rPr spc="120" dirty="0"/>
              <a:t> </a:t>
            </a:r>
            <a:r>
              <a:rPr spc="-45" dirty="0"/>
              <a:t>multi-</a:t>
            </a:r>
            <a:r>
              <a:rPr spc="-10" dirty="0"/>
              <a:t>input</a:t>
            </a:r>
            <a:r>
              <a:rPr spc="-35" dirty="0"/>
              <a:t> </a:t>
            </a:r>
            <a:r>
              <a:rPr spc="-114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434375"/>
            <a:ext cx="13227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Arial"/>
                <a:cs typeface="Arial"/>
              </a:rPr>
              <a:t>consider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442" y="1559493"/>
            <a:ext cx="2117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both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systems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controllable: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5442" y="2324757"/>
            <a:ext cx="4195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95" dirty="0">
                <a:latin typeface="Arial"/>
                <a:cs typeface="Arial"/>
              </a:rPr>
              <a:t>degree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controllability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reflected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controllability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Gramian: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7860" y="3071708"/>
            <a:ext cx="37376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35" dirty="0">
                <a:latin typeface="Arial"/>
                <a:cs typeface="Arial"/>
              </a:rPr>
              <a:t>W</a:t>
            </a:r>
            <a:r>
              <a:rPr sz="1200" i="1" spc="-52" baseline="-13888" dirty="0">
                <a:latin typeface="Arial"/>
                <a:cs typeface="Arial"/>
              </a:rPr>
              <a:t>cd</a:t>
            </a:r>
            <a:r>
              <a:rPr sz="1200" i="1" spc="-225" baseline="-13888" dirty="0">
                <a:latin typeface="Arial"/>
                <a:cs typeface="Arial"/>
              </a:rPr>
              <a:t> 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209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almost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singular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(eigenvalues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 </a:t>
            </a:r>
            <a:r>
              <a:rPr sz="1200" spc="-55" dirty="0">
                <a:latin typeface="Arial"/>
                <a:cs typeface="Arial"/>
              </a:rPr>
              <a:t>0</a:t>
            </a:r>
            <a:r>
              <a:rPr sz="1200" i="1" spc="-55" dirty="0">
                <a:latin typeface="Arial"/>
                <a:cs typeface="Arial"/>
              </a:rPr>
              <a:t>.</a:t>
            </a:r>
            <a:r>
              <a:rPr sz="1200" spc="-55" dirty="0">
                <a:latin typeface="Arial"/>
                <a:cs typeface="Arial"/>
              </a:rPr>
              <a:t>0001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3</a:t>
            </a:r>
            <a:r>
              <a:rPr sz="1200" i="1" spc="-10" dirty="0">
                <a:latin typeface="Arial"/>
                <a:cs typeface="Arial"/>
              </a:rPr>
              <a:t>.</a:t>
            </a:r>
            <a:r>
              <a:rPr sz="1200" spc="-10" dirty="0">
                <a:latin typeface="Arial"/>
                <a:cs typeface="Arial"/>
              </a:rPr>
              <a:t>0001)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F729288-EE02-7252-F876-3BF82479EE8B}"/>
                  </a:ext>
                </a:extLst>
              </p:cNvPr>
              <p:cNvSpPr txBox="1"/>
              <p:nvPr/>
            </p:nvSpPr>
            <p:spPr>
              <a:xfrm>
                <a:off x="938240" y="802093"/>
                <a:ext cx="3083536" cy="657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F729288-EE02-7252-F876-3BF82479E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40" y="802093"/>
                <a:ext cx="3083536" cy="657359"/>
              </a:xfrm>
              <a:prstGeom prst="rect">
                <a:avLst/>
              </a:prstGeom>
              <a:blipFill>
                <a:blip r:embed="rId3"/>
                <a:stretch>
                  <a:fillRect b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118374E-142D-3612-E18A-81DE8F9952E8}"/>
                  </a:ext>
                </a:extLst>
              </p:cNvPr>
              <p:cNvSpPr txBox="1"/>
              <p:nvPr/>
            </p:nvSpPr>
            <p:spPr>
              <a:xfrm>
                <a:off x="704850" y="1867179"/>
                <a:ext cx="3453446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118374E-142D-3612-E18A-81DE8F995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1867179"/>
                <a:ext cx="3453446" cy="328680"/>
              </a:xfrm>
              <a:prstGeom prst="rect">
                <a:avLst/>
              </a:prstGeom>
              <a:blipFill>
                <a:blip r:embed="rId4"/>
                <a:stretch>
                  <a:fillRect l="-883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28EA7A2-DC35-2CF6-85BE-2B44B92ECAC6}"/>
                  </a:ext>
                </a:extLst>
              </p:cNvPr>
              <p:cNvSpPr txBox="1"/>
              <p:nvPr/>
            </p:nvSpPr>
            <p:spPr>
              <a:xfrm>
                <a:off x="534863" y="2641512"/>
                <a:ext cx="3718710" cy="331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28EA7A2-DC35-2CF6-85BE-2B44B92EC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63" y="2641512"/>
                <a:ext cx="3718710" cy="331629"/>
              </a:xfrm>
              <a:prstGeom prst="rect">
                <a:avLst/>
              </a:prstGeom>
              <a:blipFill>
                <a:blip r:embed="rId5"/>
                <a:stretch>
                  <a:fillRect l="-492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9687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45" dirty="0"/>
              <a:t>controllability:</a:t>
            </a:r>
            <a:r>
              <a:rPr spc="120" dirty="0"/>
              <a:t> </a:t>
            </a:r>
            <a:r>
              <a:rPr spc="-45" dirty="0"/>
              <a:t>multi-</a:t>
            </a:r>
            <a:r>
              <a:rPr spc="-10" dirty="0"/>
              <a:t>input</a:t>
            </a:r>
            <a:r>
              <a:rPr spc="-35" dirty="0"/>
              <a:t> </a:t>
            </a:r>
            <a:r>
              <a:rPr spc="-114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1133586"/>
            <a:ext cx="4132579" cy="116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general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stable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systems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Σ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A,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D</a:t>
            </a:r>
            <a:r>
              <a:rPr sz="1200" spc="-25" dirty="0">
                <a:latin typeface="Arial"/>
                <a:cs typeface="Arial"/>
              </a:rPr>
              <a:t>),</a:t>
            </a:r>
            <a:endParaRPr sz="12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cd</a:t>
            </a:r>
            <a:r>
              <a:rPr sz="1200" i="1" spc="277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computed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from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Lyapunov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Equation</a:t>
            </a:r>
            <a:endParaRPr sz="12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i="1" spc="-70" dirty="0">
                <a:latin typeface="Arial"/>
                <a:cs typeface="Arial"/>
              </a:rPr>
              <a:t>AW</a:t>
            </a:r>
            <a:r>
              <a:rPr sz="1200" i="1" spc="-104" baseline="-13888" dirty="0">
                <a:latin typeface="Arial"/>
                <a:cs typeface="Arial"/>
              </a:rPr>
              <a:t>cd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292" baseline="3125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cd</a:t>
            </a:r>
            <a:r>
              <a:rPr sz="1200" i="1" spc="35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pple Symbols"/>
                <a:cs typeface="Apple Symbols"/>
              </a:rPr>
              <a:t>−</a:t>
            </a:r>
            <a:r>
              <a:rPr sz="1200" i="1" spc="60" dirty="0">
                <a:latin typeface="Arial"/>
                <a:cs typeface="Arial"/>
              </a:rPr>
              <a:t>BB</a:t>
            </a:r>
            <a:r>
              <a:rPr sz="1200" i="1" spc="89" baseline="31250" dirty="0">
                <a:latin typeface="Arial"/>
                <a:cs typeface="Arial"/>
              </a:rPr>
              <a:t>T</a:t>
            </a:r>
            <a:endParaRPr sz="1200" baseline="31250">
              <a:latin typeface="Arial"/>
              <a:cs typeface="Arial"/>
            </a:endParaRPr>
          </a:p>
          <a:p>
            <a:pPr marL="230504" marR="30480" indent="-193040" algn="just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cd</a:t>
            </a:r>
            <a:r>
              <a:rPr sz="1200" i="1" spc="337" baseline="-13888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have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close</a:t>
            </a:r>
            <a:r>
              <a:rPr sz="1200" dirty="0">
                <a:latin typeface="Arial"/>
                <a:cs typeface="Arial"/>
              </a:rPr>
              <a:t> 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zero,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more </a:t>
            </a:r>
            <a:r>
              <a:rPr sz="1200" spc="-10" dirty="0">
                <a:latin typeface="Arial"/>
                <a:cs typeface="Arial"/>
              </a:rPr>
              <a:t>difficult</a:t>
            </a:r>
            <a:r>
              <a:rPr sz="1200" dirty="0">
                <a:latin typeface="Arial"/>
                <a:cs typeface="Arial"/>
              </a:rPr>
              <a:t> to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sense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requires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more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energy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input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steer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states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state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85" dirty="0"/>
              <a:t>observability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445754"/>
            <a:ext cx="13227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Arial"/>
                <a:cs typeface="Arial"/>
              </a:rPr>
              <a:t>consider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442" y="1662999"/>
            <a:ext cx="204406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both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systems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observable: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5442" y="2462705"/>
            <a:ext cx="4282440" cy="811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151765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85" dirty="0">
                <a:latin typeface="Arial"/>
                <a:cs typeface="Arial"/>
              </a:rPr>
              <a:t>however,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900" baseline="-27777" dirty="0">
                <a:latin typeface="Arial"/>
                <a:cs typeface="Arial"/>
              </a:rPr>
              <a:t>2</a:t>
            </a:r>
            <a:r>
              <a:rPr sz="900" spc="315" baseline="-27777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nearly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singular,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hinting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S</a:t>
            </a:r>
            <a:r>
              <a:rPr sz="1200" spc="-30" baseline="-13888" dirty="0">
                <a:latin typeface="Arial"/>
                <a:cs typeface="Arial"/>
              </a:rPr>
              <a:t>2</a:t>
            </a:r>
            <a:r>
              <a:rPr sz="1200" spc="195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“easy”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to </a:t>
            </a:r>
            <a:r>
              <a:rPr sz="1200" spc="-10" dirty="0">
                <a:latin typeface="Arial"/>
                <a:cs typeface="Arial"/>
              </a:rPr>
              <a:t>observe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5" dirty="0">
                <a:latin typeface="Arial"/>
                <a:cs typeface="Arial"/>
              </a:rPr>
              <a:t>e.g.,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infer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[2</a:t>
            </a:r>
            <a:r>
              <a:rPr sz="1200" i="1" spc="-4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1]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two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measurements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(1)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CAx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2</a:t>
            </a:r>
            <a:r>
              <a:rPr sz="1200" i="1" spc="-55" dirty="0">
                <a:latin typeface="Arial"/>
                <a:cs typeface="Arial"/>
              </a:rPr>
              <a:t>.</a:t>
            </a:r>
            <a:r>
              <a:rPr sz="1200" spc="-55" dirty="0">
                <a:latin typeface="Arial"/>
                <a:cs typeface="Arial"/>
              </a:rPr>
              <a:t>001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nearly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identical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S</a:t>
            </a:r>
            <a:r>
              <a:rPr sz="1200" spc="-37" baseline="-13888" dirty="0">
                <a:latin typeface="Arial"/>
                <a:cs typeface="Arial"/>
              </a:rPr>
              <a:t>2</a:t>
            </a:r>
            <a:r>
              <a:rPr sz="1200" spc="-25" dirty="0">
                <a:latin typeface="Arial"/>
                <a:cs typeface="Arial"/>
              </a:rPr>
              <a:t>!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261DE96-4D90-503A-BE6C-CC472F6E7E07}"/>
                  </a:ext>
                </a:extLst>
              </p:cNvPr>
              <p:cNvSpPr txBox="1"/>
              <p:nvPr/>
            </p:nvSpPr>
            <p:spPr>
              <a:xfrm>
                <a:off x="628650" y="805920"/>
                <a:ext cx="2099357" cy="657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261DE96-4D90-503A-BE6C-CC472F6E7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805920"/>
                <a:ext cx="2099357" cy="657359"/>
              </a:xfrm>
              <a:prstGeom prst="rect">
                <a:avLst/>
              </a:prstGeom>
              <a:blipFill>
                <a:blip r:embed="rId3"/>
                <a:stretch>
                  <a:fillRect l="-2609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AA11C97-CAE7-D196-CFCE-BCFEBD3D87D6}"/>
                  </a:ext>
                </a:extLst>
              </p:cNvPr>
              <p:cNvSpPr txBox="1"/>
              <p:nvPr/>
            </p:nvSpPr>
            <p:spPr>
              <a:xfrm>
                <a:off x="2932772" y="848934"/>
                <a:ext cx="12857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AA11C97-CAE7-D196-CFCE-BCFEBD3D8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772" y="848934"/>
                <a:ext cx="1285737" cy="184666"/>
              </a:xfrm>
              <a:prstGeom prst="rect">
                <a:avLst/>
              </a:prstGeom>
              <a:blipFill>
                <a:blip r:embed="rId4"/>
                <a:stretch>
                  <a:fillRect l="-4265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1BEED43-9F8D-85FC-6D31-0EB7BAC5AB34}"/>
                  </a:ext>
                </a:extLst>
              </p:cNvPr>
              <p:cNvSpPr txBox="1"/>
              <p:nvPr/>
            </p:nvSpPr>
            <p:spPr>
              <a:xfrm>
                <a:off x="2913722" y="1196975"/>
                <a:ext cx="12857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1BEED43-9F8D-85FC-6D31-0EB7BAC5A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722" y="1196975"/>
                <a:ext cx="1285737" cy="184666"/>
              </a:xfrm>
              <a:prstGeom prst="rect">
                <a:avLst/>
              </a:prstGeom>
              <a:blipFill>
                <a:blip r:embed="rId5"/>
                <a:stretch>
                  <a:fillRect l="-4265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B3343A6-EDE0-D3DD-BE93-FAA3E365D191}"/>
                  </a:ext>
                </a:extLst>
              </p:cNvPr>
              <p:cNvSpPr txBox="1"/>
              <p:nvPr/>
            </p:nvSpPr>
            <p:spPr>
              <a:xfrm>
                <a:off x="1173842" y="1997472"/>
                <a:ext cx="2367508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B3343A6-EDE0-D3DD-BE93-FAA3E365D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42" y="1997472"/>
                <a:ext cx="2367508" cy="328680"/>
              </a:xfrm>
              <a:prstGeom prst="rect">
                <a:avLst/>
              </a:prstGeom>
              <a:blipFill>
                <a:blip r:embed="rId6"/>
                <a:stretch>
                  <a:fillRect l="-1546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9954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80" dirty="0"/>
              <a:t> observability:</a:t>
            </a:r>
            <a:r>
              <a:rPr spc="125" dirty="0"/>
              <a:t> </a:t>
            </a:r>
            <a:r>
              <a:rPr spc="-45" dirty="0"/>
              <a:t>multi-</a:t>
            </a:r>
            <a:r>
              <a:rPr spc="-20" dirty="0"/>
              <a:t>output</a:t>
            </a:r>
            <a:r>
              <a:rPr spc="-30" dirty="0"/>
              <a:t> </a:t>
            </a:r>
            <a:r>
              <a:rPr spc="-12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953068"/>
            <a:ext cx="4282440" cy="1644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general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stable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and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controllable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systems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Σ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A,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),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-50" dirty="0">
                <a:latin typeface="Arial"/>
                <a:cs typeface="Arial"/>
              </a:rPr>
              <a:t>observability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270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square</a:t>
            </a:r>
            <a:endParaRPr sz="1200">
              <a:latin typeface="Arial"/>
              <a:cs typeface="Arial"/>
            </a:endParaRPr>
          </a:p>
          <a:p>
            <a:pPr marL="230504" marR="141605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degree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observability</a:t>
            </a:r>
            <a:r>
              <a:rPr sz="1200" spc="-10" dirty="0">
                <a:latin typeface="Arial"/>
                <a:cs typeface="Arial"/>
              </a:rPr>
              <a:t> 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reflected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-50" dirty="0">
                <a:latin typeface="Arial"/>
                <a:cs typeface="Arial"/>
              </a:rPr>
              <a:t>observability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Gramian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W</a:t>
            </a:r>
            <a:r>
              <a:rPr sz="1200" i="1" spc="-37" baseline="-13888" dirty="0">
                <a:latin typeface="Arial"/>
                <a:cs typeface="Arial"/>
              </a:rPr>
              <a:t>od</a:t>
            </a:r>
            <a:endParaRPr sz="1200" baseline="-13888">
              <a:latin typeface="Arial"/>
              <a:cs typeface="Arial"/>
            </a:endParaRPr>
          </a:p>
          <a:p>
            <a:pPr marL="230504" marR="568960" indent="-193040">
              <a:lnSpc>
                <a:spcPct val="100000"/>
              </a:lnSpc>
              <a:spcBef>
                <a:spcPts val="6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7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stable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systems,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od</a:t>
            </a:r>
            <a:r>
              <a:rPr sz="1200" i="1" spc="277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computed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from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Lyapunov </a:t>
            </a:r>
            <a:r>
              <a:rPr sz="1200" spc="-40" dirty="0">
                <a:latin typeface="Arial"/>
                <a:cs typeface="Arial"/>
              </a:rPr>
              <a:t>Equation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W</a:t>
            </a:r>
            <a:r>
              <a:rPr sz="1200" i="1" spc="-44" baseline="-13888" dirty="0">
                <a:latin typeface="Arial"/>
                <a:cs typeface="Arial"/>
              </a:rPr>
              <a:t>od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od</a:t>
            </a:r>
            <a:r>
              <a:rPr sz="1200" i="1" spc="34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5" dirty="0">
                <a:latin typeface="Apple Symbols"/>
                <a:cs typeface="Apple Symbols"/>
              </a:rPr>
              <a:t>−</a:t>
            </a:r>
            <a:r>
              <a:rPr sz="1200" i="1" spc="105" dirty="0">
                <a:latin typeface="Arial"/>
                <a:cs typeface="Arial"/>
              </a:rPr>
              <a:t>C</a:t>
            </a:r>
            <a:r>
              <a:rPr sz="1200" i="1" spc="157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  <a:p>
            <a:pPr marL="230504" marR="170815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od</a:t>
            </a:r>
            <a:r>
              <a:rPr sz="1200" i="1" spc="345" baseline="-13888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have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close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65" dirty="0">
                <a:latin typeface="Arial"/>
                <a:cs typeface="Arial"/>
              </a:rPr>
              <a:t>zero,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more </a:t>
            </a:r>
            <a:r>
              <a:rPr sz="1200" spc="-10" dirty="0">
                <a:latin typeface="Arial"/>
                <a:cs typeface="Arial"/>
              </a:rPr>
              <a:t>difficult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observe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Balanced</a:t>
            </a:r>
            <a:r>
              <a:rPr spc="45" dirty="0"/>
              <a:t> </a:t>
            </a:r>
            <a:r>
              <a:rPr spc="-120" dirty="0"/>
              <a:t>state-</a:t>
            </a:r>
            <a:r>
              <a:rPr spc="-130" dirty="0"/>
              <a:t>space</a:t>
            </a:r>
            <a:r>
              <a:rPr spc="50" dirty="0"/>
              <a:t> </a:t>
            </a:r>
            <a:r>
              <a:rPr spc="-85" dirty="0"/>
              <a:t>realizations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963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pc="-114" dirty="0"/>
              <a:t>we</a:t>
            </a:r>
            <a:r>
              <a:rPr spc="30" dirty="0"/>
              <a:t> </a:t>
            </a:r>
            <a:r>
              <a:rPr spc="-55" dirty="0"/>
              <a:t>know</a:t>
            </a:r>
            <a:r>
              <a:rPr dirty="0"/>
              <a:t> </a:t>
            </a:r>
            <a:r>
              <a:rPr spc="-25" dirty="0"/>
              <a:t>now</a:t>
            </a:r>
          </a:p>
          <a:p>
            <a:pPr marL="335280" marR="30480" indent="-19304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/>
              <a:t>the</a:t>
            </a:r>
            <a:r>
              <a:rPr sz="1200" spc="-10" dirty="0"/>
              <a:t> </a:t>
            </a:r>
            <a:r>
              <a:rPr sz="1200" spc="-25" dirty="0"/>
              <a:t>controllability</a:t>
            </a:r>
            <a:r>
              <a:rPr sz="1200" spc="-15" dirty="0"/>
              <a:t> </a:t>
            </a:r>
            <a:r>
              <a:rPr sz="1200" spc="-50" dirty="0"/>
              <a:t>and</a:t>
            </a:r>
            <a:r>
              <a:rPr sz="1200" spc="-10" dirty="0"/>
              <a:t> </a:t>
            </a:r>
            <a:r>
              <a:rPr sz="1200" spc="-50" dirty="0"/>
              <a:t>observability</a:t>
            </a:r>
            <a:r>
              <a:rPr sz="1200" spc="-15" dirty="0"/>
              <a:t> </a:t>
            </a:r>
            <a:r>
              <a:rPr sz="1200" spc="-85" dirty="0"/>
              <a:t>Gramians</a:t>
            </a:r>
            <a:r>
              <a:rPr sz="1200" dirty="0"/>
              <a:t> </a:t>
            </a:r>
            <a:r>
              <a:rPr sz="1200" spc="-70" dirty="0"/>
              <a:t>represent</a:t>
            </a:r>
            <a:r>
              <a:rPr sz="1200" spc="-10" dirty="0"/>
              <a:t> </a:t>
            </a:r>
            <a:r>
              <a:rPr sz="1200" spc="-25" dirty="0"/>
              <a:t>the </a:t>
            </a:r>
            <a:r>
              <a:rPr sz="1200" spc="-105" dirty="0"/>
              <a:t>degrees</a:t>
            </a:r>
            <a:r>
              <a:rPr sz="1200" spc="20" dirty="0"/>
              <a:t> </a:t>
            </a:r>
            <a:r>
              <a:rPr sz="1200" dirty="0"/>
              <a:t>of</a:t>
            </a:r>
            <a:r>
              <a:rPr sz="1200" spc="-5" dirty="0"/>
              <a:t> </a:t>
            </a:r>
            <a:r>
              <a:rPr sz="1200" spc="-25" dirty="0"/>
              <a:t>controllability</a:t>
            </a:r>
            <a:r>
              <a:rPr sz="1200" spc="5" dirty="0"/>
              <a:t> </a:t>
            </a:r>
            <a:r>
              <a:rPr sz="1200" spc="-50" dirty="0"/>
              <a:t>and</a:t>
            </a:r>
            <a:r>
              <a:rPr sz="1200" spc="10" dirty="0"/>
              <a:t> </a:t>
            </a:r>
            <a:r>
              <a:rPr sz="1200" spc="-10" dirty="0"/>
              <a:t>observability</a:t>
            </a:r>
            <a:endParaRPr sz="1200">
              <a:latin typeface="Lucida Grande"/>
              <a:cs typeface="Lucida Grande"/>
            </a:endParaRPr>
          </a:p>
          <a:p>
            <a:pPr marL="142875">
              <a:lnSpc>
                <a:spcPct val="100000"/>
              </a:lnSpc>
              <a:spcBef>
                <a:spcPts val="6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75" dirty="0"/>
              <a:t>easily</a:t>
            </a:r>
            <a:r>
              <a:rPr sz="1200" spc="-5" dirty="0"/>
              <a:t> </a:t>
            </a:r>
            <a:r>
              <a:rPr sz="1200" spc="-35" dirty="0"/>
              <a:t>controllable</a:t>
            </a:r>
            <a:r>
              <a:rPr sz="1200" spc="-10" dirty="0"/>
              <a:t> </a:t>
            </a:r>
            <a:r>
              <a:rPr sz="1200" spc="-90" dirty="0"/>
              <a:t>systems</a:t>
            </a:r>
            <a:r>
              <a:rPr sz="1200" spc="10" dirty="0"/>
              <a:t> </a:t>
            </a:r>
            <a:r>
              <a:rPr sz="1200" spc="-75" dirty="0"/>
              <a:t>may</a:t>
            </a:r>
            <a:r>
              <a:rPr sz="1200" spc="-10" dirty="0"/>
              <a:t> </a:t>
            </a:r>
            <a:r>
              <a:rPr sz="1200" dirty="0"/>
              <a:t>not</a:t>
            </a:r>
            <a:r>
              <a:rPr sz="1200" spc="-5" dirty="0"/>
              <a:t> </a:t>
            </a:r>
            <a:r>
              <a:rPr sz="1200" spc="-50" dirty="0"/>
              <a:t>be</a:t>
            </a:r>
            <a:r>
              <a:rPr sz="1200" spc="-5" dirty="0"/>
              <a:t> </a:t>
            </a:r>
            <a:r>
              <a:rPr sz="1200" spc="-75" dirty="0"/>
              <a:t>easily</a:t>
            </a:r>
            <a:r>
              <a:rPr sz="1200" spc="-5" dirty="0"/>
              <a:t> </a:t>
            </a:r>
            <a:r>
              <a:rPr sz="1200" spc="-10" dirty="0"/>
              <a:t>observable</a:t>
            </a:r>
            <a:endParaRPr sz="1200">
              <a:latin typeface="Lucida Grande"/>
              <a:cs typeface="Lucida Grande"/>
            </a:endParaRPr>
          </a:p>
          <a:p>
            <a:pPr marL="142875">
              <a:lnSpc>
                <a:spcPct val="100000"/>
              </a:lnSpc>
              <a:spcBef>
                <a:spcPts val="6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75" dirty="0"/>
              <a:t>easily</a:t>
            </a:r>
            <a:r>
              <a:rPr sz="1200" spc="10" dirty="0"/>
              <a:t> </a:t>
            </a:r>
            <a:r>
              <a:rPr sz="1200" spc="-85" dirty="0"/>
              <a:t>observable</a:t>
            </a:r>
            <a:r>
              <a:rPr sz="1200" spc="5" dirty="0"/>
              <a:t> </a:t>
            </a:r>
            <a:r>
              <a:rPr sz="1200" spc="-90" dirty="0"/>
              <a:t>systems</a:t>
            </a:r>
            <a:r>
              <a:rPr sz="1200" spc="5" dirty="0"/>
              <a:t> </a:t>
            </a:r>
            <a:r>
              <a:rPr sz="1200" spc="-75" dirty="0"/>
              <a:t>may</a:t>
            </a:r>
            <a:r>
              <a:rPr sz="1200" spc="5" dirty="0"/>
              <a:t> </a:t>
            </a:r>
            <a:r>
              <a:rPr sz="1200" dirty="0"/>
              <a:t>not</a:t>
            </a:r>
            <a:r>
              <a:rPr sz="1200" spc="10" dirty="0"/>
              <a:t> </a:t>
            </a:r>
            <a:r>
              <a:rPr sz="1200" spc="-50" dirty="0"/>
              <a:t>be</a:t>
            </a:r>
            <a:r>
              <a:rPr sz="1200" spc="5" dirty="0"/>
              <a:t> </a:t>
            </a:r>
            <a:r>
              <a:rPr sz="1200" spc="-75" dirty="0"/>
              <a:t>easily</a:t>
            </a:r>
            <a:r>
              <a:rPr sz="1200" spc="5" dirty="0"/>
              <a:t> </a:t>
            </a:r>
            <a:r>
              <a:rPr sz="1200" spc="-10" dirty="0"/>
              <a:t>controllable</a:t>
            </a:r>
            <a:endParaRPr sz="1200">
              <a:latin typeface="Lucida Grande"/>
              <a:cs typeface="Lucida Grande"/>
            </a:endParaRPr>
          </a:p>
          <a:p>
            <a:pPr marL="38100" marR="324485">
              <a:lnSpc>
                <a:spcPct val="100000"/>
              </a:lnSpc>
              <a:spcBef>
                <a:spcPts val="305"/>
              </a:spcBef>
            </a:pPr>
            <a:r>
              <a:rPr spc="390" dirty="0">
                <a:latin typeface="Apple Symbols"/>
                <a:cs typeface="Apple Symbols"/>
              </a:rPr>
              <a:t>⇒</a:t>
            </a:r>
            <a:r>
              <a:rPr spc="-90" dirty="0">
                <a:latin typeface="Apple Symbols"/>
                <a:cs typeface="Apple Symbols"/>
              </a:rPr>
              <a:t> </a:t>
            </a:r>
            <a:r>
              <a:rPr spc="-35" dirty="0"/>
              <a:t>there</a:t>
            </a:r>
            <a:r>
              <a:rPr dirty="0"/>
              <a:t> </a:t>
            </a:r>
            <a:r>
              <a:rPr spc="-65" dirty="0"/>
              <a:t>exists</a:t>
            </a:r>
            <a:r>
              <a:rPr dirty="0"/>
              <a:t> </a:t>
            </a:r>
            <a:r>
              <a:rPr spc="-50" dirty="0"/>
              <a:t>realizations</a:t>
            </a:r>
            <a:r>
              <a:rPr dirty="0"/>
              <a:t> that </a:t>
            </a:r>
            <a:r>
              <a:rPr spc="-75" dirty="0"/>
              <a:t>balance</a:t>
            </a:r>
            <a:r>
              <a:rPr dirty="0"/>
              <a:t> the two </a:t>
            </a:r>
            <a:r>
              <a:rPr spc="-105" dirty="0"/>
              <a:t>degrees</a:t>
            </a:r>
            <a:r>
              <a:rPr spc="20" dirty="0"/>
              <a:t> </a:t>
            </a:r>
            <a:r>
              <a:rPr spc="-25" dirty="0"/>
              <a:t>of controllability</a:t>
            </a:r>
            <a:r>
              <a:rPr spc="-15" dirty="0"/>
              <a:t> </a:t>
            </a:r>
            <a:r>
              <a:rPr spc="-50" dirty="0"/>
              <a:t>and</a:t>
            </a:r>
            <a:r>
              <a:rPr spc="-10" dirty="0"/>
              <a:t> observability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Balanced</a:t>
            </a:r>
            <a:r>
              <a:rPr spc="45" dirty="0"/>
              <a:t> </a:t>
            </a:r>
            <a:r>
              <a:rPr spc="-120" dirty="0"/>
              <a:t>state-</a:t>
            </a:r>
            <a:r>
              <a:rPr spc="-130" dirty="0"/>
              <a:t>space</a:t>
            </a:r>
            <a:r>
              <a:rPr spc="50" dirty="0"/>
              <a:t> </a:t>
            </a:r>
            <a:r>
              <a:rPr spc="-85" dirty="0"/>
              <a:t>realizations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pc="-70" dirty="0"/>
              <a:t>consider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0" dirty="0"/>
              <a:t>stable</a:t>
            </a:r>
            <a:r>
              <a:rPr spc="15" dirty="0"/>
              <a:t> </a:t>
            </a:r>
            <a:r>
              <a:rPr spc="-85" dirty="0"/>
              <a:t>system</a:t>
            </a:r>
            <a:r>
              <a:rPr spc="15" dirty="0"/>
              <a:t> </a:t>
            </a:r>
            <a:r>
              <a:rPr spc="100" dirty="0"/>
              <a:t>Σ</a:t>
            </a:r>
            <a:r>
              <a:rPr spc="-35" dirty="0"/>
              <a:t> </a:t>
            </a:r>
            <a:r>
              <a:rPr spc="200" dirty="0"/>
              <a:t>=</a:t>
            </a:r>
            <a:r>
              <a:rPr spc="-40" dirty="0"/>
              <a:t>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A,</a:t>
            </a:r>
            <a:r>
              <a:rPr i="1" spc="-13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B,</a:t>
            </a:r>
            <a:r>
              <a:rPr i="1" spc="-13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C,</a:t>
            </a:r>
            <a:r>
              <a:rPr i="1" spc="-135" dirty="0">
                <a:latin typeface="Arial"/>
                <a:cs typeface="Arial"/>
              </a:rPr>
              <a:t> </a:t>
            </a:r>
            <a:r>
              <a:rPr i="1" spc="55" dirty="0">
                <a:latin typeface="Arial"/>
                <a:cs typeface="Arial"/>
              </a:rPr>
              <a:t>D</a:t>
            </a:r>
            <a:r>
              <a:rPr spc="55" dirty="0"/>
              <a:t>)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30" dirty="0"/>
              <a:t>minimal</a:t>
            </a:r>
            <a:r>
              <a:rPr sz="1200" spc="-44" baseline="31250" dirty="0"/>
              <a:t>1</a:t>
            </a:r>
            <a:r>
              <a:rPr sz="1200" spc="270" baseline="31250" dirty="0"/>
              <a:t> </a:t>
            </a:r>
            <a:r>
              <a:rPr sz="1200" spc="-10" dirty="0"/>
              <a:t>realization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30" dirty="0"/>
              <a:t>minimal</a:t>
            </a:r>
            <a:r>
              <a:rPr sz="1200" spc="-5" dirty="0"/>
              <a:t> </a:t>
            </a:r>
            <a:r>
              <a:rPr sz="1200" spc="-40" dirty="0"/>
              <a:t>realization</a:t>
            </a:r>
            <a:r>
              <a:rPr sz="1200" spc="-15" dirty="0"/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70" dirty="0">
                <a:latin typeface="Apple Symbols"/>
                <a:cs typeface="Apple Symbols"/>
              </a:rPr>
              <a:t> </a:t>
            </a:r>
            <a:r>
              <a:rPr sz="1200" spc="100" dirty="0"/>
              <a:t>Σ</a:t>
            </a:r>
            <a:r>
              <a:rPr sz="1200" spc="-10" dirty="0"/>
              <a:t> is </a:t>
            </a:r>
            <a:r>
              <a:rPr sz="1200" spc="-35" dirty="0"/>
              <a:t>controllable</a:t>
            </a:r>
            <a:r>
              <a:rPr sz="1200" spc="-5" dirty="0"/>
              <a:t> </a:t>
            </a:r>
            <a:r>
              <a:rPr sz="1200" spc="-50" dirty="0"/>
              <a:t>and</a:t>
            </a:r>
            <a:r>
              <a:rPr sz="1200" spc="-10" dirty="0"/>
              <a:t> observable</a:t>
            </a:r>
            <a:endParaRPr sz="1200">
              <a:latin typeface="Apple Symbols"/>
              <a:cs typeface="Apple Symbols"/>
            </a:endParaRPr>
          </a:p>
          <a:p>
            <a:pPr marL="142875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0" dirty="0"/>
              <a:t>stable</a:t>
            </a:r>
            <a:r>
              <a:rPr sz="1200" spc="-5" dirty="0"/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70" dirty="0">
                <a:latin typeface="Apple Symbols"/>
                <a:cs typeface="Apple Symbols"/>
              </a:rPr>
              <a:t> </a:t>
            </a:r>
            <a:r>
              <a:rPr sz="1200" spc="-65" dirty="0"/>
              <a:t>can</a:t>
            </a:r>
            <a:r>
              <a:rPr sz="1200" spc="-5" dirty="0"/>
              <a:t> </a:t>
            </a:r>
            <a:r>
              <a:rPr sz="1200" spc="-55" dirty="0"/>
              <a:t>compute</a:t>
            </a:r>
            <a:r>
              <a:rPr sz="1200" dirty="0"/>
              <a:t> the</a:t>
            </a:r>
            <a:r>
              <a:rPr sz="1200" spc="-5" dirty="0"/>
              <a:t> </a:t>
            </a:r>
            <a:r>
              <a:rPr sz="1200" spc="-85" dirty="0"/>
              <a:t>Gramians</a:t>
            </a:r>
            <a:r>
              <a:rPr sz="1200" dirty="0"/>
              <a:t> </a:t>
            </a:r>
            <a:r>
              <a:rPr sz="1200" spc="-10" dirty="0"/>
              <a:t>from</a:t>
            </a:r>
            <a:r>
              <a:rPr sz="1200" spc="-5" dirty="0"/>
              <a:t> </a:t>
            </a:r>
            <a:r>
              <a:rPr sz="1200" spc="-80" dirty="0"/>
              <a:t>Lyapunov</a:t>
            </a:r>
            <a:r>
              <a:rPr sz="1200" spc="-5" dirty="0"/>
              <a:t> </a:t>
            </a:r>
            <a:r>
              <a:rPr sz="1200" spc="-10" dirty="0"/>
              <a:t>Equations</a:t>
            </a:r>
            <a:endParaRPr sz="1200">
              <a:latin typeface="Apple Symbols"/>
              <a:cs typeface="Apple Symbols"/>
            </a:endParaRPr>
          </a:p>
          <a:p>
            <a:pPr marL="335280" marR="334010" indent="-193040">
              <a:lnSpc>
                <a:spcPct val="100000"/>
              </a:lnSpc>
              <a:spcBef>
                <a:spcPts val="6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/>
              <a:t>if</a:t>
            </a:r>
            <a:r>
              <a:rPr sz="1200" spc="-5" dirty="0"/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cd</a:t>
            </a:r>
            <a:r>
              <a:rPr sz="1200" i="1" spc="322" baseline="-13888" dirty="0">
                <a:latin typeface="Arial"/>
                <a:cs typeface="Arial"/>
              </a:rPr>
              <a:t> </a:t>
            </a:r>
            <a:r>
              <a:rPr sz="1200" spc="-50" dirty="0"/>
              <a:t>and</a:t>
            </a:r>
            <a:r>
              <a:rPr sz="1200" spc="-5" dirty="0"/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od</a:t>
            </a:r>
            <a:r>
              <a:rPr sz="1200" i="1" spc="315" baseline="-13888" dirty="0">
                <a:latin typeface="Arial"/>
                <a:cs typeface="Arial"/>
              </a:rPr>
              <a:t> </a:t>
            </a:r>
            <a:r>
              <a:rPr sz="1200" spc="-85" dirty="0"/>
              <a:t>are</a:t>
            </a:r>
            <a:r>
              <a:rPr sz="1200" spc="5" dirty="0"/>
              <a:t> </a:t>
            </a:r>
            <a:r>
              <a:rPr sz="1200" spc="-65" dirty="0"/>
              <a:t>equal</a:t>
            </a:r>
            <a:r>
              <a:rPr sz="1200" spc="-10" dirty="0"/>
              <a:t> </a:t>
            </a:r>
            <a:r>
              <a:rPr sz="1200" spc="-50" dirty="0"/>
              <a:t>and</a:t>
            </a:r>
            <a:r>
              <a:rPr sz="1200" spc="-5" dirty="0"/>
              <a:t> </a:t>
            </a:r>
            <a:r>
              <a:rPr sz="1200" spc="-50" dirty="0"/>
              <a:t>diagonal,</a:t>
            </a:r>
            <a:r>
              <a:rPr sz="1200" spc="-5" dirty="0"/>
              <a:t> </a:t>
            </a:r>
            <a:r>
              <a:rPr sz="1200" spc="-20" dirty="0"/>
              <a:t>then</a:t>
            </a:r>
            <a:r>
              <a:rPr sz="1200" spc="-5" dirty="0"/>
              <a:t> </a:t>
            </a:r>
            <a:r>
              <a:rPr sz="1200" spc="100" dirty="0"/>
              <a:t>Σ</a:t>
            </a:r>
            <a:r>
              <a:rPr sz="1200" spc="-5" dirty="0"/>
              <a:t> </a:t>
            </a:r>
            <a:r>
              <a:rPr sz="1200" spc="-10" dirty="0"/>
              <a:t>is </a:t>
            </a:r>
            <a:r>
              <a:rPr sz="1200" spc="-55" dirty="0"/>
              <a:t>called</a:t>
            </a:r>
            <a:r>
              <a:rPr sz="1200" spc="-5" dirty="0"/>
              <a:t> </a:t>
            </a:r>
            <a:r>
              <a:rPr sz="1200" spc="-50" dirty="0"/>
              <a:t>a </a:t>
            </a:r>
            <a:r>
              <a:rPr sz="1200" spc="-70" dirty="0"/>
              <a:t>balanced</a:t>
            </a:r>
            <a:r>
              <a:rPr sz="1200" spc="-15" dirty="0"/>
              <a:t> </a:t>
            </a:r>
            <a:r>
              <a:rPr sz="1200" spc="-10" dirty="0"/>
              <a:t>realization</a:t>
            </a:r>
            <a:endParaRPr sz="1200">
              <a:latin typeface="Arial"/>
              <a:cs typeface="Arial"/>
            </a:endParaRPr>
          </a:p>
          <a:p>
            <a:pPr marL="335280" marR="168275" indent="-193040">
              <a:lnSpc>
                <a:spcPct val="100000"/>
              </a:lnSpc>
              <a:spcBef>
                <a:spcPts val="6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0" dirty="0"/>
              <a:t>i.e.,</a:t>
            </a:r>
            <a:r>
              <a:rPr sz="1200" spc="25" dirty="0"/>
              <a:t> </a:t>
            </a:r>
            <a:r>
              <a:rPr sz="1200" spc="-35" dirty="0"/>
              <a:t>there</a:t>
            </a:r>
            <a:r>
              <a:rPr sz="1200" spc="20" dirty="0"/>
              <a:t> </a:t>
            </a:r>
            <a:r>
              <a:rPr sz="1200" spc="-70" dirty="0"/>
              <a:t>exists</a:t>
            </a:r>
            <a:r>
              <a:rPr sz="1200" spc="25" dirty="0"/>
              <a:t> </a:t>
            </a:r>
            <a:r>
              <a:rPr sz="1200" dirty="0"/>
              <a:t>a</a:t>
            </a:r>
            <a:r>
              <a:rPr sz="1200" spc="25" dirty="0"/>
              <a:t> </a:t>
            </a:r>
            <a:r>
              <a:rPr sz="1200" spc="-60" dirty="0"/>
              <a:t>diagonal</a:t>
            </a:r>
            <a:r>
              <a:rPr sz="1200" spc="25" dirty="0"/>
              <a:t> </a:t>
            </a:r>
            <a:r>
              <a:rPr sz="1200" spc="-20" dirty="0"/>
              <a:t>matrix</a:t>
            </a:r>
            <a:r>
              <a:rPr sz="1200" spc="20" dirty="0"/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spc="200" dirty="0"/>
              <a:t>=</a:t>
            </a:r>
            <a:r>
              <a:rPr sz="1200" spc="-30" dirty="0"/>
              <a:t> </a:t>
            </a:r>
            <a:r>
              <a:rPr sz="1200" spc="-70" dirty="0"/>
              <a:t>diag</a:t>
            </a:r>
            <a:r>
              <a:rPr sz="1200" spc="-140" dirty="0"/>
              <a:t> </a:t>
            </a:r>
            <a:r>
              <a:rPr sz="1200" spc="-10" dirty="0"/>
              <a:t>(</a:t>
            </a:r>
            <a:r>
              <a:rPr sz="1200" i="1" spc="-10" dirty="0">
                <a:latin typeface="Arial"/>
                <a:cs typeface="Arial"/>
              </a:rPr>
              <a:t>σ</a:t>
            </a:r>
            <a:r>
              <a:rPr sz="1200" spc="-15" baseline="-13888" dirty="0"/>
              <a:t>1</a:t>
            </a:r>
            <a:r>
              <a:rPr sz="1200" i="1" spc="-1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σ</a:t>
            </a:r>
            <a:r>
              <a:rPr sz="1200" spc="-44" baseline="-13888" dirty="0"/>
              <a:t>2</a:t>
            </a:r>
            <a:r>
              <a:rPr sz="1200" i="1" spc="-3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σ</a:t>
            </a:r>
            <a:r>
              <a:rPr sz="1200" i="1" spc="-30" baseline="-13888" dirty="0">
                <a:latin typeface="Arial"/>
                <a:cs typeface="Arial"/>
              </a:rPr>
              <a:t>n</a:t>
            </a:r>
            <a:r>
              <a:rPr sz="1200" spc="-20" dirty="0"/>
              <a:t>), </a:t>
            </a:r>
            <a:r>
              <a:rPr sz="1200" i="1" dirty="0">
                <a:latin typeface="Arial"/>
                <a:cs typeface="Arial"/>
              </a:rPr>
              <a:t>σ</a:t>
            </a:r>
            <a:r>
              <a:rPr sz="1200" baseline="-13888" dirty="0"/>
              <a:t>1</a:t>
            </a:r>
            <a:r>
              <a:rPr sz="1200" spc="104" baseline="-13888" dirty="0"/>
              <a:t> </a:t>
            </a:r>
            <a:r>
              <a:rPr sz="1200" spc="145" dirty="0">
                <a:latin typeface="Apple Symbols"/>
                <a:cs typeface="Apple Symbols"/>
              </a:rPr>
              <a:t>≥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σ</a:t>
            </a:r>
            <a:r>
              <a:rPr sz="1200" baseline="-13888" dirty="0"/>
              <a:t>2</a:t>
            </a:r>
            <a:r>
              <a:rPr sz="1200" spc="187" baseline="-13888" dirty="0"/>
              <a:t> </a:t>
            </a:r>
            <a:r>
              <a:rPr sz="1200" spc="145" dirty="0">
                <a:latin typeface="Apple Symbols"/>
                <a:cs typeface="Apple Symbols"/>
              </a:rPr>
              <a:t>≥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4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145" dirty="0">
                <a:latin typeface="Apple Symbols"/>
                <a:cs typeface="Apple Symbols"/>
              </a:rPr>
              <a:t>≥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σ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i="1" spc="202" baseline="-13888" dirty="0">
                <a:latin typeface="Arial"/>
                <a:cs typeface="Arial"/>
              </a:rPr>
              <a:t> </a:t>
            </a:r>
            <a:r>
              <a:rPr sz="1200" i="1" spc="200" dirty="0">
                <a:latin typeface="Arial"/>
                <a:cs typeface="Arial"/>
              </a:rPr>
              <a:t>&gt;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dirty="0"/>
              <a:t>0</a:t>
            </a:r>
            <a:r>
              <a:rPr sz="1200" spc="15" dirty="0"/>
              <a:t> </a:t>
            </a:r>
            <a:r>
              <a:rPr sz="1200" spc="-80" dirty="0"/>
              <a:t>such</a:t>
            </a:r>
            <a:r>
              <a:rPr sz="1200" spc="15" dirty="0"/>
              <a:t> </a:t>
            </a:r>
            <a:r>
              <a:rPr sz="1200" spc="-20" dirty="0"/>
              <a:t>that</a:t>
            </a:r>
            <a:endParaRPr sz="1200">
              <a:latin typeface="Arial"/>
              <a:cs typeface="Arial"/>
            </a:endParaRPr>
          </a:p>
          <a:p>
            <a:pPr marL="1710055">
              <a:lnSpc>
                <a:spcPct val="100000"/>
              </a:lnSpc>
              <a:spcBef>
                <a:spcPts val="1205"/>
              </a:spcBef>
            </a:pPr>
            <a:r>
              <a:rPr i="1" dirty="0">
                <a:latin typeface="Arial"/>
                <a:cs typeface="Arial"/>
              </a:rPr>
              <a:t>M</a:t>
            </a:r>
            <a:r>
              <a:rPr i="1" spc="114" dirty="0">
                <a:latin typeface="Arial"/>
                <a:cs typeface="Arial"/>
              </a:rPr>
              <a:t> </a:t>
            </a:r>
            <a:r>
              <a:rPr spc="200" dirty="0"/>
              <a:t>=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AMA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322" baseline="34722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60" dirty="0"/>
              <a:t> </a:t>
            </a:r>
            <a:r>
              <a:rPr sz="1200" i="1" spc="-25" dirty="0">
                <a:latin typeface="Arial"/>
                <a:cs typeface="Arial"/>
              </a:rPr>
              <a:t>BB</a:t>
            </a:r>
            <a:r>
              <a:rPr sz="1200" i="1" spc="-37" baseline="34722" dirty="0">
                <a:latin typeface="Arial"/>
                <a:cs typeface="Arial"/>
              </a:rPr>
              <a:t>T</a:t>
            </a:r>
            <a:endParaRPr sz="1200" baseline="34722">
              <a:latin typeface="Arial"/>
              <a:cs typeface="Arial"/>
            </a:endParaRPr>
          </a:p>
          <a:p>
            <a:pPr marL="1710055">
              <a:lnSpc>
                <a:spcPct val="100000"/>
              </a:lnSpc>
              <a:spcBef>
                <a:spcPts val="434"/>
              </a:spcBef>
            </a:pPr>
            <a:r>
              <a:rPr i="1" dirty="0">
                <a:latin typeface="Arial"/>
                <a:cs typeface="Arial"/>
              </a:rPr>
              <a:t>M</a:t>
            </a:r>
            <a:r>
              <a:rPr i="1" spc="120" dirty="0">
                <a:latin typeface="Arial"/>
                <a:cs typeface="Arial"/>
              </a:rPr>
              <a:t> </a:t>
            </a:r>
            <a:r>
              <a:rPr spc="200" dirty="0"/>
              <a:t>=</a:t>
            </a:r>
            <a:r>
              <a:rPr spc="10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-97" baseline="34722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</a:t>
            </a:r>
            <a:r>
              <a:rPr sz="1200" i="1" spc="-55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60" dirty="0"/>
              <a:t> </a:t>
            </a:r>
            <a:r>
              <a:rPr sz="1200" i="1" spc="50" dirty="0">
                <a:latin typeface="Arial"/>
                <a:cs typeface="Arial"/>
              </a:rPr>
              <a:t>C</a:t>
            </a:r>
            <a:r>
              <a:rPr sz="1200" i="1" spc="75" baseline="34722" dirty="0">
                <a:latin typeface="Arial"/>
                <a:cs typeface="Arial"/>
              </a:rPr>
              <a:t>T</a:t>
            </a:r>
            <a:r>
              <a:rPr sz="1200" i="1" spc="-89" baseline="34722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628" y="3153956"/>
            <a:ext cx="1724660" cy="0"/>
          </a:xfrm>
          <a:custGeom>
            <a:avLst/>
            <a:gdLst/>
            <a:ahLst/>
            <a:cxnLst/>
            <a:rect l="l" t="t" r="r" b="b"/>
            <a:pathLst>
              <a:path w="1724660">
                <a:moveTo>
                  <a:pt x="0" y="0"/>
                </a:moveTo>
                <a:lnTo>
                  <a:pt x="172426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2841" y="3156437"/>
            <a:ext cx="25209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baseline="27777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i.e.,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dim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minimal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order</a:t>
            </a:r>
            <a:r>
              <a:rPr sz="1000" dirty="0">
                <a:latin typeface="Arial"/>
                <a:cs typeface="Arial"/>
              </a:rPr>
              <a:t> 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system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231442"/>
            <a:ext cx="4337685" cy="2719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E5E5E5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193675" algn="l"/>
              </a:tabLst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DT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endParaRPr sz="1200">
              <a:latin typeface="Arial"/>
              <a:cs typeface="Arial"/>
            </a:endParaRPr>
          </a:p>
          <a:p>
            <a:pPr marL="384175" marR="1092200">
              <a:lnSpc>
                <a:spcPct val="100000"/>
              </a:lnSpc>
            </a:pPr>
            <a:r>
              <a:rPr sz="1200" spc="-3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5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controllable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form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Controllability</a:t>
            </a:r>
            <a:r>
              <a:rPr sz="1200" spc="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200" spc="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8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Eq.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40"/>
              </a:spcBef>
              <a:buAutoNum type="arabicPeriod" startAt="3"/>
              <a:tabLst>
                <a:tab pos="193675" algn="l"/>
              </a:tabLst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DT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Observability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1200" spc="2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8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observable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canonical</a:t>
            </a:r>
            <a:r>
              <a:rPr sz="1200" spc="2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CT</a:t>
            </a:r>
            <a:r>
              <a:rPr sz="1200" spc="-1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cases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degrees</a:t>
            </a:r>
            <a:r>
              <a:rPr sz="1200" spc="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controllability</a:t>
            </a:r>
            <a:r>
              <a:rPr sz="1200" spc="-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5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and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observability</a:t>
            </a:r>
            <a:endParaRPr sz="12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130"/>
              </a:spcBef>
              <a:buAutoNum type="arabicPeriod" startAt="4"/>
              <a:tabLst>
                <a:tab pos="191770" algn="l"/>
              </a:tabLst>
            </a:pP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Transforming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1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systems</a:t>
            </a:r>
            <a:r>
              <a:rPr sz="1200" spc="1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into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canonical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Transforming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9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systems</a:t>
            </a:r>
            <a:r>
              <a:rPr sz="1200" spc="4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into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canonical</a:t>
            </a:r>
            <a:r>
              <a:rPr sz="1200" spc="4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807080" y="866455"/>
            <a:ext cx="734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140" algn="l"/>
              </a:tabLst>
            </a:pPr>
            <a:r>
              <a:rPr sz="1200" i="1" spc="-50" dirty="0">
                <a:latin typeface="Arial"/>
                <a:cs typeface="Arial"/>
              </a:rPr>
              <a:t>m</a:t>
            </a:r>
            <a:r>
              <a:rPr lang="zh-CN" altLang="en-US" sz="1200" i="1" dirty="0">
                <a:latin typeface="Arial"/>
                <a:cs typeface="Arial"/>
              </a:rPr>
              <a:t>	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then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28" y="866455"/>
            <a:ext cx="19050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4189" algn="l"/>
              </a:tabLst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i="1" spc="160" dirty="0">
                <a:latin typeface="Arial"/>
                <a:cs typeface="Arial"/>
              </a:rPr>
              <a:t>M</a:t>
            </a:r>
            <a:r>
              <a:rPr sz="1200" i="1" spc="-459" dirty="0">
                <a:latin typeface="Arial"/>
                <a:cs typeface="Arial"/>
              </a:rPr>
              <a:t>x</a:t>
            </a:r>
            <a:r>
              <a:rPr sz="1200" spc="45" dirty="0">
                <a:latin typeface="Arial"/>
                <a:cs typeface="Arial"/>
              </a:rPr>
              <a:t>˜</a:t>
            </a:r>
            <a:r>
              <a:rPr sz="1200" spc="60" dirty="0">
                <a:latin typeface="Arial"/>
                <a:cs typeface="Arial"/>
              </a:rPr>
              <a:t>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where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spc="4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lang="zh-CN" altLang="en-US" sz="1200" dirty="0">
                <a:latin typeface="Arial"/>
                <a:cs typeface="Arial"/>
              </a:rPr>
              <a:t>	</a:t>
            </a:r>
            <a:r>
              <a:rPr sz="1200" i="1" spc="-50" dirty="0">
                <a:latin typeface="Arial"/>
                <a:cs typeface="Arial"/>
              </a:rPr>
              <a:t>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431101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95" dirty="0"/>
              <a:t>Transforming</a:t>
            </a:r>
            <a:r>
              <a:rPr spc="25" dirty="0"/>
              <a:t> </a:t>
            </a:r>
            <a:r>
              <a:rPr spc="-90" dirty="0"/>
              <a:t>single-</a:t>
            </a:r>
            <a:r>
              <a:rPr spc="-65" dirty="0"/>
              <a:t>input</a:t>
            </a:r>
            <a:r>
              <a:rPr spc="25" dirty="0"/>
              <a:t> </a:t>
            </a:r>
            <a:r>
              <a:rPr spc="-85" dirty="0"/>
              <a:t>controllable</a:t>
            </a:r>
            <a:r>
              <a:rPr spc="25"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spc="-20" dirty="0"/>
              <a:t>into </a:t>
            </a:r>
            <a:r>
              <a:rPr spc="-25" dirty="0"/>
              <a:t>ccf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15274" y="93856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4644" y="938566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4651" y="681720"/>
            <a:ext cx="109283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  <a:tabLst>
                <a:tab pos="304165" algn="l"/>
                <a:tab pos="606425" algn="l"/>
                <a:tab pos="910590" algn="l"/>
              </a:tabLst>
            </a:pPr>
            <a:r>
              <a:rPr sz="1200" spc="65" dirty="0">
                <a:latin typeface="Apple Symbols"/>
                <a:cs typeface="Apple Symbols"/>
              </a:rPr>
              <a:t>|</a:t>
            </a:r>
            <a:r>
              <a:rPr sz="1200" dirty="0">
                <a:latin typeface="Apple Symbols"/>
                <a:cs typeface="Apple Symbols"/>
              </a:rPr>
              <a:t>	</a:t>
            </a:r>
            <a:r>
              <a:rPr sz="1200" spc="65" dirty="0">
                <a:latin typeface="Apple Symbols"/>
                <a:cs typeface="Apple Symbols"/>
              </a:rPr>
              <a:t>|</a:t>
            </a:r>
            <a:r>
              <a:rPr sz="1200" dirty="0">
                <a:latin typeface="Apple Symbols"/>
                <a:cs typeface="Apple Symbols"/>
              </a:rPr>
              <a:t>	</a:t>
            </a:r>
            <a:r>
              <a:rPr sz="1200" spc="65" dirty="0">
                <a:latin typeface="Apple Symbols"/>
                <a:cs typeface="Apple Symbols"/>
              </a:rPr>
              <a:t>|</a:t>
            </a:r>
            <a:r>
              <a:rPr sz="1200" dirty="0">
                <a:latin typeface="Apple Symbols"/>
                <a:cs typeface="Apple Symbols"/>
              </a:rPr>
              <a:t>	</a:t>
            </a:r>
            <a:r>
              <a:rPr sz="1200" spc="55" dirty="0">
                <a:latin typeface="Apple Symbols"/>
                <a:cs typeface="Apple Symbols"/>
              </a:rPr>
              <a:t>|</a:t>
            </a:r>
            <a:endParaRPr sz="1200">
              <a:latin typeface="Apple Symbols"/>
              <a:cs typeface="Apple Symbols"/>
            </a:endParaRPr>
          </a:p>
          <a:p>
            <a:pPr marR="6350" algn="ctr">
              <a:lnSpc>
                <a:spcPct val="100000"/>
              </a:lnSpc>
              <a:spcBef>
                <a:spcPts val="5"/>
              </a:spcBef>
              <a:tabLst>
                <a:tab pos="303530" algn="l"/>
              </a:tabLst>
            </a:pPr>
            <a:r>
              <a:rPr sz="1200" i="1" spc="-25" dirty="0">
                <a:latin typeface="Arial"/>
                <a:cs typeface="Arial"/>
              </a:rPr>
              <a:t>m</a:t>
            </a:r>
            <a:r>
              <a:rPr sz="1200" spc="-37" baseline="-13888" dirty="0">
                <a:latin typeface="Arial"/>
                <a:cs typeface="Arial"/>
              </a:rPr>
              <a:t>2</a:t>
            </a:r>
            <a:r>
              <a:rPr sz="1200" baseline="-13888" dirty="0">
                <a:latin typeface="Arial"/>
                <a:cs typeface="Arial"/>
              </a:rPr>
              <a:t>	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  <a:tabLst>
                <a:tab pos="304165" algn="l"/>
                <a:tab pos="606425" algn="l"/>
                <a:tab pos="910590" algn="l"/>
              </a:tabLst>
            </a:pPr>
            <a:r>
              <a:rPr sz="1200" spc="65" dirty="0">
                <a:latin typeface="Apple Symbols"/>
                <a:cs typeface="Apple Symbols"/>
              </a:rPr>
              <a:t>|</a:t>
            </a:r>
            <a:r>
              <a:rPr sz="1200" dirty="0">
                <a:latin typeface="Apple Symbols"/>
                <a:cs typeface="Apple Symbols"/>
              </a:rPr>
              <a:t>	</a:t>
            </a:r>
            <a:r>
              <a:rPr sz="1200" spc="65" dirty="0">
                <a:latin typeface="Apple Symbols"/>
                <a:cs typeface="Apple Symbols"/>
              </a:rPr>
              <a:t>|</a:t>
            </a:r>
            <a:r>
              <a:rPr sz="1200" dirty="0">
                <a:latin typeface="Apple Symbols"/>
                <a:cs typeface="Apple Symbols"/>
              </a:rPr>
              <a:t>	</a:t>
            </a:r>
            <a:r>
              <a:rPr sz="1200" spc="65" dirty="0">
                <a:latin typeface="Apple Symbols"/>
                <a:cs typeface="Apple Symbols"/>
              </a:rPr>
              <a:t>|</a:t>
            </a:r>
            <a:r>
              <a:rPr sz="1200" dirty="0">
                <a:latin typeface="Apple Symbols"/>
                <a:cs typeface="Apple Symbols"/>
              </a:rPr>
              <a:t>	</a:t>
            </a:r>
            <a:r>
              <a:rPr sz="1200" spc="55" dirty="0">
                <a:latin typeface="Apple Symbols"/>
                <a:cs typeface="Apple Symbols"/>
              </a:rPr>
              <a:t>|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528" y="1749625"/>
            <a:ext cx="3856990" cy="58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controllable,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show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how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transform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state </a:t>
            </a:r>
            <a:r>
              <a:rPr sz="1200" spc="-40" dirty="0">
                <a:latin typeface="Arial"/>
                <a:cs typeface="Arial"/>
              </a:rPr>
              <a:t>equation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into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canonical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form.</a:t>
            </a:r>
            <a:endParaRPr sz="1200" dirty="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8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latin typeface="Arial"/>
                <a:cs typeface="Arial"/>
              </a:rPr>
              <a:t>goal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1: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i="1" spc="-480" dirty="0">
                <a:latin typeface="Arial"/>
                <a:cs typeface="Arial"/>
              </a:rPr>
              <a:t>B</a:t>
            </a:r>
            <a:r>
              <a:rPr sz="1800" spc="120" baseline="13888" dirty="0">
                <a:latin typeface="Arial"/>
                <a:cs typeface="Arial"/>
              </a:rPr>
              <a:t>˜</a:t>
            </a:r>
            <a:r>
              <a:rPr sz="1800" spc="157" baseline="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canonical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form</a:t>
            </a:r>
            <a:r>
              <a:rPr lang="en-US" sz="1200" spc="-20" dirty="0">
                <a:latin typeface="Arial"/>
                <a:cs typeface="Arial"/>
              </a:rPr>
              <a:t>  </a:t>
            </a:r>
            <a:r>
              <a:rPr sz="1200" spc="-20" dirty="0">
                <a:latin typeface="Apple Symbols"/>
                <a:cs typeface="Apple Symbols"/>
              </a:rPr>
              <a:t>⇔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923AF59-EAD1-0416-703B-13517CF6555C}"/>
                  </a:ext>
                </a:extLst>
              </p:cNvPr>
              <p:cNvSpPr txBox="1"/>
              <p:nvPr/>
            </p:nvSpPr>
            <p:spPr>
              <a:xfrm>
                <a:off x="577231" y="1403901"/>
                <a:ext cx="3390287" cy="332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𝐴𝑀</m:t>
                      </m:r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923AF59-EAD1-0416-703B-13517CF65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31" y="1403901"/>
                <a:ext cx="3390287" cy="332655"/>
              </a:xfrm>
              <a:prstGeom prst="rect">
                <a:avLst/>
              </a:prstGeom>
              <a:blipFill>
                <a:blip r:embed="rId3"/>
                <a:stretch>
                  <a:fillRect l="-180" t="-909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C970957-8D68-4273-FB5D-EA133B00B6BA}"/>
                  </a:ext>
                </a:extLst>
              </p:cNvPr>
              <p:cNvSpPr txBox="1"/>
              <p:nvPr/>
            </p:nvSpPr>
            <p:spPr>
              <a:xfrm>
                <a:off x="781050" y="2491991"/>
                <a:ext cx="3048079" cy="680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C970957-8D68-4273-FB5D-EA133B00B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2491991"/>
                <a:ext cx="3048079" cy="680379"/>
              </a:xfrm>
              <a:prstGeom prst="rect">
                <a:avLst/>
              </a:prstGeom>
              <a:blipFill>
                <a:blip r:embed="rId4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左中括号 46">
            <a:extLst>
              <a:ext uri="{FF2B5EF4-FFF2-40B4-BE49-F238E27FC236}">
                <a16:creationId xmlns:a16="http://schemas.microsoft.com/office/drawing/2014/main" id="{EFD07EEA-CA1E-EE24-BE24-F50C5FD12613}"/>
              </a:ext>
            </a:extLst>
          </p:cNvPr>
          <p:cNvSpPr/>
          <p:nvPr/>
        </p:nvSpPr>
        <p:spPr>
          <a:xfrm>
            <a:off x="1781049" y="750435"/>
            <a:ext cx="45719" cy="50596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中括号 47">
            <a:extLst>
              <a:ext uri="{FF2B5EF4-FFF2-40B4-BE49-F238E27FC236}">
                <a16:creationId xmlns:a16="http://schemas.microsoft.com/office/drawing/2014/main" id="{4DF75E47-BA8E-172E-CC1F-EE63DD7085E5}"/>
              </a:ext>
            </a:extLst>
          </p:cNvPr>
          <p:cNvSpPr/>
          <p:nvPr/>
        </p:nvSpPr>
        <p:spPr>
          <a:xfrm rot="10800000">
            <a:off x="3067050" y="750435"/>
            <a:ext cx="45719" cy="50596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Transforming</a:t>
            </a:r>
            <a:r>
              <a:rPr spc="-25" dirty="0"/>
              <a:t> </a:t>
            </a:r>
            <a:r>
              <a:rPr spc="-100" dirty="0"/>
              <a:t>SI</a:t>
            </a:r>
            <a:r>
              <a:rPr spc="-15" dirty="0"/>
              <a:t> </a:t>
            </a:r>
            <a:r>
              <a:rPr spc="-85" dirty="0"/>
              <a:t>controllable</a:t>
            </a:r>
            <a:r>
              <a:rPr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dirty="0"/>
              <a:t>into</a:t>
            </a:r>
            <a:r>
              <a:rPr spc="-5" dirty="0"/>
              <a:t> </a:t>
            </a:r>
            <a:r>
              <a:rPr spc="-25" dirty="0"/>
              <a:t>ccf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489087"/>
            <a:ext cx="3058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spc="160" dirty="0">
                <a:latin typeface="Arial"/>
                <a:cs typeface="Arial"/>
              </a:rPr>
              <a:t>M</a:t>
            </a:r>
            <a:r>
              <a:rPr sz="1200" i="1" spc="-459" dirty="0">
                <a:latin typeface="Arial"/>
                <a:cs typeface="Arial"/>
              </a:rPr>
              <a:t>x</a:t>
            </a:r>
            <a:r>
              <a:rPr sz="1200" spc="45" dirty="0">
                <a:latin typeface="Arial"/>
                <a:cs typeface="Arial"/>
              </a:rPr>
              <a:t>˜</a:t>
            </a:r>
            <a:r>
              <a:rPr sz="1200" spc="60" dirty="0">
                <a:latin typeface="Arial"/>
                <a:cs typeface="Arial"/>
              </a:rPr>
              <a:t>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where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spc="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[</a:t>
            </a:r>
            <a:r>
              <a:rPr sz="1200" i="1" spc="-30" dirty="0">
                <a:latin typeface="Arial"/>
                <a:cs typeface="Arial"/>
              </a:rPr>
              <a:t>m</a:t>
            </a:r>
            <a:r>
              <a:rPr sz="1200" spc="-44" baseline="-13888" dirty="0">
                <a:latin typeface="Arial"/>
                <a:cs typeface="Arial"/>
              </a:rPr>
              <a:t>1</a:t>
            </a:r>
            <a:r>
              <a:rPr sz="1200" i="1" spc="-3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m</a:t>
            </a:r>
            <a:r>
              <a:rPr sz="1200" spc="-52" baseline="-13888" dirty="0">
                <a:latin typeface="Arial"/>
                <a:cs typeface="Arial"/>
              </a:rPr>
              <a:t>2</a:t>
            </a:r>
            <a:r>
              <a:rPr sz="1200" i="1" spc="-3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],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742" y="1396083"/>
            <a:ext cx="3103880" cy="58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latin typeface="Arial"/>
                <a:cs typeface="Arial"/>
              </a:rPr>
              <a:t>goal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2: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i="1" spc="-459" dirty="0">
                <a:latin typeface="Arial"/>
                <a:cs typeface="Arial"/>
              </a:rPr>
              <a:t>A</a:t>
            </a:r>
            <a:r>
              <a:rPr sz="1800" spc="120" baseline="13888" dirty="0">
                <a:latin typeface="Arial"/>
                <a:cs typeface="Arial"/>
              </a:rPr>
              <a:t>˜</a:t>
            </a:r>
            <a:r>
              <a:rPr sz="1800" spc="-30" baseline="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canonical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form</a:t>
            </a:r>
            <a:r>
              <a:rPr sz="1200" spc="-20" dirty="0">
                <a:latin typeface="Apple Symbols"/>
                <a:cs typeface="Apple Symbols"/>
              </a:rPr>
              <a:t>⇔</a:t>
            </a:r>
            <a:endParaRPr sz="1200">
              <a:latin typeface="Apple Symbols"/>
              <a:cs typeface="Apple Symbol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Apple Symbols"/>
              <a:cs typeface="Apple Symbols"/>
            </a:endParaRPr>
          </a:p>
          <a:p>
            <a:pPr marL="369570">
              <a:lnSpc>
                <a:spcPct val="100000"/>
              </a:lnSpc>
              <a:spcBef>
                <a:spcPts val="5"/>
              </a:spcBef>
            </a:pP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[</a:t>
            </a:r>
            <a:r>
              <a:rPr sz="1200" i="1" spc="-30" dirty="0">
                <a:latin typeface="Arial"/>
                <a:cs typeface="Arial"/>
              </a:rPr>
              <a:t>m</a:t>
            </a:r>
            <a:r>
              <a:rPr sz="1200" spc="-44" baseline="-13888" dirty="0">
                <a:latin typeface="Arial"/>
                <a:cs typeface="Arial"/>
              </a:rPr>
              <a:t>1</a:t>
            </a:r>
            <a:r>
              <a:rPr sz="1200" i="1" spc="-30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m</a:t>
            </a:r>
            <a:r>
              <a:rPr sz="1200" spc="-44" baseline="-13888" dirty="0">
                <a:latin typeface="Arial"/>
                <a:cs typeface="Arial"/>
              </a:rPr>
              <a:t>2</a:t>
            </a:r>
            <a:r>
              <a:rPr sz="1200" i="1" spc="-30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4521" y="2432606"/>
            <a:ext cx="10985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[</a:t>
            </a:r>
            <a:r>
              <a:rPr sz="1200" i="1" spc="-25" dirty="0">
                <a:latin typeface="Arial"/>
                <a:cs typeface="Arial"/>
              </a:rPr>
              <a:t>m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m</a:t>
            </a:r>
            <a:r>
              <a:rPr sz="1200" spc="-52" baseline="-13888" dirty="0">
                <a:latin typeface="Arial"/>
                <a:cs typeface="Arial"/>
              </a:rPr>
              <a:t>2</a:t>
            </a:r>
            <a:r>
              <a:rPr sz="1200" i="1" spc="-35" dirty="0">
                <a:latin typeface="Arial"/>
                <a:cs typeface="Arial"/>
              </a:rPr>
              <a:t>,</a:t>
            </a:r>
            <a:r>
              <a:rPr sz="1200" i="1" spc="-1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m</a:t>
            </a:r>
            <a:r>
              <a:rPr sz="1200" i="1" spc="-37" baseline="-13888" dirty="0">
                <a:latin typeface="Arial"/>
                <a:cs typeface="Arial"/>
              </a:rPr>
              <a:t>n</a:t>
            </a:r>
            <a:r>
              <a:rPr sz="1200" spc="-25" dirty="0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5679" y="2146665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71850" y="2159315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04603" y="2197275"/>
            <a:ext cx="1758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latin typeface="Arial"/>
                <a:cs typeface="Arial"/>
              </a:rPr>
              <a:t>.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800" spc="-75" baseline="-13888" dirty="0">
                <a:latin typeface="Arial"/>
                <a:cs typeface="Arial"/>
              </a:rPr>
              <a:t>.</a:t>
            </a:r>
            <a:endParaRPr sz="1800" baseline="-1388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9908" y="2146665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15679" y="2441750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49714" y="2479698"/>
            <a:ext cx="4057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0520" algn="l"/>
              </a:tabLst>
            </a:pPr>
            <a:r>
              <a:rPr sz="1200" spc="-5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73553" y="1941132"/>
            <a:ext cx="1738630" cy="11258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585"/>
              </a:spcBef>
              <a:tabLst>
                <a:tab pos="513715" algn="l"/>
                <a:tab pos="852169" algn="l"/>
                <a:tab pos="1102995" algn="l"/>
                <a:tab pos="1562100" algn="l"/>
              </a:tabLst>
            </a:pP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.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 marL="154305">
              <a:lnSpc>
                <a:spcPts val="1335"/>
              </a:lnSpc>
              <a:spcBef>
                <a:spcPts val="484"/>
              </a:spcBef>
              <a:tabLst>
                <a:tab pos="513715" algn="l"/>
                <a:tab pos="1153160" algn="l"/>
              </a:tabLst>
            </a:pPr>
            <a:r>
              <a:rPr sz="1200" spc="-5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 marL="154305">
              <a:lnSpc>
                <a:spcPts val="1335"/>
              </a:lnSpc>
              <a:tabLst>
                <a:tab pos="472440" algn="l"/>
                <a:tab pos="810895" algn="l"/>
                <a:tab pos="1153160" algn="l"/>
              </a:tabLst>
            </a:pPr>
            <a:r>
              <a:rPr sz="1800" spc="-75" baseline="-32407" dirty="0">
                <a:latin typeface="Arial"/>
                <a:cs typeface="Arial"/>
              </a:rPr>
              <a:t>.</a:t>
            </a:r>
            <a:r>
              <a:rPr sz="1800" baseline="-32407" dirty="0">
                <a:latin typeface="Arial"/>
                <a:cs typeface="Arial"/>
              </a:rPr>
              <a:t>	</a:t>
            </a:r>
            <a:r>
              <a:rPr sz="1200" spc="-20" dirty="0">
                <a:latin typeface="Arial"/>
                <a:cs typeface="Arial"/>
              </a:rPr>
              <a:t>.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800" spc="-75" baseline="-13888" dirty="0">
                <a:latin typeface="Arial"/>
                <a:cs typeface="Arial"/>
              </a:rPr>
              <a:t>.</a:t>
            </a:r>
            <a:r>
              <a:rPr sz="1800" baseline="-13888" dirty="0">
                <a:latin typeface="Arial"/>
                <a:cs typeface="Arial"/>
              </a:rPr>
              <a:t>	</a:t>
            </a:r>
            <a:r>
              <a:rPr sz="1200" spc="-20" dirty="0">
                <a:latin typeface="Arial"/>
                <a:cs typeface="Arial"/>
              </a:rPr>
              <a:t>.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800" spc="-75" baseline="-13888" dirty="0">
                <a:latin typeface="Arial"/>
                <a:cs typeface="Arial"/>
              </a:rPr>
              <a:t>.</a:t>
            </a:r>
            <a:r>
              <a:rPr sz="1800" baseline="-13888" dirty="0">
                <a:latin typeface="Arial"/>
                <a:cs typeface="Arial"/>
              </a:rPr>
              <a:t>	</a:t>
            </a:r>
            <a:r>
              <a:rPr sz="1800" spc="-75" baseline="-32407" dirty="0">
                <a:latin typeface="Arial"/>
                <a:cs typeface="Arial"/>
              </a:rPr>
              <a:t>1</a:t>
            </a:r>
            <a:endParaRPr sz="1800" baseline="-32407" dirty="0">
              <a:latin typeface="Arial"/>
              <a:cs typeface="Arial"/>
            </a:endParaRPr>
          </a:p>
          <a:p>
            <a:pPr marR="502284" algn="r">
              <a:lnSpc>
                <a:spcPct val="100000"/>
              </a:lnSpc>
              <a:spcBef>
                <a:spcPts val="700"/>
              </a:spcBef>
              <a:tabLst>
                <a:tab pos="325120" algn="l"/>
                <a:tab pos="713740" algn="l"/>
                <a:tab pos="1014730" algn="l"/>
              </a:tabLst>
            </a:pP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.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 marR="452755" algn="r">
              <a:lnSpc>
                <a:spcPct val="100000"/>
              </a:lnSpc>
              <a:spcBef>
                <a:spcPts val="5"/>
              </a:spcBef>
              <a:tabLst>
                <a:tab pos="375285" algn="l"/>
                <a:tab pos="751205" algn="l"/>
              </a:tabLst>
            </a:pPr>
            <a:r>
              <a:rPr sz="1200" spc="-25" dirty="0">
                <a:latin typeface="Apple Symbols"/>
                <a:cs typeface="Apple Symbols"/>
              </a:rPr>
              <a:t>−</a:t>
            </a:r>
            <a:r>
              <a:rPr sz="1200" i="1" spc="-25" dirty="0">
                <a:latin typeface="Arial"/>
                <a:cs typeface="Arial"/>
              </a:rPr>
              <a:t>a</a:t>
            </a:r>
            <a:r>
              <a:rPr sz="1200" spc="-37" baseline="-13888" dirty="0">
                <a:latin typeface="Arial"/>
                <a:cs typeface="Arial"/>
              </a:rPr>
              <a:t>0</a:t>
            </a:r>
            <a:r>
              <a:rPr sz="1200" baseline="-13888" dirty="0">
                <a:latin typeface="Arial"/>
                <a:cs typeface="Arial"/>
              </a:rPr>
              <a:t>	</a:t>
            </a:r>
            <a:r>
              <a:rPr sz="1200" spc="-25" dirty="0">
                <a:latin typeface="Apple Symbols"/>
                <a:cs typeface="Apple Symbols"/>
              </a:rPr>
              <a:t>−</a:t>
            </a:r>
            <a:r>
              <a:rPr sz="1200" i="1" spc="-25" dirty="0">
                <a:latin typeface="Arial"/>
                <a:cs typeface="Arial"/>
              </a:rPr>
              <a:t>a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r>
              <a:rPr sz="1200" baseline="-13888" dirty="0">
                <a:latin typeface="Arial"/>
                <a:cs typeface="Arial"/>
              </a:rPr>
              <a:t>	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.</a:t>
            </a:r>
            <a:r>
              <a:rPr sz="1200" i="1" spc="170" dirty="0">
                <a:latin typeface="Arial"/>
                <a:cs typeface="Arial"/>
              </a:rPr>
              <a:t> 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0048" y="2185607"/>
            <a:ext cx="460375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181610" indent="-635" algn="ctr">
              <a:lnSpc>
                <a:spcPct val="133700"/>
              </a:lnSpc>
              <a:spcBef>
                <a:spcPts val="100"/>
              </a:spcBef>
            </a:pPr>
            <a:r>
              <a:rPr sz="1200" spc="-50" dirty="0">
                <a:latin typeface="Arial"/>
                <a:cs typeface="Arial"/>
              </a:rPr>
              <a:t>. </a:t>
            </a:r>
            <a:r>
              <a:rPr sz="1200" spc="-114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6350" algn="ctr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800" spc="-15" baseline="9259" dirty="0">
                <a:latin typeface="Apple Symbols"/>
                <a:cs typeface="Apple Symbols"/>
              </a:rPr>
              <a:t>−</a:t>
            </a:r>
            <a:r>
              <a:rPr sz="1800" i="1" spc="-15" baseline="9259" dirty="0">
                <a:latin typeface="Arial"/>
                <a:cs typeface="Arial"/>
              </a:rPr>
              <a:t>a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spc="-10" dirty="0">
                <a:latin typeface="Hack"/>
                <a:cs typeface="Hack"/>
              </a:rPr>
              <a:t>−</a:t>
            </a:r>
            <a:r>
              <a:rPr sz="800" spc="-1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A25E6B6-ADC1-C6B2-0BB0-F8212E7D9DCC}"/>
                  </a:ext>
                </a:extLst>
              </p:cNvPr>
              <p:cNvSpPr txBox="1"/>
              <p:nvPr/>
            </p:nvSpPr>
            <p:spPr>
              <a:xfrm>
                <a:off x="611005" y="902265"/>
                <a:ext cx="3386183" cy="33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𝐴𝑀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A25E6B6-ADC1-C6B2-0BB0-F8212E7D9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05" y="902265"/>
                <a:ext cx="3386183" cy="333553"/>
              </a:xfrm>
              <a:prstGeom prst="rect">
                <a:avLst/>
              </a:prstGeom>
              <a:blipFill>
                <a:blip r:embed="rId3"/>
                <a:stretch>
                  <a:fillRect t="-9091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左中括号 27">
            <a:extLst>
              <a:ext uri="{FF2B5EF4-FFF2-40B4-BE49-F238E27FC236}">
                <a16:creationId xmlns:a16="http://schemas.microsoft.com/office/drawing/2014/main" id="{DCCDA7A9-5D55-CE0D-3493-D4B26035C29E}"/>
              </a:ext>
            </a:extLst>
          </p:cNvPr>
          <p:cNvSpPr/>
          <p:nvPr/>
        </p:nvSpPr>
        <p:spPr>
          <a:xfrm>
            <a:off x="2335531" y="2035175"/>
            <a:ext cx="45719" cy="103181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中括号 28">
            <a:extLst>
              <a:ext uri="{FF2B5EF4-FFF2-40B4-BE49-F238E27FC236}">
                <a16:creationId xmlns:a16="http://schemas.microsoft.com/office/drawing/2014/main" id="{DDC4BE99-8C1D-906E-EB28-7937282EA6DA}"/>
              </a:ext>
            </a:extLst>
          </p:cNvPr>
          <p:cNvSpPr/>
          <p:nvPr/>
        </p:nvSpPr>
        <p:spPr>
          <a:xfrm rot="10800000">
            <a:off x="4184218" y="2035175"/>
            <a:ext cx="45719" cy="103181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277"/>
            <a:ext cx="2539365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700" spc="-114" dirty="0">
                <a:solidFill>
                  <a:srgbClr val="191919"/>
                </a:solidFill>
                <a:latin typeface="Arial"/>
                <a:cs typeface="Arial"/>
              </a:rPr>
              <a:t>In-</a:t>
            </a:r>
            <a:r>
              <a:rPr sz="1700" spc="-110" dirty="0">
                <a:solidFill>
                  <a:srgbClr val="191919"/>
                </a:solidFill>
                <a:latin typeface="Arial"/>
                <a:cs typeface="Arial"/>
              </a:rPr>
              <a:t>class</a:t>
            </a:r>
            <a:r>
              <a:rPr sz="17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191919"/>
                </a:solidFill>
                <a:latin typeface="Arial"/>
                <a:cs typeface="Arial"/>
              </a:rPr>
              <a:t>demo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-10" dirty="0">
                <a:solidFill>
                  <a:srgbClr val="191919"/>
                </a:solidFill>
                <a:latin typeface="Arial"/>
                <a:cs typeface="Arial"/>
              </a:rPr>
              <a:t>Controllability</a:t>
            </a:r>
            <a:r>
              <a:rPr sz="1000" spc="-20" dirty="0">
                <a:solidFill>
                  <a:srgbClr val="191919"/>
                </a:solidFill>
                <a:latin typeface="Arial"/>
                <a:cs typeface="Arial"/>
              </a:rPr>
              <a:t> and </a:t>
            </a:r>
            <a:r>
              <a:rPr sz="1000" spc="-30" dirty="0">
                <a:solidFill>
                  <a:srgbClr val="191919"/>
                </a:solidFill>
                <a:latin typeface="Arial"/>
                <a:cs typeface="Arial"/>
              </a:rPr>
              <a:t>inverted</a:t>
            </a:r>
            <a:r>
              <a:rPr sz="1000" spc="-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191919"/>
                </a:solidFill>
                <a:latin typeface="Arial"/>
                <a:cs typeface="Arial"/>
              </a:rPr>
              <a:t>pendulum</a:t>
            </a:r>
            <a:r>
              <a:rPr sz="1000" spc="-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91919"/>
                </a:solidFill>
                <a:latin typeface="Arial"/>
                <a:cs typeface="Arial"/>
              </a:rPr>
              <a:t>on</a:t>
            </a:r>
            <a:r>
              <a:rPr sz="1000" spc="-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191919"/>
                </a:solidFill>
                <a:latin typeface="Arial"/>
                <a:cs typeface="Arial"/>
              </a:rPr>
              <a:t> cart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Transforming</a:t>
            </a:r>
            <a:r>
              <a:rPr spc="-25" dirty="0"/>
              <a:t> </a:t>
            </a:r>
            <a:r>
              <a:rPr spc="-100" dirty="0"/>
              <a:t>SI</a:t>
            </a:r>
            <a:r>
              <a:rPr spc="-15" dirty="0"/>
              <a:t> </a:t>
            </a:r>
            <a:r>
              <a:rPr spc="-85" dirty="0"/>
              <a:t>controllable</a:t>
            </a:r>
            <a:r>
              <a:rPr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dirty="0"/>
              <a:t>into</a:t>
            </a:r>
            <a:r>
              <a:rPr spc="-5" dirty="0"/>
              <a:t> </a:t>
            </a:r>
            <a:r>
              <a:rPr spc="-25" dirty="0"/>
              <a:t>ccf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85128" y="465592"/>
                <a:ext cx="3915410" cy="23135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635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dirty="0">
                    <a:latin typeface="Arial"/>
                    <a:cs typeface="Arial"/>
                  </a:rPr>
                  <a:t>Let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8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i="1" spc="160" dirty="0">
                    <a:latin typeface="Arial"/>
                    <a:cs typeface="Arial"/>
                  </a:rPr>
                  <a:t>M</a:t>
                </a:r>
                <a:r>
                  <a:rPr lang="en-US" sz="1200" i="1" spc="-459" dirty="0">
                    <a:latin typeface="Arial"/>
                    <a:cs typeface="Arial"/>
                  </a:rPr>
                  <a:t>x</a:t>
                </a:r>
                <a:r>
                  <a:rPr lang="en-US" sz="1200" spc="45" dirty="0">
                    <a:latin typeface="Arial"/>
                    <a:cs typeface="Arial"/>
                  </a:rPr>
                  <a:t>˜</a:t>
                </a:r>
                <a:r>
                  <a:rPr lang="en-US" sz="1200" spc="60" dirty="0">
                    <a:latin typeface="Arial"/>
                    <a:cs typeface="Arial"/>
                  </a:rPr>
                  <a:t>,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75" dirty="0">
                    <a:latin typeface="Arial"/>
                    <a:cs typeface="Arial"/>
                  </a:rPr>
                  <a:t>where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spc="7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[</a:t>
                </a:r>
                <a:r>
                  <a:rPr lang="en-US" sz="1200" i="1" spc="-30" dirty="0">
                    <a:latin typeface="Arial"/>
                    <a:cs typeface="Arial"/>
                  </a:rPr>
                  <a:t>m</a:t>
                </a:r>
                <a:r>
                  <a:rPr lang="en-US" sz="1200" spc="-44" baseline="-13888" dirty="0">
                    <a:latin typeface="Arial"/>
                    <a:cs typeface="Arial"/>
                  </a:rPr>
                  <a:t>1</a:t>
                </a:r>
                <a:r>
                  <a:rPr lang="en-US" sz="1200" i="1" spc="-30" dirty="0">
                    <a:latin typeface="Arial"/>
                    <a:cs typeface="Arial"/>
                  </a:rPr>
                  <a:t>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m</a:t>
                </a:r>
                <a:r>
                  <a:rPr lang="en-US" sz="1200" spc="-52" baseline="-13888" dirty="0">
                    <a:latin typeface="Arial"/>
                    <a:cs typeface="Arial"/>
                  </a:rPr>
                  <a:t>2</a:t>
                </a:r>
                <a:r>
                  <a:rPr lang="en-US" sz="1200" i="1" spc="-35" dirty="0">
                    <a:latin typeface="Arial"/>
                    <a:cs typeface="Arial"/>
                  </a:rPr>
                  <a:t>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n</a:t>
                </a:r>
                <a:r>
                  <a:rPr lang="en-US" sz="1200" dirty="0">
                    <a:latin typeface="Arial"/>
                    <a:cs typeface="Arial"/>
                  </a:rPr>
                  <a:t>],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then</a:t>
                </a:r>
              </a:p>
              <a:p>
                <a:pPr marL="63500">
                  <a:lnSpc>
                    <a:spcPct val="100000"/>
                  </a:lnSpc>
                  <a:spcBef>
                    <a:spcPts val="95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579120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ar-AE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ar-AE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ar-AE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ar-AE" sz="1200" b="0" i="1" smtClean="0">
                          <a:latin typeface="Cambria Math" panose="02040503050406030204" pitchFamily="18" charset="0"/>
                        </a:rPr>
                        <m:t>𝐴𝑀</m:t>
                      </m:r>
                      <m:acc>
                        <m:accPr>
                          <m:chr m:val="̃"/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ar-AE" sz="12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altLang="zh-CN" sz="1200" b="0" dirty="0">
                  <a:latin typeface="Lucida Grande"/>
                </a:endParaRPr>
              </a:p>
              <a:p>
                <a:pPr marL="579120">
                  <a:lnSpc>
                    <a:spcPct val="100000"/>
                  </a:lnSpc>
                  <a:spcBef>
                    <a:spcPts val="1200"/>
                  </a:spcBef>
                </a:pPr>
                <a:endParaRPr lang="ar-AE" sz="1800" baseline="4629" dirty="0">
                  <a:solidFill>
                    <a:srgbClr val="7F7F7F"/>
                  </a:solidFill>
                  <a:latin typeface="Lucida Grande"/>
                  <a:cs typeface="Lucida Grande"/>
                </a:endParaRPr>
              </a:p>
              <a:p>
                <a:pPr marL="168275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ar-AE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ar-AE" sz="1800" spc="14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solving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70" dirty="0">
                    <a:latin typeface="Arial"/>
                    <a:cs typeface="Arial"/>
                  </a:rPr>
                  <a:t>goals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1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2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yields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382395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n</a:t>
                </a:r>
                <a:r>
                  <a:rPr lang="en-US" sz="1200" i="1" spc="187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0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B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245235">
                  <a:lnSpc>
                    <a:spcPct val="100000"/>
                  </a:lnSpc>
                  <a:spcBef>
                    <a:spcPts val="480"/>
                  </a:spcBef>
                </a:pPr>
                <a:r>
                  <a:rPr lang="en-US" sz="1800" i="1" baseline="9259" dirty="0">
                    <a:latin typeface="Arial"/>
                    <a:cs typeface="Arial"/>
                  </a:rPr>
                  <a:t>m</a:t>
                </a:r>
                <a:r>
                  <a:rPr lang="en-US" sz="800" i="1" dirty="0">
                    <a:latin typeface="Arial"/>
                    <a:cs typeface="Arial"/>
                  </a:rPr>
                  <a:t>n</a:t>
                </a:r>
                <a:r>
                  <a:rPr lang="en-US" sz="800" i="1" dirty="0">
                    <a:latin typeface="Hack"/>
                    <a:cs typeface="Hack"/>
                  </a:rPr>
                  <a:t>−</a:t>
                </a:r>
                <a:r>
                  <a:rPr lang="en-US" sz="800" dirty="0">
                    <a:latin typeface="Arial"/>
                    <a:cs typeface="Arial"/>
                  </a:rPr>
                  <a:t>1</a:t>
                </a:r>
                <a:r>
                  <a:rPr lang="en-US" sz="800" spc="150" dirty="0">
                    <a:latin typeface="Arial"/>
                    <a:cs typeface="Arial"/>
                  </a:rPr>
                  <a:t> </a:t>
                </a:r>
                <a:r>
                  <a:rPr lang="en-US" sz="1800" spc="300" baseline="9259" dirty="0">
                    <a:latin typeface="Arial"/>
                    <a:cs typeface="Arial"/>
                  </a:rPr>
                  <a:t>=</a:t>
                </a:r>
                <a:r>
                  <a:rPr lang="en-US" sz="1800" spc="-22" baseline="9259" dirty="0">
                    <a:latin typeface="Arial"/>
                    <a:cs typeface="Arial"/>
                  </a:rPr>
                  <a:t> </a:t>
                </a:r>
                <a:r>
                  <a:rPr lang="en-US" sz="1800" i="1" spc="-15" baseline="9259" dirty="0">
                    <a:latin typeface="Arial"/>
                    <a:cs typeface="Arial"/>
                  </a:rPr>
                  <a:t>Am</a:t>
                </a:r>
                <a:r>
                  <a:rPr lang="en-US" sz="800" i="1" spc="-10" dirty="0">
                    <a:latin typeface="Arial"/>
                    <a:cs typeface="Arial"/>
                  </a:rPr>
                  <a:t>n</a:t>
                </a:r>
                <a:r>
                  <a:rPr lang="en-US" sz="800" i="1" spc="100" dirty="0">
                    <a:latin typeface="Arial"/>
                    <a:cs typeface="Arial"/>
                  </a:rPr>
                  <a:t> </a:t>
                </a:r>
                <a:r>
                  <a:rPr lang="en-US" sz="1800" spc="300" baseline="9259" dirty="0">
                    <a:latin typeface="Arial"/>
                    <a:cs typeface="Arial"/>
                  </a:rPr>
                  <a:t>+</a:t>
                </a:r>
                <a:r>
                  <a:rPr lang="en-US" sz="1800" spc="-120" baseline="9259" dirty="0">
                    <a:latin typeface="Arial"/>
                    <a:cs typeface="Arial"/>
                  </a:rPr>
                  <a:t> </a:t>
                </a:r>
                <a:r>
                  <a:rPr lang="en-US" sz="1800" i="1" spc="-15" baseline="9259" dirty="0">
                    <a:latin typeface="Arial"/>
                    <a:cs typeface="Arial"/>
                  </a:rPr>
                  <a:t>a</a:t>
                </a:r>
                <a:r>
                  <a:rPr lang="en-US" sz="800" i="1" spc="-10" dirty="0">
                    <a:latin typeface="Arial"/>
                    <a:cs typeface="Arial"/>
                  </a:rPr>
                  <a:t>n</a:t>
                </a:r>
                <a:r>
                  <a:rPr lang="en-US" sz="800" i="1" spc="-10" dirty="0">
                    <a:latin typeface="Hack"/>
                    <a:cs typeface="Hack"/>
                  </a:rPr>
                  <a:t>−</a:t>
                </a:r>
                <a:r>
                  <a:rPr lang="en-US" sz="800" spc="-10" dirty="0">
                    <a:latin typeface="Arial"/>
                    <a:cs typeface="Arial"/>
                  </a:rPr>
                  <a:t>1</a:t>
                </a:r>
                <a:r>
                  <a:rPr lang="en-US" sz="1800" i="1" spc="-15" baseline="9259" dirty="0">
                    <a:latin typeface="Arial"/>
                    <a:cs typeface="Arial"/>
                  </a:rPr>
                  <a:t>m</a:t>
                </a:r>
                <a:r>
                  <a:rPr lang="en-US" sz="800" i="1" spc="-10" dirty="0">
                    <a:latin typeface="Arial"/>
                    <a:cs typeface="Arial"/>
                  </a:rPr>
                  <a:t>n</a:t>
                </a:r>
                <a:endParaRPr lang="en-US" sz="800" dirty="0">
                  <a:latin typeface="Arial"/>
                  <a:cs typeface="Arial"/>
                </a:endParaRPr>
              </a:p>
              <a:p>
                <a:pPr marL="124523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i="1" baseline="9259" dirty="0">
                    <a:latin typeface="Arial"/>
                    <a:cs typeface="Arial"/>
                  </a:rPr>
                  <a:t>m</a:t>
                </a:r>
                <a:r>
                  <a:rPr lang="en-US" sz="800" i="1" dirty="0">
                    <a:latin typeface="Arial"/>
                    <a:cs typeface="Arial"/>
                  </a:rPr>
                  <a:t>n</a:t>
                </a:r>
                <a:r>
                  <a:rPr lang="en-US" sz="800" i="1" dirty="0">
                    <a:latin typeface="Hack"/>
                    <a:cs typeface="Hack"/>
                  </a:rPr>
                  <a:t>−</a:t>
                </a:r>
                <a:r>
                  <a:rPr lang="en-US" sz="800" dirty="0">
                    <a:latin typeface="Arial"/>
                    <a:cs typeface="Arial"/>
                  </a:rPr>
                  <a:t>2</a:t>
                </a:r>
                <a:r>
                  <a:rPr lang="en-US" sz="800" spc="185" dirty="0">
                    <a:latin typeface="Arial"/>
                    <a:cs typeface="Arial"/>
                  </a:rPr>
                  <a:t> </a:t>
                </a:r>
                <a:r>
                  <a:rPr lang="en-US" sz="1800" spc="300" baseline="9259" dirty="0">
                    <a:latin typeface="Arial"/>
                    <a:cs typeface="Arial"/>
                  </a:rPr>
                  <a:t>=</a:t>
                </a:r>
                <a:r>
                  <a:rPr lang="en-US" sz="1800" spc="30" baseline="9259" dirty="0">
                    <a:latin typeface="Arial"/>
                    <a:cs typeface="Arial"/>
                  </a:rPr>
                  <a:t> </a:t>
                </a:r>
                <a:r>
                  <a:rPr lang="en-US" sz="1800" i="1" baseline="9259" dirty="0">
                    <a:latin typeface="Arial"/>
                    <a:cs typeface="Arial"/>
                  </a:rPr>
                  <a:t>Am</a:t>
                </a:r>
                <a:r>
                  <a:rPr lang="en-US" sz="800" i="1" dirty="0">
                    <a:latin typeface="Arial"/>
                    <a:cs typeface="Arial"/>
                  </a:rPr>
                  <a:t>n</a:t>
                </a:r>
                <a:r>
                  <a:rPr lang="en-US" sz="800" i="1" dirty="0">
                    <a:latin typeface="Hack"/>
                    <a:cs typeface="Hack"/>
                  </a:rPr>
                  <a:t>−</a:t>
                </a:r>
                <a:r>
                  <a:rPr lang="en-US" sz="800" dirty="0">
                    <a:latin typeface="Arial"/>
                    <a:cs typeface="Arial"/>
                  </a:rPr>
                  <a:t>1</a:t>
                </a:r>
                <a:r>
                  <a:rPr lang="en-US" sz="800" spc="114" dirty="0">
                    <a:latin typeface="Arial"/>
                    <a:cs typeface="Arial"/>
                  </a:rPr>
                  <a:t> </a:t>
                </a:r>
                <a:r>
                  <a:rPr lang="en-US" sz="1800" spc="300" baseline="9259" dirty="0">
                    <a:latin typeface="Arial"/>
                    <a:cs typeface="Arial"/>
                  </a:rPr>
                  <a:t>+</a:t>
                </a:r>
                <a:r>
                  <a:rPr lang="en-US" sz="1800" spc="-75" baseline="9259" dirty="0">
                    <a:latin typeface="Arial"/>
                    <a:cs typeface="Arial"/>
                  </a:rPr>
                  <a:t> </a:t>
                </a:r>
                <a:r>
                  <a:rPr lang="en-US" sz="1800" i="1" spc="-15" baseline="9259" dirty="0">
                    <a:latin typeface="Arial"/>
                    <a:cs typeface="Arial"/>
                  </a:rPr>
                  <a:t>a</a:t>
                </a:r>
                <a:r>
                  <a:rPr lang="en-US" sz="800" i="1" spc="-10" dirty="0">
                    <a:latin typeface="Arial"/>
                    <a:cs typeface="Arial"/>
                  </a:rPr>
                  <a:t>n</a:t>
                </a:r>
                <a:r>
                  <a:rPr lang="en-US" sz="800" i="1" spc="-10" dirty="0">
                    <a:latin typeface="Hack"/>
                    <a:cs typeface="Hack"/>
                  </a:rPr>
                  <a:t>−</a:t>
                </a:r>
                <a:r>
                  <a:rPr lang="en-US" sz="800" spc="-10" dirty="0">
                    <a:latin typeface="Arial"/>
                    <a:cs typeface="Arial"/>
                  </a:rPr>
                  <a:t>2</a:t>
                </a:r>
                <a:r>
                  <a:rPr lang="en-US" sz="1800" i="1" spc="-15" baseline="9259" dirty="0">
                    <a:latin typeface="Arial"/>
                    <a:cs typeface="Arial"/>
                  </a:rPr>
                  <a:t>m</a:t>
                </a:r>
                <a:r>
                  <a:rPr lang="en-US" sz="800" i="1" spc="-10" dirty="0">
                    <a:latin typeface="Arial"/>
                    <a:cs typeface="Arial"/>
                  </a:rPr>
                  <a:t>n</a:t>
                </a:r>
                <a:endParaRPr lang="en-US" sz="800" dirty="0">
                  <a:latin typeface="Arial"/>
                  <a:cs typeface="Arial"/>
                </a:endParaRPr>
              </a:p>
              <a:p>
                <a:pPr marL="1266825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i</a:t>
                </a:r>
                <a:r>
                  <a:rPr lang="en-US" sz="1200" i="1" baseline="-13888" dirty="0">
                    <a:latin typeface="Hack"/>
                    <a:cs typeface="Hack"/>
                  </a:rPr>
                  <a:t>−</a:t>
                </a:r>
                <a:r>
                  <a:rPr lang="en-US" sz="1200" baseline="-13888" dirty="0">
                    <a:latin typeface="Arial"/>
                    <a:cs typeface="Arial"/>
                  </a:rPr>
                  <a:t>1</a:t>
                </a:r>
                <a:r>
                  <a:rPr lang="en-US" sz="1200" spc="277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Am</a:t>
                </a:r>
                <a:r>
                  <a:rPr lang="en-US" sz="1200" i="1" baseline="-13888" dirty="0">
                    <a:latin typeface="Arial"/>
                    <a:cs typeface="Arial"/>
                  </a:rPr>
                  <a:t>i</a:t>
                </a:r>
                <a:r>
                  <a:rPr lang="en-US" sz="1200" i="1" spc="307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baseline="-13888" dirty="0">
                    <a:latin typeface="Arial"/>
                    <a:cs typeface="Arial"/>
                  </a:rPr>
                  <a:t>i</a:t>
                </a:r>
                <a:r>
                  <a:rPr lang="en-US" sz="1200" i="1" baseline="-13888" dirty="0">
                    <a:latin typeface="Hack"/>
                    <a:cs typeface="Hack"/>
                  </a:rPr>
                  <a:t>−</a:t>
                </a:r>
                <a:r>
                  <a:rPr lang="en-US" sz="1200" baseline="-13888" dirty="0">
                    <a:latin typeface="Arial"/>
                    <a:cs typeface="Arial"/>
                  </a:rPr>
                  <a:t>1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n</a:t>
                </a:r>
                <a:r>
                  <a:rPr lang="en-US" sz="1200" i="1" dirty="0">
                    <a:latin typeface="Arial"/>
                    <a:cs typeface="Arial"/>
                  </a:rPr>
                  <a:t>,</a:t>
                </a:r>
                <a:r>
                  <a:rPr lang="en-US" sz="1200" i="1" spc="30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i</a:t>
                </a:r>
                <a:r>
                  <a:rPr lang="en-US" sz="1200" i="1" spc="15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n,</a:t>
                </a:r>
                <a:r>
                  <a:rPr lang="en-US" sz="1200" i="1" spc="-12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2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2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2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,</a:t>
                </a:r>
                <a:r>
                  <a:rPr lang="en-US" sz="1200" i="1" spc="-12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2</a:t>
                </a:r>
              </a:p>
              <a:p>
                <a:pPr marL="1266825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zh-CN" altLang="en-US" sz="1200" dirty="0">
                    <a:cs typeface="Arial"/>
                  </a:rPr>
                  <a:t>      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  <a:cs typeface="Arial"/>
                      </a:rPr>
                      <m:t>⋮</m:t>
                    </m:r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8" y="465592"/>
                <a:ext cx="3915410" cy="2313582"/>
              </a:xfrm>
              <a:prstGeom prst="rect">
                <a:avLst/>
              </a:prstGeom>
              <a:blipFill>
                <a:blip r:embed="rId2"/>
                <a:stretch>
                  <a:fillRect l="-935" t="-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215442" y="2842016"/>
            <a:ext cx="41903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3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70" dirty="0">
                <a:latin typeface="Arial"/>
                <a:cs typeface="Arial"/>
              </a:rPr>
              <a:t>when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implementing,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obtain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,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i="1" baseline="-13888" dirty="0">
                <a:latin typeface="Hack"/>
                <a:cs typeface="Hack"/>
              </a:rPr>
              <a:t>−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32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first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by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calculating</a:t>
            </a:r>
            <a:endParaRPr sz="12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Arial"/>
                <a:cs typeface="Arial"/>
              </a:rPr>
              <a:t>det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sI</a:t>
            </a:r>
            <a:r>
              <a:rPr sz="1200" i="1" spc="8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spc="150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i="1" baseline="-13888" dirty="0">
                <a:latin typeface="Hack"/>
                <a:cs typeface="Hack"/>
              </a:rPr>
              <a:t>−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baseline="31250" dirty="0">
                <a:latin typeface="Hack"/>
                <a:cs typeface="Hack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200" spc="135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4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a</a:t>
            </a:r>
            <a:r>
              <a:rPr sz="1200" spc="-112" baseline="-13888" dirty="0">
                <a:latin typeface="Arial"/>
                <a:cs typeface="Arial"/>
              </a:rPr>
              <a:t>1</a:t>
            </a:r>
            <a:r>
              <a:rPr sz="1200" i="1" spc="-75" dirty="0">
                <a:latin typeface="Arial"/>
                <a:cs typeface="Arial"/>
              </a:rPr>
              <a:t>s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</a:t>
            </a:r>
            <a:r>
              <a:rPr sz="1200" spc="-37" baseline="-13888" dirty="0">
                <a:latin typeface="Arial"/>
                <a:cs typeface="Arial"/>
              </a:rPr>
              <a:t>0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441769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105" dirty="0"/>
              <a:t>Transforming</a:t>
            </a:r>
            <a:r>
              <a:rPr spc="10" dirty="0"/>
              <a:t> </a:t>
            </a:r>
            <a:r>
              <a:rPr spc="-125" dirty="0"/>
              <a:t>single-</a:t>
            </a:r>
            <a:r>
              <a:rPr spc="-30" dirty="0"/>
              <a:t>output</a:t>
            </a:r>
            <a:r>
              <a:rPr spc="20" dirty="0"/>
              <a:t> </a:t>
            </a:r>
            <a:r>
              <a:rPr spc="-45" dirty="0"/>
              <a:t>(SO)</a:t>
            </a:r>
            <a:r>
              <a:rPr spc="25" dirty="0"/>
              <a:t> </a:t>
            </a:r>
            <a:r>
              <a:rPr spc="-150" dirty="0"/>
              <a:t>observable</a:t>
            </a:r>
            <a:r>
              <a:rPr spc="30" dirty="0"/>
              <a:t> </a:t>
            </a:r>
            <a:r>
              <a:rPr spc="-100" dirty="0"/>
              <a:t>system </a:t>
            </a:r>
            <a:r>
              <a:rPr dirty="0"/>
              <a:t>into</a:t>
            </a:r>
            <a:r>
              <a:rPr spc="-100" dirty="0"/>
              <a:t> </a:t>
            </a:r>
            <a:r>
              <a:rPr spc="-25" dirty="0"/>
              <a:t>ocf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5766" y="719631"/>
            <a:ext cx="19837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76655" algn="l"/>
                <a:tab pos="1403350" algn="l"/>
                <a:tab pos="1896745" algn="l"/>
              </a:tabLst>
            </a:pPr>
            <a:r>
              <a:rPr sz="800" i="1" spc="45" dirty="0">
                <a:latin typeface="Hack"/>
                <a:cs typeface="Hack"/>
              </a:rPr>
              <a:t>−</a:t>
            </a:r>
            <a:r>
              <a:rPr sz="800" spc="4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3834" y="812265"/>
            <a:ext cx="8013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395" algn="l"/>
                <a:tab pos="732155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8264" y="699389"/>
            <a:ext cx="10325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5675" algn="l"/>
              </a:tabLst>
            </a:pPr>
            <a:r>
              <a:rPr sz="1600" spc="55" dirty="0">
                <a:latin typeface="Lucida Grande"/>
                <a:cs typeface="Lucida Grande"/>
              </a:rPr>
              <a:t>[</a:t>
            </a:r>
            <a:r>
              <a:rPr sz="1600" dirty="0">
                <a:latin typeface="Lucida Grande"/>
                <a:cs typeface="Lucida Grande"/>
              </a:rPr>
              <a:t>	</a:t>
            </a:r>
            <a:r>
              <a:rPr sz="1600" spc="55" dirty="0">
                <a:latin typeface="Lucida Grande"/>
                <a:cs typeface="Lucida Grande"/>
              </a:rPr>
              <a:t>]</a:t>
            </a:r>
            <a:endParaRPr sz="1600" dirty="0">
              <a:latin typeface="Lucida Grande"/>
              <a:cs typeface="Lucida Gran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6656" y="68573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28" y="724113"/>
            <a:ext cx="2907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5655" algn="l"/>
                <a:tab pos="2835910" algn="l"/>
              </a:tabLst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R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-465" dirty="0">
                <a:latin typeface="Arial"/>
                <a:cs typeface="Arial"/>
              </a:rPr>
              <a:t>x</a:t>
            </a:r>
            <a:r>
              <a:rPr sz="1200" spc="40" dirty="0">
                <a:latin typeface="Arial"/>
                <a:cs typeface="Arial"/>
              </a:rPr>
              <a:t>˜</a:t>
            </a:r>
            <a:r>
              <a:rPr sz="1200" spc="55" dirty="0">
                <a:latin typeface="Arial"/>
                <a:cs typeface="Arial"/>
              </a:rPr>
              <a:t>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where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47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85" dirty="0">
                <a:latin typeface="Arial"/>
                <a:cs typeface="Arial"/>
              </a:rPr>
              <a:t> 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85" dirty="0">
                <a:latin typeface="Arial"/>
                <a:cs typeface="Arial"/>
              </a:rPr>
              <a:t> 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r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dirty="0">
                <a:latin typeface="Arial"/>
                <a:cs typeface="Arial"/>
              </a:rPr>
              <a:t>(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67761" y="79749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7240" y="724113"/>
            <a:ext cx="1175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2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row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vector).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828" y="1814802"/>
            <a:ext cx="4388485" cy="5610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observable,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show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how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transform</a:t>
            </a:r>
            <a:r>
              <a:rPr sz="1200" dirty="0">
                <a:latin typeface="Arial"/>
                <a:cs typeface="Arial"/>
              </a:rPr>
              <a:t> 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state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equation </a:t>
            </a:r>
            <a:r>
              <a:rPr sz="1200" dirty="0">
                <a:latin typeface="Arial"/>
                <a:cs typeface="Arial"/>
              </a:rPr>
              <a:t>into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observable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canonical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form.</a:t>
            </a:r>
            <a:endParaRPr sz="1200" dirty="0">
              <a:latin typeface="Arial"/>
              <a:cs typeface="Arial"/>
            </a:endParaRPr>
          </a:p>
          <a:p>
            <a:pPr marL="155575">
              <a:lnSpc>
                <a:spcPts val="1280"/>
              </a:lnSpc>
              <a:spcBef>
                <a:spcPts val="6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04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latin typeface="Arial"/>
                <a:cs typeface="Arial"/>
              </a:rPr>
              <a:t>goal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1: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i="1" spc="-470" dirty="0">
                <a:latin typeface="Arial"/>
                <a:cs typeface="Arial"/>
              </a:rPr>
              <a:t>C</a:t>
            </a:r>
            <a:r>
              <a:rPr sz="1800" spc="89" baseline="13888" dirty="0">
                <a:latin typeface="Arial"/>
                <a:cs typeface="Arial"/>
              </a:rPr>
              <a:t>˜</a:t>
            </a:r>
            <a:r>
              <a:rPr sz="1800" spc="97" baseline="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observable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canonical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form</a:t>
            </a:r>
            <a:r>
              <a:rPr lang="en-US" sz="1200" spc="-20" dirty="0">
                <a:latin typeface="Arial"/>
                <a:cs typeface="Arial"/>
              </a:rPr>
              <a:t>  </a:t>
            </a:r>
            <a:r>
              <a:rPr sz="1200" spc="-20" dirty="0">
                <a:latin typeface="Apple Symbols"/>
                <a:cs typeface="Apple Symbols"/>
              </a:rPr>
              <a:t>⇔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5DB2425-08A0-49E9-3785-E37792937290}"/>
                  </a:ext>
                </a:extLst>
              </p:cNvPr>
              <p:cNvSpPr txBox="1"/>
              <p:nvPr/>
            </p:nvSpPr>
            <p:spPr>
              <a:xfrm>
                <a:off x="992225" y="1047737"/>
                <a:ext cx="3200400" cy="753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ar-AE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ar-AE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𝑅𝐴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𝑅𝐵𝑢</m:t>
                      </m:r>
                    </m:oMath>
                  </m:oMathPara>
                </a14:m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5DB2425-08A0-49E9-3785-E37792937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25" y="1047737"/>
                <a:ext cx="3200400" cy="753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ECD449E-AABF-D27D-CA65-EF624228972F}"/>
                  </a:ext>
                </a:extLst>
              </p:cNvPr>
              <p:cNvSpPr txBox="1"/>
              <p:nvPr/>
            </p:nvSpPr>
            <p:spPr>
              <a:xfrm>
                <a:off x="1416685" y="2448539"/>
                <a:ext cx="3200400" cy="809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ECD449E-AABF-D27D-CA65-EF6242289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685" y="2448539"/>
                <a:ext cx="3200400" cy="809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8227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Transforming</a:t>
            </a:r>
            <a:r>
              <a:rPr spc="-25" dirty="0"/>
              <a:t> </a:t>
            </a:r>
            <a:r>
              <a:rPr spc="-204" dirty="0"/>
              <a:t>SO</a:t>
            </a:r>
            <a:r>
              <a:rPr spc="65" dirty="0"/>
              <a:t> </a:t>
            </a:r>
            <a:r>
              <a:rPr spc="-150" dirty="0"/>
              <a:t>observable</a:t>
            </a:r>
            <a:r>
              <a:rPr spc="30"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dirty="0"/>
              <a:t>into</a:t>
            </a:r>
            <a:r>
              <a:rPr spc="5" dirty="0"/>
              <a:t> </a:t>
            </a:r>
            <a:r>
              <a:rPr spc="-25" dirty="0"/>
              <a:t>ocf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5442" y="1729216"/>
            <a:ext cx="30054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latin typeface="Arial"/>
                <a:cs typeface="Arial"/>
              </a:rPr>
              <a:t>goal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2: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i="1" spc="-459" dirty="0">
                <a:latin typeface="Arial"/>
                <a:cs typeface="Arial"/>
              </a:rPr>
              <a:t>A</a:t>
            </a:r>
            <a:r>
              <a:rPr sz="1800" spc="120" baseline="13888" dirty="0">
                <a:latin typeface="Arial"/>
                <a:cs typeface="Arial"/>
              </a:rPr>
              <a:t>˜</a:t>
            </a:r>
            <a:r>
              <a:rPr sz="1800" spc="-30" baseline="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dirty="0">
                <a:latin typeface="Arial"/>
                <a:cs typeface="Arial"/>
              </a:rPr>
              <a:t> 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observable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canonical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form</a:t>
            </a:r>
            <a:r>
              <a:rPr sz="1200" spc="-20" dirty="0">
                <a:latin typeface="Apple Symbols"/>
                <a:cs typeface="Apple Symbols"/>
              </a:rPr>
              <a:t>⇔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89710" y="2489223"/>
            <a:ext cx="2819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spc="14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92096" y="2029508"/>
            <a:ext cx="21462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5" dirty="0">
                <a:latin typeface="Apple Symbols"/>
                <a:cs typeface="Apple Symbols"/>
              </a:rPr>
              <a:t>−</a:t>
            </a:r>
            <a:r>
              <a:rPr sz="1200" i="1" spc="25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81364" y="2102890"/>
            <a:ext cx="220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n</a:t>
            </a:r>
            <a:r>
              <a:rPr sz="800" i="1" spc="-25" dirty="0">
                <a:latin typeface="Hack"/>
                <a:cs typeface="Hack"/>
              </a:rPr>
              <a:t>−</a:t>
            </a:r>
            <a:r>
              <a:rPr sz="800" spc="-2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66569" y="222337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50883" y="2223373"/>
            <a:ext cx="1758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latin typeface="Arial"/>
                <a:cs typeface="Arial"/>
              </a:rPr>
              <a:t>.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800" spc="-75" baseline="-13888" dirty="0">
                <a:latin typeface="Arial"/>
                <a:cs typeface="Arial"/>
              </a:rPr>
              <a:t>.</a:t>
            </a:r>
            <a:endParaRPr sz="1800" baseline="-13888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28238" y="222337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66569" y="2211705"/>
            <a:ext cx="441959" cy="5143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85"/>
              </a:spcBef>
              <a:tabLst>
                <a:tab pos="341630" algn="l"/>
              </a:tabLst>
            </a:pPr>
            <a:r>
              <a:rPr sz="1200" spc="-5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84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92730" y="2429888"/>
            <a:ext cx="535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38455" algn="l"/>
              </a:tabLst>
            </a:pPr>
            <a:r>
              <a:rPr sz="1200" spc="-20" dirty="0">
                <a:latin typeface="Arial"/>
                <a:cs typeface="Arial"/>
              </a:rPr>
              <a:t>.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800" spc="-30" baseline="-13888" dirty="0">
                <a:latin typeface="Arial"/>
                <a:cs typeface="Arial"/>
              </a:rPr>
              <a:t>.</a:t>
            </a:r>
            <a:r>
              <a:rPr sz="1800" spc="-300" baseline="-13888" dirty="0">
                <a:latin typeface="Arial"/>
                <a:cs typeface="Arial"/>
              </a:rPr>
              <a:t> </a:t>
            </a:r>
            <a:r>
              <a:rPr sz="1800" spc="-75" baseline="-27777" dirty="0">
                <a:latin typeface="Arial"/>
                <a:cs typeface="Arial"/>
              </a:rPr>
              <a:t>.</a:t>
            </a:r>
            <a:r>
              <a:rPr sz="1800" baseline="-27777" dirty="0">
                <a:latin typeface="Arial"/>
                <a:cs typeface="Arial"/>
              </a:rPr>
              <a:t>	</a:t>
            </a:r>
            <a:r>
              <a:rPr sz="1200" spc="-20" dirty="0">
                <a:latin typeface="Arial"/>
                <a:cs typeface="Arial"/>
              </a:rPr>
              <a:t>.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800" spc="-30" baseline="-13888" dirty="0">
                <a:latin typeface="Arial"/>
                <a:cs typeface="Arial"/>
              </a:rPr>
              <a:t>.</a:t>
            </a:r>
            <a:r>
              <a:rPr sz="1800" spc="-300" baseline="-13888" dirty="0">
                <a:latin typeface="Arial"/>
                <a:cs typeface="Arial"/>
              </a:rPr>
              <a:t> </a:t>
            </a:r>
            <a:r>
              <a:rPr sz="1800" spc="-75" baseline="-27777" dirty="0">
                <a:latin typeface="Arial"/>
                <a:cs typeface="Arial"/>
              </a:rPr>
              <a:t>.</a:t>
            </a:r>
            <a:endParaRPr sz="1800" baseline="-27777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62530" y="2762933"/>
            <a:ext cx="21462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5" dirty="0">
                <a:latin typeface="Apple Symbols"/>
                <a:cs typeface="Apple Symbols"/>
              </a:rPr>
              <a:t>−</a:t>
            </a:r>
            <a:r>
              <a:rPr sz="1200" i="1" spc="25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51799" y="283631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25357" y="276293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18130" y="2674363"/>
            <a:ext cx="368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</a:tabLst>
            </a:pPr>
            <a:r>
              <a:rPr sz="1200" spc="-5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25357" y="2712323"/>
            <a:ext cx="619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525" algn="l"/>
                <a:tab pos="564515" algn="l"/>
              </a:tabLst>
            </a:pPr>
            <a:r>
              <a:rPr sz="1200" spc="-5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34436" y="2750284"/>
            <a:ext cx="368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</a:tabLst>
            </a:pPr>
            <a:r>
              <a:rPr sz="1200" spc="-5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24430" y="2211705"/>
            <a:ext cx="1412875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9845" marR="30480" indent="16510" algn="r">
              <a:lnSpc>
                <a:spcPct val="133700"/>
              </a:lnSpc>
              <a:spcBef>
                <a:spcPts val="100"/>
              </a:spcBef>
            </a:pPr>
            <a:r>
              <a:rPr sz="1200" spc="-50" dirty="0">
                <a:latin typeface="Arial"/>
                <a:cs typeface="Arial"/>
              </a:rPr>
              <a:t>. </a:t>
            </a:r>
            <a:r>
              <a:rPr sz="1200" spc="-12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484"/>
              </a:spcBef>
            </a:pPr>
            <a:r>
              <a:rPr sz="1200" spc="-5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5"/>
              </a:spcBef>
              <a:tabLst>
                <a:tab pos="445770" algn="l"/>
                <a:tab pos="997585" algn="l"/>
                <a:tab pos="1249045" algn="l"/>
              </a:tabLst>
            </a:pPr>
            <a:r>
              <a:rPr sz="1200" spc="-25" dirty="0">
                <a:latin typeface="Apple Symbols"/>
                <a:cs typeface="Apple Symbols"/>
              </a:rPr>
              <a:t>−</a:t>
            </a:r>
            <a:r>
              <a:rPr sz="1200" i="1" spc="-25" dirty="0">
                <a:latin typeface="Arial"/>
                <a:cs typeface="Arial"/>
              </a:rPr>
              <a:t>a</a:t>
            </a:r>
            <a:r>
              <a:rPr sz="1200" spc="-37" baseline="-13888" dirty="0">
                <a:latin typeface="Arial"/>
                <a:cs typeface="Arial"/>
              </a:rPr>
              <a:t>0</a:t>
            </a:r>
            <a:r>
              <a:rPr sz="1200" baseline="-13888" dirty="0">
                <a:latin typeface="Arial"/>
                <a:cs typeface="Arial"/>
              </a:rPr>
              <a:t>	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130" dirty="0">
                <a:latin typeface="Arial"/>
                <a:cs typeface="Arial"/>
              </a:rPr>
              <a:t> 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.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58034" y="2029508"/>
            <a:ext cx="1143635" cy="345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1335"/>
              </a:lnSpc>
              <a:spcBef>
                <a:spcPts val="95"/>
              </a:spcBef>
              <a:tabLst>
                <a:tab pos="314325" algn="l"/>
                <a:tab pos="565150" algn="l"/>
              </a:tabLst>
            </a:pPr>
            <a:r>
              <a:rPr sz="1200" spc="-5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.</a:t>
            </a:r>
            <a:r>
              <a:rPr sz="1200" i="1" spc="165" dirty="0">
                <a:latin typeface="Arial"/>
                <a:cs typeface="Arial"/>
              </a:rPr>
              <a:t> 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 marL="272415">
              <a:lnSpc>
                <a:spcPts val="1335"/>
              </a:lnSpc>
              <a:tabLst>
                <a:tab pos="573405" algn="l"/>
                <a:tab pos="1003300" algn="l"/>
              </a:tabLst>
            </a:pPr>
            <a:r>
              <a:rPr sz="1200" spc="-50" dirty="0">
                <a:latin typeface="Arial"/>
                <a:cs typeface="Arial"/>
              </a:rPr>
              <a:t>.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0" dirty="0">
                <a:latin typeface="Arial"/>
                <a:cs typeface="Arial"/>
              </a:rPr>
              <a:t>.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800" spc="-30" baseline="-13888" dirty="0">
                <a:latin typeface="Arial"/>
                <a:cs typeface="Arial"/>
              </a:rPr>
              <a:t>.</a:t>
            </a:r>
            <a:r>
              <a:rPr sz="1800" spc="-300" baseline="-13888" dirty="0">
                <a:latin typeface="Arial"/>
                <a:cs typeface="Arial"/>
              </a:rPr>
              <a:t> </a:t>
            </a:r>
            <a:r>
              <a:rPr sz="1800" spc="-75" baseline="-27777" dirty="0">
                <a:latin typeface="Arial"/>
                <a:cs typeface="Arial"/>
              </a:rPr>
              <a:t>.</a:t>
            </a:r>
            <a:r>
              <a:rPr sz="1800" baseline="-27777" dirty="0">
                <a:latin typeface="Arial"/>
                <a:cs typeface="Arial"/>
              </a:rPr>
              <a:t>	</a:t>
            </a:r>
            <a:endParaRPr sz="1800" baseline="2314" dirty="0">
              <a:latin typeface="Lucida Grande"/>
              <a:cs typeface="Lucida Grande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71" name="object 4">
            <a:extLst>
              <a:ext uri="{FF2B5EF4-FFF2-40B4-BE49-F238E27FC236}">
                <a16:creationId xmlns:a16="http://schemas.microsoft.com/office/drawing/2014/main" id="{B1D46B91-5E64-8681-0395-BC08C3F2885D}"/>
              </a:ext>
            </a:extLst>
          </p:cNvPr>
          <p:cNvSpPr txBox="1"/>
          <p:nvPr/>
        </p:nvSpPr>
        <p:spPr>
          <a:xfrm>
            <a:off x="775766" y="545071"/>
            <a:ext cx="19837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76655" algn="l"/>
                <a:tab pos="1403350" algn="l"/>
                <a:tab pos="1896745" algn="l"/>
              </a:tabLst>
            </a:pPr>
            <a:r>
              <a:rPr sz="800" i="1" spc="45" dirty="0">
                <a:latin typeface="Hack"/>
                <a:cs typeface="Hack"/>
              </a:rPr>
              <a:t>−</a:t>
            </a:r>
            <a:r>
              <a:rPr sz="800" spc="4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5">
            <a:extLst>
              <a:ext uri="{FF2B5EF4-FFF2-40B4-BE49-F238E27FC236}">
                <a16:creationId xmlns:a16="http://schemas.microsoft.com/office/drawing/2014/main" id="{8E21F126-95F3-21F4-2237-9C55B9FC0AB6}"/>
              </a:ext>
            </a:extLst>
          </p:cNvPr>
          <p:cNvSpPr txBox="1"/>
          <p:nvPr/>
        </p:nvSpPr>
        <p:spPr>
          <a:xfrm>
            <a:off x="1923834" y="637705"/>
            <a:ext cx="8013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395" algn="l"/>
                <a:tab pos="732155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6">
            <a:extLst>
              <a:ext uri="{FF2B5EF4-FFF2-40B4-BE49-F238E27FC236}">
                <a16:creationId xmlns:a16="http://schemas.microsoft.com/office/drawing/2014/main" id="{533EC7B6-016E-EA2E-AF2B-07CB119776D3}"/>
              </a:ext>
            </a:extLst>
          </p:cNvPr>
          <p:cNvSpPr txBox="1"/>
          <p:nvPr/>
        </p:nvSpPr>
        <p:spPr>
          <a:xfrm>
            <a:off x="1808264" y="524829"/>
            <a:ext cx="10325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5675" algn="l"/>
              </a:tabLst>
            </a:pPr>
            <a:r>
              <a:rPr sz="1600" spc="55" dirty="0">
                <a:latin typeface="Lucida Grande"/>
                <a:cs typeface="Lucida Grande"/>
              </a:rPr>
              <a:t>[</a:t>
            </a:r>
            <a:r>
              <a:rPr sz="1600" dirty="0">
                <a:latin typeface="Lucida Grande"/>
                <a:cs typeface="Lucida Grande"/>
              </a:rPr>
              <a:t>	</a:t>
            </a:r>
            <a:r>
              <a:rPr sz="1600" spc="55" dirty="0">
                <a:latin typeface="Lucida Grande"/>
                <a:cs typeface="Lucida Grande"/>
              </a:rPr>
              <a:t>]</a:t>
            </a:r>
            <a:endParaRPr sz="1600" dirty="0">
              <a:latin typeface="Lucida Grande"/>
              <a:cs typeface="Lucida Grande"/>
            </a:endParaRPr>
          </a:p>
        </p:txBody>
      </p:sp>
      <p:sp>
        <p:nvSpPr>
          <p:cNvPr id="74" name="object 7">
            <a:extLst>
              <a:ext uri="{FF2B5EF4-FFF2-40B4-BE49-F238E27FC236}">
                <a16:creationId xmlns:a16="http://schemas.microsoft.com/office/drawing/2014/main" id="{2EA0D471-D598-D8AB-8845-B42CC83BD82A}"/>
              </a:ext>
            </a:extLst>
          </p:cNvPr>
          <p:cNvSpPr txBox="1"/>
          <p:nvPr/>
        </p:nvSpPr>
        <p:spPr>
          <a:xfrm>
            <a:off x="2816656" y="51117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8">
            <a:extLst>
              <a:ext uri="{FF2B5EF4-FFF2-40B4-BE49-F238E27FC236}">
                <a16:creationId xmlns:a16="http://schemas.microsoft.com/office/drawing/2014/main" id="{CA69A72F-B7C6-261D-76F8-0AECFFA04C2D}"/>
              </a:ext>
            </a:extLst>
          </p:cNvPr>
          <p:cNvSpPr txBox="1"/>
          <p:nvPr/>
        </p:nvSpPr>
        <p:spPr>
          <a:xfrm>
            <a:off x="135928" y="549553"/>
            <a:ext cx="2907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5655" algn="l"/>
                <a:tab pos="2835910" algn="l"/>
              </a:tabLst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R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-465" dirty="0">
                <a:latin typeface="Arial"/>
                <a:cs typeface="Arial"/>
              </a:rPr>
              <a:t>x</a:t>
            </a:r>
            <a:r>
              <a:rPr sz="1200" spc="40" dirty="0">
                <a:latin typeface="Arial"/>
                <a:cs typeface="Arial"/>
              </a:rPr>
              <a:t>˜</a:t>
            </a:r>
            <a:r>
              <a:rPr sz="1200" spc="55" dirty="0">
                <a:latin typeface="Arial"/>
                <a:cs typeface="Arial"/>
              </a:rPr>
              <a:t>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where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47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85" dirty="0">
                <a:latin typeface="Arial"/>
                <a:cs typeface="Arial"/>
              </a:rPr>
              <a:t> 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85" dirty="0">
                <a:latin typeface="Arial"/>
                <a:cs typeface="Arial"/>
              </a:rPr>
              <a:t> 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r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dirty="0">
                <a:latin typeface="Arial"/>
                <a:cs typeface="Arial"/>
              </a:rPr>
              <a:t>(</a:t>
            </a:r>
          </a:p>
        </p:txBody>
      </p:sp>
      <p:sp>
        <p:nvSpPr>
          <p:cNvPr id="76" name="object 9">
            <a:extLst>
              <a:ext uri="{FF2B5EF4-FFF2-40B4-BE49-F238E27FC236}">
                <a16:creationId xmlns:a16="http://schemas.microsoft.com/office/drawing/2014/main" id="{AAE3C083-A7DB-7459-E7F9-88324573C47F}"/>
              </a:ext>
            </a:extLst>
          </p:cNvPr>
          <p:cNvSpPr txBox="1"/>
          <p:nvPr/>
        </p:nvSpPr>
        <p:spPr>
          <a:xfrm>
            <a:off x="3067761" y="62293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10">
            <a:extLst>
              <a:ext uri="{FF2B5EF4-FFF2-40B4-BE49-F238E27FC236}">
                <a16:creationId xmlns:a16="http://schemas.microsoft.com/office/drawing/2014/main" id="{ECF169D3-2769-E506-D01B-8254AE7AA26B}"/>
              </a:ext>
            </a:extLst>
          </p:cNvPr>
          <p:cNvSpPr txBox="1"/>
          <p:nvPr/>
        </p:nvSpPr>
        <p:spPr>
          <a:xfrm>
            <a:off x="3017240" y="549553"/>
            <a:ext cx="1175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2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row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vector).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49842C53-1F22-1885-59D3-72ED76E58FCE}"/>
                  </a:ext>
                </a:extLst>
              </p:cNvPr>
              <p:cNvSpPr txBox="1"/>
              <p:nvPr/>
            </p:nvSpPr>
            <p:spPr>
              <a:xfrm>
                <a:off x="992225" y="873177"/>
                <a:ext cx="3200400" cy="753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ar-AE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ar-AE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𝑅𝐴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𝑅𝐵𝑢</m:t>
                      </m:r>
                    </m:oMath>
                  </m:oMathPara>
                </a14:m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49842C53-1F22-1885-59D3-72ED76E58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25" y="873177"/>
                <a:ext cx="3200400" cy="753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5D024EE-DA0C-3E37-4FA6-C754B7C3C7CC}"/>
                  </a:ext>
                </a:extLst>
              </p:cNvPr>
              <p:cNvSpPr txBox="1"/>
              <p:nvPr/>
            </p:nvSpPr>
            <p:spPr>
              <a:xfrm>
                <a:off x="1064391" y="2214048"/>
                <a:ext cx="58379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5D024EE-DA0C-3E37-4FA6-C754B7C3C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91" y="2214048"/>
                <a:ext cx="583790" cy="7727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9A3CAE6-3524-CA5F-DB77-2771256DCFD4}"/>
                  </a:ext>
                </a:extLst>
              </p:cNvPr>
              <p:cNvSpPr txBox="1"/>
              <p:nvPr/>
            </p:nvSpPr>
            <p:spPr>
              <a:xfrm>
                <a:off x="3334210" y="2202311"/>
                <a:ext cx="58379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9A3CAE6-3524-CA5F-DB77-2771256DC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210" y="2202311"/>
                <a:ext cx="583790" cy="772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左中括号 81">
            <a:extLst>
              <a:ext uri="{FF2B5EF4-FFF2-40B4-BE49-F238E27FC236}">
                <a16:creationId xmlns:a16="http://schemas.microsoft.com/office/drawing/2014/main" id="{1457E6FF-9C2F-8A4F-4796-FC2F99A3A4D8}"/>
              </a:ext>
            </a:extLst>
          </p:cNvPr>
          <p:cNvSpPr/>
          <p:nvPr/>
        </p:nvSpPr>
        <p:spPr>
          <a:xfrm>
            <a:off x="1802131" y="2080771"/>
            <a:ext cx="45719" cy="103181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左中括号 82">
            <a:extLst>
              <a:ext uri="{FF2B5EF4-FFF2-40B4-BE49-F238E27FC236}">
                <a16:creationId xmlns:a16="http://schemas.microsoft.com/office/drawing/2014/main" id="{AE3162C5-B48E-E983-C31E-74CD3C073903}"/>
              </a:ext>
            </a:extLst>
          </p:cNvPr>
          <p:cNvSpPr/>
          <p:nvPr/>
        </p:nvSpPr>
        <p:spPr>
          <a:xfrm rot="10800000">
            <a:off x="3371850" y="2080771"/>
            <a:ext cx="45719" cy="103181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8227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Transforming</a:t>
            </a:r>
            <a:r>
              <a:rPr spc="-25" dirty="0"/>
              <a:t> </a:t>
            </a:r>
            <a:r>
              <a:rPr spc="-204" dirty="0"/>
              <a:t>SO</a:t>
            </a:r>
            <a:r>
              <a:rPr spc="65" dirty="0"/>
              <a:t> </a:t>
            </a:r>
            <a:r>
              <a:rPr spc="-150" dirty="0"/>
              <a:t>observable</a:t>
            </a:r>
            <a:r>
              <a:rPr spc="30"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dirty="0"/>
              <a:t>into</a:t>
            </a:r>
            <a:r>
              <a:rPr spc="5" dirty="0"/>
              <a:t> </a:t>
            </a:r>
            <a:r>
              <a:rPr spc="-25" dirty="0"/>
              <a:t>ocf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02742" y="1500988"/>
            <a:ext cx="3441700" cy="12166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3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0" dirty="0">
                <a:latin typeface="Arial"/>
                <a:cs typeface="Arial"/>
              </a:rPr>
              <a:t>solving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goals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yields</a:t>
            </a:r>
            <a:endParaRPr sz="1200">
              <a:latin typeface="Arial"/>
              <a:cs typeface="Arial"/>
            </a:endParaRPr>
          </a:p>
          <a:p>
            <a:pPr marL="1228090">
              <a:lnSpc>
                <a:spcPct val="100000"/>
              </a:lnSpc>
              <a:spcBef>
                <a:spcPts val="635"/>
              </a:spcBef>
            </a:pPr>
            <a:r>
              <a:rPr sz="12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17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  <a:p>
            <a:pPr marL="1228090">
              <a:lnSpc>
                <a:spcPct val="100000"/>
              </a:lnSpc>
              <a:spcBef>
                <a:spcPts val="300"/>
              </a:spcBef>
            </a:pPr>
            <a:r>
              <a:rPr sz="12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23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r</a:t>
            </a:r>
            <a:r>
              <a:rPr sz="1200" spc="-15" baseline="-13888" dirty="0">
                <a:latin typeface="Arial"/>
                <a:cs typeface="Arial"/>
              </a:rPr>
              <a:t>1</a:t>
            </a:r>
            <a:r>
              <a:rPr sz="1200" i="1" spc="-10" dirty="0">
                <a:latin typeface="Arial"/>
                <a:cs typeface="Arial"/>
              </a:rPr>
              <a:t>A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a</a:t>
            </a:r>
            <a:r>
              <a:rPr sz="1200" i="1" spc="-15" baseline="-13888" dirty="0">
                <a:latin typeface="Arial"/>
                <a:cs typeface="Arial"/>
              </a:rPr>
              <a:t>n</a:t>
            </a:r>
            <a:r>
              <a:rPr sz="1200" i="1" spc="-15" baseline="-13888" dirty="0">
                <a:latin typeface="Hack"/>
                <a:cs typeface="Hack"/>
              </a:rPr>
              <a:t>−</a:t>
            </a:r>
            <a:r>
              <a:rPr sz="1200" spc="-15" baseline="-13888" dirty="0">
                <a:latin typeface="Arial"/>
                <a:cs typeface="Arial"/>
              </a:rPr>
              <a:t>1</a:t>
            </a:r>
            <a:r>
              <a:rPr sz="1200" i="1" spc="-10" dirty="0">
                <a:latin typeface="Arial"/>
                <a:cs typeface="Arial"/>
              </a:rPr>
              <a:t>r</a:t>
            </a:r>
            <a:r>
              <a:rPr sz="1200" spc="-15" baseline="-13888" dirty="0">
                <a:latin typeface="Arial"/>
                <a:cs typeface="Arial"/>
              </a:rPr>
              <a:t>1</a:t>
            </a:r>
            <a:endParaRPr sz="1200" baseline="-13888">
              <a:latin typeface="Arial"/>
              <a:cs typeface="Arial"/>
            </a:endParaRPr>
          </a:p>
          <a:p>
            <a:pPr marL="1228090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"/>
                <a:cs typeface="Arial"/>
              </a:rPr>
              <a:t>3</a:t>
            </a:r>
            <a:r>
              <a:rPr sz="1200" spc="23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r</a:t>
            </a:r>
            <a:r>
              <a:rPr sz="1200" spc="-15" baseline="-13888" dirty="0">
                <a:latin typeface="Arial"/>
                <a:cs typeface="Arial"/>
              </a:rPr>
              <a:t>2</a:t>
            </a:r>
            <a:r>
              <a:rPr sz="1200" i="1" spc="-10" dirty="0">
                <a:latin typeface="Arial"/>
                <a:cs typeface="Arial"/>
              </a:rPr>
              <a:t>A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a</a:t>
            </a:r>
            <a:r>
              <a:rPr sz="1200" i="1" spc="-15" baseline="-13888" dirty="0">
                <a:latin typeface="Arial"/>
                <a:cs typeface="Arial"/>
              </a:rPr>
              <a:t>n</a:t>
            </a:r>
            <a:r>
              <a:rPr sz="1200" i="1" spc="-15" baseline="-13888" dirty="0">
                <a:latin typeface="Hack"/>
                <a:cs typeface="Hack"/>
              </a:rPr>
              <a:t>−</a:t>
            </a:r>
            <a:r>
              <a:rPr sz="1200" spc="-15" baseline="-13888" dirty="0">
                <a:latin typeface="Arial"/>
                <a:cs typeface="Arial"/>
              </a:rPr>
              <a:t>2</a:t>
            </a:r>
            <a:r>
              <a:rPr sz="1200" i="1" spc="-10" dirty="0">
                <a:latin typeface="Arial"/>
                <a:cs typeface="Arial"/>
              </a:rPr>
              <a:t>r</a:t>
            </a:r>
            <a:r>
              <a:rPr sz="1200" spc="-15" baseline="-13888" dirty="0">
                <a:latin typeface="Arial"/>
                <a:cs typeface="Arial"/>
              </a:rPr>
              <a:t>1</a:t>
            </a:r>
            <a:endParaRPr sz="1200" baseline="-13888">
              <a:latin typeface="Arial"/>
              <a:cs typeface="Arial"/>
            </a:endParaRPr>
          </a:p>
          <a:p>
            <a:pPr marL="1108710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latin typeface="Arial"/>
                <a:cs typeface="Arial"/>
              </a:rPr>
              <a:t>r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-209" baseline="-13888" dirty="0">
                <a:latin typeface="Arial"/>
                <a:cs typeface="Arial"/>
              </a:rPr>
              <a:t> </a:t>
            </a:r>
            <a:r>
              <a:rPr sz="1200" spc="120" baseline="-13888" dirty="0">
                <a:latin typeface="Arial"/>
                <a:cs typeface="Arial"/>
              </a:rPr>
              <a:t>+1</a:t>
            </a:r>
            <a:r>
              <a:rPr sz="1200" spc="284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-127" baseline="-13888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i="1" baseline="-13888" dirty="0">
                <a:latin typeface="Hack"/>
                <a:cs typeface="Hack"/>
              </a:rPr>
              <a:t>−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3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</a:t>
            </a:r>
            <a:r>
              <a:rPr sz="1200" i="1" spc="1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1</a:t>
            </a:r>
            <a:r>
              <a:rPr sz="1200" i="1" spc="-55" dirty="0">
                <a:latin typeface="Arial"/>
                <a:cs typeface="Arial"/>
              </a:rPr>
              <a:t>,</a:t>
            </a:r>
            <a:r>
              <a:rPr sz="1200" i="1" spc="-1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14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2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n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14" dirty="0">
                <a:latin typeface="Apple Symbols"/>
                <a:cs typeface="Apple Symbols"/>
              </a:rPr>
              <a:t> </a:t>
            </a:r>
            <a:r>
              <a:rPr sz="1200" spc="-5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bject 21"/>
              <p:cNvSpPr txBox="1"/>
              <p:nvPr/>
            </p:nvSpPr>
            <p:spPr>
              <a:xfrm>
                <a:off x="202742" y="2592621"/>
                <a:ext cx="3689350" cy="577215"/>
              </a:xfrm>
              <a:prstGeom prst="rect">
                <a:avLst/>
              </a:prstGeom>
            </p:spPr>
            <p:txBody>
              <a:bodyPr vert="horz" wrap="square" lIns="0" tIns="105410" rIns="0" bIns="0" rtlCol="0">
                <a:spAutoFit/>
              </a:bodyPr>
              <a:lstStyle/>
              <a:p>
                <a:pPr marR="986790" algn="ctr">
                  <a:lnSpc>
                    <a:spcPct val="100000"/>
                  </a:lnSpc>
                  <a:spcBef>
                    <a:spcPts val="830"/>
                  </a:spcBef>
                </a:pPr>
                <a:r>
                  <a:rPr lang="zh-CN" altLang="en-US" sz="12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  <a:cs typeface="Arial"/>
                      </a:rPr>
                      <m:t>⋮</m:t>
                    </m:r>
                  </m:oMath>
                </a14:m>
                <a:endParaRPr lang="zh-CN" altLang="en-US" sz="1200" dirty="0"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73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-7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obtain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baseline="-13888" dirty="0">
                    <a:latin typeface="Arial"/>
                    <a:cs typeface="Arial"/>
                  </a:rPr>
                  <a:t>0</a:t>
                </a:r>
                <a:r>
                  <a:rPr sz="1200" dirty="0">
                    <a:latin typeface="Arial"/>
                    <a:cs typeface="Arial"/>
                  </a:rPr>
                  <a:t>,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baseline="-13888" dirty="0">
                    <a:latin typeface="Arial"/>
                    <a:cs typeface="Arial"/>
                  </a:rPr>
                  <a:t>1</a:t>
                </a:r>
                <a:r>
                  <a:rPr sz="1200" dirty="0">
                    <a:latin typeface="Arial"/>
                    <a:cs typeface="Arial"/>
                  </a:rPr>
                  <a:t>, </a:t>
                </a:r>
                <a:r>
                  <a:rPr sz="1200" i="1" spc="-25" dirty="0"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,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baseline="-13888" dirty="0">
                    <a:latin typeface="Arial"/>
                    <a:cs typeface="Arial"/>
                  </a:rPr>
                  <a:t>n</a:t>
                </a:r>
                <a:r>
                  <a:rPr sz="1200" i="1" baseline="-13888" dirty="0">
                    <a:latin typeface="Hack"/>
                    <a:cs typeface="Hack"/>
                  </a:rPr>
                  <a:t>−</a:t>
                </a:r>
                <a:r>
                  <a:rPr sz="1200" baseline="-13888" dirty="0">
                    <a:latin typeface="Arial"/>
                    <a:cs typeface="Arial"/>
                  </a:rPr>
                  <a:t>1</a:t>
                </a:r>
                <a:r>
                  <a:rPr sz="1200" spc="240" baseline="-13888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first </a:t>
                </a:r>
                <a:r>
                  <a:rPr sz="1200" spc="-30" dirty="0">
                    <a:latin typeface="Arial"/>
                    <a:cs typeface="Arial"/>
                  </a:rPr>
                  <a:t>by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calculating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det</a:t>
                </a:r>
                <a:r>
                  <a:rPr sz="1200" spc="-1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sI</a:t>
                </a:r>
                <a:r>
                  <a:rPr sz="1200" i="1" spc="30" dirty="0">
                    <a:latin typeface="Arial"/>
                    <a:cs typeface="Arial"/>
                  </a:rPr>
                  <a:t> </a:t>
                </a:r>
                <a:r>
                  <a:rPr sz="1200" spc="210" dirty="0">
                    <a:latin typeface="Apple Symbols"/>
                    <a:cs typeface="Apple Symbols"/>
                  </a:rPr>
                  <a:t>−</a:t>
                </a:r>
                <a:r>
                  <a:rPr sz="1200" spc="-135" dirty="0">
                    <a:latin typeface="Apple Symbols"/>
                    <a:cs typeface="Apple Symbols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A</a:t>
                </a:r>
                <a:r>
                  <a:rPr sz="1200" spc="-25" dirty="0"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1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42" y="2592621"/>
                <a:ext cx="3689350" cy="577215"/>
              </a:xfrm>
              <a:prstGeom prst="rect">
                <a:avLst/>
              </a:prstGeom>
              <a:blipFill>
                <a:blip r:embed="rId2"/>
                <a:stretch>
                  <a:fillRect l="-1488" b="-1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2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A63FFC9B-669A-D34E-8D3C-74B6347D16BD}"/>
              </a:ext>
            </a:extLst>
          </p:cNvPr>
          <p:cNvSpPr txBox="1"/>
          <p:nvPr/>
        </p:nvSpPr>
        <p:spPr>
          <a:xfrm>
            <a:off x="775766" y="468871"/>
            <a:ext cx="19837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76655" algn="l"/>
                <a:tab pos="1403350" algn="l"/>
                <a:tab pos="1896745" algn="l"/>
              </a:tabLst>
            </a:pPr>
            <a:r>
              <a:rPr sz="800" i="1" spc="45" dirty="0">
                <a:latin typeface="Hack"/>
                <a:cs typeface="Hack"/>
              </a:rPr>
              <a:t>−</a:t>
            </a:r>
            <a:r>
              <a:rPr sz="800" spc="4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7B2CDE6C-33CB-C1F3-93DF-360DB37E019F}"/>
              </a:ext>
            </a:extLst>
          </p:cNvPr>
          <p:cNvSpPr txBox="1"/>
          <p:nvPr/>
        </p:nvSpPr>
        <p:spPr>
          <a:xfrm>
            <a:off x="1923834" y="561505"/>
            <a:ext cx="8013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395" algn="l"/>
                <a:tab pos="732155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C4EC0682-3970-91A3-476F-69B4B32160C5}"/>
              </a:ext>
            </a:extLst>
          </p:cNvPr>
          <p:cNvSpPr txBox="1"/>
          <p:nvPr/>
        </p:nvSpPr>
        <p:spPr>
          <a:xfrm>
            <a:off x="1808264" y="448629"/>
            <a:ext cx="10325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5675" algn="l"/>
              </a:tabLst>
            </a:pPr>
            <a:r>
              <a:rPr sz="1600" spc="55" dirty="0">
                <a:latin typeface="Lucida Grande"/>
                <a:cs typeface="Lucida Grande"/>
              </a:rPr>
              <a:t>[</a:t>
            </a:r>
            <a:r>
              <a:rPr sz="1600" dirty="0">
                <a:latin typeface="Lucida Grande"/>
                <a:cs typeface="Lucida Grande"/>
              </a:rPr>
              <a:t>	</a:t>
            </a:r>
            <a:r>
              <a:rPr sz="1600" spc="55" dirty="0">
                <a:latin typeface="Lucida Grande"/>
                <a:cs typeface="Lucida Grande"/>
              </a:rPr>
              <a:t>]</a:t>
            </a:r>
            <a:endParaRPr sz="1600" dirty="0">
              <a:latin typeface="Lucida Grande"/>
              <a:cs typeface="Lucida Grande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CBDF9A-4F19-1E39-EF56-76600B91E907}"/>
              </a:ext>
            </a:extLst>
          </p:cNvPr>
          <p:cNvSpPr txBox="1"/>
          <p:nvPr/>
        </p:nvSpPr>
        <p:spPr>
          <a:xfrm>
            <a:off x="2816656" y="43497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B97AB827-A9DB-C3A7-782D-2D10DA08D7D7}"/>
              </a:ext>
            </a:extLst>
          </p:cNvPr>
          <p:cNvSpPr txBox="1"/>
          <p:nvPr/>
        </p:nvSpPr>
        <p:spPr>
          <a:xfrm>
            <a:off x="135928" y="473353"/>
            <a:ext cx="2907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5655" algn="l"/>
                <a:tab pos="2835910" algn="l"/>
              </a:tabLst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R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-465" dirty="0">
                <a:latin typeface="Arial"/>
                <a:cs typeface="Arial"/>
              </a:rPr>
              <a:t>x</a:t>
            </a:r>
            <a:r>
              <a:rPr sz="1200" spc="40" dirty="0">
                <a:latin typeface="Arial"/>
                <a:cs typeface="Arial"/>
              </a:rPr>
              <a:t>˜</a:t>
            </a:r>
            <a:r>
              <a:rPr sz="1200" spc="55" dirty="0">
                <a:latin typeface="Arial"/>
                <a:cs typeface="Arial"/>
              </a:rPr>
              <a:t>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where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47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85" dirty="0">
                <a:latin typeface="Arial"/>
                <a:cs typeface="Arial"/>
              </a:rPr>
              <a:t> 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85" dirty="0">
                <a:latin typeface="Arial"/>
                <a:cs typeface="Arial"/>
              </a:rPr>
              <a:t> 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r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dirty="0">
                <a:latin typeface="Arial"/>
                <a:cs typeface="Arial"/>
              </a:rPr>
              <a:t>(</a:t>
            </a:r>
          </a:p>
        </p:txBody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id="{F0A31D6D-8EE6-7696-78DD-ABDF4F1DCBB2}"/>
              </a:ext>
            </a:extLst>
          </p:cNvPr>
          <p:cNvSpPr txBox="1"/>
          <p:nvPr/>
        </p:nvSpPr>
        <p:spPr>
          <a:xfrm>
            <a:off x="3067761" y="54673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10">
            <a:extLst>
              <a:ext uri="{FF2B5EF4-FFF2-40B4-BE49-F238E27FC236}">
                <a16:creationId xmlns:a16="http://schemas.microsoft.com/office/drawing/2014/main" id="{8DC0DDF3-C1FE-D0D9-D603-393CD617410D}"/>
              </a:ext>
            </a:extLst>
          </p:cNvPr>
          <p:cNvSpPr txBox="1"/>
          <p:nvPr/>
        </p:nvSpPr>
        <p:spPr>
          <a:xfrm>
            <a:off x="3017240" y="473353"/>
            <a:ext cx="1175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2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row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vector).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B4D8E5F-77A4-FC5E-1EBF-4D126D0DB19C}"/>
                  </a:ext>
                </a:extLst>
              </p:cNvPr>
              <p:cNvSpPr txBox="1"/>
              <p:nvPr/>
            </p:nvSpPr>
            <p:spPr>
              <a:xfrm>
                <a:off x="992225" y="796977"/>
                <a:ext cx="3200400" cy="753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ar-AE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ar-AE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ar-AE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ar-AE" sz="1200" b="0" i="1" smtClean="0"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𝑅𝐴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𝑅𝐵𝑢</m:t>
                      </m:r>
                    </m:oMath>
                  </m:oMathPara>
                </a14:m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B4D8E5F-77A4-FC5E-1EBF-4D126D0DB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25" y="796977"/>
                <a:ext cx="3200400" cy="753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Transforming</a:t>
            </a:r>
            <a:r>
              <a:rPr spc="-25" dirty="0"/>
              <a:t> </a:t>
            </a:r>
            <a:r>
              <a:rPr spc="-204" dirty="0"/>
              <a:t>SO</a:t>
            </a:r>
            <a:r>
              <a:rPr spc="65" dirty="0"/>
              <a:t> </a:t>
            </a:r>
            <a:r>
              <a:rPr spc="-150" dirty="0"/>
              <a:t>observable</a:t>
            </a:r>
            <a:r>
              <a:rPr spc="30"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dirty="0"/>
              <a:t>into</a:t>
            </a:r>
            <a:r>
              <a:rPr spc="5" dirty="0"/>
              <a:t> </a:t>
            </a:r>
            <a:r>
              <a:rPr spc="-25" dirty="0"/>
              <a:t>ocf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475879"/>
            <a:ext cx="639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85" dirty="0"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718858"/>
            <a:ext cx="4412395" cy="50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9059" y="1009825"/>
            <a:ext cx="7486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7553" y="916823"/>
            <a:ext cx="49085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125" dirty="0">
                <a:latin typeface="Arial"/>
                <a:cs typeface="Arial"/>
              </a:rPr>
              <a:t>  </a:t>
            </a:r>
            <a:r>
              <a:rPr sz="1200" spc="-60" dirty="0">
                <a:latin typeface="Arial"/>
                <a:cs typeface="Arial"/>
              </a:rPr>
              <a:t>0</a:t>
            </a:r>
            <a:r>
              <a:rPr sz="1200" i="1" spc="-60" dirty="0">
                <a:latin typeface="Arial"/>
                <a:cs typeface="Arial"/>
              </a:rPr>
              <a:t>.</a:t>
            </a:r>
            <a:r>
              <a:rPr sz="1200" spc="-60" dirty="0">
                <a:latin typeface="Arial"/>
                <a:cs typeface="Arial"/>
              </a:rPr>
              <a:t>01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07975" algn="l"/>
              </a:tabLst>
            </a:pP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1347" y="1009825"/>
            <a:ext cx="3333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4022" y="942477"/>
            <a:ext cx="14478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-5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800" spc="157" dirty="0">
                <a:latin typeface="Lucida Grande"/>
                <a:cs typeface="Lucida Grande"/>
              </a:rPr>
              <a:t>[</a:t>
            </a:r>
            <a:r>
              <a:rPr sz="1800" spc="127" baseline="43981" dirty="0"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135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800" spc="157" dirty="0">
                <a:latin typeface="Lucida Grande"/>
                <a:cs typeface="Lucida Grande"/>
              </a:rPr>
              <a:t>]</a:t>
            </a:r>
            <a:r>
              <a:rPr sz="1800" spc="-270" baseline="43981" dirty="0">
                <a:latin typeface="Lucida Grande"/>
                <a:cs typeface="Lucida Grande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3670" y="1579280"/>
            <a:ext cx="2660650" cy="720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det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λI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)=</a:t>
            </a:r>
            <a:r>
              <a:rPr sz="1200" i="1" spc="80" dirty="0">
                <a:latin typeface="Arial"/>
                <a:cs typeface="Arial"/>
              </a:rPr>
              <a:t>λ</a:t>
            </a:r>
            <a:r>
              <a:rPr sz="1200" spc="120" baseline="34722" dirty="0">
                <a:latin typeface="Arial"/>
                <a:cs typeface="Arial"/>
              </a:rPr>
              <a:t>2</a:t>
            </a:r>
            <a:r>
              <a:rPr sz="1200" spc="135" baseline="34722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spc="90" dirty="0">
                <a:latin typeface="Arial"/>
                <a:cs typeface="Arial"/>
              </a:rPr>
              <a:t>λ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40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pple Symbols"/>
                <a:cs typeface="Apple Symbols"/>
              </a:rPr>
              <a:t>−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"/>
                <a:cs typeface="Arial"/>
              </a:rPr>
              <a:t>0</a:t>
            </a:r>
            <a:r>
              <a:rPr sz="1200" spc="240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850"/>
              </a:spcBef>
            </a:pPr>
            <a:r>
              <a:rPr sz="12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17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</a:t>
            </a:r>
            <a:r>
              <a:rPr sz="1200" i="1" spc="10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[1</a:t>
            </a:r>
            <a:r>
              <a:rPr sz="1200" i="1" spc="-4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0]</a:t>
            </a:r>
            <a:endParaRPr sz="1200" dirty="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13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C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09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[1</a:t>
            </a:r>
            <a:r>
              <a:rPr sz="1200" i="1" spc="-4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0]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spc="55" dirty="0">
                <a:latin typeface="Apple Symbols"/>
                <a:cs typeface="Apple Symbols"/>
              </a:rPr>
              <a:t>−</a:t>
            </a:r>
            <a:r>
              <a:rPr sz="1200" spc="55" dirty="0">
                <a:latin typeface="Arial"/>
                <a:cs typeface="Arial"/>
              </a:rPr>
              <a:t>1)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[1</a:t>
            </a:r>
            <a:r>
              <a:rPr sz="1200" i="1" spc="-4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0]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6665" y="2418776"/>
            <a:ext cx="2921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R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8404" y="2325786"/>
            <a:ext cx="49085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7975" algn="l"/>
              </a:tabLst>
            </a:pPr>
            <a:r>
              <a:rPr sz="1200" spc="-5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0</a:t>
            </a:r>
            <a:r>
              <a:rPr sz="1200" spc="125" dirty="0">
                <a:latin typeface="Arial"/>
                <a:cs typeface="Arial"/>
              </a:rPr>
              <a:t>  </a:t>
            </a:r>
            <a:r>
              <a:rPr sz="1200" spc="-60" dirty="0">
                <a:latin typeface="Arial"/>
                <a:cs typeface="Arial"/>
              </a:rPr>
              <a:t>0</a:t>
            </a:r>
            <a:r>
              <a:rPr sz="1200" i="1" spc="-60" dirty="0">
                <a:latin typeface="Arial"/>
                <a:cs typeface="Arial"/>
              </a:rPr>
              <a:t>.</a:t>
            </a:r>
            <a:r>
              <a:rPr sz="1200" spc="-60" dirty="0"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7152" y="2406699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latin typeface="Hack"/>
                <a:cs typeface="Hack"/>
              </a:rPr>
              <a:t>−</a:t>
            </a:r>
            <a:r>
              <a:rPr sz="800" spc="4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2185" y="2418776"/>
            <a:ext cx="50228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380" algn="l"/>
              </a:tabLst>
            </a:pP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R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4261" y="2325786"/>
            <a:ext cx="4495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655" algn="l"/>
              </a:tabLst>
            </a:pPr>
            <a:r>
              <a:rPr sz="1200" spc="-5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0</a:t>
            </a:r>
            <a:r>
              <a:rPr sz="1200" spc="125" dirty="0">
                <a:latin typeface="Arial"/>
                <a:cs typeface="Arial"/>
              </a:rPr>
              <a:t>  </a:t>
            </a:r>
            <a:r>
              <a:rPr sz="1200" spc="-70" dirty="0"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6363" y="2755402"/>
            <a:ext cx="18116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470" dirty="0">
                <a:latin typeface="Arial"/>
                <a:cs typeface="Arial"/>
              </a:rPr>
              <a:t>C</a:t>
            </a:r>
            <a:r>
              <a:rPr sz="1800" spc="89" baseline="13888" dirty="0">
                <a:latin typeface="Arial"/>
                <a:cs typeface="Arial"/>
              </a:rPr>
              <a:t>˜</a:t>
            </a:r>
            <a:r>
              <a:rPr sz="1800" spc="7" baseline="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CR</a:t>
            </a:r>
            <a:r>
              <a:rPr sz="1200" i="1" baseline="34722" dirty="0">
                <a:latin typeface="Hack"/>
                <a:cs typeface="Hack"/>
              </a:rPr>
              <a:t>−</a:t>
            </a:r>
            <a:r>
              <a:rPr sz="1200" baseline="34722" dirty="0">
                <a:latin typeface="Arial"/>
                <a:cs typeface="Arial"/>
              </a:rPr>
              <a:t>1</a:t>
            </a:r>
            <a:r>
              <a:rPr sz="1200" spc="240" baseline="34722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[1</a:t>
            </a:r>
            <a:r>
              <a:rPr sz="1200" i="1" spc="-4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0]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80" dirty="0">
                <a:latin typeface="Apple Symbols"/>
                <a:cs typeface="Apple Symbols"/>
              </a:rPr>
              <a:t>⇐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ocf!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9997" y="3044517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30" dirty="0">
                <a:latin typeface="Arial"/>
                <a:cs typeface="Arial"/>
              </a:rPr>
              <a:t>˜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17281" y="3070388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latin typeface="Hack"/>
                <a:cs typeface="Hack"/>
              </a:rPr>
              <a:t>−</a:t>
            </a:r>
            <a:r>
              <a:rPr sz="800" spc="4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16799" y="3082465"/>
            <a:ext cx="9277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8830" algn="l"/>
              </a:tabLst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RAR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04389" y="2989476"/>
            <a:ext cx="3009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r>
              <a:rPr sz="1200" spc="125" dirty="0">
                <a:latin typeface="Arial"/>
                <a:cs typeface="Arial"/>
              </a:rPr>
              <a:t>  </a:t>
            </a:r>
            <a:r>
              <a:rPr sz="1200" spc="-5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0</a:t>
            </a:r>
            <a:r>
              <a:rPr sz="1200" spc="125" dirty="0">
                <a:latin typeface="Arial"/>
                <a:cs typeface="Arial"/>
              </a:rPr>
              <a:t> 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65120" y="3082465"/>
            <a:ext cx="10877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80" dirty="0">
                <a:latin typeface="Apple Symbols"/>
                <a:cs typeface="Apple Symbols"/>
              </a:rPr>
              <a:t>⇐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ocf!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29" name="左中括号 28">
            <a:extLst>
              <a:ext uri="{FF2B5EF4-FFF2-40B4-BE49-F238E27FC236}">
                <a16:creationId xmlns:a16="http://schemas.microsoft.com/office/drawing/2014/main" id="{CC574F5C-408A-329A-A4E4-61E9240D72E2}"/>
              </a:ext>
            </a:extLst>
          </p:cNvPr>
          <p:cNvSpPr/>
          <p:nvPr/>
        </p:nvSpPr>
        <p:spPr>
          <a:xfrm>
            <a:off x="1314450" y="968375"/>
            <a:ext cx="45719" cy="31476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>
            <a:extLst>
              <a:ext uri="{FF2B5EF4-FFF2-40B4-BE49-F238E27FC236}">
                <a16:creationId xmlns:a16="http://schemas.microsoft.com/office/drawing/2014/main" id="{70E527D9-0F7F-594C-9D42-48F9FEC35A05}"/>
              </a:ext>
            </a:extLst>
          </p:cNvPr>
          <p:cNvSpPr/>
          <p:nvPr/>
        </p:nvSpPr>
        <p:spPr>
          <a:xfrm rot="10800000">
            <a:off x="1939408" y="968375"/>
            <a:ext cx="45719" cy="31476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中括号 34">
            <a:extLst>
              <a:ext uri="{FF2B5EF4-FFF2-40B4-BE49-F238E27FC236}">
                <a16:creationId xmlns:a16="http://schemas.microsoft.com/office/drawing/2014/main" id="{DB9A55F2-4FDF-A78C-74ED-301EB9DE8A91}"/>
              </a:ext>
            </a:extLst>
          </p:cNvPr>
          <p:cNvSpPr/>
          <p:nvPr/>
        </p:nvSpPr>
        <p:spPr>
          <a:xfrm>
            <a:off x="1464795" y="2371972"/>
            <a:ext cx="45719" cy="31476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中括号 35">
            <a:extLst>
              <a:ext uri="{FF2B5EF4-FFF2-40B4-BE49-F238E27FC236}">
                <a16:creationId xmlns:a16="http://schemas.microsoft.com/office/drawing/2014/main" id="{91F9006A-FC19-9F22-909F-5EE533F390CC}"/>
              </a:ext>
            </a:extLst>
          </p:cNvPr>
          <p:cNvSpPr/>
          <p:nvPr/>
        </p:nvSpPr>
        <p:spPr>
          <a:xfrm rot="10800000">
            <a:off x="2089753" y="2371972"/>
            <a:ext cx="45719" cy="31476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中括号 36">
            <a:extLst>
              <a:ext uri="{FF2B5EF4-FFF2-40B4-BE49-F238E27FC236}">
                <a16:creationId xmlns:a16="http://schemas.microsoft.com/office/drawing/2014/main" id="{003E3C76-452A-19D7-BD5A-A80CEC8D8AEF}"/>
              </a:ext>
            </a:extLst>
          </p:cNvPr>
          <p:cNvSpPr/>
          <p:nvPr/>
        </p:nvSpPr>
        <p:spPr>
          <a:xfrm>
            <a:off x="2753054" y="2367720"/>
            <a:ext cx="45719" cy="31476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中括号 37">
            <a:extLst>
              <a:ext uri="{FF2B5EF4-FFF2-40B4-BE49-F238E27FC236}">
                <a16:creationId xmlns:a16="http://schemas.microsoft.com/office/drawing/2014/main" id="{52CAEB64-00BC-7579-2035-C7EA4C5D6800}"/>
              </a:ext>
            </a:extLst>
          </p:cNvPr>
          <p:cNvSpPr/>
          <p:nvPr/>
        </p:nvSpPr>
        <p:spPr>
          <a:xfrm rot="10800000">
            <a:off x="3378012" y="2367720"/>
            <a:ext cx="45719" cy="31476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中括号 38">
            <a:extLst>
              <a:ext uri="{FF2B5EF4-FFF2-40B4-BE49-F238E27FC236}">
                <a16:creationId xmlns:a16="http://schemas.microsoft.com/office/drawing/2014/main" id="{38E1AB06-08DC-3CA4-153D-DF78D1332FAE}"/>
              </a:ext>
            </a:extLst>
          </p:cNvPr>
          <p:cNvSpPr/>
          <p:nvPr/>
        </p:nvSpPr>
        <p:spPr>
          <a:xfrm>
            <a:off x="2112612" y="3026668"/>
            <a:ext cx="45719" cy="31476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中括号 39">
            <a:extLst>
              <a:ext uri="{FF2B5EF4-FFF2-40B4-BE49-F238E27FC236}">
                <a16:creationId xmlns:a16="http://schemas.microsoft.com/office/drawing/2014/main" id="{352EC12A-BEB2-A3D4-190D-F8074A97BC3B}"/>
              </a:ext>
            </a:extLst>
          </p:cNvPr>
          <p:cNvSpPr/>
          <p:nvPr/>
        </p:nvSpPr>
        <p:spPr>
          <a:xfrm rot="10800000">
            <a:off x="2556560" y="3029313"/>
            <a:ext cx="45719" cy="31476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10" dirty="0"/>
              <a:t>concept</a:t>
            </a:r>
            <a:r>
              <a:rPr spc="-1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50" dirty="0"/>
              <a:t>controllability</a:t>
            </a:r>
            <a:r>
              <a:rPr spc="-25" dirty="0"/>
              <a:t> </a:t>
            </a:r>
            <a:r>
              <a:rPr spc="-130" dirty="0"/>
              <a:t>and</a:t>
            </a:r>
            <a:r>
              <a:rPr spc="10" dirty="0"/>
              <a:t> </a:t>
            </a:r>
            <a:r>
              <a:rPr spc="-75" dirty="0"/>
              <a:t>observability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1468963" y="957878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276396"/>
                </a:moveTo>
                <a:lnTo>
                  <a:pt x="276396" y="276396"/>
                </a:lnTo>
                <a:lnTo>
                  <a:pt x="276396" y="0"/>
                </a:lnTo>
                <a:lnTo>
                  <a:pt x="0" y="0"/>
                </a:lnTo>
                <a:lnTo>
                  <a:pt x="0" y="276396"/>
                </a:lnTo>
                <a:close/>
              </a:path>
            </a:pathLst>
          </a:custGeom>
          <a:ln w="7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8087" y="992704"/>
            <a:ext cx="11620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9955" y="957878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276396"/>
                </a:moveTo>
                <a:lnTo>
                  <a:pt x="276396" y="276396"/>
                </a:lnTo>
                <a:lnTo>
                  <a:pt x="276396" y="0"/>
                </a:lnTo>
                <a:lnTo>
                  <a:pt x="0" y="0"/>
                </a:lnTo>
                <a:lnTo>
                  <a:pt x="0" y="276396"/>
                </a:lnTo>
                <a:close/>
              </a:path>
            </a:pathLst>
          </a:custGeom>
          <a:ln w="7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9070" y="992704"/>
            <a:ext cx="11620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82740" y="1032138"/>
            <a:ext cx="140335" cy="128270"/>
          </a:xfrm>
          <a:custGeom>
            <a:avLst/>
            <a:gdLst/>
            <a:ahLst/>
            <a:cxnLst/>
            <a:rect l="l" t="t" r="r" b="b"/>
            <a:pathLst>
              <a:path w="140335" h="128269">
                <a:moveTo>
                  <a:pt x="0" y="127877"/>
                </a:moveTo>
                <a:lnTo>
                  <a:pt x="139833" y="127877"/>
                </a:lnTo>
                <a:lnTo>
                  <a:pt x="139833" y="0"/>
                </a:lnTo>
                <a:lnTo>
                  <a:pt x="0" y="0"/>
                </a:lnTo>
                <a:lnTo>
                  <a:pt x="0" y="127877"/>
                </a:lnTo>
                <a:close/>
              </a:path>
            </a:pathLst>
          </a:custGeom>
          <a:ln w="7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08068" y="992704"/>
            <a:ext cx="8445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latin typeface="Arial"/>
                <a:cs typeface="Arial"/>
              </a:rPr>
              <a:t>u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33249" y="746453"/>
            <a:ext cx="2239010" cy="699770"/>
            <a:chOff x="833249" y="746453"/>
            <a:chExt cx="2239010" cy="69977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249" y="750580"/>
              <a:ext cx="82918" cy="6909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16168" y="750580"/>
              <a:ext cx="0" cy="691515"/>
            </a:xfrm>
            <a:custGeom>
              <a:avLst/>
              <a:gdLst/>
              <a:ahLst/>
              <a:cxnLst/>
              <a:rect l="l" t="t" r="r" b="b"/>
              <a:pathLst>
                <a:path h="691515">
                  <a:moveTo>
                    <a:pt x="0" y="0"/>
                  </a:moveTo>
                  <a:lnTo>
                    <a:pt x="0" y="690992"/>
                  </a:lnTo>
                </a:path>
              </a:pathLst>
            </a:custGeom>
            <a:ln w="7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9146" y="750580"/>
              <a:ext cx="82918" cy="69099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16168" y="750580"/>
              <a:ext cx="2073275" cy="691515"/>
            </a:xfrm>
            <a:custGeom>
              <a:avLst/>
              <a:gdLst/>
              <a:ahLst/>
              <a:cxnLst/>
              <a:rect l="l" t="t" r="r" b="b"/>
              <a:pathLst>
                <a:path w="2073275" h="691515">
                  <a:moveTo>
                    <a:pt x="2072977" y="0"/>
                  </a:moveTo>
                  <a:lnTo>
                    <a:pt x="2072977" y="690992"/>
                  </a:lnTo>
                </a:path>
                <a:path w="2073275" h="691515">
                  <a:moveTo>
                    <a:pt x="0" y="262577"/>
                  </a:moveTo>
                  <a:lnTo>
                    <a:pt x="82919" y="262577"/>
                  </a:lnTo>
                  <a:lnTo>
                    <a:pt x="97491" y="238291"/>
                  </a:lnTo>
                  <a:lnTo>
                    <a:pt x="126634" y="286862"/>
                  </a:lnTo>
                  <a:lnTo>
                    <a:pt x="155776" y="238291"/>
                  </a:lnTo>
                  <a:lnTo>
                    <a:pt x="184919" y="286862"/>
                  </a:lnTo>
                  <a:lnTo>
                    <a:pt x="214062" y="238291"/>
                  </a:lnTo>
                  <a:lnTo>
                    <a:pt x="243204" y="286862"/>
                  </a:lnTo>
                  <a:lnTo>
                    <a:pt x="272347" y="238291"/>
                  </a:lnTo>
                  <a:lnTo>
                    <a:pt x="301490" y="286862"/>
                  </a:lnTo>
                  <a:lnTo>
                    <a:pt x="330633" y="238291"/>
                  </a:lnTo>
                  <a:lnTo>
                    <a:pt x="359775" y="286862"/>
                  </a:lnTo>
                  <a:lnTo>
                    <a:pt x="388918" y="238291"/>
                  </a:lnTo>
                  <a:lnTo>
                    <a:pt x="418061" y="286862"/>
                  </a:lnTo>
                  <a:lnTo>
                    <a:pt x="447204" y="238291"/>
                  </a:lnTo>
                  <a:lnTo>
                    <a:pt x="461775" y="262577"/>
                  </a:lnTo>
                  <a:lnTo>
                    <a:pt x="552794" y="262577"/>
                  </a:lnTo>
                </a:path>
              </a:pathLst>
            </a:custGeom>
            <a:ln w="7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47310" y="818208"/>
            <a:ext cx="8128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36352" y="988872"/>
            <a:ext cx="553085" cy="48895"/>
          </a:xfrm>
          <a:custGeom>
            <a:avLst/>
            <a:gdLst/>
            <a:ahLst/>
            <a:cxnLst/>
            <a:rect l="l" t="t" r="r" b="b"/>
            <a:pathLst>
              <a:path w="553085" h="48894">
                <a:moveTo>
                  <a:pt x="552794" y="24285"/>
                </a:moveTo>
                <a:lnTo>
                  <a:pt x="469874" y="24285"/>
                </a:lnTo>
                <a:lnTo>
                  <a:pt x="455302" y="48571"/>
                </a:lnTo>
                <a:lnTo>
                  <a:pt x="426160" y="0"/>
                </a:lnTo>
                <a:lnTo>
                  <a:pt x="397017" y="48571"/>
                </a:lnTo>
                <a:lnTo>
                  <a:pt x="367874" y="0"/>
                </a:lnTo>
                <a:lnTo>
                  <a:pt x="338732" y="48571"/>
                </a:lnTo>
                <a:lnTo>
                  <a:pt x="309589" y="0"/>
                </a:lnTo>
                <a:lnTo>
                  <a:pt x="280446" y="48571"/>
                </a:lnTo>
                <a:lnTo>
                  <a:pt x="251303" y="0"/>
                </a:lnTo>
                <a:lnTo>
                  <a:pt x="222161" y="48571"/>
                </a:lnTo>
                <a:lnTo>
                  <a:pt x="193018" y="0"/>
                </a:lnTo>
                <a:lnTo>
                  <a:pt x="163875" y="48571"/>
                </a:lnTo>
                <a:lnTo>
                  <a:pt x="134732" y="0"/>
                </a:lnTo>
                <a:lnTo>
                  <a:pt x="105590" y="48571"/>
                </a:lnTo>
                <a:lnTo>
                  <a:pt x="91018" y="24285"/>
                </a:lnTo>
                <a:lnTo>
                  <a:pt x="0" y="24285"/>
                </a:lnTo>
              </a:path>
            </a:pathLst>
          </a:custGeom>
          <a:ln w="7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67470" y="818208"/>
            <a:ext cx="8128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12041" y="1072696"/>
            <a:ext cx="2081530" cy="175895"/>
            <a:chOff x="912041" y="1072696"/>
            <a:chExt cx="2081530" cy="175895"/>
          </a:xfrm>
        </p:grpSpPr>
        <p:sp>
          <p:nvSpPr>
            <p:cNvPr id="18" name="object 18"/>
            <p:cNvSpPr/>
            <p:nvPr/>
          </p:nvSpPr>
          <p:spPr>
            <a:xfrm>
              <a:off x="2022574" y="1096076"/>
              <a:ext cx="130810" cy="0"/>
            </a:xfrm>
            <a:custGeom>
              <a:avLst/>
              <a:gdLst/>
              <a:ahLst/>
              <a:cxnLst/>
              <a:rect l="l" t="t" r="r" b="b"/>
              <a:pathLst>
                <a:path w="130810">
                  <a:moveTo>
                    <a:pt x="0" y="0"/>
                  </a:moveTo>
                  <a:lnTo>
                    <a:pt x="130484" y="0"/>
                  </a:lnTo>
                </a:path>
              </a:pathLst>
            </a:custGeom>
            <a:ln w="7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7904" y="1075871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0" y="0"/>
                  </a:moveTo>
                  <a:lnTo>
                    <a:pt x="2959" y="6176"/>
                  </a:lnTo>
                  <a:lnTo>
                    <a:pt x="8523" y="12470"/>
                  </a:lnTo>
                  <a:lnTo>
                    <a:pt x="14561" y="17580"/>
                  </a:lnTo>
                  <a:lnTo>
                    <a:pt x="18942" y="20205"/>
                  </a:lnTo>
                  <a:lnTo>
                    <a:pt x="14561" y="22829"/>
                  </a:lnTo>
                  <a:lnTo>
                    <a:pt x="8523" y="27939"/>
                  </a:lnTo>
                  <a:lnTo>
                    <a:pt x="2959" y="34234"/>
                  </a:lnTo>
                  <a:lnTo>
                    <a:pt x="0" y="40410"/>
                  </a:lnTo>
                </a:path>
              </a:pathLst>
            </a:custGeom>
            <a:ln w="6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2256" y="1096076"/>
              <a:ext cx="130810" cy="0"/>
            </a:xfrm>
            <a:custGeom>
              <a:avLst/>
              <a:gdLst/>
              <a:ahLst/>
              <a:cxnLst/>
              <a:rect l="l" t="t" r="r" b="b"/>
              <a:pathLst>
                <a:path w="130810">
                  <a:moveTo>
                    <a:pt x="130484" y="0"/>
                  </a:moveTo>
                  <a:lnTo>
                    <a:pt x="0" y="0"/>
                  </a:lnTo>
                </a:path>
              </a:pathLst>
            </a:custGeom>
            <a:ln w="7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48468" y="1075871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18942" y="40410"/>
                  </a:moveTo>
                  <a:lnTo>
                    <a:pt x="15982" y="34234"/>
                  </a:lnTo>
                  <a:lnTo>
                    <a:pt x="10418" y="27939"/>
                  </a:lnTo>
                  <a:lnTo>
                    <a:pt x="4380" y="22829"/>
                  </a:lnTo>
                  <a:lnTo>
                    <a:pt x="0" y="20205"/>
                  </a:lnTo>
                  <a:lnTo>
                    <a:pt x="4380" y="17580"/>
                  </a:lnTo>
                  <a:lnTo>
                    <a:pt x="10418" y="12470"/>
                  </a:lnTo>
                  <a:lnTo>
                    <a:pt x="15982" y="6176"/>
                  </a:lnTo>
                  <a:lnTo>
                    <a:pt x="18942" y="0"/>
                  </a:lnTo>
                </a:path>
              </a:pathLst>
            </a:custGeom>
            <a:ln w="6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6168" y="1178995"/>
              <a:ext cx="2073275" cy="0"/>
            </a:xfrm>
            <a:custGeom>
              <a:avLst/>
              <a:gdLst/>
              <a:ahLst/>
              <a:cxnLst/>
              <a:rect l="l" t="t" r="r" b="b"/>
              <a:pathLst>
                <a:path w="2073275">
                  <a:moveTo>
                    <a:pt x="0" y="0"/>
                  </a:moveTo>
                  <a:lnTo>
                    <a:pt x="248755" y="0"/>
                  </a:lnTo>
                </a:path>
                <a:path w="2073275">
                  <a:moveTo>
                    <a:pt x="331675" y="0"/>
                  </a:moveTo>
                  <a:lnTo>
                    <a:pt x="552794" y="0"/>
                  </a:lnTo>
                </a:path>
                <a:path w="2073275">
                  <a:moveTo>
                    <a:pt x="1520183" y="0"/>
                  </a:moveTo>
                  <a:lnTo>
                    <a:pt x="1768939" y="0"/>
                  </a:lnTo>
                </a:path>
                <a:path w="2073275">
                  <a:moveTo>
                    <a:pt x="1851858" y="0"/>
                  </a:moveTo>
                  <a:lnTo>
                    <a:pt x="2072977" y="0"/>
                  </a:lnTo>
                </a:path>
              </a:pathLst>
            </a:custGeom>
            <a:ln w="7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9645" y="1123717"/>
              <a:ext cx="138430" cy="111125"/>
            </a:xfrm>
            <a:custGeom>
              <a:avLst/>
              <a:gdLst/>
              <a:ahLst/>
              <a:cxnLst/>
              <a:rect l="l" t="t" r="r" b="b"/>
              <a:pathLst>
                <a:path w="138430" h="111125">
                  <a:moveTo>
                    <a:pt x="0" y="0"/>
                  </a:moveTo>
                  <a:lnTo>
                    <a:pt x="138198" y="0"/>
                  </a:lnTo>
                  <a:lnTo>
                    <a:pt x="138198" y="110557"/>
                  </a:lnTo>
                  <a:lnTo>
                    <a:pt x="0" y="110557"/>
                  </a:lnTo>
                </a:path>
              </a:pathLst>
            </a:custGeom>
            <a:ln w="7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64924" y="1123717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h="111125">
                  <a:moveTo>
                    <a:pt x="0" y="110557"/>
                  </a:moveTo>
                  <a:lnTo>
                    <a:pt x="0" y="0"/>
                  </a:lnTo>
                </a:path>
              </a:pathLst>
            </a:custGeom>
            <a:ln w="27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48783" y="1251620"/>
            <a:ext cx="8445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25701" y="1109747"/>
            <a:ext cx="146685" cy="139065"/>
            <a:chOff x="2625701" y="1109747"/>
            <a:chExt cx="146685" cy="139065"/>
          </a:xfrm>
        </p:grpSpPr>
        <p:sp>
          <p:nvSpPr>
            <p:cNvPr id="27" name="object 27"/>
            <p:cNvSpPr/>
            <p:nvPr/>
          </p:nvSpPr>
          <p:spPr>
            <a:xfrm>
              <a:off x="2629829" y="1123717"/>
              <a:ext cx="138430" cy="111125"/>
            </a:xfrm>
            <a:custGeom>
              <a:avLst/>
              <a:gdLst/>
              <a:ahLst/>
              <a:cxnLst/>
              <a:rect l="l" t="t" r="r" b="b"/>
              <a:pathLst>
                <a:path w="138430" h="111125">
                  <a:moveTo>
                    <a:pt x="0" y="0"/>
                  </a:moveTo>
                  <a:lnTo>
                    <a:pt x="138198" y="0"/>
                  </a:lnTo>
                  <a:lnTo>
                    <a:pt x="138198" y="110557"/>
                  </a:lnTo>
                  <a:lnTo>
                    <a:pt x="0" y="110557"/>
                  </a:lnTo>
                </a:path>
              </a:pathLst>
            </a:custGeom>
            <a:ln w="7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85108" y="1123717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h="111125">
                  <a:moveTo>
                    <a:pt x="0" y="110557"/>
                  </a:moveTo>
                  <a:lnTo>
                    <a:pt x="0" y="0"/>
                  </a:lnTo>
                </a:path>
              </a:pathLst>
            </a:custGeom>
            <a:ln w="27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668952" y="1251620"/>
            <a:ext cx="8445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9863" y="800737"/>
            <a:ext cx="211183" cy="15714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237854" y="629710"/>
            <a:ext cx="31940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spc="-15" baseline="-13888" dirty="0">
                <a:latin typeface="Arial"/>
                <a:cs typeface="Arial"/>
              </a:rPr>
              <a:t>1</a:t>
            </a:r>
            <a:r>
              <a:rPr sz="900" i="1" spc="-10" dirty="0">
                <a:latin typeface="Arial"/>
                <a:cs typeface="Arial"/>
              </a:rPr>
              <a:t>,</a:t>
            </a:r>
            <a:r>
              <a:rPr sz="900" i="1" spc="-95" dirty="0">
                <a:latin typeface="Arial"/>
                <a:cs typeface="Arial"/>
              </a:rPr>
              <a:t> </a:t>
            </a:r>
            <a:r>
              <a:rPr sz="900" i="1" spc="-35" dirty="0">
                <a:latin typeface="Arial"/>
                <a:cs typeface="Arial"/>
              </a:rPr>
              <a:t>x</a:t>
            </a:r>
            <a:r>
              <a:rPr sz="900" spc="-52" baseline="-13888" dirty="0">
                <a:latin typeface="Arial"/>
                <a:cs typeface="Arial"/>
              </a:rPr>
              <a:t>2</a:t>
            </a:r>
            <a:endParaRPr sz="900" baseline="-13888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94268" y="800737"/>
            <a:ext cx="211183" cy="157140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2343430" y="629710"/>
            <a:ext cx="31940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spc="-15" baseline="-13888" dirty="0">
                <a:latin typeface="Arial"/>
                <a:cs typeface="Arial"/>
              </a:rPr>
              <a:t>3</a:t>
            </a:r>
            <a:r>
              <a:rPr sz="900" i="1" spc="-10" dirty="0">
                <a:latin typeface="Arial"/>
                <a:cs typeface="Arial"/>
              </a:rPr>
              <a:t>,</a:t>
            </a:r>
            <a:r>
              <a:rPr sz="900" i="1" spc="-95" dirty="0">
                <a:latin typeface="Arial"/>
                <a:cs typeface="Arial"/>
              </a:rPr>
              <a:t> </a:t>
            </a:r>
            <a:r>
              <a:rPr sz="900" i="1" spc="-35" dirty="0">
                <a:latin typeface="Arial"/>
                <a:cs typeface="Arial"/>
              </a:rPr>
              <a:t>x</a:t>
            </a:r>
            <a:r>
              <a:rPr sz="900" spc="-52" baseline="-13888" dirty="0">
                <a:latin typeface="Arial"/>
                <a:cs typeface="Arial"/>
              </a:rPr>
              <a:t>4</a:t>
            </a:r>
            <a:endParaRPr sz="900" baseline="-13888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48371" y="934747"/>
            <a:ext cx="421640" cy="29146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 marR="30480">
              <a:lnSpc>
                <a:spcPts val="990"/>
              </a:lnSpc>
              <a:spcBef>
                <a:spcPts val="225"/>
              </a:spcBef>
            </a:pPr>
            <a:r>
              <a:rPr sz="900" i="1" spc="-105" dirty="0">
                <a:latin typeface="Arial"/>
                <a:cs typeface="Arial"/>
              </a:rPr>
              <a:t>x</a:t>
            </a:r>
            <a:r>
              <a:rPr sz="900" spc="-105" dirty="0">
                <a:latin typeface="Arial"/>
                <a:cs typeface="Arial"/>
              </a:rPr>
              <a:t>˙</a:t>
            </a:r>
            <a:r>
              <a:rPr sz="900" spc="-157" baseline="-13888" dirty="0">
                <a:latin typeface="Arial"/>
                <a:cs typeface="Arial"/>
              </a:rPr>
              <a:t>1</a:t>
            </a:r>
            <a:r>
              <a:rPr sz="900" spc="135" baseline="-13888" dirty="0">
                <a:latin typeface="Arial"/>
                <a:cs typeface="Arial"/>
              </a:rPr>
              <a:t> </a:t>
            </a:r>
            <a:r>
              <a:rPr sz="900" spc="170" dirty="0">
                <a:latin typeface="Arial"/>
                <a:cs typeface="Arial"/>
              </a:rPr>
              <a:t>=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x</a:t>
            </a:r>
            <a:r>
              <a:rPr sz="900" spc="-60" baseline="-13888" dirty="0">
                <a:latin typeface="Arial"/>
                <a:cs typeface="Arial"/>
              </a:rPr>
              <a:t>2</a:t>
            </a:r>
            <a:r>
              <a:rPr sz="900" spc="750" baseline="-13888" dirty="0">
                <a:latin typeface="Arial"/>
                <a:cs typeface="Arial"/>
              </a:rPr>
              <a:t> </a:t>
            </a:r>
            <a:r>
              <a:rPr sz="900" i="1" spc="-105" dirty="0">
                <a:latin typeface="Arial"/>
                <a:cs typeface="Arial"/>
              </a:rPr>
              <a:t>x</a:t>
            </a:r>
            <a:r>
              <a:rPr sz="900" spc="-105" dirty="0">
                <a:latin typeface="Arial"/>
                <a:cs typeface="Arial"/>
              </a:rPr>
              <a:t>˙</a:t>
            </a:r>
            <a:r>
              <a:rPr sz="900" spc="-157" baseline="-13888" dirty="0">
                <a:latin typeface="Arial"/>
                <a:cs typeface="Arial"/>
              </a:rPr>
              <a:t>3</a:t>
            </a:r>
            <a:r>
              <a:rPr sz="900" spc="135" baseline="-13888" dirty="0">
                <a:latin typeface="Arial"/>
                <a:cs typeface="Arial"/>
              </a:rPr>
              <a:t> </a:t>
            </a:r>
            <a:r>
              <a:rPr sz="900" spc="170" dirty="0">
                <a:latin typeface="Arial"/>
                <a:cs typeface="Arial"/>
              </a:rPr>
              <a:t>=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x</a:t>
            </a:r>
            <a:r>
              <a:rPr sz="900" spc="-60" baseline="-13888" dirty="0">
                <a:latin typeface="Arial"/>
                <a:cs typeface="Arial"/>
              </a:rPr>
              <a:t>4</a:t>
            </a:r>
            <a:endParaRPr sz="900" baseline="-13888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931664" y="1159993"/>
            <a:ext cx="179705" cy="354965"/>
            <a:chOff x="1931664" y="1159993"/>
            <a:chExt cx="179705" cy="354965"/>
          </a:xfrm>
        </p:grpSpPr>
        <p:sp>
          <p:nvSpPr>
            <p:cNvPr id="36" name="object 36"/>
            <p:cNvSpPr/>
            <p:nvPr/>
          </p:nvSpPr>
          <p:spPr>
            <a:xfrm>
              <a:off x="1953361" y="1166862"/>
              <a:ext cx="154305" cy="344170"/>
            </a:xfrm>
            <a:custGeom>
              <a:avLst/>
              <a:gdLst/>
              <a:ahLst/>
              <a:cxnLst/>
              <a:rect l="l" t="t" r="r" b="b"/>
              <a:pathLst>
                <a:path w="154305" h="344169">
                  <a:moveTo>
                    <a:pt x="153977" y="343809"/>
                  </a:moveTo>
                  <a:lnTo>
                    <a:pt x="112598" y="309174"/>
                  </a:lnTo>
                  <a:lnTo>
                    <a:pt x="77781" y="272234"/>
                  </a:lnTo>
                  <a:lnTo>
                    <a:pt x="49465" y="232950"/>
                  </a:lnTo>
                  <a:lnTo>
                    <a:pt x="27590" y="191283"/>
                  </a:lnTo>
                  <a:lnTo>
                    <a:pt x="12094" y="147193"/>
                  </a:lnTo>
                  <a:lnTo>
                    <a:pt x="2918" y="100642"/>
                  </a:lnTo>
                  <a:lnTo>
                    <a:pt x="0" y="51590"/>
                  </a:lnTo>
                  <a:lnTo>
                    <a:pt x="3279" y="0"/>
                  </a:lnTo>
                </a:path>
              </a:pathLst>
            </a:custGeom>
            <a:ln w="7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34772" y="1163101"/>
              <a:ext cx="40640" cy="21590"/>
            </a:xfrm>
            <a:custGeom>
              <a:avLst/>
              <a:gdLst/>
              <a:ahLst/>
              <a:cxnLst/>
              <a:rect l="l" t="t" r="r" b="b"/>
              <a:pathLst>
                <a:path w="40639" h="21590">
                  <a:moveTo>
                    <a:pt x="0" y="16394"/>
                  </a:moveTo>
                  <a:lnTo>
                    <a:pt x="6484" y="14192"/>
                  </a:lnTo>
                  <a:lnTo>
                    <a:pt x="13398" y="9419"/>
                  </a:lnTo>
                  <a:lnTo>
                    <a:pt x="19192" y="4035"/>
                  </a:lnTo>
                  <a:lnTo>
                    <a:pt x="22320" y="0"/>
                  </a:lnTo>
                  <a:lnTo>
                    <a:pt x="24403" y="4662"/>
                  </a:lnTo>
                  <a:lnTo>
                    <a:pt x="28756" y="11266"/>
                  </a:lnTo>
                  <a:lnTo>
                    <a:pt x="34341" y="17542"/>
                  </a:lnTo>
                  <a:lnTo>
                    <a:pt x="40119" y="21217"/>
                  </a:lnTo>
                </a:path>
              </a:pathLst>
            </a:custGeom>
            <a:ln w="6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90042" y="1422280"/>
            <a:ext cx="3548379" cy="15049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627505">
              <a:lnSpc>
                <a:spcPct val="100000"/>
              </a:lnSpc>
              <a:spcBef>
                <a:spcPts val="765"/>
              </a:spcBef>
            </a:pPr>
            <a:r>
              <a:rPr sz="900" spc="-10" dirty="0">
                <a:latin typeface="Arial"/>
                <a:cs typeface="Arial"/>
              </a:rPr>
              <a:t>floating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force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source</a:t>
            </a:r>
            <a:endParaRPr sz="9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84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120" dirty="0">
                <a:latin typeface="Arial"/>
                <a:cs typeface="Arial"/>
              </a:rPr>
              <a:t>assume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105" dirty="0">
                <a:latin typeface="Arial"/>
                <a:cs typeface="Arial"/>
              </a:rPr>
              <a:t>because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symmetry,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always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have</a:t>
            </a:r>
            <a:endParaRPr sz="1200">
              <a:latin typeface="Arial"/>
              <a:cs typeface="Arial"/>
            </a:endParaRPr>
          </a:p>
          <a:p>
            <a:pPr marR="55880" algn="r">
              <a:lnSpc>
                <a:spcPct val="100000"/>
              </a:lnSpc>
              <a:spcBef>
                <a:spcPts val="1200"/>
              </a:spcBef>
            </a:pPr>
            <a:r>
              <a:rPr sz="1200" i="1" spc="-20" dirty="0">
                <a:latin typeface="Arial"/>
                <a:cs typeface="Arial"/>
              </a:rPr>
              <a:t>x</a:t>
            </a:r>
            <a:r>
              <a:rPr sz="1200" spc="-30" baseline="-13888" dirty="0">
                <a:latin typeface="Arial"/>
                <a:cs typeface="Arial"/>
              </a:rPr>
              <a:t>1</a:t>
            </a:r>
            <a:r>
              <a:rPr sz="1200" spc="-15" baseline="-13888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</a:t>
            </a:r>
            <a:r>
              <a:rPr sz="1200" i="1" spc="90" dirty="0">
                <a:latin typeface="Arial"/>
                <a:cs typeface="Arial"/>
              </a:rPr>
              <a:t>t</a:t>
            </a:r>
            <a:r>
              <a:rPr sz="1200" spc="90" dirty="0">
                <a:latin typeface="Arial"/>
                <a:cs typeface="Arial"/>
              </a:rPr>
              <a:t>)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x</a:t>
            </a:r>
            <a:r>
              <a:rPr sz="1200" spc="-30" baseline="-13888" dirty="0">
                <a:latin typeface="Arial"/>
                <a:cs typeface="Arial"/>
              </a:rPr>
              <a:t>3</a:t>
            </a:r>
            <a:r>
              <a:rPr sz="1200" spc="15" baseline="-13888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</a:t>
            </a:r>
            <a:r>
              <a:rPr sz="1200" i="1" spc="90" dirty="0">
                <a:latin typeface="Arial"/>
                <a:cs typeface="Arial"/>
              </a:rPr>
              <a:t>t</a:t>
            </a:r>
            <a:r>
              <a:rPr sz="1200" spc="90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22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x</a:t>
            </a:r>
            <a:r>
              <a:rPr sz="1200" spc="-30" baseline="-13888" dirty="0">
                <a:latin typeface="Arial"/>
                <a:cs typeface="Arial"/>
              </a:rPr>
              <a:t>2</a:t>
            </a:r>
            <a:r>
              <a:rPr sz="1200" spc="22" baseline="-13888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</a:t>
            </a:r>
            <a:r>
              <a:rPr sz="1200" i="1" spc="90" dirty="0">
                <a:latin typeface="Arial"/>
                <a:cs typeface="Arial"/>
              </a:rPr>
              <a:t>t</a:t>
            </a:r>
            <a:r>
              <a:rPr sz="1200" spc="90" dirty="0">
                <a:latin typeface="Arial"/>
                <a:cs typeface="Arial"/>
              </a:rPr>
              <a:t>)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x</a:t>
            </a:r>
            <a:r>
              <a:rPr sz="1200" spc="-30" baseline="-13888" dirty="0">
                <a:latin typeface="Arial"/>
                <a:cs typeface="Arial"/>
              </a:rPr>
              <a:t>4</a:t>
            </a:r>
            <a:r>
              <a:rPr sz="1200" spc="22" baseline="-13888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</a:t>
            </a:r>
            <a:r>
              <a:rPr sz="1200" i="1" spc="90" dirty="0">
                <a:latin typeface="Arial"/>
                <a:cs typeface="Arial"/>
              </a:rPr>
              <a:t>t</a:t>
            </a:r>
            <a:r>
              <a:rPr sz="1200" spc="90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220" dirty="0">
                <a:latin typeface="Arial"/>
                <a:cs typeface="Arial"/>
              </a:rPr>
              <a:t> </a:t>
            </a:r>
            <a:r>
              <a:rPr sz="1200" dirty="0">
                <a:latin typeface="Apple Symbols"/>
                <a:cs typeface="Apple Symbols"/>
              </a:rPr>
              <a:t>∀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spc="145" dirty="0">
                <a:latin typeface="Apple Symbols"/>
                <a:cs typeface="Apple Symbols"/>
              </a:rPr>
              <a:t>≥</a:t>
            </a:r>
            <a:r>
              <a:rPr sz="1200" spc="-85" dirty="0">
                <a:latin typeface="Apple Symbols"/>
                <a:cs typeface="Apple Symbols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>
              <a:latin typeface="Arial"/>
              <a:cs typeface="Arial"/>
            </a:endParaRPr>
          </a:p>
          <a:p>
            <a:pPr marR="79375" algn="r">
              <a:lnSpc>
                <a:spcPct val="100000"/>
              </a:lnSpc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3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5" dirty="0">
                <a:latin typeface="Arial"/>
                <a:cs typeface="Arial"/>
              </a:rPr>
              <a:t>state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cannot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arbitrarily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steered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80" dirty="0">
                <a:latin typeface="Apple Symbols"/>
                <a:cs typeface="Apple Symbols"/>
              </a:rPr>
              <a:t> </a:t>
            </a:r>
            <a:r>
              <a:rPr sz="1200" spc="-10" dirty="0">
                <a:latin typeface="Arial"/>
                <a:cs typeface="Arial"/>
              </a:rPr>
              <a:t>uncontrollable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5" dirty="0"/>
              <a:t>Controllability</a:t>
            </a:r>
            <a:r>
              <a:rPr spc="-20" dirty="0"/>
              <a:t> </a:t>
            </a:r>
            <a:r>
              <a:rPr spc="-55" dirty="0"/>
              <a:t>definition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105" dirty="0"/>
              <a:t>discrete</a:t>
            </a:r>
            <a:r>
              <a:rPr spc="-10" dirty="0"/>
              <a:t> </a:t>
            </a:r>
            <a:r>
              <a:rPr spc="-20" dirty="0"/>
              <a:t>time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344917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828" y="1086189"/>
            <a:ext cx="4350385" cy="12192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85"/>
              </a:spcBef>
            </a:pPr>
            <a:r>
              <a:rPr sz="1400" spc="-10" dirty="0">
                <a:latin typeface="Arial"/>
                <a:cs typeface="Arial"/>
              </a:rPr>
              <a:t>Definition</a:t>
            </a:r>
            <a:endParaRPr sz="1400">
              <a:latin typeface="Arial"/>
              <a:cs typeface="Arial"/>
            </a:endParaRPr>
          </a:p>
          <a:p>
            <a:pPr marL="50800" marR="4318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discrete-</a:t>
            </a:r>
            <a:r>
              <a:rPr sz="1200" spc="-25" dirty="0">
                <a:latin typeface="Arial"/>
                <a:cs typeface="Arial"/>
              </a:rPr>
              <a:t>time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linear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spc="-55" dirty="0">
                <a:latin typeface="Arial"/>
                <a:cs typeface="Arial"/>
              </a:rPr>
              <a:t>called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dirty="0">
                <a:latin typeface="Arial"/>
                <a:cs typeface="Arial"/>
              </a:rPr>
              <a:t> at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 if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there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exists</a:t>
            </a:r>
            <a:r>
              <a:rPr sz="1200" dirty="0">
                <a:latin typeface="Arial"/>
                <a:cs typeface="Arial"/>
              </a:rPr>
              <a:t> a finite </a:t>
            </a:r>
            <a:r>
              <a:rPr sz="1200" spc="-10" dirty="0">
                <a:latin typeface="Arial"/>
                <a:cs typeface="Arial"/>
              </a:rPr>
              <a:t>time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40" baseline="-13888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such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that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any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initial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state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target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state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there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exists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control </a:t>
            </a:r>
            <a:r>
              <a:rPr sz="1200" spc="-110" dirty="0">
                <a:latin typeface="Arial"/>
                <a:cs typeface="Arial"/>
              </a:rPr>
              <a:t>sequence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65" dirty="0">
                <a:latin typeface="Apple Symbols"/>
                <a:cs typeface="Apple Symbols"/>
              </a:rPr>
              <a:t>{</a:t>
            </a:r>
            <a:r>
              <a:rPr sz="1200" i="1" spc="65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;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0</a:t>
            </a:r>
            <a:r>
              <a:rPr sz="1200" i="1" spc="-5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1</a:t>
            </a:r>
            <a:r>
              <a:rPr sz="1200" i="1" spc="-5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60" dirty="0">
                <a:latin typeface="Arial"/>
                <a:cs typeface="Arial"/>
              </a:rPr>
              <a:t>k</a:t>
            </a:r>
            <a:r>
              <a:rPr sz="1200" spc="89" baseline="-13888" dirty="0">
                <a:latin typeface="Arial"/>
                <a:cs typeface="Arial"/>
              </a:rPr>
              <a:t>1</a:t>
            </a:r>
            <a:r>
              <a:rPr sz="1200" spc="60" dirty="0">
                <a:latin typeface="Apple Symbols"/>
                <a:cs typeface="Apple Symbols"/>
              </a:rPr>
              <a:t>}</a:t>
            </a:r>
            <a:r>
              <a:rPr sz="1200" spc="-25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will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transfer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from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92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k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r>
              <a:rPr sz="1200" spc="-2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5" dirty="0"/>
              <a:t>Controllability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LTI</a:t>
            </a:r>
            <a:r>
              <a:rPr spc="-50" dirty="0"/>
              <a:t> </a:t>
            </a:r>
            <a:r>
              <a:rPr spc="-13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7886" y="537894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28" y="550848"/>
            <a:ext cx="2915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Ax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60" dirty="0">
                <a:latin typeface="Arial"/>
                <a:cs typeface="Arial"/>
              </a:rPr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Bu</a:t>
            </a:r>
            <a:r>
              <a:rPr sz="1100" i="1" spc="-80" dirty="0">
                <a:latin typeface="Arial"/>
                <a:cs typeface="Arial"/>
              </a:rPr>
              <a:t> </a:t>
            </a:r>
            <a:r>
              <a:rPr sz="1100" spc="60" dirty="0">
                <a:latin typeface="Arial"/>
                <a:cs typeface="Arial"/>
              </a:rPr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360" dirty="0">
                <a:latin typeface="Apple Symbols"/>
                <a:cs typeface="Apple Symbols"/>
              </a:rPr>
              <a:t>⇒</a:t>
            </a:r>
            <a:r>
              <a:rPr sz="1100" spc="-65" dirty="0">
                <a:latin typeface="Apple Symbols"/>
                <a:cs typeface="Apple Symbols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18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50" dirty="0">
                <a:latin typeface="Arial"/>
                <a:cs typeface="Arial"/>
              </a:rPr>
              <a:t>+</a:t>
            </a:r>
            <a:endParaRPr sz="11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3058159" y="528412"/>
                <a:ext cx="172085" cy="22698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pc="505" dirty="0" smtClean="0">
                          <a:latin typeface="Cambria Math" panose="02040503050406030204" pitchFamily="18" charset="0"/>
                          <a:cs typeface="Lucida Grande"/>
                        </a:rPr>
                        <m:t>Σ</m:t>
                      </m:r>
                    </m:oMath>
                  </m:oMathPara>
                </a14:m>
                <a:endParaRPr sz="1400" dirty="0">
                  <a:latin typeface="Lucida Grande"/>
                  <a:cs typeface="Lucida Grande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159" y="528412"/>
                <a:ext cx="172085" cy="226985"/>
              </a:xfrm>
              <a:prstGeom prst="rect">
                <a:avLst/>
              </a:prstGeom>
              <a:blipFill>
                <a:blip r:embed="rId2"/>
                <a:stretch>
                  <a:fillRect l="-28571" r="-35714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3203282" y="524331"/>
            <a:ext cx="224154" cy="2520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29"/>
              </a:spcBef>
            </a:pPr>
            <a:r>
              <a:rPr sz="800" i="1" spc="-25" dirty="0">
                <a:latin typeface="Arial"/>
                <a:cs typeface="Arial"/>
              </a:rPr>
              <a:t>n</a:t>
            </a:r>
            <a:r>
              <a:rPr sz="800" i="1" spc="-25" dirty="0">
                <a:latin typeface="Hack"/>
                <a:cs typeface="Hack"/>
              </a:rPr>
              <a:t>−</a:t>
            </a:r>
            <a:r>
              <a:rPr sz="800" spc="-25" dirty="0">
                <a:latin typeface="Arial"/>
                <a:cs typeface="Arial"/>
              </a:rPr>
              <a:t>1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i="1" spc="55" dirty="0">
                <a:latin typeface="Arial"/>
                <a:cs typeface="Arial"/>
              </a:rPr>
              <a:t>k</a:t>
            </a:r>
            <a:r>
              <a:rPr sz="800" spc="55" dirty="0">
                <a:latin typeface="Arial"/>
                <a:cs typeface="Arial"/>
              </a:rPr>
              <a:t>=0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1019" y="550848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3373" y="537894"/>
            <a:ext cx="356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0" dirty="0">
                <a:latin typeface="Arial"/>
                <a:cs typeface="Arial"/>
              </a:rPr>
              <a:t>n</a:t>
            </a:r>
            <a:r>
              <a:rPr sz="800" i="1" spc="50" dirty="0">
                <a:latin typeface="Hack"/>
                <a:cs typeface="Hack"/>
              </a:rPr>
              <a:t>−</a:t>
            </a:r>
            <a:r>
              <a:rPr sz="800" spc="50" dirty="0">
                <a:latin typeface="Arial"/>
                <a:cs typeface="Arial"/>
              </a:rPr>
              <a:t>1</a:t>
            </a:r>
            <a:r>
              <a:rPr sz="800" i="1" spc="50" dirty="0">
                <a:latin typeface="Hack"/>
                <a:cs typeface="Hack"/>
              </a:rPr>
              <a:t>−</a:t>
            </a:r>
            <a:r>
              <a:rPr sz="800" i="1" spc="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8889" y="550848"/>
            <a:ext cx="405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Arial"/>
                <a:cs typeface="Arial"/>
              </a:rPr>
              <a:t>Bu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spc="35" dirty="0">
                <a:latin typeface="Arial"/>
                <a:cs typeface="Arial"/>
              </a:rPr>
              <a:t>(</a:t>
            </a:r>
            <a:r>
              <a:rPr sz="1100" i="1" spc="35" dirty="0">
                <a:latin typeface="Arial"/>
                <a:cs typeface="Arial"/>
              </a:rPr>
              <a:t>k</a:t>
            </a:r>
            <a:r>
              <a:rPr sz="1100" spc="3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286" y="1364359"/>
            <a:ext cx="1999614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8720" algn="l"/>
                <a:tab pos="1791335" algn="l"/>
              </a:tabLst>
            </a:pPr>
            <a:r>
              <a:rPr sz="800" i="1" spc="-50" dirty="0">
                <a:latin typeface="Arial"/>
                <a:cs typeface="Arial"/>
              </a:rPr>
              <a:t>n</a:t>
            </a:r>
            <a:r>
              <a:rPr sz="800" i="1" dirty="0">
                <a:latin typeface="Arial"/>
                <a:cs typeface="Arial"/>
              </a:rPr>
              <a:t>	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084" y="1376436"/>
            <a:ext cx="29273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15590" algn="l"/>
              </a:tabLst>
            </a:pPr>
            <a:r>
              <a:rPr lang="pt-BR" sz="1200" spc="390" dirty="0">
                <a:latin typeface="Apple Symbols"/>
                <a:cs typeface="Apple Symbols"/>
              </a:rPr>
              <a:t>⇒</a:t>
            </a:r>
            <a:r>
              <a:rPr lang="pt-BR" sz="1200" spc="290" dirty="0">
                <a:latin typeface="Apple Symbols"/>
                <a:cs typeface="Apple Symbols"/>
              </a:rPr>
              <a:t> </a:t>
            </a:r>
            <a:r>
              <a:rPr lang="pt-BR" sz="1200" i="1" spc="-70" dirty="0">
                <a:latin typeface="Arial"/>
                <a:cs typeface="Arial"/>
              </a:rPr>
              <a:t>x</a:t>
            </a:r>
            <a:r>
              <a:rPr lang="pt-BR" sz="1200" i="1" spc="-15" dirty="0">
                <a:latin typeface="Arial"/>
                <a:cs typeface="Arial"/>
              </a:rPr>
              <a:t> </a:t>
            </a:r>
            <a:r>
              <a:rPr lang="pt-BR" sz="1200" dirty="0">
                <a:latin typeface="Arial"/>
                <a:cs typeface="Arial"/>
              </a:rPr>
              <a:t>(</a:t>
            </a:r>
            <a:r>
              <a:rPr lang="pt-BR" sz="1200" i="1" dirty="0">
                <a:latin typeface="Arial"/>
                <a:cs typeface="Arial"/>
              </a:rPr>
              <a:t>n</a:t>
            </a:r>
            <a:r>
              <a:rPr lang="pt-BR" sz="1200" dirty="0">
                <a:latin typeface="Arial"/>
                <a:cs typeface="Arial"/>
              </a:rPr>
              <a:t>)</a:t>
            </a:r>
            <a:r>
              <a:rPr lang="pt-BR" sz="1200" spc="-60" dirty="0">
                <a:latin typeface="Arial"/>
                <a:cs typeface="Arial"/>
              </a:rPr>
              <a:t> </a:t>
            </a:r>
            <a:r>
              <a:rPr lang="pt-BR" sz="1200" spc="210" dirty="0">
                <a:latin typeface="Apple Symbols"/>
                <a:cs typeface="Apple Symbols"/>
              </a:rPr>
              <a:t>−</a:t>
            </a:r>
            <a:r>
              <a:rPr lang="pt-BR" sz="1200" spc="-125" dirty="0">
                <a:latin typeface="Apple Symbols"/>
                <a:cs typeface="Apple Symbols"/>
              </a:rPr>
              <a:t> </a:t>
            </a:r>
            <a:r>
              <a:rPr lang="pt-BR" sz="1200" i="1" dirty="0">
                <a:latin typeface="Arial"/>
                <a:cs typeface="Arial"/>
              </a:rPr>
              <a:t>A</a:t>
            </a:r>
            <a:r>
              <a:rPr lang="pt-BR" sz="1200" i="1" spc="185" dirty="0">
                <a:latin typeface="Arial"/>
                <a:cs typeface="Arial"/>
              </a:rPr>
              <a:t> </a:t>
            </a:r>
            <a:r>
              <a:rPr lang="pt-BR" sz="1200" i="1" spc="-70" dirty="0">
                <a:latin typeface="Arial"/>
                <a:cs typeface="Arial"/>
              </a:rPr>
              <a:t>x</a:t>
            </a:r>
            <a:r>
              <a:rPr lang="pt-BR" sz="1200" i="1" spc="-15" dirty="0">
                <a:latin typeface="Arial"/>
                <a:cs typeface="Arial"/>
              </a:rPr>
              <a:t> </a:t>
            </a:r>
            <a:r>
              <a:rPr lang="pt-BR" sz="1200" dirty="0">
                <a:latin typeface="Arial"/>
                <a:cs typeface="Arial"/>
              </a:rPr>
              <a:t>(0)</a:t>
            </a:r>
            <a:r>
              <a:rPr lang="pt-BR" sz="1200" spc="5" dirty="0">
                <a:latin typeface="Arial"/>
                <a:cs typeface="Arial"/>
              </a:rPr>
              <a:t> </a:t>
            </a:r>
            <a:r>
              <a:rPr lang="pt-BR" sz="1200" spc="200" dirty="0">
                <a:latin typeface="Arial"/>
                <a:cs typeface="Arial"/>
              </a:rPr>
              <a:t>=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8789" y="1050048"/>
            <a:ext cx="3744595" cy="906144"/>
            <a:chOff x="528789" y="1050048"/>
            <a:chExt cx="3744595" cy="906144"/>
          </a:xfrm>
        </p:grpSpPr>
        <p:sp>
          <p:nvSpPr>
            <p:cNvPr id="30" name="object 30"/>
            <p:cNvSpPr/>
            <p:nvPr/>
          </p:nvSpPr>
          <p:spPr>
            <a:xfrm>
              <a:off x="528789" y="1052576"/>
              <a:ext cx="3744595" cy="0"/>
            </a:xfrm>
            <a:custGeom>
              <a:avLst/>
              <a:gdLst/>
              <a:ahLst/>
              <a:cxnLst/>
              <a:rect l="l" t="t" r="r" b="b"/>
              <a:pathLst>
                <a:path w="3744595">
                  <a:moveTo>
                    <a:pt x="0" y="0"/>
                  </a:moveTo>
                  <a:lnTo>
                    <a:pt x="374444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1317" y="1052563"/>
              <a:ext cx="0" cy="901065"/>
            </a:xfrm>
            <a:custGeom>
              <a:avLst/>
              <a:gdLst/>
              <a:ahLst/>
              <a:cxnLst/>
              <a:rect l="l" t="t" r="r" b="b"/>
              <a:pathLst>
                <a:path h="901064">
                  <a:moveTo>
                    <a:pt x="0" y="90087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70692" y="1052563"/>
              <a:ext cx="0" cy="901065"/>
            </a:xfrm>
            <a:custGeom>
              <a:avLst/>
              <a:gdLst/>
              <a:ahLst/>
              <a:cxnLst/>
              <a:rect l="l" t="t" r="r" b="b"/>
              <a:pathLst>
                <a:path h="901064">
                  <a:moveTo>
                    <a:pt x="0" y="90087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8789" y="1953437"/>
              <a:ext cx="3744595" cy="0"/>
            </a:xfrm>
            <a:custGeom>
              <a:avLst/>
              <a:gdLst/>
              <a:ahLst/>
              <a:cxnLst/>
              <a:rect l="l" t="t" r="r" b="b"/>
              <a:pathLst>
                <a:path w="3744595">
                  <a:moveTo>
                    <a:pt x="0" y="0"/>
                  </a:moveTo>
                  <a:lnTo>
                    <a:pt x="374444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15442" y="2107753"/>
            <a:ext cx="4135754" cy="1017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0" dirty="0">
                <a:latin typeface="Arial"/>
                <a:cs typeface="Arial"/>
              </a:rPr>
              <a:t>given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any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latin typeface="Arial"/>
                <a:cs typeface="Arial"/>
              </a:rPr>
              <a:t>n</a:t>
            </a:r>
            <a:r>
              <a:rPr sz="1200" spc="-25" dirty="0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marL="230504" marR="30480">
              <a:lnSpc>
                <a:spcPct val="100000"/>
              </a:lnSpc>
              <a:spcBef>
                <a:spcPts val="5"/>
              </a:spcBef>
            </a:pPr>
            <a:r>
              <a:rPr sz="1200" spc="-40" dirty="0">
                <a:latin typeface="Arial"/>
                <a:cs typeface="Arial"/>
              </a:rPr>
              <a:t>[</a:t>
            </a:r>
            <a:r>
              <a:rPr sz="1200" i="1" spc="-40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spc="-20" dirty="0">
                <a:latin typeface="Arial"/>
                <a:cs typeface="Arial"/>
              </a:rPr>
              <a:t>1)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-55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spc="-20" dirty="0">
                <a:latin typeface="Arial"/>
                <a:cs typeface="Arial"/>
              </a:rPr>
              <a:t>2)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(0)]</a:t>
            </a:r>
            <a:r>
              <a:rPr sz="1200" i="1" baseline="41666" dirty="0">
                <a:latin typeface="Arial"/>
                <a:cs typeface="Arial"/>
              </a:rPr>
              <a:t>T</a:t>
            </a:r>
            <a:r>
              <a:rPr sz="1200" i="1" spc="472" baseline="41666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solved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columns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330" baseline="-13888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span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latin typeface="Arial"/>
                <a:cs typeface="Arial"/>
              </a:rPr>
              <a:t>n</a:t>
            </a:r>
            <a:endParaRPr sz="1200" baseline="31250">
              <a:latin typeface="Arial"/>
              <a:cs typeface="Arial"/>
            </a:endParaRPr>
          </a:p>
          <a:p>
            <a:pPr marL="230504" marR="150495" indent="-19304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0" dirty="0">
                <a:latin typeface="Arial"/>
                <a:cs typeface="Arial"/>
              </a:rPr>
              <a:t>equivalently,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345" baseline="-13888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has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rank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(full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row </a:t>
            </a:r>
            <a:r>
              <a:rPr sz="1200" spc="-10" dirty="0">
                <a:latin typeface="Arial"/>
                <a:cs typeface="Arial"/>
              </a:rPr>
              <a:t>rank)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7036094-1FFF-70F7-AFFC-C67B19C5FC03}"/>
                  </a:ext>
                </a:extLst>
              </p:cNvPr>
              <p:cNvSpPr txBox="1"/>
              <p:nvPr/>
            </p:nvSpPr>
            <p:spPr>
              <a:xfrm>
                <a:off x="1659495" y="1110045"/>
                <a:ext cx="2282869" cy="717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, ⋯, 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/>
                                <m:t> 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7036094-1FFF-70F7-AFFC-C67B19C5F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95" y="1110045"/>
                <a:ext cx="2282869" cy="717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1889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5" dirty="0"/>
              <a:t>Controllability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LTI</a:t>
            </a:r>
            <a:r>
              <a:rPr spc="-25" dirty="0"/>
              <a:t> </a:t>
            </a:r>
            <a:r>
              <a:rPr spc="-150" dirty="0"/>
              <a:t>systems</a:t>
            </a:r>
            <a:r>
              <a:rPr spc="30" dirty="0"/>
              <a:t> </a:t>
            </a:r>
            <a:r>
              <a:rPr spc="-40" dirty="0"/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489366"/>
            <a:ext cx="2245322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Ax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Bu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340" dirty="0">
                <a:latin typeface="Apple Symbols"/>
                <a:cs typeface="Apple Symbols"/>
              </a:rPr>
              <a:t>⇒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8283" y="1170659"/>
            <a:ext cx="1999614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8720" algn="l"/>
                <a:tab pos="1791335" algn="l"/>
              </a:tabLst>
            </a:pPr>
            <a:r>
              <a:rPr sz="800" i="1" spc="-50" dirty="0">
                <a:latin typeface="Arial"/>
                <a:cs typeface="Arial"/>
              </a:rPr>
              <a:t>n</a:t>
            </a:r>
            <a:r>
              <a:rPr sz="800" i="1" dirty="0">
                <a:latin typeface="Arial"/>
                <a:cs typeface="Arial"/>
              </a:rPr>
              <a:t>	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102" y="1182735"/>
            <a:ext cx="26904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78735" algn="l"/>
              </a:tabLst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2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18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lang="pt-BR" sz="1200" spc="5" dirty="0">
                <a:latin typeface="Arial"/>
                <a:cs typeface="Arial"/>
              </a:rPr>
              <a:t> </a:t>
            </a:r>
            <a:r>
              <a:rPr lang="pt-BR" sz="1200" spc="200" dirty="0">
                <a:latin typeface="Arial"/>
                <a:cs typeface="Arial"/>
              </a:rPr>
              <a:t>=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1787" y="856348"/>
            <a:ext cx="3744595" cy="906144"/>
            <a:chOff x="431787" y="856348"/>
            <a:chExt cx="3744595" cy="906144"/>
          </a:xfrm>
        </p:grpSpPr>
        <p:sp>
          <p:nvSpPr>
            <p:cNvPr id="24" name="object 24"/>
            <p:cNvSpPr/>
            <p:nvPr/>
          </p:nvSpPr>
          <p:spPr>
            <a:xfrm>
              <a:off x="431787" y="858875"/>
              <a:ext cx="3744595" cy="0"/>
            </a:xfrm>
            <a:custGeom>
              <a:avLst/>
              <a:gdLst/>
              <a:ahLst/>
              <a:cxnLst/>
              <a:rect l="l" t="t" r="r" b="b"/>
              <a:pathLst>
                <a:path w="3744595">
                  <a:moveTo>
                    <a:pt x="0" y="0"/>
                  </a:moveTo>
                  <a:lnTo>
                    <a:pt x="374444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4314" y="858863"/>
              <a:ext cx="0" cy="901065"/>
            </a:xfrm>
            <a:custGeom>
              <a:avLst/>
              <a:gdLst/>
              <a:ahLst/>
              <a:cxnLst/>
              <a:rect l="l" t="t" r="r" b="b"/>
              <a:pathLst>
                <a:path h="901064">
                  <a:moveTo>
                    <a:pt x="0" y="90087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73689" y="858863"/>
              <a:ext cx="0" cy="901065"/>
            </a:xfrm>
            <a:custGeom>
              <a:avLst/>
              <a:gdLst/>
              <a:ahLst/>
              <a:cxnLst/>
              <a:rect l="l" t="t" r="r" b="b"/>
              <a:pathLst>
                <a:path h="901064">
                  <a:moveTo>
                    <a:pt x="0" y="90087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1787" y="1759737"/>
              <a:ext cx="3744595" cy="0"/>
            </a:xfrm>
            <a:custGeom>
              <a:avLst/>
              <a:gdLst/>
              <a:ahLst/>
              <a:cxnLst/>
              <a:rect l="l" t="t" r="r" b="b"/>
              <a:pathLst>
                <a:path w="3744595">
                  <a:moveTo>
                    <a:pt x="0" y="0"/>
                  </a:moveTo>
                  <a:lnTo>
                    <a:pt x="374444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15442" y="1921520"/>
            <a:ext cx="4281805" cy="3600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30504" marR="30480" indent="-193040">
              <a:lnSpc>
                <a:spcPts val="1200"/>
              </a:lnSpc>
              <a:spcBef>
                <a:spcPts val="33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5" dirty="0">
                <a:latin typeface="Arial"/>
                <a:cs typeface="Arial"/>
              </a:rPr>
              <a:t>also,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no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need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go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beyond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adding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baseline="31250" dirty="0">
                <a:latin typeface="Arial"/>
                <a:cs typeface="Arial"/>
              </a:rPr>
              <a:t>+1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.</a:t>
            </a:r>
            <a:r>
              <a:rPr sz="1200" i="1" spc="229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does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not </a:t>
            </a:r>
            <a:r>
              <a:rPr sz="1200" spc="-85" dirty="0">
                <a:latin typeface="Arial"/>
                <a:cs typeface="Arial"/>
              </a:rPr>
              <a:t>increase</a:t>
            </a:r>
            <a:r>
              <a:rPr sz="1200" dirty="0">
                <a:latin typeface="Arial"/>
                <a:cs typeface="Arial"/>
              </a:rPr>
              <a:t> 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rank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315" baseline="-13888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(Cayley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Halmilton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Theorem):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4273" y="2708709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1611" y="2637487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47585" y="2675441"/>
            <a:ext cx="6604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3260" y="2651765"/>
            <a:ext cx="7969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16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)</a:t>
            </a:r>
            <a:r>
              <a:rPr sz="1000" spc="75" dirty="0">
                <a:latin typeface="Apple Symbols"/>
                <a:cs typeface="Apple Symbols"/>
              </a:rPr>
              <a:t>−</a:t>
            </a:r>
            <a:r>
              <a:rPr sz="1000" i="1" spc="75" dirty="0">
                <a:latin typeface="Arial"/>
                <a:cs typeface="Arial"/>
              </a:rPr>
              <a:t>A</a:t>
            </a:r>
            <a:r>
              <a:rPr sz="1000" i="1" spc="120" dirty="0">
                <a:latin typeface="Arial"/>
                <a:cs typeface="Arial"/>
              </a:rPr>
              <a:t>  </a:t>
            </a:r>
            <a:r>
              <a:rPr sz="1000" i="1" spc="-50" dirty="0">
                <a:latin typeface="Arial"/>
                <a:cs typeface="Arial"/>
              </a:rPr>
              <a:t>x</a:t>
            </a:r>
            <a:r>
              <a:rPr sz="1000" i="1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(0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04239" y="2651765"/>
            <a:ext cx="10344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6075" algn="l"/>
                <a:tab pos="567690" algn="l"/>
                <a:tab pos="873125" algn="l"/>
              </a:tabLst>
            </a:pPr>
            <a:r>
              <a:rPr sz="1000" dirty="0">
                <a:latin typeface="Arial"/>
                <a:cs typeface="Arial"/>
              </a:rPr>
              <a:t>)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130" dirty="0">
                <a:latin typeface="Arial"/>
                <a:cs typeface="Arial"/>
              </a:rPr>
              <a:t>=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FC774D0-0E5D-C222-1D46-0050B4035CC2}"/>
                  </a:ext>
                </a:extLst>
              </p:cNvPr>
              <p:cNvSpPr txBox="1"/>
              <p:nvPr/>
            </p:nvSpPr>
            <p:spPr>
              <a:xfrm>
                <a:off x="1560107" y="915813"/>
                <a:ext cx="2282869" cy="717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, ⋯, 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/>
                                <m:t> 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FC774D0-0E5D-C222-1D46-0050B4035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107" y="915813"/>
                <a:ext cx="2282869" cy="717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F85A319-5182-472B-4E32-4DBFDBCBCA29}"/>
                  </a:ext>
                </a:extLst>
              </p:cNvPr>
              <p:cNvSpPr txBox="1"/>
              <p:nvPr/>
            </p:nvSpPr>
            <p:spPr>
              <a:xfrm>
                <a:off x="1399785" y="2425549"/>
                <a:ext cx="2704843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|…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zh-CN" altLang="en-US" sz="1000" dirty="0"/>
                                <m:t> </m:t>
                              </m:r>
                            </m:e>
                          </m:groupChr>
                        </m:e>
                        <m:lim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F85A319-5182-472B-4E32-4DBFDBCBC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85" y="2425549"/>
                <a:ext cx="2704843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5733</Words>
  <Application>Microsoft Office PowerPoint</Application>
  <PresentationFormat>自定义</PresentationFormat>
  <Paragraphs>803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Apple Symbols</vt:lpstr>
      <vt:lpstr>Hack</vt:lpstr>
      <vt:lpstr>Lucida Grande</vt:lpstr>
      <vt:lpstr>Arial</vt:lpstr>
      <vt:lpstr>Cambria Math</vt:lpstr>
      <vt:lpstr>Times New Roman</vt:lpstr>
      <vt:lpstr>Office Theme</vt:lpstr>
      <vt:lpstr>Controllability and Observability</vt:lpstr>
      <vt:lpstr>Outline</vt:lpstr>
      <vt:lpstr>PowerPoint 演示文稿</vt:lpstr>
      <vt:lpstr>The concept of controllability and observability</vt:lpstr>
      <vt:lpstr>PowerPoint 演示文稿</vt:lpstr>
      <vt:lpstr>The concept of controllability and observability</vt:lpstr>
      <vt:lpstr>Controllability definition in discrete time</vt:lpstr>
      <vt:lpstr>Controllability of LTI systems</vt:lpstr>
      <vt:lpstr>Controllability of LTI systems Cont’d</vt:lpstr>
      <vt:lpstr>Theorem (Cayley Halmilton Theorem)</vt:lpstr>
      <vt:lpstr>PowerPoint 演示文稿</vt:lpstr>
      <vt:lpstr>Theorem (Controllability Theorem)</vt:lpstr>
      <vt:lpstr>Proof: from controllability matrix to gramian</vt:lpstr>
      <vt:lpstr>Example</vt:lpstr>
      <vt:lpstr>Example</vt:lpstr>
      <vt:lpstr>Example</vt:lpstr>
      <vt:lpstr>Analysis: controllability and controllable canonical form</vt:lpstr>
      <vt:lpstr>Analysis: controllability gramian and Lyapunov Eq.</vt:lpstr>
      <vt:lpstr>Analysis: controllability and similarity transformation</vt:lpstr>
      <vt:lpstr>* Popov-Belevitch-Hautus (PBH) controllability test</vt:lpstr>
      <vt:lpstr>Example</vt:lpstr>
      <vt:lpstr>PowerPoint 演示文稿</vt:lpstr>
      <vt:lpstr>Observability of LTI systems</vt:lpstr>
      <vt:lpstr>Observability of LTI systems</vt:lpstr>
      <vt:lpstr>Observability of LTI systems</vt:lpstr>
      <vt:lpstr>Observability of LTI systems</vt:lpstr>
      <vt:lpstr>Observability of LTI systems Cont’d</vt:lpstr>
      <vt:lpstr>Theorem (Observability Theorem)</vt:lpstr>
      <vt:lpstr>Proof: from observability matrix to gramian</vt:lpstr>
      <vt:lpstr>Observability check</vt:lpstr>
      <vt:lpstr>Observability and observable canonical form</vt:lpstr>
      <vt:lpstr>* PBH test for observability</vt:lpstr>
      <vt:lpstr>PowerPoint 演示文稿</vt:lpstr>
      <vt:lpstr>Theorem (Controllability of continuous-time systems)</vt:lpstr>
      <vt:lpstr>Theorem (Observability of continuous-time systems)</vt:lpstr>
      <vt:lpstr>Summary: computing the gramians</vt:lpstr>
      <vt:lpstr>Exercise</vt:lpstr>
      <vt:lpstr>PowerPoint 演示文稿</vt:lpstr>
      <vt:lpstr>The degree of controllability</vt:lpstr>
      <vt:lpstr>The degree of controllability</vt:lpstr>
      <vt:lpstr>The degree of controllability: multi-input case</vt:lpstr>
      <vt:lpstr>The degree of controllability: multi-input case</vt:lpstr>
      <vt:lpstr>The degree of observability</vt:lpstr>
      <vt:lpstr>The degree of observability: multi-output case</vt:lpstr>
      <vt:lpstr>Balanced state-space realizations</vt:lpstr>
      <vt:lpstr>Balanced state-space realizations</vt:lpstr>
      <vt:lpstr>PowerPoint 演示文稿</vt:lpstr>
      <vt:lpstr>Transforming single-input controllable system into ccf</vt:lpstr>
      <vt:lpstr>Transforming SI controllable system into ccf</vt:lpstr>
      <vt:lpstr>Transforming SI controllable system into ccf</vt:lpstr>
      <vt:lpstr>Transforming single-output (SO) observable system into ocf</vt:lpstr>
      <vt:lpstr>Transforming SO observable system into ocf</vt:lpstr>
      <vt:lpstr>Transforming SO observable system into ocf</vt:lpstr>
      <vt:lpstr>Transforming SO observable system into ocf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Shuan Cheng</cp:lastModifiedBy>
  <cp:revision>1</cp:revision>
  <dcterms:created xsi:type="dcterms:W3CDTF">2025-07-12T07:55:30Z</dcterms:created>
  <dcterms:modified xsi:type="dcterms:W3CDTF">2025-10-19T04:08:19Z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2025-07-12T00:00:00Z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