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E97052-91A0-45C8-8079-0D94BED53465}" v="132" dt="2025-10-20T01:41:29.14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5" d="100"/>
          <a:sy n="155" d="100"/>
        </p:scale>
        <p:origin x="1190" y="4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an Cheng" userId="b14087c0-bac9-44dd-b3f8-5d50e1ee75e5" providerId="ADAL" clId="{75A9BF88-81BC-4677-82BB-DF96F3D360A6}"/>
    <pc:docChg chg="undo redo custSel modSld">
      <pc:chgData name="Shuan Cheng" userId="b14087c0-bac9-44dd-b3f8-5d50e1ee75e5" providerId="ADAL" clId="{75A9BF88-81BC-4677-82BB-DF96F3D360A6}" dt="2025-10-20T02:48:40.895" v="430" actId="20577"/>
      <pc:docMkLst>
        <pc:docMk/>
      </pc:docMkLst>
      <pc:sldChg chg="addSp delSp modSp mod">
        <pc:chgData name="Shuan Cheng" userId="b14087c0-bac9-44dd-b3f8-5d50e1ee75e5" providerId="ADAL" clId="{75A9BF88-81BC-4677-82BB-DF96F3D360A6}" dt="2025-10-19T23:51:39.830" v="7" actId="208"/>
        <pc:sldMkLst>
          <pc:docMk/>
          <pc:sldMk cId="0" sldId="258"/>
        </pc:sldMkLst>
        <pc:spChg chg="del">
          <ac:chgData name="Shuan Cheng" userId="b14087c0-bac9-44dd-b3f8-5d50e1ee75e5" providerId="ADAL" clId="{75A9BF88-81BC-4677-82BB-DF96F3D360A6}" dt="2025-10-19T23:51:01.273" v="0" actId="478"/>
          <ac:spMkLst>
            <pc:docMk/>
            <pc:sldMk cId="0" sldId="258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51:01.273" v="0" actId="478"/>
          <ac:spMkLst>
            <pc:docMk/>
            <pc:sldMk cId="0" sldId="258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51:01.273" v="0" actId="478"/>
          <ac:spMkLst>
            <pc:docMk/>
            <pc:sldMk cId="0" sldId="258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51:01.273" v="0" actId="478"/>
          <ac:spMkLst>
            <pc:docMk/>
            <pc:sldMk cId="0" sldId="258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51:01.273" v="0" actId="478"/>
          <ac:spMkLst>
            <pc:docMk/>
            <pc:sldMk cId="0" sldId="258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51:03.595" v="2" actId="478"/>
          <ac:spMkLst>
            <pc:docMk/>
            <pc:sldMk cId="0" sldId="258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51:02.667" v="1" actId="478"/>
          <ac:spMkLst>
            <pc:docMk/>
            <pc:sldMk cId="0" sldId="258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51:01.273" v="0" actId="478"/>
          <ac:spMkLst>
            <pc:docMk/>
            <pc:sldMk cId="0" sldId="258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51:01.273" v="0" actId="478"/>
          <ac:spMkLst>
            <pc:docMk/>
            <pc:sldMk cId="0" sldId="258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51:01.273" v="0" actId="478"/>
          <ac:spMkLst>
            <pc:docMk/>
            <pc:sldMk cId="0" sldId="258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51:01.273" v="0" actId="478"/>
          <ac:spMkLst>
            <pc:docMk/>
            <pc:sldMk cId="0" sldId="258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51:01.273" v="0" actId="478"/>
          <ac:spMkLst>
            <pc:docMk/>
            <pc:sldMk cId="0" sldId="258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51:04.744" v="3" actId="478"/>
          <ac:spMkLst>
            <pc:docMk/>
            <pc:sldMk cId="0" sldId="258"/>
            <ac:spMk id="24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23:51:07.575" v="5" actId="207"/>
          <ac:spMkLst>
            <pc:docMk/>
            <pc:sldMk cId="0" sldId="258"/>
            <ac:spMk id="33" creationId="{39718ED3-F063-DC08-746F-1DBE3EE13D56}"/>
          </ac:spMkLst>
        </pc:spChg>
        <pc:spChg chg="add mod">
          <ac:chgData name="Shuan Cheng" userId="b14087c0-bac9-44dd-b3f8-5d50e1ee75e5" providerId="ADAL" clId="{75A9BF88-81BC-4677-82BB-DF96F3D360A6}" dt="2025-10-19T23:51:07.575" v="5" actId="207"/>
          <ac:spMkLst>
            <pc:docMk/>
            <pc:sldMk cId="0" sldId="258"/>
            <ac:spMk id="34" creationId="{155DCF27-FA9A-BBBD-72F4-D0A2A703F77F}"/>
          </ac:spMkLst>
        </pc:spChg>
        <pc:spChg chg="add mod">
          <ac:chgData name="Shuan Cheng" userId="b14087c0-bac9-44dd-b3f8-5d50e1ee75e5" providerId="ADAL" clId="{75A9BF88-81BC-4677-82BB-DF96F3D360A6}" dt="2025-10-19T23:51:39.830" v="7" actId="208"/>
          <ac:spMkLst>
            <pc:docMk/>
            <pc:sldMk cId="0" sldId="258"/>
            <ac:spMk id="35" creationId="{CEA4F52F-01E8-7AC1-55BD-E867C49E352E}"/>
          </ac:spMkLst>
        </pc:spChg>
        <pc:spChg chg="add mod">
          <ac:chgData name="Shuan Cheng" userId="b14087c0-bac9-44dd-b3f8-5d50e1ee75e5" providerId="ADAL" clId="{75A9BF88-81BC-4677-82BB-DF96F3D360A6}" dt="2025-10-19T23:51:39.830" v="7" actId="208"/>
          <ac:spMkLst>
            <pc:docMk/>
            <pc:sldMk cId="0" sldId="258"/>
            <ac:spMk id="36" creationId="{2CEEDD0C-29E5-392B-393D-4A1317CFA151}"/>
          </ac:spMkLst>
        </pc:spChg>
      </pc:sldChg>
      <pc:sldChg chg="modSp mod">
        <pc:chgData name="Shuan Cheng" userId="b14087c0-bac9-44dd-b3f8-5d50e1ee75e5" providerId="ADAL" clId="{75A9BF88-81BC-4677-82BB-DF96F3D360A6}" dt="2025-10-19T23:52:13.425" v="8" actId="947"/>
        <pc:sldMkLst>
          <pc:docMk/>
          <pc:sldMk cId="0" sldId="259"/>
        </pc:sldMkLst>
        <pc:spChg chg="mod">
          <ac:chgData name="Shuan Cheng" userId="b14087c0-bac9-44dd-b3f8-5d50e1ee75e5" providerId="ADAL" clId="{75A9BF88-81BC-4677-82BB-DF96F3D360A6}" dt="2025-10-19T23:52:13.425" v="8" actId="947"/>
          <ac:spMkLst>
            <pc:docMk/>
            <pc:sldMk cId="0" sldId="259"/>
            <ac:spMk id="4" creationId="{00000000-0000-0000-0000-000000000000}"/>
          </ac:spMkLst>
        </pc:spChg>
      </pc:sldChg>
      <pc:sldChg chg="addSp delSp modSp mod">
        <pc:chgData name="Shuan Cheng" userId="b14087c0-bac9-44dd-b3f8-5d50e1ee75e5" providerId="ADAL" clId="{75A9BF88-81BC-4677-82BB-DF96F3D360A6}" dt="2025-10-19T23:55:25.540" v="13" actId="478"/>
        <pc:sldMkLst>
          <pc:docMk/>
          <pc:sldMk cId="0" sldId="260"/>
        </pc:sldMkLst>
        <pc:spChg chg="del">
          <ac:chgData name="Shuan Cheng" userId="b14087c0-bac9-44dd-b3f8-5d50e1ee75e5" providerId="ADAL" clId="{75A9BF88-81BC-4677-82BB-DF96F3D360A6}" dt="2025-10-19T23:55:20.356" v="9" actId="478"/>
          <ac:spMkLst>
            <pc:docMk/>
            <pc:sldMk cId="0" sldId="260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55:20.356" v="9" actId="478"/>
          <ac:spMkLst>
            <pc:docMk/>
            <pc:sldMk cId="0" sldId="260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55:20.356" v="9" actId="478"/>
          <ac:spMkLst>
            <pc:docMk/>
            <pc:sldMk cId="0" sldId="260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55:20.356" v="9" actId="478"/>
          <ac:spMkLst>
            <pc:docMk/>
            <pc:sldMk cId="0" sldId="260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55:20.356" v="9" actId="478"/>
          <ac:spMkLst>
            <pc:docMk/>
            <pc:sldMk cId="0" sldId="260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55:24.301" v="12" actId="478"/>
          <ac:spMkLst>
            <pc:docMk/>
            <pc:sldMk cId="0" sldId="260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55:20.356" v="9" actId="478"/>
          <ac:spMkLst>
            <pc:docMk/>
            <pc:sldMk cId="0" sldId="260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55:20.356" v="9" actId="478"/>
          <ac:spMkLst>
            <pc:docMk/>
            <pc:sldMk cId="0" sldId="260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55:20.356" v="9" actId="478"/>
          <ac:spMkLst>
            <pc:docMk/>
            <pc:sldMk cId="0" sldId="260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55:25.540" v="13" actId="478"/>
          <ac:spMkLst>
            <pc:docMk/>
            <pc:sldMk cId="0" sldId="260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55:20.356" v="9" actId="478"/>
          <ac:spMkLst>
            <pc:docMk/>
            <pc:sldMk cId="0" sldId="260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55:20.356" v="9" actId="478"/>
          <ac:spMkLst>
            <pc:docMk/>
            <pc:sldMk cId="0" sldId="260"/>
            <ac:spMk id="22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23:55:22.617" v="11" actId="207"/>
          <ac:spMkLst>
            <pc:docMk/>
            <pc:sldMk cId="0" sldId="260"/>
            <ac:spMk id="29" creationId="{F6AB900D-2B26-FFF2-6BAC-134CDB5CFA2D}"/>
          </ac:spMkLst>
        </pc:spChg>
        <pc:spChg chg="add mod">
          <ac:chgData name="Shuan Cheng" userId="b14087c0-bac9-44dd-b3f8-5d50e1ee75e5" providerId="ADAL" clId="{75A9BF88-81BC-4677-82BB-DF96F3D360A6}" dt="2025-10-19T23:55:22.617" v="11" actId="207"/>
          <ac:spMkLst>
            <pc:docMk/>
            <pc:sldMk cId="0" sldId="260"/>
            <ac:spMk id="30" creationId="{38FC29CB-CF50-58CD-0ACD-CCA9462AC768}"/>
          </ac:spMkLst>
        </pc:spChg>
      </pc:sldChg>
      <pc:sldChg chg="addSp delSp modSp mod">
        <pc:chgData name="Shuan Cheng" userId="b14087c0-bac9-44dd-b3f8-5d50e1ee75e5" providerId="ADAL" clId="{75A9BF88-81BC-4677-82BB-DF96F3D360A6}" dt="2025-10-20T02:48:40.895" v="430" actId="20577"/>
        <pc:sldMkLst>
          <pc:docMk/>
          <pc:sldMk cId="0" sldId="262"/>
        </pc:sldMkLst>
        <pc:spChg chg="del">
          <ac:chgData name="Shuan Cheng" userId="b14087c0-bac9-44dd-b3f8-5d50e1ee75e5" providerId="ADAL" clId="{75A9BF88-81BC-4677-82BB-DF96F3D360A6}" dt="2025-10-19T23:58:41.200" v="14" actId="478"/>
          <ac:spMkLst>
            <pc:docMk/>
            <pc:sldMk cId="0" sldId="262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58:41.200" v="14" actId="478"/>
          <ac:spMkLst>
            <pc:docMk/>
            <pc:sldMk cId="0" sldId="262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58:41.200" v="14" actId="478"/>
          <ac:spMkLst>
            <pc:docMk/>
            <pc:sldMk cId="0" sldId="262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58:41.200" v="14" actId="478"/>
          <ac:spMkLst>
            <pc:docMk/>
            <pc:sldMk cId="0" sldId="262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58:41.200" v="14" actId="478"/>
          <ac:spMkLst>
            <pc:docMk/>
            <pc:sldMk cId="0" sldId="262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58:41.200" v="14" actId="478"/>
          <ac:spMkLst>
            <pc:docMk/>
            <pc:sldMk cId="0" sldId="262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58:41.200" v="14" actId="478"/>
          <ac:spMkLst>
            <pc:docMk/>
            <pc:sldMk cId="0" sldId="262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58:41.200" v="14" actId="478"/>
          <ac:spMkLst>
            <pc:docMk/>
            <pc:sldMk cId="0" sldId="262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58:41.200" v="14" actId="478"/>
          <ac:spMkLst>
            <pc:docMk/>
            <pc:sldMk cId="0" sldId="262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19T23:58:41.200" v="14" actId="478"/>
          <ac:spMkLst>
            <pc:docMk/>
            <pc:sldMk cId="0" sldId="262"/>
            <ac:spMk id="18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19T23:58:42.959" v="16" actId="207"/>
          <ac:spMkLst>
            <pc:docMk/>
            <pc:sldMk cId="0" sldId="262"/>
            <ac:spMk id="24" creationId="{8AEA781C-8642-E344-D3DF-F5EED761F72E}"/>
          </ac:spMkLst>
        </pc:spChg>
        <pc:spChg chg="add mod">
          <ac:chgData name="Shuan Cheng" userId="b14087c0-bac9-44dd-b3f8-5d50e1ee75e5" providerId="ADAL" clId="{75A9BF88-81BC-4677-82BB-DF96F3D360A6}" dt="2025-10-20T02:48:40.895" v="430" actId="20577"/>
          <ac:spMkLst>
            <pc:docMk/>
            <pc:sldMk cId="0" sldId="262"/>
            <ac:spMk id="25" creationId="{9F21DFD7-19DA-5A10-10D4-9C21ED1F5D39}"/>
          </ac:spMkLst>
        </pc:spChg>
        <pc:spChg chg="add mod">
          <ac:chgData name="Shuan Cheng" userId="b14087c0-bac9-44dd-b3f8-5d50e1ee75e5" providerId="ADAL" clId="{75A9BF88-81BC-4677-82BB-DF96F3D360A6}" dt="2025-10-19T23:58:42.959" v="16" actId="207"/>
          <ac:spMkLst>
            <pc:docMk/>
            <pc:sldMk cId="0" sldId="262"/>
            <ac:spMk id="26" creationId="{3230C5CE-F166-8C73-879A-779F656A4B14}"/>
          </ac:spMkLst>
        </pc:spChg>
        <pc:spChg chg="add mod">
          <ac:chgData name="Shuan Cheng" userId="b14087c0-bac9-44dd-b3f8-5d50e1ee75e5" providerId="ADAL" clId="{75A9BF88-81BC-4677-82BB-DF96F3D360A6}" dt="2025-10-19T23:59:09.016" v="23" actId="1035"/>
          <ac:spMkLst>
            <pc:docMk/>
            <pc:sldMk cId="0" sldId="262"/>
            <ac:spMk id="27" creationId="{AFB3A5CB-7279-B248-BB47-720F6552AA5D}"/>
          </ac:spMkLst>
        </pc:spChg>
        <pc:spChg chg="add mod">
          <ac:chgData name="Shuan Cheng" userId="b14087c0-bac9-44dd-b3f8-5d50e1ee75e5" providerId="ADAL" clId="{75A9BF88-81BC-4677-82BB-DF96F3D360A6}" dt="2025-10-19T23:59:05.538" v="20" actId="208"/>
          <ac:spMkLst>
            <pc:docMk/>
            <pc:sldMk cId="0" sldId="262"/>
            <ac:spMk id="28" creationId="{015BC5B6-4408-7D2D-8469-2FC420A36A19}"/>
          </ac:spMkLst>
        </pc:spChg>
      </pc:sldChg>
      <pc:sldChg chg="addSp delSp modSp mod">
        <pc:chgData name="Shuan Cheng" userId="b14087c0-bac9-44dd-b3f8-5d50e1ee75e5" providerId="ADAL" clId="{75A9BF88-81BC-4677-82BB-DF96F3D360A6}" dt="2025-10-20T00:00:01.874" v="26" actId="207"/>
        <pc:sldMkLst>
          <pc:docMk/>
          <pc:sldMk cId="0" sldId="263"/>
        </pc:sldMkLst>
        <pc:spChg chg="del">
          <ac:chgData name="Shuan Cheng" userId="b14087c0-bac9-44dd-b3f8-5d50e1ee75e5" providerId="ADAL" clId="{75A9BF88-81BC-4677-82BB-DF96F3D360A6}" dt="2025-10-20T00:00:00.192" v="24" actId="478"/>
          <ac:spMkLst>
            <pc:docMk/>
            <pc:sldMk cId="0" sldId="263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0:00.192" v="24" actId="478"/>
          <ac:spMkLst>
            <pc:docMk/>
            <pc:sldMk cId="0" sldId="263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0:00.192" v="24" actId="478"/>
          <ac:spMkLst>
            <pc:docMk/>
            <pc:sldMk cId="0" sldId="263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0:00.192" v="24" actId="478"/>
          <ac:spMkLst>
            <pc:docMk/>
            <pc:sldMk cId="0" sldId="263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0:00.192" v="24" actId="478"/>
          <ac:spMkLst>
            <pc:docMk/>
            <pc:sldMk cId="0" sldId="263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0:00.192" v="24" actId="478"/>
          <ac:spMkLst>
            <pc:docMk/>
            <pc:sldMk cId="0" sldId="263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0:00.192" v="24" actId="478"/>
          <ac:spMkLst>
            <pc:docMk/>
            <pc:sldMk cId="0" sldId="263"/>
            <ac:spMk id="11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20T00:00:01.874" v="26" actId="207"/>
          <ac:spMkLst>
            <pc:docMk/>
            <pc:sldMk cId="0" sldId="263"/>
            <ac:spMk id="17" creationId="{B9D92559-33FD-6EFE-C656-0AE7626034CC}"/>
          </ac:spMkLst>
        </pc:spChg>
      </pc:sldChg>
      <pc:sldChg chg="addSp delSp modSp mod">
        <pc:chgData name="Shuan Cheng" userId="b14087c0-bac9-44dd-b3f8-5d50e1ee75e5" providerId="ADAL" clId="{75A9BF88-81BC-4677-82BB-DF96F3D360A6}" dt="2025-10-20T00:01:46.310" v="30" actId="207"/>
        <pc:sldMkLst>
          <pc:docMk/>
          <pc:sldMk cId="0" sldId="264"/>
        </pc:sldMkLst>
        <pc:spChg chg="del">
          <ac:chgData name="Shuan Cheng" userId="b14087c0-bac9-44dd-b3f8-5d50e1ee75e5" providerId="ADAL" clId="{75A9BF88-81BC-4677-82BB-DF96F3D360A6}" dt="2025-10-20T00:01:41.628" v="27" actId="478"/>
          <ac:spMkLst>
            <pc:docMk/>
            <pc:sldMk cId="0" sldId="264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1:41.628" v="27" actId="478"/>
          <ac:spMkLst>
            <pc:docMk/>
            <pc:sldMk cId="0" sldId="264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1:41.628" v="27" actId="478"/>
          <ac:spMkLst>
            <pc:docMk/>
            <pc:sldMk cId="0" sldId="264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1:41.628" v="27" actId="478"/>
          <ac:spMkLst>
            <pc:docMk/>
            <pc:sldMk cId="0" sldId="264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1:41.628" v="27" actId="478"/>
          <ac:spMkLst>
            <pc:docMk/>
            <pc:sldMk cId="0" sldId="264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1:41.628" v="27" actId="478"/>
          <ac:spMkLst>
            <pc:docMk/>
            <pc:sldMk cId="0" sldId="264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1:44.456" v="28" actId="478"/>
          <ac:spMkLst>
            <pc:docMk/>
            <pc:sldMk cId="0" sldId="264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1:41.628" v="27" actId="478"/>
          <ac:spMkLst>
            <pc:docMk/>
            <pc:sldMk cId="0" sldId="264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1:41.628" v="27" actId="478"/>
          <ac:spMkLst>
            <pc:docMk/>
            <pc:sldMk cId="0" sldId="264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1:41.628" v="27" actId="478"/>
          <ac:spMkLst>
            <pc:docMk/>
            <pc:sldMk cId="0" sldId="264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1:41.628" v="27" actId="478"/>
          <ac:spMkLst>
            <pc:docMk/>
            <pc:sldMk cId="0" sldId="264"/>
            <ac:spMk id="22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20T00:01:46.310" v="30" actId="207"/>
          <ac:spMkLst>
            <pc:docMk/>
            <pc:sldMk cId="0" sldId="264"/>
            <ac:spMk id="27" creationId="{84ACB174-A299-E41D-4BE4-CE9A0CA1B7E5}"/>
          </ac:spMkLst>
        </pc:spChg>
        <pc:spChg chg="add mod">
          <ac:chgData name="Shuan Cheng" userId="b14087c0-bac9-44dd-b3f8-5d50e1ee75e5" providerId="ADAL" clId="{75A9BF88-81BC-4677-82BB-DF96F3D360A6}" dt="2025-10-20T00:01:46.310" v="30" actId="207"/>
          <ac:spMkLst>
            <pc:docMk/>
            <pc:sldMk cId="0" sldId="264"/>
            <ac:spMk id="28" creationId="{22E32DF9-1539-07A5-4750-CDC25266B09F}"/>
          </ac:spMkLst>
        </pc:spChg>
      </pc:sldChg>
      <pc:sldChg chg="addSp delSp modSp mod">
        <pc:chgData name="Shuan Cheng" userId="b14087c0-bac9-44dd-b3f8-5d50e1ee75e5" providerId="ADAL" clId="{75A9BF88-81BC-4677-82BB-DF96F3D360A6}" dt="2025-10-20T00:07:38.822" v="48" actId="1076"/>
        <pc:sldMkLst>
          <pc:docMk/>
          <pc:sldMk cId="0" sldId="266"/>
        </pc:sldMkLst>
        <pc:spChg chg="del">
          <ac:chgData name="Shuan Cheng" userId="b14087c0-bac9-44dd-b3f8-5d50e1ee75e5" providerId="ADAL" clId="{75A9BF88-81BC-4677-82BB-DF96F3D360A6}" dt="2025-10-20T00:03:50.727" v="32" actId="478"/>
          <ac:spMkLst>
            <pc:docMk/>
            <pc:sldMk cId="0" sldId="266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3:47.343" v="31" actId="478"/>
          <ac:spMkLst>
            <pc:docMk/>
            <pc:sldMk cId="0" sldId="266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3:47.343" v="31" actId="478"/>
          <ac:spMkLst>
            <pc:docMk/>
            <pc:sldMk cId="0" sldId="266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3:47.343" v="31" actId="478"/>
          <ac:spMkLst>
            <pc:docMk/>
            <pc:sldMk cId="0" sldId="266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3:47.343" v="31" actId="478"/>
          <ac:spMkLst>
            <pc:docMk/>
            <pc:sldMk cId="0" sldId="266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3:47.343" v="31" actId="478"/>
          <ac:spMkLst>
            <pc:docMk/>
            <pc:sldMk cId="0" sldId="266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3:47.343" v="31" actId="478"/>
          <ac:spMkLst>
            <pc:docMk/>
            <pc:sldMk cId="0" sldId="266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3:47.343" v="31" actId="478"/>
          <ac:spMkLst>
            <pc:docMk/>
            <pc:sldMk cId="0" sldId="266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3:47.343" v="31" actId="478"/>
          <ac:spMkLst>
            <pc:docMk/>
            <pc:sldMk cId="0" sldId="266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3:47.343" v="31" actId="478"/>
          <ac:spMkLst>
            <pc:docMk/>
            <pc:sldMk cId="0" sldId="266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3:47.343" v="31" actId="478"/>
          <ac:spMkLst>
            <pc:docMk/>
            <pc:sldMk cId="0" sldId="266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7:00.388" v="37" actId="478"/>
          <ac:spMkLst>
            <pc:docMk/>
            <pc:sldMk cId="0" sldId="266"/>
            <ac:spMk id="3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7:01.624" v="38" actId="478"/>
          <ac:spMkLst>
            <pc:docMk/>
            <pc:sldMk cId="0" sldId="266"/>
            <ac:spMk id="39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0:07:38.822" v="48" actId="1076"/>
          <ac:spMkLst>
            <pc:docMk/>
            <pc:sldMk cId="0" sldId="266"/>
            <ac:spMk id="41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20T00:07:15.396" v="43" actId="478"/>
          <ac:spMkLst>
            <pc:docMk/>
            <pc:sldMk cId="0" sldId="266"/>
            <ac:spMk id="46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0:07:08.394" v="40" actId="20577"/>
          <ac:spMkLst>
            <pc:docMk/>
            <pc:sldMk cId="0" sldId="266"/>
            <ac:spMk id="48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20T00:03:54.539" v="34" actId="208"/>
          <ac:spMkLst>
            <pc:docMk/>
            <pc:sldMk cId="0" sldId="266"/>
            <ac:spMk id="54" creationId="{822F5300-0EE6-B111-4095-EC46DEBAFC62}"/>
          </ac:spMkLst>
        </pc:spChg>
        <pc:spChg chg="add mod">
          <ac:chgData name="Shuan Cheng" userId="b14087c0-bac9-44dd-b3f8-5d50e1ee75e5" providerId="ADAL" clId="{75A9BF88-81BC-4677-82BB-DF96F3D360A6}" dt="2025-10-20T00:03:54.539" v="34" actId="208"/>
          <ac:spMkLst>
            <pc:docMk/>
            <pc:sldMk cId="0" sldId="266"/>
            <ac:spMk id="55" creationId="{610863DD-7D61-96B5-F9B6-7D9BCBF4EE19}"/>
          </ac:spMkLst>
        </pc:spChg>
        <pc:spChg chg="add mod">
          <ac:chgData name="Shuan Cheng" userId="b14087c0-bac9-44dd-b3f8-5d50e1ee75e5" providerId="ADAL" clId="{75A9BF88-81BC-4677-82BB-DF96F3D360A6}" dt="2025-10-20T00:03:54.539" v="34" actId="208"/>
          <ac:spMkLst>
            <pc:docMk/>
            <pc:sldMk cId="0" sldId="266"/>
            <ac:spMk id="56" creationId="{5A9DB9C5-A56E-E42D-4925-15EA2EB6DBDB}"/>
          </ac:spMkLst>
        </pc:spChg>
        <pc:spChg chg="add mod">
          <ac:chgData name="Shuan Cheng" userId="b14087c0-bac9-44dd-b3f8-5d50e1ee75e5" providerId="ADAL" clId="{75A9BF88-81BC-4677-82BB-DF96F3D360A6}" dt="2025-10-20T00:04:07.967" v="36" actId="207"/>
          <ac:spMkLst>
            <pc:docMk/>
            <pc:sldMk cId="0" sldId="266"/>
            <ac:spMk id="57" creationId="{FA3F9A28-3F02-6B4D-A22B-83F446857108}"/>
          </ac:spMkLst>
        </pc:spChg>
        <pc:spChg chg="add mod">
          <ac:chgData name="Shuan Cheng" userId="b14087c0-bac9-44dd-b3f8-5d50e1ee75e5" providerId="ADAL" clId="{75A9BF88-81BC-4677-82BB-DF96F3D360A6}" dt="2025-10-20T00:04:07.967" v="36" actId="207"/>
          <ac:spMkLst>
            <pc:docMk/>
            <pc:sldMk cId="0" sldId="266"/>
            <ac:spMk id="58" creationId="{01448E4D-5F7D-22C9-5DA1-BAACE060882B}"/>
          </ac:spMkLst>
        </pc:spChg>
        <pc:spChg chg="add mod">
          <ac:chgData name="Shuan Cheng" userId="b14087c0-bac9-44dd-b3f8-5d50e1ee75e5" providerId="ADAL" clId="{75A9BF88-81BC-4677-82BB-DF96F3D360A6}" dt="2025-10-20T00:04:07.967" v="36" actId="207"/>
          <ac:spMkLst>
            <pc:docMk/>
            <pc:sldMk cId="0" sldId="266"/>
            <ac:spMk id="59" creationId="{4F67F237-6CE6-FD8C-1220-B367920AEF21}"/>
          </ac:spMkLst>
        </pc:spChg>
        <pc:spChg chg="add mod">
          <ac:chgData name="Shuan Cheng" userId="b14087c0-bac9-44dd-b3f8-5d50e1ee75e5" providerId="ADAL" clId="{75A9BF88-81BC-4677-82BB-DF96F3D360A6}" dt="2025-10-20T00:07:29.980" v="47" actId="2085"/>
          <ac:spMkLst>
            <pc:docMk/>
            <pc:sldMk cId="0" sldId="266"/>
            <ac:spMk id="60" creationId="{632686D4-800C-0A31-7700-95284373DD0E}"/>
          </ac:spMkLst>
        </pc:spChg>
        <pc:spChg chg="add mod">
          <ac:chgData name="Shuan Cheng" userId="b14087c0-bac9-44dd-b3f8-5d50e1ee75e5" providerId="ADAL" clId="{75A9BF88-81BC-4677-82BB-DF96F3D360A6}" dt="2025-10-20T00:07:21.916" v="46" actId="207"/>
          <ac:spMkLst>
            <pc:docMk/>
            <pc:sldMk cId="0" sldId="266"/>
            <ac:spMk id="61" creationId="{0248364F-3330-8E28-D436-532CE4632CDE}"/>
          </ac:spMkLst>
        </pc:spChg>
        <pc:spChg chg="add mod">
          <ac:chgData name="Shuan Cheng" userId="b14087c0-bac9-44dd-b3f8-5d50e1ee75e5" providerId="ADAL" clId="{75A9BF88-81BC-4677-82BB-DF96F3D360A6}" dt="2025-10-20T00:07:21.916" v="46" actId="207"/>
          <ac:spMkLst>
            <pc:docMk/>
            <pc:sldMk cId="0" sldId="266"/>
            <ac:spMk id="62" creationId="{9300F325-6E59-603A-3564-598E5C31C406}"/>
          </ac:spMkLst>
        </pc:spChg>
        <pc:spChg chg="add mod">
          <ac:chgData name="Shuan Cheng" userId="b14087c0-bac9-44dd-b3f8-5d50e1ee75e5" providerId="ADAL" clId="{75A9BF88-81BC-4677-82BB-DF96F3D360A6}" dt="2025-10-20T00:07:21.916" v="46" actId="207"/>
          <ac:spMkLst>
            <pc:docMk/>
            <pc:sldMk cId="0" sldId="266"/>
            <ac:spMk id="63" creationId="{EB5FFC71-7768-1F98-030D-BB348DAE6329}"/>
          </ac:spMkLst>
        </pc:spChg>
        <pc:spChg chg="add mod">
          <ac:chgData name="Shuan Cheng" userId="b14087c0-bac9-44dd-b3f8-5d50e1ee75e5" providerId="ADAL" clId="{75A9BF88-81BC-4677-82BB-DF96F3D360A6}" dt="2025-10-20T00:07:21.916" v="46" actId="207"/>
          <ac:spMkLst>
            <pc:docMk/>
            <pc:sldMk cId="0" sldId="266"/>
            <ac:spMk id="64" creationId="{097AF5CF-B23A-E237-45D9-E0559AD5F7CA}"/>
          </ac:spMkLst>
        </pc:spChg>
        <pc:spChg chg="add mod">
          <ac:chgData name="Shuan Cheng" userId="b14087c0-bac9-44dd-b3f8-5d50e1ee75e5" providerId="ADAL" clId="{75A9BF88-81BC-4677-82BB-DF96F3D360A6}" dt="2025-10-20T00:07:21.916" v="46" actId="207"/>
          <ac:spMkLst>
            <pc:docMk/>
            <pc:sldMk cId="0" sldId="266"/>
            <ac:spMk id="65" creationId="{2E521143-721A-129A-23CE-8EB9BCF86265}"/>
          </ac:spMkLst>
        </pc:spChg>
        <pc:spChg chg="add mod">
          <ac:chgData name="Shuan Cheng" userId="b14087c0-bac9-44dd-b3f8-5d50e1ee75e5" providerId="ADAL" clId="{75A9BF88-81BC-4677-82BB-DF96F3D360A6}" dt="2025-10-20T00:07:21.916" v="46" actId="207"/>
          <ac:spMkLst>
            <pc:docMk/>
            <pc:sldMk cId="0" sldId="266"/>
            <ac:spMk id="66" creationId="{E79DD1A3-288F-69B6-7224-F3DDE25931BD}"/>
          </ac:spMkLst>
        </pc:spChg>
        <pc:spChg chg="add mod">
          <ac:chgData name="Shuan Cheng" userId="b14087c0-bac9-44dd-b3f8-5d50e1ee75e5" providerId="ADAL" clId="{75A9BF88-81BC-4677-82BB-DF96F3D360A6}" dt="2025-10-20T00:07:21.916" v="46" actId="207"/>
          <ac:spMkLst>
            <pc:docMk/>
            <pc:sldMk cId="0" sldId="266"/>
            <ac:spMk id="68" creationId="{CCBDB7BF-2911-ED6B-C372-23BD808ACD5A}"/>
          </ac:spMkLst>
        </pc:spChg>
        <pc:spChg chg="add mod">
          <ac:chgData name="Shuan Cheng" userId="b14087c0-bac9-44dd-b3f8-5d50e1ee75e5" providerId="ADAL" clId="{75A9BF88-81BC-4677-82BB-DF96F3D360A6}" dt="2025-10-20T00:07:21.916" v="46" actId="207"/>
          <ac:spMkLst>
            <pc:docMk/>
            <pc:sldMk cId="0" sldId="266"/>
            <ac:spMk id="69" creationId="{B6B65E79-5B4C-73AD-3B57-A25C23222E76}"/>
          </ac:spMkLst>
        </pc:spChg>
        <pc:spChg chg="add mod">
          <ac:chgData name="Shuan Cheng" userId="b14087c0-bac9-44dd-b3f8-5d50e1ee75e5" providerId="ADAL" clId="{75A9BF88-81BC-4677-82BB-DF96F3D360A6}" dt="2025-10-20T00:07:21.916" v="46" actId="207"/>
          <ac:spMkLst>
            <pc:docMk/>
            <pc:sldMk cId="0" sldId="266"/>
            <ac:spMk id="70" creationId="{60B38277-B553-95FC-760A-68FD96088917}"/>
          </ac:spMkLst>
        </pc:spChg>
      </pc:sldChg>
      <pc:sldChg chg="addSp delSp modSp mod">
        <pc:chgData name="Shuan Cheng" userId="b14087c0-bac9-44dd-b3f8-5d50e1ee75e5" providerId="ADAL" clId="{75A9BF88-81BC-4677-82BB-DF96F3D360A6}" dt="2025-10-20T00:09:05.401" v="52" actId="1076"/>
        <pc:sldMkLst>
          <pc:docMk/>
          <pc:sldMk cId="0" sldId="267"/>
        </pc:sldMkLst>
        <pc:spChg chg="mod">
          <ac:chgData name="Shuan Cheng" userId="b14087c0-bac9-44dd-b3f8-5d50e1ee75e5" providerId="ADAL" clId="{75A9BF88-81BC-4677-82BB-DF96F3D360A6}" dt="2025-10-20T00:08:52.034" v="49" actId="1076"/>
          <ac:spMkLst>
            <pc:docMk/>
            <pc:sldMk cId="0" sldId="267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9:00.979" v="50" actId="478"/>
          <ac:spMkLst>
            <pc:docMk/>
            <pc:sldMk cId="0" sldId="267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9:00.979" v="50" actId="478"/>
          <ac:spMkLst>
            <pc:docMk/>
            <pc:sldMk cId="0" sldId="267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9:00.979" v="50" actId="478"/>
          <ac:spMkLst>
            <pc:docMk/>
            <pc:sldMk cId="0" sldId="267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9:00.979" v="50" actId="478"/>
          <ac:spMkLst>
            <pc:docMk/>
            <pc:sldMk cId="0" sldId="267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9:00.979" v="50" actId="478"/>
          <ac:spMkLst>
            <pc:docMk/>
            <pc:sldMk cId="0" sldId="267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9:00.979" v="50" actId="478"/>
          <ac:spMkLst>
            <pc:docMk/>
            <pc:sldMk cId="0" sldId="267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9:00.979" v="50" actId="478"/>
          <ac:spMkLst>
            <pc:docMk/>
            <pc:sldMk cId="0" sldId="267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9:00.979" v="50" actId="478"/>
          <ac:spMkLst>
            <pc:docMk/>
            <pc:sldMk cId="0" sldId="267"/>
            <ac:spMk id="3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9:00.979" v="50" actId="478"/>
          <ac:spMkLst>
            <pc:docMk/>
            <pc:sldMk cId="0" sldId="267"/>
            <ac:spMk id="3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09:00.979" v="50" actId="478"/>
          <ac:spMkLst>
            <pc:docMk/>
            <pc:sldMk cId="0" sldId="267"/>
            <ac:spMk id="34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20T00:09:05.401" v="52" actId="1076"/>
          <ac:spMkLst>
            <pc:docMk/>
            <pc:sldMk cId="0" sldId="267"/>
            <ac:spMk id="47" creationId="{2838FED5-85C8-7645-B352-779C24C614FA}"/>
          </ac:spMkLst>
        </pc:spChg>
        <pc:spChg chg="add mod">
          <ac:chgData name="Shuan Cheng" userId="b14087c0-bac9-44dd-b3f8-5d50e1ee75e5" providerId="ADAL" clId="{75A9BF88-81BC-4677-82BB-DF96F3D360A6}" dt="2025-10-20T00:09:05.401" v="52" actId="1076"/>
          <ac:spMkLst>
            <pc:docMk/>
            <pc:sldMk cId="0" sldId="267"/>
            <ac:spMk id="48" creationId="{7CA04D27-EA18-D1BB-ED98-24259F269894}"/>
          </ac:spMkLst>
        </pc:spChg>
        <pc:spChg chg="add mod">
          <ac:chgData name="Shuan Cheng" userId="b14087c0-bac9-44dd-b3f8-5d50e1ee75e5" providerId="ADAL" clId="{75A9BF88-81BC-4677-82BB-DF96F3D360A6}" dt="2025-10-20T00:09:05.401" v="52" actId="1076"/>
          <ac:spMkLst>
            <pc:docMk/>
            <pc:sldMk cId="0" sldId="267"/>
            <ac:spMk id="52" creationId="{013CFA2B-139D-C23E-A4FF-4A535C964CB9}"/>
          </ac:spMkLst>
        </pc:spChg>
        <pc:spChg chg="add mod">
          <ac:chgData name="Shuan Cheng" userId="b14087c0-bac9-44dd-b3f8-5d50e1ee75e5" providerId="ADAL" clId="{75A9BF88-81BC-4677-82BB-DF96F3D360A6}" dt="2025-10-20T00:09:05.401" v="52" actId="1076"/>
          <ac:spMkLst>
            <pc:docMk/>
            <pc:sldMk cId="0" sldId="267"/>
            <ac:spMk id="54" creationId="{801F0C62-6744-DEBE-F009-84EA41BE7FC3}"/>
          </ac:spMkLst>
        </pc:spChg>
        <pc:spChg chg="add mod">
          <ac:chgData name="Shuan Cheng" userId="b14087c0-bac9-44dd-b3f8-5d50e1ee75e5" providerId="ADAL" clId="{75A9BF88-81BC-4677-82BB-DF96F3D360A6}" dt="2025-10-20T00:09:05.401" v="52" actId="1076"/>
          <ac:spMkLst>
            <pc:docMk/>
            <pc:sldMk cId="0" sldId="267"/>
            <ac:spMk id="58" creationId="{BE30E9FF-D0F7-BBD6-B1B9-A7E086762870}"/>
          </ac:spMkLst>
        </pc:spChg>
        <pc:spChg chg="add mod">
          <ac:chgData name="Shuan Cheng" userId="b14087c0-bac9-44dd-b3f8-5d50e1ee75e5" providerId="ADAL" clId="{75A9BF88-81BC-4677-82BB-DF96F3D360A6}" dt="2025-10-20T00:09:05.401" v="52" actId="1076"/>
          <ac:spMkLst>
            <pc:docMk/>
            <pc:sldMk cId="0" sldId="267"/>
            <ac:spMk id="60" creationId="{6FE886C0-8132-742C-44B7-4B14FF7B1E66}"/>
          </ac:spMkLst>
        </pc:spChg>
        <pc:spChg chg="add mod">
          <ac:chgData name="Shuan Cheng" userId="b14087c0-bac9-44dd-b3f8-5d50e1ee75e5" providerId="ADAL" clId="{75A9BF88-81BC-4677-82BB-DF96F3D360A6}" dt="2025-10-20T00:09:05.401" v="52" actId="1076"/>
          <ac:spMkLst>
            <pc:docMk/>
            <pc:sldMk cId="0" sldId="267"/>
            <ac:spMk id="63" creationId="{E0C881F1-3E82-5B60-7C3E-A28B96165098}"/>
          </ac:spMkLst>
        </pc:spChg>
        <pc:spChg chg="add mod">
          <ac:chgData name="Shuan Cheng" userId="b14087c0-bac9-44dd-b3f8-5d50e1ee75e5" providerId="ADAL" clId="{75A9BF88-81BC-4677-82BB-DF96F3D360A6}" dt="2025-10-20T00:09:05.401" v="52" actId="1076"/>
          <ac:spMkLst>
            <pc:docMk/>
            <pc:sldMk cId="0" sldId="267"/>
            <ac:spMk id="70" creationId="{1DBC359C-D577-AD67-2FBA-1EA9F00A26B0}"/>
          </ac:spMkLst>
        </pc:spChg>
        <pc:spChg chg="add mod">
          <ac:chgData name="Shuan Cheng" userId="b14087c0-bac9-44dd-b3f8-5d50e1ee75e5" providerId="ADAL" clId="{75A9BF88-81BC-4677-82BB-DF96F3D360A6}" dt="2025-10-20T00:09:05.401" v="52" actId="1076"/>
          <ac:spMkLst>
            <pc:docMk/>
            <pc:sldMk cId="0" sldId="267"/>
            <ac:spMk id="73" creationId="{E3F61DE2-5A06-E5E5-2FAF-F3428AB7047C}"/>
          </ac:spMkLst>
        </pc:spChg>
        <pc:spChg chg="add mod">
          <ac:chgData name="Shuan Cheng" userId="b14087c0-bac9-44dd-b3f8-5d50e1ee75e5" providerId="ADAL" clId="{75A9BF88-81BC-4677-82BB-DF96F3D360A6}" dt="2025-10-20T00:09:05.401" v="52" actId="1076"/>
          <ac:spMkLst>
            <pc:docMk/>
            <pc:sldMk cId="0" sldId="267"/>
            <ac:spMk id="74" creationId="{70F60F2B-3E7B-9D29-5003-264931D8776A}"/>
          </ac:spMkLst>
        </pc:spChg>
      </pc:sldChg>
      <pc:sldChg chg="addSp delSp modSp mod">
        <pc:chgData name="Shuan Cheng" userId="b14087c0-bac9-44dd-b3f8-5d50e1ee75e5" providerId="ADAL" clId="{75A9BF88-81BC-4677-82BB-DF96F3D360A6}" dt="2025-10-20T00:15:25.140" v="95" actId="478"/>
        <pc:sldMkLst>
          <pc:docMk/>
          <pc:sldMk cId="0" sldId="268"/>
        </pc:sldMkLst>
        <pc:spChg chg="del mod">
          <ac:chgData name="Shuan Cheng" userId="b14087c0-bac9-44dd-b3f8-5d50e1ee75e5" providerId="ADAL" clId="{75A9BF88-81BC-4677-82BB-DF96F3D360A6}" dt="2025-10-20T00:15:25.140" v="95" actId="478"/>
          <ac:spMkLst>
            <pc:docMk/>
            <pc:sldMk cId="0" sldId="268"/>
            <ac:spMk id="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12:07.776" v="53" actId="478"/>
          <ac:spMkLst>
            <pc:docMk/>
            <pc:sldMk cId="0" sldId="268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12:07.776" v="53" actId="478"/>
          <ac:spMkLst>
            <pc:docMk/>
            <pc:sldMk cId="0" sldId="268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12:07.776" v="53" actId="478"/>
          <ac:spMkLst>
            <pc:docMk/>
            <pc:sldMk cId="0" sldId="268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12:07.776" v="53" actId="478"/>
          <ac:spMkLst>
            <pc:docMk/>
            <pc:sldMk cId="0" sldId="268"/>
            <ac:spMk id="13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0:12:26.200" v="60" actId="1076"/>
          <ac:spMkLst>
            <pc:docMk/>
            <pc:sldMk cId="0" sldId="268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12:07.776" v="53" actId="478"/>
          <ac:spMkLst>
            <pc:docMk/>
            <pc:sldMk cId="0" sldId="268"/>
            <ac:spMk id="15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20T00:12:22.144" v="59" actId="478"/>
          <ac:spMkLst>
            <pc:docMk/>
            <pc:sldMk cId="0" sldId="268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12:07.776" v="53" actId="478"/>
          <ac:spMkLst>
            <pc:docMk/>
            <pc:sldMk cId="0" sldId="268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12:07.776" v="53" actId="478"/>
          <ac:spMkLst>
            <pc:docMk/>
            <pc:sldMk cId="0" sldId="268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12:07.776" v="53" actId="478"/>
          <ac:spMkLst>
            <pc:docMk/>
            <pc:sldMk cId="0" sldId="268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12:07.776" v="53" actId="478"/>
          <ac:spMkLst>
            <pc:docMk/>
            <pc:sldMk cId="0" sldId="268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12:07.776" v="53" actId="478"/>
          <ac:spMkLst>
            <pc:docMk/>
            <pc:sldMk cId="0" sldId="268"/>
            <ac:spMk id="21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0:13:25.790" v="83"/>
          <ac:spMkLst>
            <pc:docMk/>
            <pc:sldMk cId="0" sldId="268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15:02.775" v="84" actId="478"/>
          <ac:spMkLst>
            <pc:docMk/>
            <pc:sldMk cId="0" sldId="268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15:02.775" v="84" actId="478"/>
          <ac:spMkLst>
            <pc:docMk/>
            <pc:sldMk cId="0" sldId="268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15:02.775" v="84" actId="478"/>
          <ac:spMkLst>
            <pc:docMk/>
            <pc:sldMk cId="0" sldId="268"/>
            <ac:spMk id="2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15:02.775" v="84" actId="478"/>
          <ac:spMkLst>
            <pc:docMk/>
            <pc:sldMk cId="0" sldId="268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15:02.775" v="84" actId="478"/>
          <ac:spMkLst>
            <pc:docMk/>
            <pc:sldMk cId="0" sldId="268"/>
            <ac:spMk id="3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15:02.775" v="84" actId="478"/>
          <ac:spMkLst>
            <pc:docMk/>
            <pc:sldMk cId="0" sldId="268"/>
            <ac:spMk id="3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15:02.775" v="84" actId="478"/>
          <ac:spMkLst>
            <pc:docMk/>
            <pc:sldMk cId="0" sldId="268"/>
            <ac:spMk id="3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15:02.775" v="84" actId="478"/>
          <ac:spMkLst>
            <pc:docMk/>
            <pc:sldMk cId="0" sldId="268"/>
            <ac:spMk id="3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15:02.775" v="84" actId="478"/>
          <ac:spMkLst>
            <pc:docMk/>
            <pc:sldMk cId="0" sldId="268"/>
            <ac:spMk id="3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15:02.775" v="84" actId="478"/>
          <ac:spMkLst>
            <pc:docMk/>
            <pc:sldMk cId="0" sldId="268"/>
            <ac:spMk id="41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20T00:12:14.161" v="55" actId="1076"/>
          <ac:spMkLst>
            <pc:docMk/>
            <pc:sldMk cId="0" sldId="268"/>
            <ac:spMk id="47" creationId="{F080E53F-34A1-277A-3770-40D2AF8ECA56}"/>
          </ac:spMkLst>
        </pc:spChg>
        <pc:spChg chg="add mod">
          <ac:chgData name="Shuan Cheng" userId="b14087c0-bac9-44dd-b3f8-5d50e1ee75e5" providerId="ADAL" clId="{75A9BF88-81BC-4677-82BB-DF96F3D360A6}" dt="2025-10-20T00:12:14.161" v="55" actId="1076"/>
          <ac:spMkLst>
            <pc:docMk/>
            <pc:sldMk cId="0" sldId="268"/>
            <ac:spMk id="50" creationId="{2838FED5-85C8-7645-B352-779C24C614FA}"/>
          </ac:spMkLst>
        </pc:spChg>
        <pc:spChg chg="add mod">
          <ac:chgData name="Shuan Cheng" userId="b14087c0-bac9-44dd-b3f8-5d50e1ee75e5" providerId="ADAL" clId="{75A9BF88-81BC-4677-82BB-DF96F3D360A6}" dt="2025-10-20T00:12:14.161" v="55" actId="1076"/>
          <ac:spMkLst>
            <pc:docMk/>
            <pc:sldMk cId="0" sldId="268"/>
            <ac:spMk id="51" creationId="{7CA04D27-EA18-D1BB-ED98-24259F269894}"/>
          </ac:spMkLst>
        </pc:spChg>
        <pc:spChg chg="add mod">
          <ac:chgData name="Shuan Cheng" userId="b14087c0-bac9-44dd-b3f8-5d50e1ee75e5" providerId="ADAL" clId="{75A9BF88-81BC-4677-82BB-DF96F3D360A6}" dt="2025-10-20T00:12:14.161" v="55" actId="1076"/>
          <ac:spMkLst>
            <pc:docMk/>
            <pc:sldMk cId="0" sldId="268"/>
            <ac:spMk id="53" creationId="{BA9F73F6-2D8F-B6E3-726C-864B106497CF}"/>
          </ac:spMkLst>
        </pc:spChg>
        <pc:spChg chg="add mod">
          <ac:chgData name="Shuan Cheng" userId="b14087c0-bac9-44dd-b3f8-5d50e1ee75e5" providerId="ADAL" clId="{75A9BF88-81BC-4677-82BB-DF96F3D360A6}" dt="2025-10-20T00:12:14.161" v="55" actId="1076"/>
          <ac:spMkLst>
            <pc:docMk/>
            <pc:sldMk cId="0" sldId="268"/>
            <ac:spMk id="57" creationId="{801F0C62-6744-DEBE-F009-84EA41BE7FC3}"/>
          </ac:spMkLst>
        </pc:spChg>
        <pc:spChg chg="add mod">
          <ac:chgData name="Shuan Cheng" userId="b14087c0-bac9-44dd-b3f8-5d50e1ee75e5" providerId="ADAL" clId="{75A9BF88-81BC-4677-82BB-DF96F3D360A6}" dt="2025-10-20T00:12:14.161" v="55" actId="1076"/>
          <ac:spMkLst>
            <pc:docMk/>
            <pc:sldMk cId="0" sldId="268"/>
            <ac:spMk id="59" creationId="{6A0EFC15-F2FC-7EDC-6289-C31BED42ADA1}"/>
          </ac:spMkLst>
        </pc:spChg>
        <pc:spChg chg="add mod">
          <ac:chgData name="Shuan Cheng" userId="b14087c0-bac9-44dd-b3f8-5d50e1ee75e5" providerId="ADAL" clId="{75A9BF88-81BC-4677-82BB-DF96F3D360A6}" dt="2025-10-20T00:12:14.161" v="55" actId="1076"/>
          <ac:spMkLst>
            <pc:docMk/>
            <pc:sldMk cId="0" sldId="268"/>
            <ac:spMk id="62" creationId="{71AC5933-6A5B-0744-4CE3-6FB571443E58}"/>
          </ac:spMkLst>
        </pc:spChg>
        <pc:spChg chg="add mod">
          <ac:chgData name="Shuan Cheng" userId="b14087c0-bac9-44dd-b3f8-5d50e1ee75e5" providerId="ADAL" clId="{75A9BF88-81BC-4677-82BB-DF96F3D360A6}" dt="2025-10-20T00:12:14.161" v="55" actId="1076"/>
          <ac:spMkLst>
            <pc:docMk/>
            <pc:sldMk cId="0" sldId="268"/>
            <ac:spMk id="63" creationId="{9E187B0B-81FB-4BA9-0353-67D199775C54}"/>
          </ac:spMkLst>
        </pc:spChg>
        <pc:spChg chg="add mod">
          <ac:chgData name="Shuan Cheng" userId="b14087c0-bac9-44dd-b3f8-5d50e1ee75e5" providerId="ADAL" clId="{75A9BF88-81BC-4677-82BB-DF96F3D360A6}" dt="2025-10-20T00:12:14.161" v="55" actId="1076"/>
          <ac:spMkLst>
            <pc:docMk/>
            <pc:sldMk cId="0" sldId="268"/>
            <ac:spMk id="66" creationId="{784F1272-E118-6D45-AF2D-4CD06888A676}"/>
          </ac:spMkLst>
        </pc:spChg>
        <pc:spChg chg="add mod">
          <ac:chgData name="Shuan Cheng" userId="b14087c0-bac9-44dd-b3f8-5d50e1ee75e5" providerId="ADAL" clId="{75A9BF88-81BC-4677-82BB-DF96F3D360A6}" dt="2025-10-20T00:12:14.161" v="55" actId="1076"/>
          <ac:spMkLst>
            <pc:docMk/>
            <pc:sldMk cId="0" sldId="268"/>
            <ac:spMk id="67" creationId="{E3F61DE2-5A06-E5E5-2FAF-F3428AB7047C}"/>
          </ac:spMkLst>
        </pc:spChg>
        <pc:spChg chg="add mod">
          <ac:chgData name="Shuan Cheng" userId="b14087c0-bac9-44dd-b3f8-5d50e1ee75e5" providerId="ADAL" clId="{75A9BF88-81BC-4677-82BB-DF96F3D360A6}" dt="2025-10-20T00:12:50.351" v="69" actId="14100"/>
          <ac:spMkLst>
            <pc:docMk/>
            <pc:sldMk cId="0" sldId="268"/>
            <ac:spMk id="69" creationId="{748F636B-C6EC-7F02-61CC-1734CE972752}"/>
          </ac:spMkLst>
        </pc:spChg>
        <pc:spChg chg="add mod">
          <ac:chgData name="Shuan Cheng" userId="b14087c0-bac9-44dd-b3f8-5d50e1ee75e5" providerId="ADAL" clId="{75A9BF88-81BC-4677-82BB-DF96F3D360A6}" dt="2025-10-20T00:13:01.323" v="72" actId="1076"/>
          <ac:spMkLst>
            <pc:docMk/>
            <pc:sldMk cId="0" sldId="268"/>
            <ac:spMk id="70" creationId="{A709F1C6-851F-D3E7-1B04-FBA6BC6EFE20}"/>
          </ac:spMkLst>
        </pc:spChg>
        <pc:spChg chg="add mod">
          <ac:chgData name="Shuan Cheng" userId="b14087c0-bac9-44dd-b3f8-5d50e1ee75e5" providerId="ADAL" clId="{75A9BF88-81BC-4677-82BB-DF96F3D360A6}" dt="2025-10-20T00:15:04.550" v="86" actId="207"/>
          <ac:spMkLst>
            <pc:docMk/>
            <pc:sldMk cId="0" sldId="268"/>
            <ac:spMk id="71" creationId="{E4C90858-B948-6863-CA00-F1BE88DBEEDE}"/>
          </ac:spMkLst>
        </pc:spChg>
        <pc:grpChg chg="del mod">
          <ac:chgData name="Shuan Cheng" userId="b14087c0-bac9-44dd-b3f8-5d50e1ee75e5" providerId="ADAL" clId="{75A9BF88-81BC-4677-82BB-DF96F3D360A6}" dt="2025-10-20T00:15:17.488" v="92" actId="478"/>
          <ac:grpSpMkLst>
            <pc:docMk/>
            <pc:sldMk cId="0" sldId="268"/>
            <ac:grpSpMk id="4" creationId="{00000000-0000-0000-0000-000000000000}"/>
          </ac:grpSpMkLst>
        </pc:grpChg>
      </pc:sldChg>
      <pc:sldChg chg="addSp delSp modSp mod">
        <pc:chgData name="Shuan Cheng" userId="b14087c0-bac9-44dd-b3f8-5d50e1ee75e5" providerId="ADAL" clId="{75A9BF88-81BC-4677-82BB-DF96F3D360A6}" dt="2025-10-20T00:22:17.561" v="112" actId="20577"/>
        <pc:sldMkLst>
          <pc:docMk/>
          <pc:sldMk cId="0" sldId="269"/>
        </pc:sldMkLst>
        <pc:spChg chg="del">
          <ac:chgData name="Shuan Cheng" userId="b14087c0-bac9-44dd-b3f8-5d50e1ee75e5" providerId="ADAL" clId="{75A9BF88-81BC-4677-82BB-DF96F3D360A6}" dt="2025-10-20T00:16:51.718" v="96" actId="478"/>
          <ac:spMkLst>
            <pc:docMk/>
            <pc:sldMk cId="0" sldId="269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16:51.718" v="96" actId="478"/>
          <ac:spMkLst>
            <pc:docMk/>
            <pc:sldMk cId="0" sldId="269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16:51.718" v="96" actId="478"/>
          <ac:spMkLst>
            <pc:docMk/>
            <pc:sldMk cId="0" sldId="269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16:51.718" v="96" actId="478"/>
          <ac:spMkLst>
            <pc:docMk/>
            <pc:sldMk cId="0" sldId="269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16:51.718" v="96" actId="478"/>
          <ac:spMkLst>
            <pc:docMk/>
            <pc:sldMk cId="0" sldId="269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16:51.718" v="96" actId="478"/>
          <ac:spMkLst>
            <pc:docMk/>
            <pc:sldMk cId="0" sldId="269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16:51.718" v="96" actId="478"/>
          <ac:spMkLst>
            <pc:docMk/>
            <pc:sldMk cId="0" sldId="269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16:51.718" v="96" actId="478"/>
          <ac:spMkLst>
            <pc:docMk/>
            <pc:sldMk cId="0" sldId="269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16:51.718" v="96" actId="478"/>
          <ac:spMkLst>
            <pc:docMk/>
            <pc:sldMk cId="0" sldId="269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16:51.718" v="96" actId="478"/>
          <ac:spMkLst>
            <pc:docMk/>
            <pc:sldMk cId="0" sldId="269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19:03.140" v="101" actId="478"/>
          <ac:spMkLst>
            <pc:docMk/>
            <pc:sldMk cId="0" sldId="269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19:04.771" v="102" actId="478"/>
          <ac:spMkLst>
            <pc:docMk/>
            <pc:sldMk cId="0" sldId="269"/>
            <ac:spMk id="2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19:03.140" v="101" actId="478"/>
          <ac:spMkLst>
            <pc:docMk/>
            <pc:sldMk cId="0" sldId="269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19:03.140" v="101" actId="478"/>
          <ac:spMkLst>
            <pc:docMk/>
            <pc:sldMk cId="0" sldId="269"/>
            <ac:spMk id="30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0:22:17.561" v="112" actId="20577"/>
          <ac:spMkLst>
            <pc:docMk/>
            <pc:sldMk cId="0" sldId="269"/>
            <ac:spMk id="3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22:12.318" v="108" actId="478"/>
          <ac:spMkLst>
            <pc:docMk/>
            <pc:sldMk cId="0" sldId="269"/>
            <ac:spMk id="3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22:12.318" v="108" actId="478"/>
          <ac:spMkLst>
            <pc:docMk/>
            <pc:sldMk cId="0" sldId="269"/>
            <ac:spMk id="3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22:12.318" v="108" actId="478"/>
          <ac:spMkLst>
            <pc:docMk/>
            <pc:sldMk cId="0" sldId="269"/>
            <ac:spMk id="3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22:12.318" v="108" actId="478"/>
          <ac:spMkLst>
            <pc:docMk/>
            <pc:sldMk cId="0" sldId="269"/>
            <ac:spMk id="3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22:12.318" v="108" actId="478"/>
          <ac:spMkLst>
            <pc:docMk/>
            <pc:sldMk cId="0" sldId="269"/>
            <ac:spMk id="3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22:12.318" v="108" actId="478"/>
          <ac:spMkLst>
            <pc:docMk/>
            <pc:sldMk cId="0" sldId="269"/>
            <ac:spMk id="3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22:12.318" v="108" actId="478"/>
          <ac:spMkLst>
            <pc:docMk/>
            <pc:sldMk cId="0" sldId="269"/>
            <ac:spMk id="4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22:12.318" v="108" actId="478"/>
          <ac:spMkLst>
            <pc:docMk/>
            <pc:sldMk cId="0" sldId="269"/>
            <ac:spMk id="4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22:12.318" v="108" actId="478"/>
          <ac:spMkLst>
            <pc:docMk/>
            <pc:sldMk cId="0" sldId="269"/>
            <ac:spMk id="5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22:12.318" v="108" actId="478"/>
          <ac:spMkLst>
            <pc:docMk/>
            <pc:sldMk cId="0" sldId="269"/>
            <ac:spMk id="53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0:17:22.209" v="100" actId="1035"/>
          <ac:spMkLst>
            <pc:docMk/>
            <pc:sldMk cId="0" sldId="269"/>
            <ac:spMk id="60" creationId="{FDEB88E2-557D-EC3F-A5AE-ABB205C1A686}"/>
          </ac:spMkLst>
        </pc:spChg>
        <pc:spChg chg="mod">
          <ac:chgData name="Shuan Cheng" userId="b14087c0-bac9-44dd-b3f8-5d50e1ee75e5" providerId="ADAL" clId="{75A9BF88-81BC-4677-82BB-DF96F3D360A6}" dt="2025-10-20T00:17:22.209" v="100" actId="1035"/>
          <ac:spMkLst>
            <pc:docMk/>
            <pc:sldMk cId="0" sldId="269"/>
            <ac:spMk id="61" creationId="{9EA79420-E167-9FF6-6826-C73BDE1EF089}"/>
          </ac:spMkLst>
        </pc:spChg>
        <pc:spChg chg="add mod">
          <ac:chgData name="Shuan Cheng" userId="b14087c0-bac9-44dd-b3f8-5d50e1ee75e5" providerId="ADAL" clId="{75A9BF88-81BC-4677-82BB-DF96F3D360A6}" dt="2025-10-20T00:17:22.209" v="100" actId="1035"/>
          <ac:spMkLst>
            <pc:docMk/>
            <pc:sldMk cId="0" sldId="269"/>
            <ac:spMk id="62" creationId="{90E00BE9-E391-809E-009F-224663AA5276}"/>
          </ac:spMkLst>
        </pc:spChg>
        <pc:spChg chg="add mod">
          <ac:chgData name="Shuan Cheng" userId="b14087c0-bac9-44dd-b3f8-5d50e1ee75e5" providerId="ADAL" clId="{75A9BF88-81BC-4677-82BB-DF96F3D360A6}" dt="2025-10-20T00:16:52.681" v="97"/>
          <ac:spMkLst>
            <pc:docMk/>
            <pc:sldMk cId="0" sldId="269"/>
            <ac:spMk id="64" creationId="{48E26DA1-759B-A1D4-9842-7CD169D7ABAB}"/>
          </ac:spMkLst>
        </pc:spChg>
        <pc:spChg chg="mod">
          <ac:chgData name="Shuan Cheng" userId="b14087c0-bac9-44dd-b3f8-5d50e1ee75e5" providerId="ADAL" clId="{75A9BF88-81BC-4677-82BB-DF96F3D360A6}" dt="2025-10-20T00:17:22.209" v="100" actId="1035"/>
          <ac:spMkLst>
            <pc:docMk/>
            <pc:sldMk cId="0" sldId="269"/>
            <ac:spMk id="66" creationId="{BF449D9F-C1E8-B271-26B5-8309378C5BE0}"/>
          </ac:spMkLst>
        </pc:spChg>
        <pc:spChg chg="add mod">
          <ac:chgData name="Shuan Cheng" userId="b14087c0-bac9-44dd-b3f8-5d50e1ee75e5" providerId="ADAL" clId="{75A9BF88-81BC-4677-82BB-DF96F3D360A6}" dt="2025-10-20T00:16:52.681" v="97"/>
          <ac:spMkLst>
            <pc:docMk/>
            <pc:sldMk cId="0" sldId="269"/>
            <ac:spMk id="68" creationId="{D4B03961-D698-885D-A8EF-B57DCD2BA3DE}"/>
          </ac:spMkLst>
        </pc:spChg>
        <pc:spChg chg="add mod">
          <ac:chgData name="Shuan Cheng" userId="b14087c0-bac9-44dd-b3f8-5d50e1ee75e5" providerId="ADAL" clId="{75A9BF88-81BC-4677-82BB-DF96F3D360A6}" dt="2025-10-20T00:16:52.681" v="97"/>
          <ac:spMkLst>
            <pc:docMk/>
            <pc:sldMk cId="0" sldId="269"/>
            <ac:spMk id="69" creationId="{B09D07CD-F9FE-4CF4-AED2-5B9251EF9E77}"/>
          </ac:spMkLst>
        </pc:spChg>
        <pc:spChg chg="add mod">
          <ac:chgData name="Shuan Cheng" userId="b14087c0-bac9-44dd-b3f8-5d50e1ee75e5" providerId="ADAL" clId="{75A9BF88-81BC-4677-82BB-DF96F3D360A6}" dt="2025-10-20T00:17:22.209" v="100" actId="1035"/>
          <ac:spMkLst>
            <pc:docMk/>
            <pc:sldMk cId="0" sldId="269"/>
            <ac:spMk id="70" creationId="{8DAC3219-AD49-8F9E-803B-1FA6CFB2BA62}"/>
          </ac:spMkLst>
        </pc:spChg>
        <pc:spChg chg="add mod">
          <ac:chgData name="Shuan Cheng" userId="b14087c0-bac9-44dd-b3f8-5d50e1ee75e5" providerId="ADAL" clId="{75A9BF88-81BC-4677-82BB-DF96F3D360A6}" dt="2025-10-20T00:16:52.681" v="97"/>
          <ac:spMkLst>
            <pc:docMk/>
            <pc:sldMk cId="0" sldId="269"/>
            <ac:spMk id="71" creationId="{DE059838-A6D7-69B4-06C9-32C4AEECB98A}"/>
          </ac:spMkLst>
        </pc:spChg>
        <pc:spChg chg="add mod">
          <ac:chgData name="Shuan Cheng" userId="b14087c0-bac9-44dd-b3f8-5d50e1ee75e5" providerId="ADAL" clId="{75A9BF88-81BC-4677-82BB-DF96F3D360A6}" dt="2025-10-20T00:16:52.681" v="97"/>
          <ac:spMkLst>
            <pc:docMk/>
            <pc:sldMk cId="0" sldId="269"/>
            <ac:spMk id="73" creationId="{5BEDDA79-13FC-C39D-C8D2-CBE2236E5D0A}"/>
          </ac:spMkLst>
        </pc:spChg>
        <pc:spChg chg="add mod">
          <ac:chgData name="Shuan Cheng" userId="b14087c0-bac9-44dd-b3f8-5d50e1ee75e5" providerId="ADAL" clId="{75A9BF88-81BC-4677-82BB-DF96F3D360A6}" dt="2025-10-20T00:17:22.209" v="100" actId="1035"/>
          <ac:spMkLst>
            <pc:docMk/>
            <pc:sldMk cId="0" sldId="269"/>
            <ac:spMk id="74" creationId="{A7601DFB-B5D3-7F8A-5A85-CED542E19081}"/>
          </ac:spMkLst>
        </pc:spChg>
        <pc:spChg chg="mod">
          <ac:chgData name="Shuan Cheng" userId="b14087c0-bac9-44dd-b3f8-5d50e1ee75e5" providerId="ADAL" clId="{75A9BF88-81BC-4677-82BB-DF96F3D360A6}" dt="2025-10-20T00:17:22.209" v="100" actId="1035"/>
          <ac:spMkLst>
            <pc:docMk/>
            <pc:sldMk cId="0" sldId="269"/>
            <ac:spMk id="75" creationId="{4A098169-3870-943F-4D74-5CF9C26E25B7}"/>
          </ac:spMkLst>
        </pc:spChg>
        <pc:spChg chg="add mod">
          <ac:chgData name="Shuan Cheng" userId="b14087c0-bac9-44dd-b3f8-5d50e1ee75e5" providerId="ADAL" clId="{75A9BF88-81BC-4677-82BB-DF96F3D360A6}" dt="2025-10-20T00:17:22.209" v="100" actId="1035"/>
          <ac:spMkLst>
            <pc:docMk/>
            <pc:sldMk cId="0" sldId="269"/>
            <ac:spMk id="76" creationId="{D8BA4BC5-25FC-1070-AAE8-DF7470D160D2}"/>
          </ac:spMkLst>
        </pc:spChg>
        <pc:spChg chg="add mod">
          <ac:chgData name="Shuan Cheng" userId="b14087c0-bac9-44dd-b3f8-5d50e1ee75e5" providerId="ADAL" clId="{75A9BF88-81BC-4677-82BB-DF96F3D360A6}" dt="2025-10-20T00:17:22.209" v="100" actId="1035"/>
          <ac:spMkLst>
            <pc:docMk/>
            <pc:sldMk cId="0" sldId="269"/>
            <ac:spMk id="77" creationId="{A164E153-E303-2A49-9AD1-32904EFBDADE}"/>
          </ac:spMkLst>
        </pc:spChg>
        <pc:spChg chg="mod">
          <ac:chgData name="Shuan Cheng" userId="b14087c0-bac9-44dd-b3f8-5d50e1ee75e5" providerId="ADAL" clId="{75A9BF88-81BC-4677-82BB-DF96F3D360A6}" dt="2025-10-20T00:17:22.209" v="100" actId="1035"/>
          <ac:spMkLst>
            <pc:docMk/>
            <pc:sldMk cId="0" sldId="269"/>
            <ac:spMk id="79" creationId="{1A24C195-AA16-D752-E501-4D97BC50CBE6}"/>
          </ac:spMkLst>
        </pc:spChg>
        <pc:spChg chg="mod">
          <ac:chgData name="Shuan Cheng" userId="b14087c0-bac9-44dd-b3f8-5d50e1ee75e5" providerId="ADAL" clId="{75A9BF88-81BC-4677-82BB-DF96F3D360A6}" dt="2025-10-20T00:17:00.487" v="99" actId="14100"/>
          <ac:spMkLst>
            <pc:docMk/>
            <pc:sldMk cId="0" sldId="269"/>
            <ac:spMk id="82" creationId="{5953654A-91BE-0159-FBE7-744C8E1B9C5F}"/>
          </ac:spMkLst>
        </pc:spChg>
        <pc:spChg chg="add mod">
          <ac:chgData name="Shuan Cheng" userId="b14087c0-bac9-44dd-b3f8-5d50e1ee75e5" providerId="ADAL" clId="{75A9BF88-81BC-4677-82BB-DF96F3D360A6}" dt="2025-10-20T00:19:06.666" v="104" actId="207"/>
          <ac:spMkLst>
            <pc:docMk/>
            <pc:sldMk cId="0" sldId="269"/>
            <ac:spMk id="84" creationId="{78E415B7-950C-AF9B-E7AB-78D7E6827422}"/>
          </ac:spMkLst>
        </pc:spChg>
        <pc:spChg chg="add mod">
          <ac:chgData name="Shuan Cheng" userId="b14087c0-bac9-44dd-b3f8-5d50e1ee75e5" providerId="ADAL" clId="{75A9BF88-81BC-4677-82BB-DF96F3D360A6}" dt="2025-10-20T00:19:06.666" v="104" actId="207"/>
          <ac:spMkLst>
            <pc:docMk/>
            <pc:sldMk cId="0" sldId="269"/>
            <ac:spMk id="85" creationId="{19B28AC2-1831-1F73-3079-334790B14488}"/>
          </ac:spMkLst>
        </pc:spChg>
        <pc:spChg chg="add mod">
          <ac:chgData name="Shuan Cheng" userId="b14087c0-bac9-44dd-b3f8-5d50e1ee75e5" providerId="ADAL" clId="{75A9BF88-81BC-4677-82BB-DF96F3D360A6}" dt="2025-10-20T00:19:06.666" v="104" actId="207"/>
          <ac:spMkLst>
            <pc:docMk/>
            <pc:sldMk cId="0" sldId="269"/>
            <ac:spMk id="86" creationId="{2083E90B-EF51-7405-6D1F-0D70E91C3FB6}"/>
          </ac:spMkLst>
        </pc:spChg>
        <pc:spChg chg="add mod">
          <ac:chgData name="Shuan Cheng" userId="b14087c0-bac9-44dd-b3f8-5d50e1ee75e5" providerId="ADAL" clId="{75A9BF88-81BC-4677-82BB-DF96F3D360A6}" dt="2025-10-20T00:19:06.666" v="104" actId="207"/>
          <ac:spMkLst>
            <pc:docMk/>
            <pc:sldMk cId="0" sldId="269"/>
            <ac:spMk id="87" creationId="{3A9BCEE0-C5FD-87B5-32B6-C0D867778392}"/>
          </ac:spMkLst>
        </pc:spChg>
        <pc:spChg chg="add mod">
          <ac:chgData name="Shuan Cheng" userId="b14087c0-bac9-44dd-b3f8-5d50e1ee75e5" providerId="ADAL" clId="{75A9BF88-81BC-4677-82BB-DF96F3D360A6}" dt="2025-10-20T00:22:15.571" v="110" actId="207"/>
          <ac:spMkLst>
            <pc:docMk/>
            <pc:sldMk cId="0" sldId="269"/>
            <ac:spMk id="88" creationId="{EA9C5658-095C-55ED-4658-2FA6CF5682FA}"/>
          </ac:spMkLst>
        </pc:spChg>
      </pc:sldChg>
      <pc:sldChg chg="addSp delSp modSp mod">
        <pc:chgData name="Shuan Cheng" userId="b14087c0-bac9-44dd-b3f8-5d50e1ee75e5" providerId="ADAL" clId="{75A9BF88-81BC-4677-82BB-DF96F3D360A6}" dt="2025-10-20T00:29:50.108" v="142" actId="208"/>
        <pc:sldMkLst>
          <pc:docMk/>
          <pc:sldMk cId="0" sldId="270"/>
        </pc:sldMkLst>
        <pc:spChg chg="mod">
          <ac:chgData name="Shuan Cheng" userId="b14087c0-bac9-44dd-b3f8-5d50e1ee75e5" providerId="ADAL" clId="{75A9BF88-81BC-4677-82BB-DF96F3D360A6}" dt="2025-10-20T00:24:38.528" v="137" actId="1036"/>
          <ac:spMkLst>
            <pc:docMk/>
            <pc:sldMk cId="0" sldId="270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24:11.456" v="131" actId="478"/>
          <ac:spMkLst>
            <pc:docMk/>
            <pc:sldMk cId="0" sldId="270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24:11.456" v="131" actId="478"/>
          <ac:spMkLst>
            <pc:docMk/>
            <pc:sldMk cId="0" sldId="270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24:11.456" v="131" actId="478"/>
          <ac:spMkLst>
            <pc:docMk/>
            <pc:sldMk cId="0" sldId="270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24:11.456" v="131" actId="478"/>
          <ac:spMkLst>
            <pc:docMk/>
            <pc:sldMk cId="0" sldId="270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24:11.456" v="131" actId="478"/>
          <ac:spMkLst>
            <pc:docMk/>
            <pc:sldMk cId="0" sldId="270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24:11.456" v="131" actId="478"/>
          <ac:spMkLst>
            <pc:docMk/>
            <pc:sldMk cId="0" sldId="270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24:11.456" v="131" actId="478"/>
          <ac:spMkLst>
            <pc:docMk/>
            <pc:sldMk cId="0" sldId="270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24:11.456" v="131" actId="478"/>
          <ac:spMkLst>
            <pc:docMk/>
            <pc:sldMk cId="0" sldId="270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24:11.456" v="131" actId="478"/>
          <ac:spMkLst>
            <pc:docMk/>
            <pc:sldMk cId="0" sldId="270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24:11.456" v="131" actId="478"/>
          <ac:spMkLst>
            <pc:docMk/>
            <pc:sldMk cId="0" sldId="270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29:15.181" v="138" actId="478"/>
          <ac:spMkLst>
            <pc:docMk/>
            <pc:sldMk cId="0" sldId="270"/>
            <ac:spMk id="4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29:15.181" v="138" actId="478"/>
          <ac:spMkLst>
            <pc:docMk/>
            <pc:sldMk cId="0" sldId="270"/>
            <ac:spMk id="4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29:15.181" v="138" actId="478"/>
          <ac:spMkLst>
            <pc:docMk/>
            <pc:sldMk cId="0" sldId="270"/>
            <ac:spMk id="4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29:15.181" v="138" actId="478"/>
          <ac:spMkLst>
            <pc:docMk/>
            <pc:sldMk cId="0" sldId="270"/>
            <ac:spMk id="5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29:15.181" v="138" actId="478"/>
          <ac:spMkLst>
            <pc:docMk/>
            <pc:sldMk cId="0" sldId="270"/>
            <ac:spMk id="5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29:15.181" v="138" actId="478"/>
          <ac:spMkLst>
            <pc:docMk/>
            <pc:sldMk cId="0" sldId="270"/>
            <ac:spMk id="5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29:15.181" v="138" actId="478"/>
          <ac:spMkLst>
            <pc:docMk/>
            <pc:sldMk cId="0" sldId="270"/>
            <ac:spMk id="5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29:15.181" v="138" actId="478"/>
          <ac:spMkLst>
            <pc:docMk/>
            <pc:sldMk cId="0" sldId="270"/>
            <ac:spMk id="6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29:15.181" v="138" actId="478"/>
          <ac:spMkLst>
            <pc:docMk/>
            <pc:sldMk cId="0" sldId="270"/>
            <ac:spMk id="6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29:15.181" v="138" actId="478"/>
          <ac:spMkLst>
            <pc:docMk/>
            <pc:sldMk cId="0" sldId="270"/>
            <ac:spMk id="65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0:23:51.589" v="130" actId="20577"/>
          <ac:spMkLst>
            <pc:docMk/>
            <pc:sldMk cId="0" sldId="270"/>
            <ac:spMk id="70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20T00:24:11.871" v="132"/>
          <ac:spMkLst>
            <pc:docMk/>
            <pc:sldMk cId="0" sldId="270"/>
            <ac:spMk id="75" creationId="{AE49E99E-84B2-CBEC-E976-6F6B8E07C68F}"/>
          </ac:spMkLst>
        </pc:spChg>
        <pc:spChg chg="add mod">
          <ac:chgData name="Shuan Cheng" userId="b14087c0-bac9-44dd-b3f8-5d50e1ee75e5" providerId="ADAL" clId="{75A9BF88-81BC-4677-82BB-DF96F3D360A6}" dt="2025-10-20T00:24:11.871" v="132"/>
          <ac:spMkLst>
            <pc:docMk/>
            <pc:sldMk cId="0" sldId="270"/>
            <ac:spMk id="78" creationId="{5018CD33-716B-5600-1ADE-15A343E2CABA}"/>
          </ac:spMkLst>
        </pc:spChg>
        <pc:spChg chg="add mod">
          <ac:chgData name="Shuan Cheng" userId="b14087c0-bac9-44dd-b3f8-5d50e1ee75e5" providerId="ADAL" clId="{75A9BF88-81BC-4677-82BB-DF96F3D360A6}" dt="2025-10-20T00:24:11.871" v="132"/>
          <ac:spMkLst>
            <pc:docMk/>
            <pc:sldMk cId="0" sldId="270"/>
            <ac:spMk id="80" creationId="{0827085C-4E8E-FDC0-9E17-7569247D7AC9}"/>
          </ac:spMkLst>
        </pc:spChg>
        <pc:spChg chg="add mod">
          <ac:chgData name="Shuan Cheng" userId="b14087c0-bac9-44dd-b3f8-5d50e1ee75e5" providerId="ADAL" clId="{75A9BF88-81BC-4677-82BB-DF96F3D360A6}" dt="2025-10-20T00:24:11.871" v="132"/>
          <ac:spMkLst>
            <pc:docMk/>
            <pc:sldMk cId="0" sldId="270"/>
            <ac:spMk id="87" creationId="{404C5FF8-FA4C-C03A-10A3-6E75B8AC3E23}"/>
          </ac:spMkLst>
        </pc:spChg>
        <pc:spChg chg="add mod">
          <ac:chgData name="Shuan Cheng" userId="b14087c0-bac9-44dd-b3f8-5d50e1ee75e5" providerId="ADAL" clId="{75A9BF88-81BC-4677-82BB-DF96F3D360A6}" dt="2025-10-20T00:24:11.871" v="132"/>
          <ac:spMkLst>
            <pc:docMk/>
            <pc:sldMk cId="0" sldId="270"/>
            <ac:spMk id="90" creationId="{CB51ECDF-C416-41BD-6410-FC7427E08EF5}"/>
          </ac:spMkLst>
        </pc:spChg>
        <pc:spChg chg="add mod">
          <ac:chgData name="Shuan Cheng" userId="b14087c0-bac9-44dd-b3f8-5d50e1ee75e5" providerId="ADAL" clId="{75A9BF88-81BC-4677-82BB-DF96F3D360A6}" dt="2025-10-20T00:24:11.871" v="132"/>
          <ac:spMkLst>
            <pc:docMk/>
            <pc:sldMk cId="0" sldId="270"/>
            <ac:spMk id="93" creationId="{CF131514-F3F7-B90A-7B07-EC1074670906}"/>
          </ac:spMkLst>
        </pc:spChg>
        <pc:spChg chg="add mod">
          <ac:chgData name="Shuan Cheng" userId="b14087c0-bac9-44dd-b3f8-5d50e1ee75e5" providerId="ADAL" clId="{75A9BF88-81BC-4677-82BB-DF96F3D360A6}" dt="2025-10-20T00:24:11.871" v="132"/>
          <ac:spMkLst>
            <pc:docMk/>
            <pc:sldMk cId="0" sldId="270"/>
            <ac:spMk id="95" creationId="{53F9CC2E-6DC1-8946-899B-10CFF4AD40C0}"/>
          </ac:spMkLst>
        </pc:spChg>
        <pc:spChg chg="add mod">
          <ac:chgData name="Shuan Cheng" userId="b14087c0-bac9-44dd-b3f8-5d50e1ee75e5" providerId="ADAL" clId="{75A9BF88-81BC-4677-82BB-DF96F3D360A6}" dt="2025-10-20T00:24:11.871" v="132"/>
          <ac:spMkLst>
            <pc:docMk/>
            <pc:sldMk cId="0" sldId="270"/>
            <ac:spMk id="97" creationId="{C55F805B-A45C-390C-B558-5833D42E5043}"/>
          </ac:spMkLst>
        </pc:spChg>
        <pc:spChg chg="add mod">
          <ac:chgData name="Shuan Cheng" userId="b14087c0-bac9-44dd-b3f8-5d50e1ee75e5" providerId="ADAL" clId="{75A9BF88-81BC-4677-82BB-DF96F3D360A6}" dt="2025-10-20T00:24:11.871" v="132"/>
          <ac:spMkLst>
            <pc:docMk/>
            <pc:sldMk cId="0" sldId="270"/>
            <ac:spMk id="98" creationId="{7156C720-C2DB-6114-DEC8-06526FF2A878}"/>
          </ac:spMkLst>
        </pc:spChg>
        <pc:spChg chg="add mod">
          <ac:chgData name="Shuan Cheng" userId="b14087c0-bac9-44dd-b3f8-5d50e1ee75e5" providerId="ADAL" clId="{75A9BF88-81BC-4677-82BB-DF96F3D360A6}" dt="2025-10-20T00:24:11.871" v="132"/>
          <ac:spMkLst>
            <pc:docMk/>
            <pc:sldMk cId="0" sldId="270"/>
            <ac:spMk id="99" creationId="{55DBFE3C-E24F-C9F8-C754-9B9F4E5438BA}"/>
          </ac:spMkLst>
        </pc:spChg>
        <pc:spChg chg="add mod">
          <ac:chgData name="Shuan Cheng" userId="b14087c0-bac9-44dd-b3f8-5d50e1ee75e5" providerId="ADAL" clId="{75A9BF88-81BC-4677-82BB-DF96F3D360A6}" dt="2025-10-20T00:24:27.454" v="134" actId="1035"/>
          <ac:spMkLst>
            <pc:docMk/>
            <pc:sldMk cId="0" sldId="270"/>
            <ac:spMk id="101" creationId="{4FF7EE57-6EE7-BB47-B4A2-4928BEE63559}"/>
          </ac:spMkLst>
        </pc:spChg>
        <pc:spChg chg="add mod">
          <ac:chgData name="Shuan Cheng" userId="b14087c0-bac9-44dd-b3f8-5d50e1ee75e5" providerId="ADAL" clId="{75A9BF88-81BC-4677-82BB-DF96F3D360A6}" dt="2025-10-20T00:24:27.454" v="134" actId="1035"/>
          <ac:spMkLst>
            <pc:docMk/>
            <pc:sldMk cId="0" sldId="270"/>
            <ac:spMk id="102" creationId="{A03CD204-9322-038E-DA09-92F82028196F}"/>
          </ac:spMkLst>
        </pc:spChg>
        <pc:spChg chg="add mod">
          <ac:chgData name="Shuan Cheng" userId="b14087c0-bac9-44dd-b3f8-5d50e1ee75e5" providerId="ADAL" clId="{75A9BF88-81BC-4677-82BB-DF96F3D360A6}" dt="2025-10-20T00:29:17.464" v="140" actId="207"/>
          <ac:spMkLst>
            <pc:docMk/>
            <pc:sldMk cId="0" sldId="270"/>
            <ac:spMk id="103" creationId="{848637B3-EFC0-41B8-D0C2-708AC75FC801}"/>
          </ac:spMkLst>
        </pc:spChg>
        <pc:cxnChg chg="add mod">
          <ac:chgData name="Shuan Cheng" userId="b14087c0-bac9-44dd-b3f8-5d50e1ee75e5" providerId="ADAL" clId="{75A9BF88-81BC-4677-82BB-DF96F3D360A6}" dt="2025-10-20T00:29:50.108" v="142" actId="208"/>
          <ac:cxnSpMkLst>
            <pc:docMk/>
            <pc:sldMk cId="0" sldId="270"/>
            <ac:cxnSpMk id="104" creationId="{22035275-3F38-9E59-E834-6AE901775587}"/>
          </ac:cxnSpMkLst>
        </pc:cxnChg>
        <pc:cxnChg chg="add mod">
          <ac:chgData name="Shuan Cheng" userId="b14087c0-bac9-44dd-b3f8-5d50e1ee75e5" providerId="ADAL" clId="{75A9BF88-81BC-4677-82BB-DF96F3D360A6}" dt="2025-10-20T00:29:50.108" v="142" actId="208"/>
          <ac:cxnSpMkLst>
            <pc:docMk/>
            <pc:sldMk cId="0" sldId="270"/>
            <ac:cxnSpMk id="105" creationId="{F42D064D-9F5C-7E53-5DD1-631EC3105C37}"/>
          </ac:cxnSpMkLst>
        </pc:cxnChg>
      </pc:sldChg>
      <pc:sldChg chg="addSp delSp modSp mod">
        <pc:chgData name="Shuan Cheng" userId="b14087c0-bac9-44dd-b3f8-5d50e1ee75e5" providerId="ADAL" clId="{75A9BF88-81BC-4677-82BB-DF96F3D360A6}" dt="2025-10-20T00:35:26.015" v="149" actId="207"/>
        <pc:sldMkLst>
          <pc:docMk/>
          <pc:sldMk cId="0" sldId="271"/>
        </pc:sldMkLst>
        <pc:spChg chg="del">
          <ac:chgData name="Shuan Cheng" userId="b14087c0-bac9-44dd-b3f8-5d50e1ee75e5" providerId="ADAL" clId="{75A9BF88-81BC-4677-82BB-DF96F3D360A6}" dt="2025-10-20T00:31:15.630" v="143" actId="478"/>
          <ac:spMkLst>
            <pc:docMk/>
            <pc:sldMk cId="0" sldId="271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1:15.630" v="143" actId="478"/>
          <ac:spMkLst>
            <pc:docMk/>
            <pc:sldMk cId="0" sldId="271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1:15.630" v="143" actId="478"/>
          <ac:spMkLst>
            <pc:docMk/>
            <pc:sldMk cId="0" sldId="271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1:15.630" v="143" actId="478"/>
          <ac:spMkLst>
            <pc:docMk/>
            <pc:sldMk cId="0" sldId="271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1:15.630" v="143" actId="478"/>
          <ac:spMkLst>
            <pc:docMk/>
            <pc:sldMk cId="0" sldId="271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1:15.630" v="143" actId="478"/>
          <ac:spMkLst>
            <pc:docMk/>
            <pc:sldMk cId="0" sldId="271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1:15.630" v="143" actId="478"/>
          <ac:spMkLst>
            <pc:docMk/>
            <pc:sldMk cId="0" sldId="271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1:15.630" v="143" actId="478"/>
          <ac:spMkLst>
            <pc:docMk/>
            <pc:sldMk cId="0" sldId="271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1:15.630" v="143" actId="478"/>
          <ac:spMkLst>
            <pc:docMk/>
            <pc:sldMk cId="0" sldId="271"/>
            <ac:spMk id="2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1:15.630" v="143" actId="478"/>
          <ac:spMkLst>
            <pc:docMk/>
            <pc:sldMk cId="0" sldId="271"/>
            <ac:spMk id="3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5:20.589" v="146" actId="478"/>
          <ac:spMkLst>
            <pc:docMk/>
            <pc:sldMk cId="0" sldId="271"/>
            <ac:spMk id="3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5:24.137" v="147" actId="478"/>
          <ac:spMkLst>
            <pc:docMk/>
            <pc:sldMk cId="0" sldId="271"/>
            <ac:spMk id="3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5:20.589" v="146" actId="478"/>
          <ac:spMkLst>
            <pc:docMk/>
            <pc:sldMk cId="0" sldId="271"/>
            <ac:spMk id="3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5:20.589" v="146" actId="478"/>
          <ac:spMkLst>
            <pc:docMk/>
            <pc:sldMk cId="0" sldId="271"/>
            <ac:spMk id="4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5:24.137" v="147" actId="478"/>
          <ac:spMkLst>
            <pc:docMk/>
            <pc:sldMk cId="0" sldId="271"/>
            <ac:spMk id="4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5:20.589" v="146" actId="478"/>
          <ac:spMkLst>
            <pc:docMk/>
            <pc:sldMk cId="0" sldId="271"/>
            <ac:spMk id="5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5:20.589" v="146" actId="478"/>
          <ac:spMkLst>
            <pc:docMk/>
            <pc:sldMk cId="0" sldId="271"/>
            <ac:spMk id="5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5:20.589" v="146" actId="478"/>
          <ac:spMkLst>
            <pc:docMk/>
            <pc:sldMk cId="0" sldId="271"/>
            <ac:spMk id="6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5:20.589" v="146" actId="478"/>
          <ac:spMkLst>
            <pc:docMk/>
            <pc:sldMk cId="0" sldId="271"/>
            <ac:spMk id="6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5:20.589" v="146" actId="478"/>
          <ac:spMkLst>
            <pc:docMk/>
            <pc:sldMk cId="0" sldId="271"/>
            <ac:spMk id="6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5:20.589" v="146" actId="478"/>
          <ac:spMkLst>
            <pc:docMk/>
            <pc:sldMk cId="0" sldId="271"/>
            <ac:spMk id="7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5:20.589" v="146" actId="478"/>
          <ac:spMkLst>
            <pc:docMk/>
            <pc:sldMk cId="0" sldId="271"/>
            <ac:spMk id="7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20T00:31:24.822" v="145" actId="1076"/>
          <ac:spMkLst>
            <pc:docMk/>
            <pc:sldMk cId="0" sldId="271"/>
            <ac:spMk id="91" creationId="{C17604F4-D7FD-8712-2465-6C68CCD5D5C8}"/>
          </ac:spMkLst>
        </pc:spChg>
        <pc:spChg chg="add mod">
          <ac:chgData name="Shuan Cheng" userId="b14087c0-bac9-44dd-b3f8-5d50e1ee75e5" providerId="ADAL" clId="{75A9BF88-81BC-4677-82BB-DF96F3D360A6}" dt="2025-10-20T00:31:24.822" v="145" actId="1076"/>
          <ac:spMkLst>
            <pc:docMk/>
            <pc:sldMk cId="0" sldId="271"/>
            <ac:spMk id="93" creationId="{44825685-3C28-38D6-5EC8-8B0FF10AFE06}"/>
          </ac:spMkLst>
        </pc:spChg>
        <pc:spChg chg="add mod">
          <ac:chgData name="Shuan Cheng" userId="b14087c0-bac9-44dd-b3f8-5d50e1ee75e5" providerId="ADAL" clId="{75A9BF88-81BC-4677-82BB-DF96F3D360A6}" dt="2025-10-20T00:31:24.822" v="145" actId="1076"/>
          <ac:spMkLst>
            <pc:docMk/>
            <pc:sldMk cId="0" sldId="271"/>
            <ac:spMk id="94" creationId="{0CC55BDA-1763-DF1D-ECA2-573351F7F69A}"/>
          </ac:spMkLst>
        </pc:spChg>
        <pc:spChg chg="add mod">
          <ac:chgData name="Shuan Cheng" userId="b14087c0-bac9-44dd-b3f8-5d50e1ee75e5" providerId="ADAL" clId="{75A9BF88-81BC-4677-82BB-DF96F3D360A6}" dt="2025-10-20T00:31:24.822" v="145" actId="1076"/>
          <ac:spMkLst>
            <pc:docMk/>
            <pc:sldMk cId="0" sldId="271"/>
            <ac:spMk id="101" creationId="{E4DD2EDA-C8C4-06D3-45C8-CCB41B7FC78B}"/>
          </ac:spMkLst>
        </pc:spChg>
        <pc:spChg chg="add mod">
          <ac:chgData name="Shuan Cheng" userId="b14087c0-bac9-44dd-b3f8-5d50e1ee75e5" providerId="ADAL" clId="{75A9BF88-81BC-4677-82BB-DF96F3D360A6}" dt="2025-10-20T00:31:24.822" v="145" actId="1076"/>
          <ac:spMkLst>
            <pc:docMk/>
            <pc:sldMk cId="0" sldId="271"/>
            <ac:spMk id="102" creationId="{04DD2648-B8E2-955A-8C55-6C10D4CC407F}"/>
          </ac:spMkLst>
        </pc:spChg>
        <pc:spChg chg="add mod">
          <ac:chgData name="Shuan Cheng" userId="b14087c0-bac9-44dd-b3f8-5d50e1ee75e5" providerId="ADAL" clId="{75A9BF88-81BC-4677-82BB-DF96F3D360A6}" dt="2025-10-20T00:31:24.822" v="145" actId="1076"/>
          <ac:spMkLst>
            <pc:docMk/>
            <pc:sldMk cId="0" sldId="271"/>
            <ac:spMk id="106" creationId="{38FA6E1A-D22C-9230-AFC4-52D5D0EDAAC3}"/>
          </ac:spMkLst>
        </pc:spChg>
        <pc:spChg chg="add mod">
          <ac:chgData name="Shuan Cheng" userId="b14087c0-bac9-44dd-b3f8-5d50e1ee75e5" providerId="ADAL" clId="{75A9BF88-81BC-4677-82BB-DF96F3D360A6}" dt="2025-10-20T00:31:24.822" v="145" actId="1076"/>
          <ac:spMkLst>
            <pc:docMk/>
            <pc:sldMk cId="0" sldId="271"/>
            <ac:spMk id="107" creationId="{F7C844C7-A936-81D6-8E40-EDF9FD39991D}"/>
          </ac:spMkLst>
        </pc:spChg>
        <pc:spChg chg="add mod">
          <ac:chgData name="Shuan Cheng" userId="b14087c0-bac9-44dd-b3f8-5d50e1ee75e5" providerId="ADAL" clId="{75A9BF88-81BC-4677-82BB-DF96F3D360A6}" dt="2025-10-20T00:31:24.822" v="145" actId="1076"/>
          <ac:spMkLst>
            <pc:docMk/>
            <pc:sldMk cId="0" sldId="271"/>
            <ac:spMk id="110" creationId="{8D62EA0F-347C-C0A9-665F-8399BFC07D09}"/>
          </ac:spMkLst>
        </pc:spChg>
        <pc:spChg chg="add mod">
          <ac:chgData name="Shuan Cheng" userId="b14087c0-bac9-44dd-b3f8-5d50e1ee75e5" providerId="ADAL" clId="{75A9BF88-81BC-4677-82BB-DF96F3D360A6}" dt="2025-10-20T00:31:24.822" v="145" actId="1076"/>
          <ac:spMkLst>
            <pc:docMk/>
            <pc:sldMk cId="0" sldId="271"/>
            <ac:spMk id="114" creationId="{28AA3E49-53FE-E234-DEF0-C5AAE342C69C}"/>
          </ac:spMkLst>
        </pc:spChg>
        <pc:spChg chg="add mod">
          <ac:chgData name="Shuan Cheng" userId="b14087c0-bac9-44dd-b3f8-5d50e1ee75e5" providerId="ADAL" clId="{75A9BF88-81BC-4677-82BB-DF96F3D360A6}" dt="2025-10-20T00:31:24.822" v="145" actId="1076"/>
          <ac:spMkLst>
            <pc:docMk/>
            <pc:sldMk cId="0" sldId="271"/>
            <ac:spMk id="119" creationId="{35B37C71-8B17-8E6D-669B-E4421CA0E3E1}"/>
          </ac:spMkLst>
        </pc:spChg>
        <pc:spChg chg="add mod">
          <ac:chgData name="Shuan Cheng" userId="b14087c0-bac9-44dd-b3f8-5d50e1ee75e5" providerId="ADAL" clId="{75A9BF88-81BC-4677-82BB-DF96F3D360A6}" dt="2025-10-20T00:35:26.015" v="149" actId="207"/>
          <ac:spMkLst>
            <pc:docMk/>
            <pc:sldMk cId="0" sldId="271"/>
            <ac:spMk id="123" creationId="{1BD789D4-C05A-E8F6-DD05-077574677FBF}"/>
          </ac:spMkLst>
        </pc:spChg>
      </pc:sldChg>
      <pc:sldChg chg="addSp delSp modSp mod">
        <pc:chgData name="Shuan Cheng" userId="b14087c0-bac9-44dd-b3f8-5d50e1ee75e5" providerId="ADAL" clId="{75A9BF88-81BC-4677-82BB-DF96F3D360A6}" dt="2025-10-20T00:37:57.596" v="157" actId="1036"/>
        <pc:sldMkLst>
          <pc:docMk/>
          <pc:sldMk cId="0" sldId="272"/>
        </pc:sldMkLst>
        <pc:spChg chg="del">
          <ac:chgData name="Shuan Cheng" userId="b14087c0-bac9-44dd-b3f8-5d50e1ee75e5" providerId="ADAL" clId="{75A9BF88-81BC-4677-82BB-DF96F3D360A6}" dt="2025-10-20T00:37:41.978" v="152" actId="478"/>
          <ac:spMkLst>
            <pc:docMk/>
            <pc:sldMk cId="0" sldId="272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7:41.978" v="152" actId="478"/>
          <ac:spMkLst>
            <pc:docMk/>
            <pc:sldMk cId="0" sldId="272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7:41.978" v="152" actId="478"/>
          <ac:spMkLst>
            <pc:docMk/>
            <pc:sldMk cId="0" sldId="272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7:41.978" v="152" actId="478"/>
          <ac:spMkLst>
            <pc:docMk/>
            <pc:sldMk cId="0" sldId="272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7:41.978" v="152" actId="478"/>
          <ac:spMkLst>
            <pc:docMk/>
            <pc:sldMk cId="0" sldId="272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7:41.978" v="152" actId="478"/>
          <ac:spMkLst>
            <pc:docMk/>
            <pc:sldMk cId="0" sldId="272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7:41.978" v="152" actId="478"/>
          <ac:spMkLst>
            <pc:docMk/>
            <pc:sldMk cId="0" sldId="272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7:41.978" v="152" actId="478"/>
          <ac:spMkLst>
            <pc:docMk/>
            <pc:sldMk cId="0" sldId="272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7:41.978" v="152" actId="478"/>
          <ac:spMkLst>
            <pc:docMk/>
            <pc:sldMk cId="0" sldId="272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37:41.978" v="152" actId="478"/>
          <ac:spMkLst>
            <pc:docMk/>
            <pc:sldMk cId="0" sldId="272"/>
            <ac:spMk id="30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0:37:44.852" v="153" actId="1076"/>
          <ac:spMkLst>
            <pc:docMk/>
            <pc:sldMk cId="0" sldId="272"/>
            <ac:spMk id="32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0:37:47.788" v="154" actId="1076"/>
          <ac:spMkLst>
            <pc:docMk/>
            <pc:sldMk cId="0" sldId="272"/>
            <ac:spMk id="36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0:37:36.608" v="151" actId="207"/>
          <ac:spMkLst>
            <pc:docMk/>
            <pc:sldMk cId="0" sldId="272"/>
            <ac:spMk id="37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20T00:37:57.596" v="157" actId="1036"/>
          <ac:spMkLst>
            <pc:docMk/>
            <pc:sldMk cId="0" sldId="272"/>
            <ac:spMk id="43" creationId="{855D83FD-B8FF-73A3-ACFC-258FED005E50}"/>
          </ac:spMkLst>
        </pc:spChg>
        <pc:spChg chg="add mod">
          <ac:chgData name="Shuan Cheng" userId="b14087c0-bac9-44dd-b3f8-5d50e1ee75e5" providerId="ADAL" clId="{75A9BF88-81BC-4677-82BB-DF96F3D360A6}" dt="2025-10-20T00:37:57.596" v="157" actId="1036"/>
          <ac:spMkLst>
            <pc:docMk/>
            <pc:sldMk cId="0" sldId="272"/>
            <ac:spMk id="44" creationId="{5FEB5809-6D89-390E-39D1-88C48DF20BF3}"/>
          </ac:spMkLst>
        </pc:spChg>
        <pc:spChg chg="add mod">
          <ac:chgData name="Shuan Cheng" userId="b14087c0-bac9-44dd-b3f8-5d50e1ee75e5" providerId="ADAL" clId="{75A9BF88-81BC-4677-82BB-DF96F3D360A6}" dt="2025-10-20T00:37:57.596" v="157" actId="1036"/>
          <ac:spMkLst>
            <pc:docMk/>
            <pc:sldMk cId="0" sldId="272"/>
            <ac:spMk id="46" creationId="{2737BE7E-4656-7A79-18ED-C783B5ED880C}"/>
          </ac:spMkLst>
        </pc:spChg>
        <pc:spChg chg="add mod">
          <ac:chgData name="Shuan Cheng" userId="b14087c0-bac9-44dd-b3f8-5d50e1ee75e5" providerId="ADAL" clId="{75A9BF88-81BC-4677-82BB-DF96F3D360A6}" dt="2025-10-20T00:37:57.596" v="157" actId="1036"/>
          <ac:spMkLst>
            <pc:docMk/>
            <pc:sldMk cId="0" sldId="272"/>
            <ac:spMk id="47" creationId="{F64DFB84-3F6F-F554-D77C-A6076AD3873B}"/>
          </ac:spMkLst>
        </pc:spChg>
        <pc:spChg chg="add mod">
          <ac:chgData name="Shuan Cheng" userId="b14087c0-bac9-44dd-b3f8-5d50e1ee75e5" providerId="ADAL" clId="{75A9BF88-81BC-4677-82BB-DF96F3D360A6}" dt="2025-10-20T00:37:57.596" v="157" actId="1036"/>
          <ac:spMkLst>
            <pc:docMk/>
            <pc:sldMk cId="0" sldId="272"/>
            <ac:spMk id="50" creationId="{33A93BB0-0B45-23C9-3487-08ABC0B6A937}"/>
          </ac:spMkLst>
        </pc:spChg>
        <pc:spChg chg="add mod">
          <ac:chgData name="Shuan Cheng" userId="b14087c0-bac9-44dd-b3f8-5d50e1ee75e5" providerId="ADAL" clId="{75A9BF88-81BC-4677-82BB-DF96F3D360A6}" dt="2025-10-20T00:37:57.596" v="157" actId="1036"/>
          <ac:spMkLst>
            <pc:docMk/>
            <pc:sldMk cId="0" sldId="272"/>
            <ac:spMk id="54" creationId="{079DFDB4-81D9-48B2-7DB7-4FCAF1FD9BDE}"/>
          </ac:spMkLst>
        </pc:spChg>
        <pc:spChg chg="add mod">
          <ac:chgData name="Shuan Cheng" userId="b14087c0-bac9-44dd-b3f8-5d50e1ee75e5" providerId="ADAL" clId="{75A9BF88-81BC-4677-82BB-DF96F3D360A6}" dt="2025-10-20T00:37:57.596" v="157" actId="1036"/>
          <ac:spMkLst>
            <pc:docMk/>
            <pc:sldMk cId="0" sldId="272"/>
            <ac:spMk id="55" creationId="{6464CF56-EDBC-D1EE-D9CE-BCB8530A0A02}"/>
          </ac:spMkLst>
        </pc:spChg>
        <pc:spChg chg="add mod">
          <ac:chgData name="Shuan Cheng" userId="b14087c0-bac9-44dd-b3f8-5d50e1ee75e5" providerId="ADAL" clId="{75A9BF88-81BC-4677-82BB-DF96F3D360A6}" dt="2025-10-20T00:37:57.596" v="157" actId="1036"/>
          <ac:spMkLst>
            <pc:docMk/>
            <pc:sldMk cId="0" sldId="272"/>
            <ac:spMk id="60" creationId="{81BEBEE4-693C-A393-8819-2F87D77C9A9F}"/>
          </ac:spMkLst>
        </pc:spChg>
        <pc:spChg chg="add mod">
          <ac:chgData name="Shuan Cheng" userId="b14087c0-bac9-44dd-b3f8-5d50e1ee75e5" providerId="ADAL" clId="{75A9BF88-81BC-4677-82BB-DF96F3D360A6}" dt="2025-10-20T00:37:57.596" v="157" actId="1036"/>
          <ac:spMkLst>
            <pc:docMk/>
            <pc:sldMk cId="0" sldId="272"/>
            <ac:spMk id="63" creationId="{769EF3C7-7A0F-2064-5FA6-C2C9C6106D12}"/>
          </ac:spMkLst>
        </pc:spChg>
        <pc:spChg chg="add mod">
          <ac:chgData name="Shuan Cheng" userId="b14087c0-bac9-44dd-b3f8-5d50e1ee75e5" providerId="ADAL" clId="{75A9BF88-81BC-4677-82BB-DF96F3D360A6}" dt="2025-10-20T00:37:57.596" v="157" actId="1036"/>
          <ac:spMkLst>
            <pc:docMk/>
            <pc:sldMk cId="0" sldId="272"/>
            <ac:spMk id="69" creationId="{6E9E3B7D-9CE5-79D2-D391-3CDC180A162B}"/>
          </ac:spMkLst>
        </pc:spChg>
      </pc:sldChg>
      <pc:sldChg chg="addSp delSp modSp mod">
        <pc:chgData name="Shuan Cheng" userId="b14087c0-bac9-44dd-b3f8-5d50e1ee75e5" providerId="ADAL" clId="{75A9BF88-81BC-4677-82BB-DF96F3D360A6}" dt="2025-10-20T00:43:46.684" v="174" actId="2085"/>
        <pc:sldMkLst>
          <pc:docMk/>
          <pc:sldMk cId="0" sldId="273"/>
        </pc:sldMkLst>
        <pc:spChg chg="mod">
          <ac:chgData name="Shuan Cheng" userId="b14087c0-bac9-44dd-b3f8-5d50e1ee75e5" providerId="ADAL" clId="{75A9BF88-81BC-4677-82BB-DF96F3D360A6}" dt="2025-10-20T00:42:00.120" v="166" actId="20577"/>
          <ac:spMkLst>
            <pc:docMk/>
            <pc:sldMk cId="0" sldId="273"/>
            <ac:spMk id="8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0:42:06.554" v="167" actId="1076"/>
          <ac:spMkLst>
            <pc:docMk/>
            <pc:sldMk cId="0" sldId="273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42:42.937" v="168" actId="478"/>
          <ac:spMkLst>
            <pc:docMk/>
            <pc:sldMk cId="0" sldId="273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42:42.937" v="168" actId="478"/>
          <ac:spMkLst>
            <pc:docMk/>
            <pc:sldMk cId="0" sldId="273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42:42.937" v="168" actId="478"/>
          <ac:spMkLst>
            <pc:docMk/>
            <pc:sldMk cId="0" sldId="273"/>
            <ac:spMk id="2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42:42.937" v="168" actId="478"/>
          <ac:spMkLst>
            <pc:docMk/>
            <pc:sldMk cId="0" sldId="273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42:42.937" v="168" actId="478"/>
          <ac:spMkLst>
            <pc:docMk/>
            <pc:sldMk cId="0" sldId="273"/>
            <ac:spMk id="3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42:42.937" v="168" actId="478"/>
          <ac:spMkLst>
            <pc:docMk/>
            <pc:sldMk cId="0" sldId="273"/>
            <ac:spMk id="3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42:42.937" v="168" actId="478"/>
          <ac:spMkLst>
            <pc:docMk/>
            <pc:sldMk cId="0" sldId="273"/>
            <ac:spMk id="3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42:42.937" v="168" actId="478"/>
          <ac:spMkLst>
            <pc:docMk/>
            <pc:sldMk cId="0" sldId="273"/>
            <ac:spMk id="3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42:42.937" v="168" actId="478"/>
          <ac:spMkLst>
            <pc:docMk/>
            <pc:sldMk cId="0" sldId="273"/>
            <ac:spMk id="3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42:42.937" v="168" actId="478"/>
          <ac:spMkLst>
            <pc:docMk/>
            <pc:sldMk cId="0" sldId="273"/>
            <ac:spMk id="42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0:42:51.458" v="171" actId="207"/>
          <ac:spMkLst>
            <pc:docMk/>
            <pc:sldMk cId="0" sldId="273"/>
            <ac:spMk id="48" creationId="{C8DE0544-033A-96C7-FB06-9E9DE1F0D625}"/>
          </ac:spMkLst>
        </pc:spChg>
        <pc:spChg chg="add mod">
          <ac:chgData name="Shuan Cheng" userId="b14087c0-bac9-44dd-b3f8-5d50e1ee75e5" providerId="ADAL" clId="{75A9BF88-81BC-4677-82BB-DF96F3D360A6}" dt="2025-10-20T00:43:46.684" v="174" actId="2085"/>
          <ac:spMkLst>
            <pc:docMk/>
            <pc:sldMk cId="0" sldId="273"/>
            <ac:spMk id="49" creationId="{C5FA5FF5-FB90-3B37-12E0-04F6B32C8F8D}"/>
          </ac:spMkLst>
        </pc:spChg>
        <pc:spChg chg="mod">
          <ac:chgData name="Shuan Cheng" userId="b14087c0-bac9-44dd-b3f8-5d50e1ee75e5" providerId="ADAL" clId="{75A9BF88-81BC-4677-82BB-DF96F3D360A6}" dt="2025-10-20T00:42:51.458" v="171" actId="207"/>
          <ac:spMkLst>
            <pc:docMk/>
            <pc:sldMk cId="0" sldId="273"/>
            <ac:spMk id="50" creationId="{7DEF2551-C984-9D01-2AB3-AF8ECE58C9FD}"/>
          </ac:spMkLst>
        </pc:spChg>
        <pc:spChg chg="mod">
          <ac:chgData name="Shuan Cheng" userId="b14087c0-bac9-44dd-b3f8-5d50e1ee75e5" providerId="ADAL" clId="{75A9BF88-81BC-4677-82BB-DF96F3D360A6}" dt="2025-10-20T00:43:46.684" v="174" actId="2085"/>
          <ac:spMkLst>
            <pc:docMk/>
            <pc:sldMk cId="0" sldId="273"/>
            <ac:spMk id="52" creationId="{FB0D5277-3FCF-5B24-AC1A-B74230950679}"/>
          </ac:spMkLst>
        </pc:spChg>
        <pc:spChg chg="mod">
          <ac:chgData name="Shuan Cheng" userId="b14087c0-bac9-44dd-b3f8-5d50e1ee75e5" providerId="ADAL" clId="{75A9BF88-81BC-4677-82BB-DF96F3D360A6}" dt="2025-10-20T00:42:51.458" v="171" actId="207"/>
          <ac:spMkLst>
            <pc:docMk/>
            <pc:sldMk cId="0" sldId="273"/>
            <ac:spMk id="53" creationId="{A9267164-BD2E-A805-6800-DF43A316F572}"/>
          </ac:spMkLst>
        </pc:spChg>
        <pc:spChg chg="mod">
          <ac:chgData name="Shuan Cheng" userId="b14087c0-bac9-44dd-b3f8-5d50e1ee75e5" providerId="ADAL" clId="{75A9BF88-81BC-4677-82BB-DF96F3D360A6}" dt="2025-10-20T00:42:51.458" v="171" actId="207"/>
          <ac:spMkLst>
            <pc:docMk/>
            <pc:sldMk cId="0" sldId="273"/>
            <ac:spMk id="54" creationId="{AD6AE771-70F5-0D73-5021-18B1158A0F17}"/>
          </ac:spMkLst>
        </pc:spChg>
        <pc:spChg chg="add mod">
          <ac:chgData name="Shuan Cheng" userId="b14087c0-bac9-44dd-b3f8-5d50e1ee75e5" providerId="ADAL" clId="{75A9BF88-81BC-4677-82BB-DF96F3D360A6}" dt="2025-10-20T00:43:46.684" v="174" actId="2085"/>
          <ac:spMkLst>
            <pc:docMk/>
            <pc:sldMk cId="0" sldId="273"/>
            <ac:spMk id="55" creationId="{B5390652-D04B-8302-7582-C019D2B11AD3}"/>
          </ac:spMkLst>
        </pc:spChg>
        <pc:spChg chg="mod">
          <ac:chgData name="Shuan Cheng" userId="b14087c0-bac9-44dd-b3f8-5d50e1ee75e5" providerId="ADAL" clId="{75A9BF88-81BC-4677-82BB-DF96F3D360A6}" dt="2025-10-20T00:42:51.458" v="171" actId="207"/>
          <ac:spMkLst>
            <pc:docMk/>
            <pc:sldMk cId="0" sldId="273"/>
            <ac:spMk id="56" creationId="{336C900A-6C8B-AD68-502B-793545F1EAE8}"/>
          </ac:spMkLst>
        </pc:spChg>
        <pc:spChg chg="add mod">
          <ac:chgData name="Shuan Cheng" userId="b14087c0-bac9-44dd-b3f8-5d50e1ee75e5" providerId="ADAL" clId="{75A9BF88-81BC-4677-82BB-DF96F3D360A6}" dt="2025-10-20T00:43:46.684" v="174" actId="2085"/>
          <ac:spMkLst>
            <pc:docMk/>
            <pc:sldMk cId="0" sldId="273"/>
            <ac:spMk id="57" creationId="{6D4DBBDB-D6EC-A092-E7E6-7884561D2BEC}"/>
          </ac:spMkLst>
        </pc:spChg>
        <pc:spChg chg="add mod">
          <ac:chgData name="Shuan Cheng" userId="b14087c0-bac9-44dd-b3f8-5d50e1ee75e5" providerId="ADAL" clId="{75A9BF88-81BC-4677-82BB-DF96F3D360A6}" dt="2025-10-20T00:43:46.684" v="174" actId="2085"/>
          <ac:spMkLst>
            <pc:docMk/>
            <pc:sldMk cId="0" sldId="273"/>
            <ac:spMk id="58" creationId="{B6AD2F4D-C0B6-9042-B36F-F5C45A65A849}"/>
          </ac:spMkLst>
        </pc:spChg>
        <pc:spChg chg="add mod">
          <ac:chgData name="Shuan Cheng" userId="b14087c0-bac9-44dd-b3f8-5d50e1ee75e5" providerId="ADAL" clId="{75A9BF88-81BC-4677-82BB-DF96F3D360A6}" dt="2025-10-20T00:43:46.684" v="174" actId="2085"/>
          <ac:spMkLst>
            <pc:docMk/>
            <pc:sldMk cId="0" sldId="273"/>
            <ac:spMk id="59" creationId="{D5B8AE76-985F-430E-148E-EC61637DF2D3}"/>
          </ac:spMkLst>
        </pc:spChg>
        <pc:spChg chg="add mod">
          <ac:chgData name="Shuan Cheng" userId="b14087c0-bac9-44dd-b3f8-5d50e1ee75e5" providerId="ADAL" clId="{75A9BF88-81BC-4677-82BB-DF96F3D360A6}" dt="2025-10-20T00:43:46.684" v="174" actId="2085"/>
          <ac:spMkLst>
            <pc:docMk/>
            <pc:sldMk cId="0" sldId="273"/>
            <ac:spMk id="62" creationId="{90EECDD7-146C-EFC8-CE05-E5D4F26E9712}"/>
          </ac:spMkLst>
        </pc:spChg>
        <pc:spChg chg="mod">
          <ac:chgData name="Shuan Cheng" userId="b14087c0-bac9-44dd-b3f8-5d50e1ee75e5" providerId="ADAL" clId="{75A9BF88-81BC-4677-82BB-DF96F3D360A6}" dt="2025-10-20T00:42:51.458" v="171" actId="207"/>
          <ac:spMkLst>
            <pc:docMk/>
            <pc:sldMk cId="0" sldId="273"/>
            <ac:spMk id="65" creationId="{23CC0E47-58C3-43CB-6CCC-87F91A8029C7}"/>
          </ac:spMkLst>
        </pc:spChg>
        <pc:spChg chg="add mod">
          <ac:chgData name="Shuan Cheng" userId="b14087c0-bac9-44dd-b3f8-5d50e1ee75e5" providerId="ADAL" clId="{75A9BF88-81BC-4677-82BB-DF96F3D360A6}" dt="2025-10-20T00:43:46.684" v="174" actId="2085"/>
          <ac:spMkLst>
            <pc:docMk/>
            <pc:sldMk cId="0" sldId="273"/>
            <ac:spMk id="66" creationId="{0B7786A6-2A72-A325-872C-67CDF1BC4E9C}"/>
          </ac:spMkLst>
        </pc:spChg>
        <pc:spChg chg="mod">
          <ac:chgData name="Shuan Cheng" userId="b14087c0-bac9-44dd-b3f8-5d50e1ee75e5" providerId="ADAL" clId="{75A9BF88-81BC-4677-82BB-DF96F3D360A6}" dt="2025-10-20T00:43:46.684" v="174" actId="2085"/>
          <ac:spMkLst>
            <pc:docMk/>
            <pc:sldMk cId="0" sldId="273"/>
            <ac:spMk id="76" creationId="{D7B30574-7FEA-AF19-8143-1F1C082C3C2F}"/>
          </ac:spMkLst>
        </pc:spChg>
        <pc:spChg chg="add mod">
          <ac:chgData name="Shuan Cheng" userId="b14087c0-bac9-44dd-b3f8-5d50e1ee75e5" providerId="ADAL" clId="{75A9BF88-81BC-4677-82BB-DF96F3D360A6}" dt="2025-10-20T00:43:00.255" v="173" actId="207"/>
          <ac:spMkLst>
            <pc:docMk/>
            <pc:sldMk cId="0" sldId="273"/>
            <ac:spMk id="77" creationId="{39F1661C-7294-A17A-F9E7-C3811537F7F1}"/>
          </ac:spMkLst>
        </pc:spChg>
        <pc:spChg chg="add mod">
          <ac:chgData name="Shuan Cheng" userId="b14087c0-bac9-44dd-b3f8-5d50e1ee75e5" providerId="ADAL" clId="{75A9BF88-81BC-4677-82BB-DF96F3D360A6}" dt="2025-10-20T00:43:00.255" v="173" actId="207"/>
          <ac:spMkLst>
            <pc:docMk/>
            <pc:sldMk cId="0" sldId="273"/>
            <ac:spMk id="78" creationId="{CD6F5035-0704-D3DD-21C8-347F4AE56BEE}"/>
          </ac:spMkLst>
        </pc:spChg>
        <pc:spChg chg="add mod">
          <ac:chgData name="Shuan Cheng" userId="b14087c0-bac9-44dd-b3f8-5d50e1ee75e5" providerId="ADAL" clId="{75A9BF88-81BC-4677-82BB-DF96F3D360A6}" dt="2025-10-20T00:43:46.684" v="174" actId="2085"/>
          <ac:spMkLst>
            <pc:docMk/>
            <pc:sldMk cId="0" sldId="273"/>
            <ac:spMk id="82" creationId="{35D58443-8463-1125-0818-247062E555E0}"/>
          </ac:spMkLst>
        </pc:spChg>
      </pc:sldChg>
      <pc:sldChg chg="addSp delSp modSp mod">
        <pc:chgData name="Shuan Cheng" userId="b14087c0-bac9-44dd-b3f8-5d50e1ee75e5" providerId="ADAL" clId="{75A9BF88-81BC-4677-82BB-DF96F3D360A6}" dt="2025-10-20T00:56:32.903" v="222" actId="208"/>
        <pc:sldMkLst>
          <pc:docMk/>
          <pc:sldMk cId="0" sldId="274"/>
        </pc:sldMkLst>
        <pc:spChg chg="del">
          <ac:chgData name="Shuan Cheng" userId="b14087c0-bac9-44dd-b3f8-5d50e1ee75e5" providerId="ADAL" clId="{75A9BF88-81BC-4677-82BB-DF96F3D360A6}" dt="2025-10-20T00:51:02.494" v="187" actId="478"/>
          <ac:spMkLst>
            <pc:docMk/>
            <pc:sldMk cId="0" sldId="274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51:02.494" v="187" actId="478"/>
          <ac:spMkLst>
            <pc:docMk/>
            <pc:sldMk cId="0" sldId="274"/>
            <ac:spMk id="6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20T00:51:02.494" v="187" actId="478"/>
          <ac:spMkLst>
            <pc:docMk/>
            <pc:sldMk cId="0" sldId="274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51:02.494" v="187" actId="478"/>
          <ac:spMkLst>
            <pc:docMk/>
            <pc:sldMk cId="0" sldId="274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51:02.494" v="187" actId="478"/>
          <ac:spMkLst>
            <pc:docMk/>
            <pc:sldMk cId="0" sldId="274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51:02.494" v="187" actId="478"/>
          <ac:spMkLst>
            <pc:docMk/>
            <pc:sldMk cId="0" sldId="274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51:02.494" v="187" actId="478"/>
          <ac:spMkLst>
            <pc:docMk/>
            <pc:sldMk cId="0" sldId="274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51:02.494" v="187" actId="478"/>
          <ac:spMkLst>
            <pc:docMk/>
            <pc:sldMk cId="0" sldId="274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51:02.494" v="187" actId="478"/>
          <ac:spMkLst>
            <pc:docMk/>
            <pc:sldMk cId="0" sldId="274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51:04.362" v="188" actId="478"/>
          <ac:spMkLst>
            <pc:docMk/>
            <pc:sldMk cId="0" sldId="274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51:04.362" v="188" actId="478"/>
          <ac:spMkLst>
            <pc:docMk/>
            <pc:sldMk cId="0" sldId="274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50:57.645" v="185" actId="478"/>
          <ac:spMkLst>
            <pc:docMk/>
            <pc:sldMk cId="0" sldId="274"/>
            <ac:spMk id="17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20T00:50:44.627" v="179" actId="478"/>
          <ac:spMkLst>
            <pc:docMk/>
            <pc:sldMk cId="0" sldId="274"/>
            <ac:spMk id="20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20T00:50:57.645" v="185" actId="478"/>
          <ac:spMkLst>
            <pc:docMk/>
            <pc:sldMk cId="0" sldId="274"/>
            <ac:spMk id="24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20T00:50:57.645" v="185" actId="478"/>
          <ac:spMkLst>
            <pc:docMk/>
            <pc:sldMk cId="0" sldId="274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50:57.645" v="185" actId="478"/>
          <ac:spMkLst>
            <pc:docMk/>
            <pc:sldMk cId="0" sldId="274"/>
            <ac:spMk id="26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20T00:50:44.627" v="179" actId="478"/>
          <ac:spMkLst>
            <pc:docMk/>
            <pc:sldMk cId="0" sldId="274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50:57.645" v="185" actId="478"/>
          <ac:spMkLst>
            <pc:docMk/>
            <pc:sldMk cId="0" sldId="274"/>
            <ac:spMk id="2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50:57.645" v="185" actId="478"/>
          <ac:spMkLst>
            <pc:docMk/>
            <pc:sldMk cId="0" sldId="274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51:02.494" v="187" actId="478"/>
          <ac:spMkLst>
            <pc:docMk/>
            <pc:sldMk cId="0" sldId="274"/>
            <ac:spMk id="3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51:04.362" v="188" actId="478"/>
          <ac:spMkLst>
            <pc:docMk/>
            <pc:sldMk cId="0" sldId="274"/>
            <ac:spMk id="3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51:04.362" v="188" actId="478"/>
          <ac:spMkLst>
            <pc:docMk/>
            <pc:sldMk cId="0" sldId="274"/>
            <ac:spMk id="3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51:04.362" v="188" actId="478"/>
          <ac:spMkLst>
            <pc:docMk/>
            <pc:sldMk cId="0" sldId="274"/>
            <ac:spMk id="36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20T00:51:04.362" v="188" actId="478"/>
          <ac:spMkLst>
            <pc:docMk/>
            <pc:sldMk cId="0" sldId="274"/>
            <ac:spMk id="3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51:04.362" v="188" actId="478"/>
          <ac:spMkLst>
            <pc:docMk/>
            <pc:sldMk cId="0" sldId="274"/>
            <ac:spMk id="38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20T00:51:04.362" v="188" actId="478"/>
          <ac:spMkLst>
            <pc:docMk/>
            <pc:sldMk cId="0" sldId="274"/>
            <ac:spMk id="3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50:48.563" v="181" actId="478"/>
          <ac:spMkLst>
            <pc:docMk/>
            <pc:sldMk cId="0" sldId="274"/>
            <ac:spMk id="40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20T00:50:51.791" v="183" actId="478"/>
          <ac:spMkLst>
            <pc:docMk/>
            <pc:sldMk cId="0" sldId="274"/>
            <ac:spMk id="4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50:57.645" v="185" actId="478"/>
          <ac:spMkLst>
            <pc:docMk/>
            <pc:sldMk cId="0" sldId="274"/>
            <ac:spMk id="4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50:47.500" v="180" actId="478"/>
          <ac:spMkLst>
            <pc:docMk/>
            <pc:sldMk cId="0" sldId="274"/>
            <ac:spMk id="44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20T00:50:44.627" v="179" actId="478"/>
          <ac:spMkLst>
            <pc:docMk/>
            <pc:sldMk cId="0" sldId="274"/>
            <ac:spMk id="4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50:57.645" v="185" actId="478"/>
          <ac:spMkLst>
            <pc:docMk/>
            <pc:sldMk cId="0" sldId="274"/>
            <ac:spMk id="4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50:57.645" v="185" actId="478"/>
          <ac:spMkLst>
            <pc:docMk/>
            <pc:sldMk cId="0" sldId="274"/>
            <ac:spMk id="4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50:57.645" v="185" actId="478"/>
          <ac:spMkLst>
            <pc:docMk/>
            <pc:sldMk cId="0" sldId="274"/>
            <ac:spMk id="4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51:06.339" v="189" actId="478"/>
          <ac:spMkLst>
            <pc:docMk/>
            <pc:sldMk cId="0" sldId="274"/>
            <ac:spMk id="5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51:06.339" v="189" actId="478"/>
          <ac:spMkLst>
            <pc:docMk/>
            <pc:sldMk cId="0" sldId="274"/>
            <ac:spMk id="5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51:06.339" v="189" actId="478"/>
          <ac:spMkLst>
            <pc:docMk/>
            <pc:sldMk cId="0" sldId="274"/>
            <ac:spMk id="5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51:06.339" v="189" actId="478"/>
          <ac:spMkLst>
            <pc:docMk/>
            <pc:sldMk cId="0" sldId="274"/>
            <ac:spMk id="53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20T00:51:06.339" v="189" actId="478"/>
          <ac:spMkLst>
            <pc:docMk/>
            <pc:sldMk cId="0" sldId="274"/>
            <ac:spMk id="59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20T00:50:51.791" v="183" actId="478"/>
          <ac:spMkLst>
            <pc:docMk/>
            <pc:sldMk cId="0" sldId="274"/>
            <ac:spMk id="60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20T00:50:55.686" v="184" actId="478"/>
          <ac:spMkLst>
            <pc:docMk/>
            <pc:sldMk cId="0" sldId="274"/>
            <ac:spMk id="61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20T00:51:00.537" v="186" actId="478"/>
          <ac:spMkLst>
            <pc:docMk/>
            <pc:sldMk cId="0" sldId="274"/>
            <ac:spMk id="6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50:47.500" v="180" actId="478"/>
          <ac:spMkLst>
            <pc:docMk/>
            <pc:sldMk cId="0" sldId="274"/>
            <ac:spMk id="6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50:47.500" v="180" actId="478"/>
          <ac:spMkLst>
            <pc:docMk/>
            <pc:sldMk cId="0" sldId="274"/>
            <ac:spMk id="64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20T00:50:47.500" v="180" actId="478"/>
          <ac:spMkLst>
            <pc:docMk/>
            <pc:sldMk cId="0" sldId="274"/>
            <ac:spMk id="6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50:47.500" v="180" actId="478"/>
          <ac:spMkLst>
            <pc:docMk/>
            <pc:sldMk cId="0" sldId="274"/>
            <ac:spMk id="6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50:47.500" v="180" actId="478"/>
          <ac:spMkLst>
            <pc:docMk/>
            <pc:sldMk cId="0" sldId="274"/>
            <ac:spMk id="6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50:47.500" v="180" actId="478"/>
          <ac:spMkLst>
            <pc:docMk/>
            <pc:sldMk cId="0" sldId="274"/>
            <ac:spMk id="68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20T00:50:43.112" v="178" actId="207"/>
          <ac:spMkLst>
            <pc:docMk/>
            <pc:sldMk cId="0" sldId="274"/>
            <ac:spMk id="74" creationId="{D4E69C9D-555F-1F43-E34B-D8A7C2B2DE8B}"/>
          </ac:spMkLst>
        </pc:spChg>
        <pc:spChg chg="add mod">
          <ac:chgData name="Shuan Cheng" userId="b14087c0-bac9-44dd-b3f8-5d50e1ee75e5" providerId="ADAL" clId="{75A9BF88-81BC-4677-82BB-DF96F3D360A6}" dt="2025-10-20T00:50:43.112" v="178" actId="207"/>
          <ac:spMkLst>
            <pc:docMk/>
            <pc:sldMk cId="0" sldId="274"/>
            <ac:spMk id="84" creationId="{3C10ADA1-FA97-4FA2-072C-A929415F26B9}"/>
          </ac:spMkLst>
        </pc:spChg>
        <pc:spChg chg="add mod">
          <ac:chgData name="Shuan Cheng" userId="b14087c0-bac9-44dd-b3f8-5d50e1ee75e5" providerId="ADAL" clId="{75A9BF88-81BC-4677-82BB-DF96F3D360A6}" dt="2025-10-20T00:50:43.112" v="178" actId="207"/>
          <ac:spMkLst>
            <pc:docMk/>
            <pc:sldMk cId="0" sldId="274"/>
            <ac:spMk id="86" creationId="{9F6A2546-FB8F-E2A6-BD76-1358C205F6E5}"/>
          </ac:spMkLst>
        </pc:spChg>
        <pc:spChg chg="add mod">
          <ac:chgData name="Shuan Cheng" userId="b14087c0-bac9-44dd-b3f8-5d50e1ee75e5" providerId="ADAL" clId="{75A9BF88-81BC-4677-82BB-DF96F3D360A6}" dt="2025-10-20T00:50:43.112" v="178" actId="207"/>
          <ac:spMkLst>
            <pc:docMk/>
            <pc:sldMk cId="0" sldId="274"/>
            <ac:spMk id="89" creationId="{2F4BCCF5-0B48-1685-982D-FB23002B5CFB}"/>
          </ac:spMkLst>
        </pc:spChg>
        <pc:spChg chg="add mod">
          <ac:chgData name="Shuan Cheng" userId="b14087c0-bac9-44dd-b3f8-5d50e1ee75e5" providerId="ADAL" clId="{75A9BF88-81BC-4677-82BB-DF96F3D360A6}" dt="2025-10-20T00:50:43.112" v="178" actId="207"/>
          <ac:spMkLst>
            <pc:docMk/>
            <pc:sldMk cId="0" sldId="274"/>
            <ac:spMk id="98" creationId="{E8599172-D10C-B375-9672-F9899D7E2EB2}"/>
          </ac:spMkLst>
        </pc:spChg>
        <pc:spChg chg="add mod">
          <ac:chgData name="Shuan Cheng" userId="b14087c0-bac9-44dd-b3f8-5d50e1ee75e5" providerId="ADAL" clId="{75A9BF88-81BC-4677-82BB-DF96F3D360A6}" dt="2025-10-20T00:50:43.112" v="178" actId="207"/>
          <ac:spMkLst>
            <pc:docMk/>
            <pc:sldMk cId="0" sldId="274"/>
            <ac:spMk id="101" creationId="{7CADCE93-B1AC-BF08-C026-C9178380CC40}"/>
          </ac:spMkLst>
        </pc:spChg>
        <pc:spChg chg="add mod">
          <ac:chgData name="Shuan Cheng" userId="b14087c0-bac9-44dd-b3f8-5d50e1ee75e5" providerId="ADAL" clId="{75A9BF88-81BC-4677-82BB-DF96F3D360A6}" dt="2025-10-20T00:50:43.112" v="178" actId="207"/>
          <ac:spMkLst>
            <pc:docMk/>
            <pc:sldMk cId="0" sldId="274"/>
            <ac:spMk id="102" creationId="{83A191F5-E378-843F-D10B-6C5FACEA7641}"/>
          </ac:spMkLst>
        </pc:spChg>
        <pc:spChg chg="add mod">
          <ac:chgData name="Shuan Cheng" userId="b14087c0-bac9-44dd-b3f8-5d50e1ee75e5" providerId="ADAL" clId="{75A9BF88-81BC-4677-82BB-DF96F3D360A6}" dt="2025-10-20T00:50:43.112" v="178" actId="207"/>
          <ac:spMkLst>
            <pc:docMk/>
            <pc:sldMk cId="0" sldId="274"/>
            <ac:spMk id="103" creationId="{F8E9180A-33D1-2A16-FCC4-BDD924962D10}"/>
          </ac:spMkLst>
        </pc:spChg>
        <pc:spChg chg="add mod">
          <ac:chgData name="Shuan Cheng" userId="b14087c0-bac9-44dd-b3f8-5d50e1ee75e5" providerId="ADAL" clId="{75A9BF88-81BC-4677-82BB-DF96F3D360A6}" dt="2025-10-20T00:50:43.112" v="178" actId="207"/>
          <ac:spMkLst>
            <pc:docMk/>
            <pc:sldMk cId="0" sldId="274"/>
            <ac:spMk id="104" creationId="{9201C2B3-F454-321D-43D0-21D5AB7695FF}"/>
          </ac:spMkLst>
        </pc:spChg>
        <pc:spChg chg="mod">
          <ac:chgData name="Shuan Cheng" userId="b14087c0-bac9-44dd-b3f8-5d50e1ee75e5" providerId="ADAL" clId="{75A9BF88-81BC-4677-82BB-DF96F3D360A6}" dt="2025-10-20T00:50:43.112" v="178" actId="207"/>
          <ac:spMkLst>
            <pc:docMk/>
            <pc:sldMk cId="0" sldId="274"/>
            <ac:spMk id="109" creationId="{A7952427-C838-C21B-A4D5-0C44E6951007}"/>
          </ac:spMkLst>
        </pc:spChg>
        <pc:spChg chg="add mod">
          <ac:chgData name="Shuan Cheng" userId="b14087c0-bac9-44dd-b3f8-5d50e1ee75e5" providerId="ADAL" clId="{75A9BF88-81BC-4677-82BB-DF96F3D360A6}" dt="2025-10-20T00:51:11.132" v="192" actId="207"/>
          <ac:spMkLst>
            <pc:docMk/>
            <pc:sldMk cId="0" sldId="274"/>
            <ac:spMk id="128" creationId="{8390F52B-6D9A-23B4-2039-276B76E0843E}"/>
          </ac:spMkLst>
        </pc:spChg>
        <pc:spChg chg="add mod">
          <ac:chgData name="Shuan Cheng" userId="b14087c0-bac9-44dd-b3f8-5d50e1ee75e5" providerId="ADAL" clId="{75A9BF88-81BC-4677-82BB-DF96F3D360A6}" dt="2025-10-20T00:51:11.132" v="192" actId="207"/>
          <ac:spMkLst>
            <pc:docMk/>
            <pc:sldMk cId="0" sldId="274"/>
            <ac:spMk id="137" creationId="{E2B721BD-E1D1-16F2-DE4E-3447294F480A}"/>
          </ac:spMkLst>
        </pc:spChg>
        <pc:spChg chg="add mod">
          <ac:chgData name="Shuan Cheng" userId="b14087c0-bac9-44dd-b3f8-5d50e1ee75e5" providerId="ADAL" clId="{75A9BF88-81BC-4677-82BB-DF96F3D360A6}" dt="2025-10-20T00:51:11.132" v="192" actId="207"/>
          <ac:spMkLst>
            <pc:docMk/>
            <pc:sldMk cId="0" sldId="274"/>
            <ac:spMk id="139" creationId="{4CCB9FAC-43FF-07AB-5F97-870375C4EFAB}"/>
          </ac:spMkLst>
        </pc:spChg>
        <pc:spChg chg="add mod">
          <ac:chgData name="Shuan Cheng" userId="b14087c0-bac9-44dd-b3f8-5d50e1ee75e5" providerId="ADAL" clId="{75A9BF88-81BC-4677-82BB-DF96F3D360A6}" dt="2025-10-20T00:51:11.132" v="192" actId="207"/>
          <ac:spMkLst>
            <pc:docMk/>
            <pc:sldMk cId="0" sldId="274"/>
            <ac:spMk id="144" creationId="{D9307A08-3512-3B0B-63FC-7116F61E9AA5}"/>
          </ac:spMkLst>
        </pc:spChg>
        <pc:spChg chg="add mod">
          <ac:chgData name="Shuan Cheng" userId="b14087c0-bac9-44dd-b3f8-5d50e1ee75e5" providerId="ADAL" clId="{75A9BF88-81BC-4677-82BB-DF96F3D360A6}" dt="2025-10-20T00:51:11.132" v="192" actId="207"/>
          <ac:spMkLst>
            <pc:docMk/>
            <pc:sldMk cId="0" sldId="274"/>
            <ac:spMk id="146" creationId="{D773D938-72A1-ECE2-12A0-5D9DCC9EA9D9}"/>
          </ac:spMkLst>
        </pc:spChg>
        <pc:spChg chg="add mod">
          <ac:chgData name="Shuan Cheng" userId="b14087c0-bac9-44dd-b3f8-5d50e1ee75e5" providerId="ADAL" clId="{75A9BF88-81BC-4677-82BB-DF96F3D360A6}" dt="2025-10-20T00:51:11.132" v="192" actId="207"/>
          <ac:spMkLst>
            <pc:docMk/>
            <pc:sldMk cId="0" sldId="274"/>
            <ac:spMk id="148" creationId="{15EB08D9-78B2-81B4-B702-1949015C02E3}"/>
          </ac:spMkLst>
        </pc:spChg>
        <pc:spChg chg="add mod">
          <ac:chgData name="Shuan Cheng" userId="b14087c0-bac9-44dd-b3f8-5d50e1ee75e5" providerId="ADAL" clId="{75A9BF88-81BC-4677-82BB-DF96F3D360A6}" dt="2025-10-20T00:51:11.132" v="192" actId="207"/>
          <ac:spMkLst>
            <pc:docMk/>
            <pc:sldMk cId="0" sldId="274"/>
            <ac:spMk id="149" creationId="{98F59B73-25F2-52A0-EAFB-B85CBD10FC6F}"/>
          </ac:spMkLst>
        </pc:spChg>
        <pc:spChg chg="add mod">
          <ac:chgData name="Shuan Cheng" userId="b14087c0-bac9-44dd-b3f8-5d50e1ee75e5" providerId="ADAL" clId="{75A9BF88-81BC-4677-82BB-DF96F3D360A6}" dt="2025-10-20T00:51:11.132" v="192" actId="207"/>
          <ac:spMkLst>
            <pc:docMk/>
            <pc:sldMk cId="0" sldId="274"/>
            <ac:spMk id="151" creationId="{CAF848F5-A092-4C62-EC54-0BAB0B996510}"/>
          </ac:spMkLst>
        </pc:spChg>
        <pc:spChg chg="add mod">
          <ac:chgData name="Shuan Cheng" userId="b14087c0-bac9-44dd-b3f8-5d50e1ee75e5" providerId="ADAL" clId="{75A9BF88-81BC-4677-82BB-DF96F3D360A6}" dt="2025-10-20T00:51:11.132" v="192" actId="207"/>
          <ac:spMkLst>
            <pc:docMk/>
            <pc:sldMk cId="0" sldId="274"/>
            <ac:spMk id="154" creationId="{87D1E34C-DAD0-B15D-E4C1-1BE2E710BBE7}"/>
          </ac:spMkLst>
        </pc:spChg>
        <pc:spChg chg="add mod">
          <ac:chgData name="Shuan Cheng" userId="b14087c0-bac9-44dd-b3f8-5d50e1ee75e5" providerId="ADAL" clId="{75A9BF88-81BC-4677-82BB-DF96F3D360A6}" dt="2025-10-20T00:51:11.132" v="192" actId="207"/>
          <ac:spMkLst>
            <pc:docMk/>
            <pc:sldMk cId="0" sldId="274"/>
            <ac:spMk id="162" creationId="{3E0E4DAD-1323-CCED-0EB5-DAEE46569962}"/>
          </ac:spMkLst>
        </pc:spChg>
        <pc:spChg chg="add mod ord">
          <ac:chgData name="Shuan Cheng" userId="b14087c0-bac9-44dd-b3f8-5d50e1ee75e5" providerId="ADAL" clId="{75A9BF88-81BC-4677-82BB-DF96F3D360A6}" dt="2025-10-20T00:51:23.263" v="195" actId="167"/>
          <ac:spMkLst>
            <pc:docMk/>
            <pc:sldMk cId="0" sldId="274"/>
            <ac:spMk id="176" creationId="{5DD677AB-1764-E331-896D-DCF24B37C9A0}"/>
          </ac:spMkLst>
        </pc:spChg>
        <pc:spChg chg="ord">
          <ac:chgData name="Shuan Cheng" userId="b14087c0-bac9-44dd-b3f8-5d50e1ee75e5" providerId="ADAL" clId="{75A9BF88-81BC-4677-82BB-DF96F3D360A6}" dt="2025-10-20T00:51:23.263" v="195" actId="167"/>
          <ac:spMkLst>
            <pc:docMk/>
            <pc:sldMk cId="0" sldId="274"/>
            <ac:spMk id="177" creationId="{843B4F6E-6F8A-6989-7E0D-4721FD616356}"/>
          </ac:spMkLst>
        </pc:spChg>
        <pc:spChg chg="add mod ord">
          <ac:chgData name="Shuan Cheng" userId="b14087c0-bac9-44dd-b3f8-5d50e1ee75e5" providerId="ADAL" clId="{75A9BF88-81BC-4677-82BB-DF96F3D360A6}" dt="2025-10-20T00:51:23.263" v="195" actId="167"/>
          <ac:spMkLst>
            <pc:docMk/>
            <pc:sldMk cId="0" sldId="274"/>
            <ac:spMk id="180" creationId="{4F8E9A75-72CE-FCCC-D130-56526C99D4FB}"/>
          </ac:spMkLst>
        </pc:spChg>
        <pc:spChg chg="mod">
          <ac:chgData name="Shuan Cheng" userId="b14087c0-bac9-44dd-b3f8-5d50e1ee75e5" providerId="ADAL" clId="{75A9BF88-81BC-4677-82BB-DF96F3D360A6}" dt="2025-10-20T00:55:39.719" v="218" actId="1038"/>
          <ac:spMkLst>
            <pc:docMk/>
            <pc:sldMk cId="0" sldId="274"/>
            <ac:spMk id="185" creationId="{49DF9A7B-0C5E-1EAF-06C5-83F0EB1257CB}"/>
          </ac:spMkLst>
        </pc:spChg>
        <pc:spChg chg="mod">
          <ac:chgData name="Shuan Cheng" userId="b14087c0-bac9-44dd-b3f8-5d50e1ee75e5" providerId="ADAL" clId="{75A9BF88-81BC-4677-82BB-DF96F3D360A6}" dt="2025-10-20T00:55:39.719" v="218" actId="1038"/>
          <ac:spMkLst>
            <pc:docMk/>
            <pc:sldMk cId="0" sldId="274"/>
            <ac:spMk id="186" creationId="{EA55CD4F-29F2-C731-A6FD-0D6528C34208}"/>
          </ac:spMkLst>
        </pc:spChg>
        <pc:spChg chg="mod">
          <ac:chgData name="Shuan Cheng" userId="b14087c0-bac9-44dd-b3f8-5d50e1ee75e5" providerId="ADAL" clId="{75A9BF88-81BC-4677-82BB-DF96F3D360A6}" dt="2025-10-20T00:55:39.719" v="218" actId="1038"/>
          <ac:spMkLst>
            <pc:docMk/>
            <pc:sldMk cId="0" sldId="274"/>
            <ac:spMk id="187" creationId="{17106CB8-2D9C-1597-5859-585C49DE1A43}"/>
          </ac:spMkLst>
        </pc:spChg>
        <pc:spChg chg="mod">
          <ac:chgData name="Shuan Cheng" userId="b14087c0-bac9-44dd-b3f8-5d50e1ee75e5" providerId="ADAL" clId="{75A9BF88-81BC-4677-82BB-DF96F3D360A6}" dt="2025-10-20T00:55:39.719" v="218" actId="1038"/>
          <ac:spMkLst>
            <pc:docMk/>
            <pc:sldMk cId="0" sldId="274"/>
            <ac:spMk id="188" creationId="{DB6780FE-E747-9CB4-C28F-DA2407D56A4B}"/>
          </ac:spMkLst>
        </pc:spChg>
        <pc:spChg chg="add mod ord">
          <ac:chgData name="Shuan Cheng" userId="b14087c0-bac9-44dd-b3f8-5d50e1ee75e5" providerId="ADAL" clId="{75A9BF88-81BC-4677-82BB-DF96F3D360A6}" dt="2025-10-20T00:55:39.719" v="218" actId="1038"/>
          <ac:spMkLst>
            <pc:docMk/>
            <pc:sldMk cId="0" sldId="274"/>
            <ac:spMk id="189" creationId="{62D443BB-F8A5-64F0-54E9-1335350712EC}"/>
          </ac:spMkLst>
        </pc:spChg>
        <pc:spChg chg="mod">
          <ac:chgData name="Shuan Cheng" userId="b14087c0-bac9-44dd-b3f8-5d50e1ee75e5" providerId="ADAL" clId="{75A9BF88-81BC-4677-82BB-DF96F3D360A6}" dt="2025-10-20T00:55:39.719" v="218" actId="1038"/>
          <ac:spMkLst>
            <pc:docMk/>
            <pc:sldMk cId="0" sldId="274"/>
            <ac:spMk id="190" creationId="{E81DC0C7-6DA6-E896-FA86-753E3ADDF776}"/>
          </ac:spMkLst>
        </pc:spChg>
        <pc:spChg chg="add mod ord">
          <ac:chgData name="Shuan Cheng" userId="b14087c0-bac9-44dd-b3f8-5d50e1ee75e5" providerId="ADAL" clId="{75A9BF88-81BC-4677-82BB-DF96F3D360A6}" dt="2025-10-20T00:55:39.719" v="218" actId="1038"/>
          <ac:spMkLst>
            <pc:docMk/>
            <pc:sldMk cId="0" sldId="274"/>
            <ac:spMk id="191" creationId="{778FE057-C5D8-6FDC-817A-9CD25E95358E}"/>
          </ac:spMkLst>
        </pc:spChg>
        <pc:spChg chg="add mod ord">
          <ac:chgData name="Shuan Cheng" userId="b14087c0-bac9-44dd-b3f8-5d50e1ee75e5" providerId="ADAL" clId="{75A9BF88-81BC-4677-82BB-DF96F3D360A6}" dt="2025-10-20T00:55:39.719" v="218" actId="1038"/>
          <ac:spMkLst>
            <pc:docMk/>
            <pc:sldMk cId="0" sldId="274"/>
            <ac:spMk id="192" creationId="{CCCCF3F0-2284-4A36-C079-61B4B1773057}"/>
          </ac:spMkLst>
        </pc:spChg>
        <pc:spChg chg="add mod ord">
          <ac:chgData name="Shuan Cheng" userId="b14087c0-bac9-44dd-b3f8-5d50e1ee75e5" providerId="ADAL" clId="{75A9BF88-81BC-4677-82BB-DF96F3D360A6}" dt="2025-10-20T00:51:23.263" v="195" actId="167"/>
          <ac:spMkLst>
            <pc:docMk/>
            <pc:sldMk cId="0" sldId="274"/>
            <ac:spMk id="194" creationId="{6D92BEAB-23A1-74E4-9F2C-94B885A64DC8}"/>
          </ac:spMkLst>
        </pc:spChg>
        <pc:spChg chg="add mod ord">
          <ac:chgData name="Shuan Cheng" userId="b14087c0-bac9-44dd-b3f8-5d50e1ee75e5" providerId="ADAL" clId="{75A9BF88-81BC-4677-82BB-DF96F3D360A6}" dt="2025-10-20T00:51:23.263" v="195" actId="167"/>
          <ac:spMkLst>
            <pc:docMk/>
            <pc:sldMk cId="0" sldId="274"/>
            <ac:spMk id="200" creationId="{30944A81-A7D0-2C9F-12E0-9C4D6B74BB53}"/>
          </ac:spMkLst>
        </pc:spChg>
        <pc:spChg chg="add mod ord">
          <ac:chgData name="Shuan Cheng" userId="b14087c0-bac9-44dd-b3f8-5d50e1ee75e5" providerId="ADAL" clId="{75A9BF88-81BC-4677-82BB-DF96F3D360A6}" dt="2025-10-20T00:51:23.263" v="195" actId="167"/>
          <ac:spMkLst>
            <pc:docMk/>
            <pc:sldMk cId="0" sldId="274"/>
            <ac:spMk id="202" creationId="{74EDE22C-D31E-64A4-130F-05385522E182}"/>
          </ac:spMkLst>
        </pc:spChg>
        <pc:spChg chg="mod">
          <ac:chgData name="Shuan Cheng" userId="b14087c0-bac9-44dd-b3f8-5d50e1ee75e5" providerId="ADAL" clId="{75A9BF88-81BC-4677-82BB-DF96F3D360A6}" dt="2025-10-20T00:51:20.444" v="194" actId="207"/>
          <ac:spMkLst>
            <pc:docMk/>
            <pc:sldMk cId="0" sldId="274"/>
            <ac:spMk id="209" creationId="{522AFA45-46FF-F299-53D7-5B65EBE1A3D7}"/>
          </ac:spMkLst>
        </pc:spChg>
        <pc:spChg chg="add mod ord">
          <ac:chgData name="Shuan Cheng" userId="b14087c0-bac9-44dd-b3f8-5d50e1ee75e5" providerId="ADAL" clId="{75A9BF88-81BC-4677-82BB-DF96F3D360A6}" dt="2025-10-20T00:51:23.263" v="195" actId="167"/>
          <ac:spMkLst>
            <pc:docMk/>
            <pc:sldMk cId="0" sldId="274"/>
            <ac:spMk id="211" creationId="{7066E671-DDF8-750E-486E-B89E54408D43}"/>
          </ac:spMkLst>
        </pc:spChg>
        <pc:spChg chg="add mod">
          <ac:chgData name="Shuan Cheng" userId="b14087c0-bac9-44dd-b3f8-5d50e1ee75e5" providerId="ADAL" clId="{75A9BF88-81BC-4677-82BB-DF96F3D360A6}" dt="2025-10-20T00:55:05.761" v="204" actId="207"/>
          <ac:spMkLst>
            <pc:docMk/>
            <pc:sldMk cId="0" sldId="274"/>
            <ac:spMk id="221" creationId="{CF66D31A-690B-C823-FFFB-C6A77C41FFF7}"/>
          </ac:spMkLst>
        </pc:spChg>
        <pc:spChg chg="add mod">
          <ac:chgData name="Shuan Cheng" userId="b14087c0-bac9-44dd-b3f8-5d50e1ee75e5" providerId="ADAL" clId="{75A9BF88-81BC-4677-82BB-DF96F3D360A6}" dt="2025-10-20T00:55:05.761" v="204" actId="207"/>
          <ac:spMkLst>
            <pc:docMk/>
            <pc:sldMk cId="0" sldId="274"/>
            <ac:spMk id="223" creationId="{B7BAEFEC-B05C-F1C1-CC3C-0C743CE9B694}"/>
          </ac:spMkLst>
        </pc:spChg>
        <pc:spChg chg="add mod">
          <ac:chgData name="Shuan Cheng" userId="b14087c0-bac9-44dd-b3f8-5d50e1ee75e5" providerId="ADAL" clId="{75A9BF88-81BC-4677-82BB-DF96F3D360A6}" dt="2025-10-20T00:55:05.761" v="204" actId="207"/>
          <ac:spMkLst>
            <pc:docMk/>
            <pc:sldMk cId="0" sldId="274"/>
            <ac:spMk id="224" creationId="{B67ECF3F-1E5B-3E5D-E28A-58D22ED81CC7}"/>
          </ac:spMkLst>
        </pc:spChg>
        <pc:spChg chg="add mod">
          <ac:chgData name="Shuan Cheng" userId="b14087c0-bac9-44dd-b3f8-5d50e1ee75e5" providerId="ADAL" clId="{75A9BF88-81BC-4677-82BB-DF96F3D360A6}" dt="2025-10-20T00:55:05.761" v="204" actId="207"/>
          <ac:spMkLst>
            <pc:docMk/>
            <pc:sldMk cId="0" sldId="274"/>
            <ac:spMk id="225" creationId="{1BB26E17-8538-3E86-9A1E-1598BCAE46B2}"/>
          </ac:spMkLst>
        </pc:spChg>
        <pc:spChg chg="add mod">
          <ac:chgData name="Shuan Cheng" userId="b14087c0-bac9-44dd-b3f8-5d50e1ee75e5" providerId="ADAL" clId="{75A9BF88-81BC-4677-82BB-DF96F3D360A6}" dt="2025-10-20T00:55:05.761" v="204" actId="207"/>
          <ac:spMkLst>
            <pc:docMk/>
            <pc:sldMk cId="0" sldId="274"/>
            <ac:spMk id="226" creationId="{951D65CD-D32E-AE23-D141-B33FB586E9E0}"/>
          </ac:spMkLst>
        </pc:spChg>
        <pc:spChg chg="add mod">
          <ac:chgData name="Shuan Cheng" userId="b14087c0-bac9-44dd-b3f8-5d50e1ee75e5" providerId="ADAL" clId="{75A9BF88-81BC-4677-82BB-DF96F3D360A6}" dt="2025-10-20T00:55:05.761" v="204" actId="207"/>
          <ac:spMkLst>
            <pc:docMk/>
            <pc:sldMk cId="0" sldId="274"/>
            <ac:spMk id="229" creationId="{49FE8573-4EB1-0DA3-9DE9-0A97FD07B0C0}"/>
          </ac:spMkLst>
        </pc:spChg>
        <pc:spChg chg="add mod">
          <ac:chgData name="Shuan Cheng" userId="b14087c0-bac9-44dd-b3f8-5d50e1ee75e5" providerId="ADAL" clId="{75A9BF88-81BC-4677-82BB-DF96F3D360A6}" dt="2025-10-20T00:55:05.761" v="204" actId="207"/>
          <ac:spMkLst>
            <pc:docMk/>
            <pc:sldMk cId="0" sldId="274"/>
            <ac:spMk id="231" creationId="{32C09B20-5AFA-920C-A235-102C830B5887}"/>
          </ac:spMkLst>
        </pc:spChg>
        <pc:spChg chg="add mod">
          <ac:chgData name="Shuan Cheng" userId="b14087c0-bac9-44dd-b3f8-5d50e1ee75e5" providerId="ADAL" clId="{75A9BF88-81BC-4677-82BB-DF96F3D360A6}" dt="2025-10-20T00:55:05.761" v="204" actId="207"/>
          <ac:spMkLst>
            <pc:docMk/>
            <pc:sldMk cId="0" sldId="274"/>
            <ac:spMk id="234" creationId="{DF31136C-77B9-06CC-B908-08535EC953CA}"/>
          </ac:spMkLst>
        </pc:spChg>
        <pc:spChg chg="add mod">
          <ac:chgData name="Shuan Cheng" userId="b14087c0-bac9-44dd-b3f8-5d50e1ee75e5" providerId="ADAL" clId="{75A9BF88-81BC-4677-82BB-DF96F3D360A6}" dt="2025-10-20T00:55:05.761" v="204" actId="207"/>
          <ac:spMkLst>
            <pc:docMk/>
            <pc:sldMk cId="0" sldId="274"/>
            <ac:spMk id="236" creationId="{286B8DAF-7DDA-4B92-72CF-27EDCB2E059A}"/>
          </ac:spMkLst>
        </pc:spChg>
        <pc:spChg chg="add mod">
          <ac:chgData name="Shuan Cheng" userId="b14087c0-bac9-44dd-b3f8-5d50e1ee75e5" providerId="ADAL" clId="{75A9BF88-81BC-4677-82BB-DF96F3D360A6}" dt="2025-10-20T00:55:05.761" v="204" actId="207"/>
          <ac:spMkLst>
            <pc:docMk/>
            <pc:sldMk cId="0" sldId="274"/>
            <ac:spMk id="237" creationId="{CEA14446-0CC2-C682-B497-FABC3ADABCB9}"/>
          </ac:spMkLst>
        </pc:spChg>
        <pc:spChg chg="add mod">
          <ac:chgData name="Shuan Cheng" userId="b14087c0-bac9-44dd-b3f8-5d50e1ee75e5" providerId="ADAL" clId="{75A9BF88-81BC-4677-82BB-DF96F3D360A6}" dt="2025-10-20T00:55:35.892" v="215" actId="207"/>
          <ac:spMkLst>
            <pc:docMk/>
            <pc:sldMk cId="0" sldId="274"/>
            <ac:spMk id="238" creationId="{C223AD92-DDA9-5A28-7BF7-8E4F66CAAB1D}"/>
          </ac:spMkLst>
        </pc:spChg>
        <pc:spChg chg="add mod">
          <ac:chgData name="Shuan Cheng" userId="b14087c0-bac9-44dd-b3f8-5d50e1ee75e5" providerId="ADAL" clId="{75A9BF88-81BC-4677-82BB-DF96F3D360A6}" dt="2025-10-20T00:55:35.892" v="215" actId="207"/>
          <ac:spMkLst>
            <pc:docMk/>
            <pc:sldMk cId="0" sldId="274"/>
            <ac:spMk id="239" creationId="{5678792B-11BE-C465-F2D1-F1BDD78EEF39}"/>
          </ac:spMkLst>
        </pc:spChg>
        <pc:spChg chg="add mod">
          <ac:chgData name="Shuan Cheng" userId="b14087c0-bac9-44dd-b3f8-5d50e1ee75e5" providerId="ADAL" clId="{75A9BF88-81BC-4677-82BB-DF96F3D360A6}" dt="2025-10-20T00:55:35.892" v="215" actId="207"/>
          <ac:spMkLst>
            <pc:docMk/>
            <pc:sldMk cId="0" sldId="274"/>
            <ac:spMk id="242" creationId="{D7B3BAC9-B2E8-C285-8A2F-43A138C1E65D}"/>
          </ac:spMkLst>
        </pc:spChg>
        <pc:spChg chg="add mod">
          <ac:chgData name="Shuan Cheng" userId="b14087c0-bac9-44dd-b3f8-5d50e1ee75e5" providerId="ADAL" clId="{75A9BF88-81BC-4677-82BB-DF96F3D360A6}" dt="2025-10-20T00:55:35.892" v="215" actId="207"/>
          <ac:spMkLst>
            <pc:docMk/>
            <pc:sldMk cId="0" sldId="274"/>
            <ac:spMk id="243" creationId="{E07D8B25-B445-B320-520F-215C4C95DE65}"/>
          </ac:spMkLst>
        </pc:spChg>
        <pc:spChg chg="add mod">
          <ac:chgData name="Shuan Cheng" userId="b14087c0-bac9-44dd-b3f8-5d50e1ee75e5" providerId="ADAL" clId="{75A9BF88-81BC-4677-82BB-DF96F3D360A6}" dt="2025-10-20T00:55:35.892" v="215" actId="207"/>
          <ac:spMkLst>
            <pc:docMk/>
            <pc:sldMk cId="0" sldId="274"/>
            <ac:spMk id="244" creationId="{EB1A393D-ADDE-DE18-606B-0C2C84CD0A89}"/>
          </ac:spMkLst>
        </pc:spChg>
        <pc:spChg chg="add mod">
          <ac:chgData name="Shuan Cheng" userId="b14087c0-bac9-44dd-b3f8-5d50e1ee75e5" providerId="ADAL" clId="{75A9BF88-81BC-4677-82BB-DF96F3D360A6}" dt="2025-10-20T00:55:35.892" v="215" actId="207"/>
          <ac:spMkLst>
            <pc:docMk/>
            <pc:sldMk cId="0" sldId="274"/>
            <ac:spMk id="247" creationId="{A7CD5D0C-6FEB-6A4D-38BE-25AB75C14A6C}"/>
          </ac:spMkLst>
        </pc:spChg>
        <pc:spChg chg="add mod">
          <ac:chgData name="Shuan Cheng" userId="b14087c0-bac9-44dd-b3f8-5d50e1ee75e5" providerId="ADAL" clId="{75A9BF88-81BC-4677-82BB-DF96F3D360A6}" dt="2025-10-20T00:55:35.892" v="215" actId="207"/>
          <ac:spMkLst>
            <pc:docMk/>
            <pc:sldMk cId="0" sldId="274"/>
            <ac:spMk id="248" creationId="{1A72E8A1-871F-8493-B2F8-AB4EBD970342}"/>
          </ac:spMkLst>
        </pc:spChg>
        <pc:spChg chg="add mod">
          <ac:chgData name="Shuan Cheng" userId="b14087c0-bac9-44dd-b3f8-5d50e1ee75e5" providerId="ADAL" clId="{75A9BF88-81BC-4677-82BB-DF96F3D360A6}" dt="2025-10-20T00:55:35.892" v="215" actId="207"/>
          <ac:spMkLst>
            <pc:docMk/>
            <pc:sldMk cId="0" sldId="274"/>
            <ac:spMk id="250" creationId="{90E96FFE-19DA-B78C-52B1-7D96075D7C05}"/>
          </ac:spMkLst>
        </pc:spChg>
        <pc:spChg chg="add mod">
          <ac:chgData name="Shuan Cheng" userId="b14087c0-bac9-44dd-b3f8-5d50e1ee75e5" providerId="ADAL" clId="{75A9BF88-81BC-4677-82BB-DF96F3D360A6}" dt="2025-10-20T00:55:35.892" v="215" actId="207"/>
          <ac:spMkLst>
            <pc:docMk/>
            <pc:sldMk cId="0" sldId="274"/>
            <ac:spMk id="254" creationId="{BF369657-AE78-1DB4-80AD-DEF2F66C6C4F}"/>
          </ac:spMkLst>
        </pc:spChg>
        <pc:spChg chg="add mod">
          <ac:chgData name="Shuan Cheng" userId="b14087c0-bac9-44dd-b3f8-5d50e1ee75e5" providerId="ADAL" clId="{75A9BF88-81BC-4677-82BB-DF96F3D360A6}" dt="2025-10-20T00:55:35.892" v="215" actId="207"/>
          <ac:spMkLst>
            <pc:docMk/>
            <pc:sldMk cId="0" sldId="274"/>
            <ac:spMk id="255" creationId="{D689F558-8831-94B6-CA5E-02F5B4BE444E}"/>
          </ac:spMkLst>
        </pc:spChg>
        <pc:spChg chg="add mod">
          <ac:chgData name="Shuan Cheng" userId="b14087c0-bac9-44dd-b3f8-5d50e1ee75e5" providerId="ADAL" clId="{75A9BF88-81BC-4677-82BB-DF96F3D360A6}" dt="2025-10-20T00:55:43.149" v="220" actId="208"/>
          <ac:spMkLst>
            <pc:docMk/>
            <pc:sldMk cId="0" sldId="274"/>
            <ac:spMk id="259" creationId="{6B5B5729-B661-A11F-0E69-7431B95893C6}"/>
          </ac:spMkLst>
        </pc:spChg>
        <pc:spChg chg="add mod">
          <ac:chgData name="Shuan Cheng" userId="b14087c0-bac9-44dd-b3f8-5d50e1ee75e5" providerId="ADAL" clId="{75A9BF88-81BC-4677-82BB-DF96F3D360A6}" dt="2025-10-20T00:55:43.149" v="220" actId="208"/>
          <ac:spMkLst>
            <pc:docMk/>
            <pc:sldMk cId="0" sldId="274"/>
            <ac:spMk id="260" creationId="{DBCA81B5-30BF-6A46-60DB-8CB5C7DC91C9}"/>
          </ac:spMkLst>
        </pc:spChg>
        <pc:spChg chg="add mod">
          <ac:chgData name="Shuan Cheng" userId="b14087c0-bac9-44dd-b3f8-5d50e1ee75e5" providerId="ADAL" clId="{75A9BF88-81BC-4677-82BB-DF96F3D360A6}" dt="2025-10-20T00:55:43.149" v="220" actId="208"/>
          <ac:spMkLst>
            <pc:docMk/>
            <pc:sldMk cId="0" sldId="274"/>
            <ac:spMk id="262" creationId="{45202883-C13F-65E1-1156-DF3A453448EF}"/>
          </ac:spMkLst>
        </pc:spChg>
        <pc:spChg chg="add mod">
          <ac:chgData name="Shuan Cheng" userId="b14087c0-bac9-44dd-b3f8-5d50e1ee75e5" providerId="ADAL" clId="{75A9BF88-81BC-4677-82BB-DF96F3D360A6}" dt="2025-10-20T00:55:43.149" v="220" actId="208"/>
          <ac:spMkLst>
            <pc:docMk/>
            <pc:sldMk cId="0" sldId="274"/>
            <ac:spMk id="264" creationId="{4AAF83F2-FA12-C256-B12C-C0C425B90204}"/>
          </ac:spMkLst>
        </pc:spChg>
        <pc:spChg chg="add mod">
          <ac:chgData name="Shuan Cheng" userId="b14087c0-bac9-44dd-b3f8-5d50e1ee75e5" providerId="ADAL" clId="{75A9BF88-81BC-4677-82BB-DF96F3D360A6}" dt="2025-10-20T00:55:43.149" v="220" actId="208"/>
          <ac:spMkLst>
            <pc:docMk/>
            <pc:sldMk cId="0" sldId="274"/>
            <ac:spMk id="265" creationId="{29E2B44F-8302-C280-9308-028F02D8FF37}"/>
          </ac:spMkLst>
        </pc:spChg>
        <pc:spChg chg="add mod">
          <ac:chgData name="Shuan Cheng" userId="b14087c0-bac9-44dd-b3f8-5d50e1ee75e5" providerId="ADAL" clId="{75A9BF88-81BC-4677-82BB-DF96F3D360A6}" dt="2025-10-20T00:55:43.149" v="220" actId="208"/>
          <ac:spMkLst>
            <pc:docMk/>
            <pc:sldMk cId="0" sldId="274"/>
            <ac:spMk id="267" creationId="{676350DF-3128-CF35-8FD0-6E18FAC03C06}"/>
          </ac:spMkLst>
        </pc:spChg>
        <pc:spChg chg="add mod">
          <ac:chgData name="Shuan Cheng" userId="b14087c0-bac9-44dd-b3f8-5d50e1ee75e5" providerId="ADAL" clId="{75A9BF88-81BC-4677-82BB-DF96F3D360A6}" dt="2025-10-20T00:55:43.149" v="220" actId="208"/>
          <ac:spMkLst>
            <pc:docMk/>
            <pc:sldMk cId="0" sldId="274"/>
            <ac:spMk id="268" creationId="{752FC52E-BB14-1BF5-915E-196DC360A4DE}"/>
          </ac:spMkLst>
        </pc:spChg>
        <pc:spChg chg="add mod">
          <ac:chgData name="Shuan Cheng" userId="b14087c0-bac9-44dd-b3f8-5d50e1ee75e5" providerId="ADAL" clId="{75A9BF88-81BC-4677-82BB-DF96F3D360A6}" dt="2025-10-20T00:55:43.149" v="220" actId="208"/>
          <ac:spMkLst>
            <pc:docMk/>
            <pc:sldMk cId="0" sldId="274"/>
            <ac:spMk id="269" creationId="{5DE7E206-6E96-6C62-0098-A618A0D477E7}"/>
          </ac:spMkLst>
        </pc:spChg>
        <pc:spChg chg="add mod">
          <ac:chgData name="Shuan Cheng" userId="b14087c0-bac9-44dd-b3f8-5d50e1ee75e5" providerId="ADAL" clId="{75A9BF88-81BC-4677-82BB-DF96F3D360A6}" dt="2025-10-20T00:55:43.149" v="220" actId="208"/>
          <ac:spMkLst>
            <pc:docMk/>
            <pc:sldMk cId="0" sldId="274"/>
            <ac:spMk id="271" creationId="{5CB0E786-CE65-5A28-1D7C-6CE79CE64D56}"/>
          </ac:spMkLst>
        </pc:spChg>
        <pc:spChg chg="add mod">
          <ac:chgData name="Shuan Cheng" userId="b14087c0-bac9-44dd-b3f8-5d50e1ee75e5" providerId="ADAL" clId="{75A9BF88-81BC-4677-82BB-DF96F3D360A6}" dt="2025-10-20T00:55:43.149" v="220" actId="208"/>
          <ac:spMkLst>
            <pc:docMk/>
            <pc:sldMk cId="0" sldId="274"/>
            <ac:spMk id="272" creationId="{6481FCDB-7331-299D-05A2-A1408EA3328A}"/>
          </ac:spMkLst>
        </pc:spChg>
        <pc:spChg chg="add mod">
          <ac:chgData name="Shuan Cheng" userId="b14087c0-bac9-44dd-b3f8-5d50e1ee75e5" providerId="ADAL" clId="{75A9BF88-81BC-4677-82BB-DF96F3D360A6}" dt="2025-10-20T00:56:32.903" v="222" actId="208"/>
          <ac:spMkLst>
            <pc:docMk/>
            <pc:sldMk cId="0" sldId="274"/>
            <ac:spMk id="274" creationId="{502C0257-B341-4C26-834C-01F6632721A4}"/>
          </ac:spMkLst>
        </pc:spChg>
      </pc:sldChg>
      <pc:sldChg chg="addSp delSp modSp mod">
        <pc:chgData name="Shuan Cheng" userId="b14087c0-bac9-44dd-b3f8-5d50e1ee75e5" providerId="ADAL" clId="{75A9BF88-81BC-4677-82BB-DF96F3D360A6}" dt="2025-10-20T00:57:27.879" v="231" actId="1036"/>
        <pc:sldMkLst>
          <pc:docMk/>
          <pc:sldMk cId="0" sldId="275"/>
        </pc:sldMkLst>
        <pc:spChg chg="del">
          <ac:chgData name="Shuan Cheng" userId="b14087c0-bac9-44dd-b3f8-5d50e1ee75e5" providerId="ADAL" clId="{75A9BF88-81BC-4677-82BB-DF96F3D360A6}" dt="2025-10-20T00:57:25.873" v="223" actId="478"/>
          <ac:spMkLst>
            <pc:docMk/>
            <pc:sldMk cId="0" sldId="275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57:25.873" v="223" actId="478"/>
          <ac:spMkLst>
            <pc:docMk/>
            <pc:sldMk cId="0" sldId="275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57:25.873" v="223" actId="478"/>
          <ac:spMkLst>
            <pc:docMk/>
            <pc:sldMk cId="0" sldId="275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57:25.873" v="223" actId="478"/>
          <ac:spMkLst>
            <pc:docMk/>
            <pc:sldMk cId="0" sldId="275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57:25.873" v="223" actId="478"/>
          <ac:spMkLst>
            <pc:docMk/>
            <pc:sldMk cId="0" sldId="275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57:25.873" v="223" actId="478"/>
          <ac:spMkLst>
            <pc:docMk/>
            <pc:sldMk cId="0" sldId="275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57:25.873" v="223" actId="478"/>
          <ac:spMkLst>
            <pc:docMk/>
            <pc:sldMk cId="0" sldId="275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57:25.873" v="223" actId="478"/>
          <ac:spMkLst>
            <pc:docMk/>
            <pc:sldMk cId="0" sldId="275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57:25.873" v="223" actId="478"/>
          <ac:spMkLst>
            <pc:docMk/>
            <pc:sldMk cId="0" sldId="275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0:57:25.873" v="223" actId="478"/>
          <ac:spMkLst>
            <pc:docMk/>
            <pc:sldMk cId="0" sldId="275"/>
            <ac:spMk id="2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20T00:57:27.879" v="231" actId="1036"/>
          <ac:spMkLst>
            <pc:docMk/>
            <pc:sldMk cId="0" sldId="275"/>
            <ac:spMk id="43" creationId="{D59D0314-791A-7FFF-70F2-7066080CD8B0}"/>
          </ac:spMkLst>
        </pc:spChg>
        <pc:spChg chg="add mod">
          <ac:chgData name="Shuan Cheng" userId="b14087c0-bac9-44dd-b3f8-5d50e1ee75e5" providerId="ADAL" clId="{75A9BF88-81BC-4677-82BB-DF96F3D360A6}" dt="2025-10-20T00:57:27.879" v="231" actId="1036"/>
          <ac:spMkLst>
            <pc:docMk/>
            <pc:sldMk cId="0" sldId="275"/>
            <ac:spMk id="45" creationId="{BB5D1945-95E2-620A-2924-7113D6DD5B07}"/>
          </ac:spMkLst>
        </pc:spChg>
        <pc:spChg chg="add mod">
          <ac:chgData name="Shuan Cheng" userId="b14087c0-bac9-44dd-b3f8-5d50e1ee75e5" providerId="ADAL" clId="{75A9BF88-81BC-4677-82BB-DF96F3D360A6}" dt="2025-10-20T00:57:27.879" v="231" actId="1036"/>
          <ac:spMkLst>
            <pc:docMk/>
            <pc:sldMk cId="0" sldId="275"/>
            <ac:spMk id="49" creationId="{1DDACEA8-5BFF-2C27-CE13-12117735167C}"/>
          </ac:spMkLst>
        </pc:spChg>
        <pc:spChg chg="add mod">
          <ac:chgData name="Shuan Cheng" userId="b14087c0-bac9-44dd-b3f8-5d50e1ee75e5" providerId="ADAL" clId="{75A9BF88-81BC-4677-82BB-DF96F3D360A6}" dt="2025-10-20T00:57:27.879" v="231" actId="1036"/>
          <ac:spMkLst>
            <pc:docMk/>
            <pc:sldMk cId="0" sldId="275"/>
            <ac:spMk id="50" creationId="{4CC9FB16-C1E0-65F6-A221-481B99DA8326}"/>
          </ac:spMkLst>
        </pc:spChg>
        <pc:spChg chg="add mod">
          <ac:chgData name="Shuan Cheng" userId="b14087c0-bac9-44dd-b3f8-5d50e1ee75e5" providerId="ADAL" clId="{75A9BF88-81BC-4677-82BB-DF96F3D360A6}" dt="2025-10-20T00:57:27.879" v="231" actId="1036"/>
          <ac:spMkLst>
            <pc:docMk/>
            <pc:sldMk cId="0" sldId="275"/>
            <ac:spMk id="51" creationId="{413DD1A0-1961-EBEE-3FE6-A7BDEF3A0C19}"/>
          </ac:spMkLst>
        </pc:spChg>
        <pc:spChg chg="add mod">
          <ac:chgData name="Shuan Cheng" userId="b14087c0-bac9-44dd-b3f8-5d50e1ee75e5" providerId="ADAL" clId="{75A9BF88-81BC-4677-82BB-DF96F3D360A6}" dt="2025-10-20T00:57:27.879" v="231" actId="1036"/>
          <ac:spMkLst>
            <pc:docMk/>
            <pc:sldMk cId="0" sldId="275"/>
            <ac:spMk id="54" creationId="{B06E593E-3A05-BDF0-1CF3-730DB2F8E336}"/>
          </ac:spMkLst>
        </pc:spChg>
        <pc:spChg chg="add mod">
          <ac:chgData name="Shuan Cheng" userId="b14087c0-bac9-44dd-b3f8-5d50e1ee75e5" providerId="ADAL" clId="{75A9BF88-81BC-4677-82BB-DF96F3D360A6}" dt="2025-10-20T00:57:27.879" v="231" actId="1036"/>
          <ac:spMkLst>
            <pc:docMk/>
            <pc:sldMk cId="0" sldId="275"/>
            <ac:spMk id="55" creationId="{84DF71A1-2C83-B116-9A81-5C4A90B15B5B}"/>
          </ac:spMkLst>
        </pc:spChg>
        <pc:spChg chg="add mod">
          <ac:chgData name="Shuan Cheng" userId="b14087c0-bac9-44dd-b3f8-5d50e1ee75e5" providerId="ADAL" clId="{75A9BF88-81BC-4677-82BB-DF96F3D360A6}" dt="2025-10-20T00:57:27.879" v="231" actId="1036"/>
          <ac:spMkLst>
            <pc:docMk/>
            <pc:sldMk cId="0" sldId="275"/>
            <ac:spMk id="57" creationId="{D70C3143-E673-08ED-7160-584CC7055402}"/>
          </ac:spMkLst>
        </pc:spChg>
        <pc:spChg chg="add mod">
          <ac:chgData name="Shuan Cheng" userId="b14087c0-bac9-44dd-b3f8-5d50e1ee75e5" providerId="ADAL" clId="{75A9BF88-81BC-4677-82BB-DF96F3D360A6}" dt="2025-10-20T00:57:27.879" v="231" actId="1036"/>
          <ac:spMkLst>
            <pc:docMk/>
            <pc:sldMk cId="0" sldId="275"/>
            <ac:spMk id="60" creationId="{400249DE-F560-4EA8-0422-3F3E40407DDE}"/>
          </ac:spMkLst>
        </pc:spChg>
        <pc:spChg chg="add mod">
          <ac:chgData name="Shuan Cheng" userId="b14087c0-bac9-44dd-b3f8-5d50e1ee75e5" providerId="ADAL" clId="{75A9BF88-81BC-4677-82BB-DF96F3D360A6}" dt="2025-10-20T00:57:27.879" v="231" actId="1036"/>
          <ac:spMkLst>
            <pc:docMk/>
            <pc:sldMk cId="0" sldId="275"/>
            <ac:spMk id="61" creationId="{7C50D72F-4BC4-BB23-6485-CEB07B6741A5}"/>
          </ac:spMkLst>
        </pc:spChg>
      </pc:sldChg>
      <pc:sldChg chg="addSp delSp modSp mod">
        <pc:chgData name="Shuan Cheng" userId="b14087c0-bac9-44dd-b3f8-5d50e1ee75e5" providerId="ADAL" clId="{75A9BF88-81BC-4677-82BB-DF96F3D360A6}" dt="2025-10-20T01:12:55.674" v="248" actId="207"/>
        <pc:sldMkLst>
          <pc:docMk/>
          <pc:sldMk cId="0" sldId="277"/>
        </pc:sldMkLst>
        <pc:spChg chg="del">
          <ac:chgData name="Shuan Cheng" userId="b14087c0-bac9-44dd-b3f8-5d50e1ee75e5" providerId="ADAL" clId="{75A9BF88-81BC-4677-82BB-DF96F3D360A6}" dt="2025-10-20T01:06:27.290" v="234" actId="478"/>
          <ac:spMkLst>
            <pc:docMk/>
            <pc:sldMk cId="0" sldId="277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06:27.290" v="234" actId="478"/>
          <ac:spMkLst>
            <pc:docMk/>
            <pc:sldMk cId="0" sldId="277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06:27.290" v="234" actId="478"/>
          <ac:spMkLst>
            <pc:docMk/>
            <pc:sldMk cId="0" sldId="277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06:27.290" v="234" actId="478"/>
          <ac:spMkLst>
            <pc:docMk/>
            <pc:sldMk cId="0" sldId="277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06:24.047" v="233" actId="478"/>
          <ac:spMkLst>
            <pc:docMk/>
            <pc:sldMk cId="0" sldId="277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06:24.047" v="233" actId="478"/>
          <ac:spMkLst>
            <pc:docMk/>
            <pc:sldMk cId="0" sldId="277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06:24.047" v="233" actId="478"/>
          <ac:spMkLst>
            <pc:docMk/>
            <pc:sldMk cId="0" sldId="277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06:24.047" v="233" actId="478"/>
          <ac:spMkLst>
            <pc:docMk/>
            <pc:sldMk cId="0" sldId="277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06:24.047" v="233" actId="478"/>
          <ac:spMkLst>
            <pc:docMk/>
            <pc:sldMk cId="0" sldId="277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06:24.047" v="233" actId="478"/>
          <ac:spMkLst>
            <pc:docMk/>
            <pc:sldMk cId="0" sldId="277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06:24.047" v="233" actId="478"/>
          <ac:spMkLst>
            <pc:docMk/>
            <pc:sldMk cId="0" sldId="277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06:24.047" v="233" actId="478"/>
          <ac:spMkLst>
            <pc:docMk/>
            <pc:sldMk cId="0" sldId="277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06:24.047" v="233" actId="478"/>
          <ac:spMkLst>
            <pc:docMk/>
            <pc:sldMk cId="0" sldId="277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06:24.047" v="233" actId="478"/>
          <ac:spMkLst>
            <pc:docMk/>
            <pc:sldMk cId="0" sldId="277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06:21.027" v="232" actId="478"/>
          <ac:spMkLst>
            <pc:docMk/>
            <pc:sldMk cId="0" sldId="277"/>
            <ac:spMk id="2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06:21.027" v="232" actId="478"/>
          <ac:spMkLst>
            <pc:docMk/>
            <pc:sldMk cId="0" sldId="277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06:21.027" v="232" actId="478"/>
          <ac:spMkLst>
            <pc:docMk/>
            <pc:sldMk cId="0" sldId="277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06:21.027" v="232" actId="478"/>
          <ac:spMkLst>
            <pc:docMk/>
            <pc:sldMk cId="0" sldId="277"/>
            <ac:spMk id="3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06:21.027" v="232" actId="478"/>
          <ac:spMkLst>
            <pc:docMk/>
            <pc:sldMk cId="0" sldId="277"/>
            <ac:spMk id="3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06:21.027" v="232" actId="478"/>
          <ac:spMkLst>
            <pc:docMk/>
            <pc:sldMk cId="0" sldId="277"/>
            <ac:spMk id="3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06:21.027" v="232" actId="478"/>
          <ac:spMkLst>
            <pc:docMk/>
            <pc:sldMk cId="0" sldId="277"/>
            <ac:spMk id="3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06:21.027" v="232" actId="478"/>
          <ac:spMkLst>
            <pc:docMk/>
            <pc:sldMk cId="0" sldId="277"/>
            <ac:spMk id="3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06:21.027" v="232" actId="478"/>
          <ac:spMkLst>
            <pc:docMk/>
            <pc:sldMk cId="0" sldId="277"/>
            <ac:spMk id="4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06:21.027" v="232" actId="478"/>
          <ac:spMkLst>
            <pc:docMk/>
            <pc:sldMk cId="0" sldId="277"/>
            <ac:spMk id="4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12:42.372" v="244" actId="478"/>
          <ac:spMkLst>
            <pc:docMk/>
            <pc:sldMk cId="0" sldId="277"/>
            <ac:spMk id="45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20T01:06:30.708" v="236" actId="207"/>
          <ac:spMkLst>
            <pc:docMk/>
            <pc:sldMk cId="0" sldId="277"/>
            <ac:spMk id="51" creationId="{805298B0-5FFC-89B4-2515-8E8909E7E557}"/>
          </ac:spMkLst>
        </pc:spChg>
        <pc:spChg chg="add mod">
          <ac:chgData name="Shuan Cheng" userId="b14087c0-bac9-44dd-b3f8-5d50e1ee75e5" providerId="ADAL" clId="{75A9BF88-81BC-4677-82BB-DF96F3D360A6}" dt="2025-10-20T01:06:30.708" v="236" actId="207"/>
          <ac:spMkLst>
            <pc:docMk/>
            <pc:sldMk cId="0" sldId="277"/>
            <ac:spMk id="52" creationId="{9FABE46A-37C1-EDB7-E783-F33ED0E69774}"/>
          </ac:spMkLst>
        </pc:spChg>
        <pc:spChg chg="add mod">
          <ac:chgData name="Shuan Cheng" userId="b14087c0-bac9-44dd-b3f8-5d50e1ee75e5" providerId="ADAL" clId="{75A9BF88-81BC-4677-82BB-DF96F3D360A6}" dt="2025-10-20T01:06:30.708" v="236" actId="207"/>
          <ac:spMkLst>
            <pc:docMk/>
            <pc:sldMk cId="0" sldId="277"/>
            <ac:spMk id="53" creationId="{282C8F0A-4E1A-8F36-BEE2-78C208FC94A6}"/>
          </ac:spMkLst>
        </pc:spChg>
        <pc:spChg chg="add mod">
          <ac:chgData name="Shuan Cheng" userId="b14087c0-bac9-44dd-b3f8-5d50e1ee75e5" providerId="ADAL" clId="{75A9BF88-81BC-4677-82BB-DF96F3D360A6}" dt="2025-10-20T01:06:30.708" v="236" actId="207"/>
          <ac:spMkLst>
            <pc:docMk/>
            <pc:sldMk cId="0" sldId="277"/>
            <ac:spMk id="54" creationId="{52AC7244-C318-4C6A-DA82-0AA6A719C9C4}"/>
          </ac:spMkLst>
        </pc:spChg>
        <pc:spChg chg="add mod">
          <ac:chgData name="Shuan Cheng" userId="b14087c0-bac9-44dd-b3f8-5d50e1ee75e5" providerId="ADAL" clId="{75A9BF88-81BC-4677-82BB-DF96F3D360A6}" dt="2025-10-20T01:06:30.708" v="236" actId="207"/>
          <ac:spMkLst>
            <pc:docMk/>
            <pc:sldMk cId="0" sldId="277"/>
            <ac:spMk id="55" creationId="{1E3C2895-EB45-D9AF-01BF-08D45B97A926}"/>
          </ac:spMkLst>
        </pc:spChg>
        <pc:spChg chg="add del mod">
          <ac:chgData name="Shuan Cheng" userId="b14087c0-bac9-44dd-b3f8-5d50e1ee75e5" providerId="ADAL" clId="{75A9BF88-81BC-4677-82BB-DF96F3D360A6}" dt="2025-10-20T01:10:42.639" v="239" actId="478"/>
          <ac:spMkLst>
            <pc:docMk/>
            <pc:sldMk cId="0" sldId="277"/>
            <ac:spMk id="62" creationId="{579581F7-AF4D-1830-99A7-F017C5A26AF0}"/>
          </ac:spMkLst>
        </pc:spChg>
        <pc:spChg chg="add del mod">
          <ac:chgData name="Shuan Cheng" userId="b14087c0-bac9-44dd-b3f8-5d50e1ee75e5" providerId="ADAL" clId="{75A9BF88-81BC-4677-82BB-DF96F3D360A6}" dt="2025-10-20T01:10:42.639" v="239" actId="478"/>
          <ac:spMkLst>
            <pc:docMk/>
            <pc:sldMk cId="0" sldId="277"/>
            <ac:spMk id="66" creationId="{E5603FFE-036B-1988-C4F6-1AE583AD12DE}"/>
          </ac:spMkLst>
        </pc:spChg>
        <pc:spChg chg="del">
          <ac:chgData name="Shuan Cheng" userId="b14087c0-bac9-44dd-b3f8-5d50e1ee75e5" providerId="ADAL" clId="{75A9BF88-81BC-4677-82BB-DF96F3D360A6}" dt="2025-10-20T01:10:42.639" v="239" actId="478"/>
          <ac:spMkLst>
            <pc:docMk/>
            <pc:sldMk cId="0" sldId="277"/>
            <ac:spMk id="70" creationId="{C070DDF4-2305-5FAE-4338-DF55A37B87A5}"/>
          </ac:spMkLst>
        </pc:spChg>
        <pc:spChg chg="add del mod">
          <ac:chgData name="Shuan Cheng" userId="b14087c0-bac9-44dd-b3f8-5d50e1ee75e5" providerId="ADAL" clId="{75A9BF88-81BC-4677-82BB-DF96F3D360A6}" dt="2025-10-20T01:10:42.639" v="239" actId="478"/>
          <ac:spMkLst>
            <pc:docMk/>
            <pc:sldMk cId="0" sldId="277"/>
            <ac:spMk id="71" creationId="{ADFDC1FE-D066-7052-BD6F-A4E66398F1B9}"/>
          </ac:spMkLst>
        </pc:spChg>
        <pc:spChg chg="add del mod">
          <ac:chgData name="Shuan Cheng" userId="b14087c0-bac9-44dd-b3f8-5d50e1ee75e5" providerId="ADAL" clId="{75A9BF88-81BC-4677-82BB-DF96F3D360A6}" dt="2025-10-20T01:10:42.639" v="239" actId="478"/>
          <ac:spMkLst>
            <pc:docMk/>
            <pc:sldMk cId="0" sldId="277"/>
            <ac:spMk id="72" creationId="{726B053B-5947-A308-378F-A0A39A3DB253}"/>
          </ac:spMkLst>
        </pc:spChg>
        <pc:spChg chg="del">
          <ac:chgData name="Shuan Cheng" userId="b14087c0-bac9-44dd-b3f8-5d50e1ee75e5" providerId="ADAL" clId="{75A9BF88-81BC-4677-82BB-DF96F3D360A6}" dt="2025-10-20T01:10:42.639" v="239" actId="478"/>
          <ac:spMkLst>
            <pc:docMk/>
            <pc:sldMk cId="0" sldId="277"/>
            <ac:spMk id="73" creationId="{C69525A0-9A2A-B141-CC93-C2B8E94D5578}"/>
          </ac:spMkLst>
        </pc:spChg>
        <pc:spChg chg="del">
          <ac:chgData name="Shuan Cheng" userId="b14087c0-bac9-44dd-b3f8-5d50e1ee75e5" providerId="ADAL" clId="{75A9BF88-81BC-4677-82BB-DF96F3D360A6}" dt="2025-10-20T01:10:42.639" v="239" actId="478"/>
          <ac:spMkLst>
            <pc:docMk/>
            <pc:sldMk cId="0" sldId="277"/>
            <ac:spMk id="74" creationId="{1BF25911-B07D-BA69-2D42-D6D12FB739F9}"/>
          </ac:spMkLst>
        </pc:spChg>
        <pc:spChg chg="add del mod">
          <ac:chgData name="Shuan Cheng" userId="b14087c0-bac9-44dd-b3f8-5d50e1ee75e5" providerId="ADAL" clId="{75A9BF88-81BC-4677-82BB-DF96F3D360A6}" dt="2025-10-20T01:10:42.639" v="239" actId="478"/>
          <ac:spMkLst>
            <pc:docMk/>
            <pc:sldMk cId="0" sldId="277"/>
            <ac:spMk id="75" creationId="{9234F99B-342E-9A1F-5EED-424D222F3235}"/>
          </ac:spMkLst>
        </pc:spChg>
        <pc:spChg chg="del">
          <ac:chgData name="Shuan Cheng" userId="b14087c0-bac9-44dd-b3f8-5d50e1ee75e5" providerId="ADAL" clId="{75A9BF88-81BC-4677-82BB-DF96F3D360A6}" dt="2025-10-20T01:10:42.639" v="239" actId="478"/>
          <ac:spMkLst>
            <pc:docMk/>
            <pc:sldMk cId="0" sldId="277"/>
            <ac:spMk id="76" creationId="{4F05E022-D69E-5F41-559A-A5546876D6C5}"/>
          </ac:spMkLst>
        </pc:spChg>
        <pc:spChg chg="add del mod">
          <ac:chgData name="Shuan Cheng" userId="b14087c0-bac9-44dd-b3f8-5d50e1ee75e5" providerId="ADAL" clId="{75A9BF88-81BC-4677-82BB-DF96F3D360A6}" dt="2025-10-20T01:10:42.639" v="239" actId="478"/>
          <ac:spMkLst>
            <pc:docMk/>
            <pc:sldMk cId="0" sldId="277"/>
            <ac:spMk id="78" creationId="{74EDB640-0C8F-BB12-77CA-36667E5C2654}"/>
          </ac:spMkLst>
        </pc:spChg>
        <pc:spChg chg="add mod">
          <ac:chgData name="Shuan Cheng" userId="b14087c0-bac9-44dd-b3f8-5d50e1ee75e5" providerId="ADAL" clId="{75A9BF88-81BC-4677-82BB-DF96F3D360A6}" dt="2025-10-20T01:10:47.513" v="242" actId="208"/>
          <ac:spMkLst>
            <pc:docMk/>
            <pc:sldMk cId="0" sldId="277"/>
            <ac:spMk id="79" creationId="{733592A4-604A-4528-358E-B87C2F8EFEDA}"/>
          </ac:spMkLst>
        </pc:spChg>
        <pc:spChg chg="add mod">
          <ac:chgData name="Shuan Cheng" userId="b14087c0-bac9-44dd-b3f8-5d50e1ee75e5" providerId="ADAL" clId="{75A9BF88-81BC-4677-82BB-DF96F3D360A6}" dt="2025-10-20T01:10:47.513" v="242" actId="208"/>
          <ac:spMkLst>
            <pc:docMk/>
            <pc:sldMk cId="0" sldId="277"/>
            <ac:spMk id="81" creationId="{157E5AF1-2197-0D2B-CAD8-69E4B663BBFE}"/>
          </ac:spMkLst>
        </pc:spChg>
        <pc:spChg chg="mod">
          <ac:chgData name="Shuan Cheng" userId="b14087c0-bac9-44dd-b3f8-5d50e1ee75e5" providerId="ADAL" clId="{75A9BF88-81BC-4677-82BB-DF96F3D360A6}" dt="2025-10-20T01:11:23.007" v="243" actId="2085"/>
          <ac:spMkLst>
            <pc:docMk/>
            <pc:sldMk cId="0" sldId="277"/>
            <ac:spMk id="82" creationId="{88E2FF03-DB27-07C6-AFC5-9CBF04EDA1CA}"/>
          </ac:spMkLst>
        </pc:spChg>
        <pc:spChg chg="add mod">
          <ac:chgData name="Shuan Cheng" userId="b14087c0-bac9-44dd-b3f8-5d50e1ee75e5" providerId="ADAL" clId="{75A9BF88-81BC-4677-82BB-DF96F3D360A6}" dt="2025-10-20T01:11:23.007" v="243" actId="2085"/>
          <ac:spMkLst>
            <pc:docMk/>
            <pc:sldMk cId="0" sldId="277"/>
            <ac:spMk id="84" creationId="{EE11F9F0-2329-9991-D555-4C8D8F9FD764}"/>
          </ac:spMkLst>
        </pc:spChg>
        <pc:spChg chg="add mod">
          <ac:chgData name="Shuan Cheng" userId="b14087c0-bac9-44dd-b3f8-5d50e1ee75e5" providerId="ADAL" clId="{75A9BF88-81BC-4677-82BB-DF96F3D360A6}" dt="2025-10-20T01:11:23.007" v="243" actId="2085"/>
          <ac:spMkLst>
            <pc:docMk/>
            <pc:sldMk cId="0" sldId="277"/>
            <ac:spMk id="86" creationId="{0053D400-1F21-D478-A129-0433D4682139}"/>
          </ac:spMkLst>
        </pc:spChg>
        <pc:spChg chg="mod">
          <ac:chgData name="Shuan Cheng" userId="b14087c0-bac9-44dd-b3f8-5d50e1ee75e5" providerId="ADAL" clId="{75A9BF88-81BC-4677-82BB-DF96F3D360A6}" dt="2025-10-20T01:11:23.007" v="243" actId="2085"/>
          <ac:spMkLst>
            <pc:docMk/>
            <pc:sldMk cId="0" sldId="277"/>
            <ac:spMk id="88" creationId="{C19399FC-7859-5059-CDA2-C6EB9FE8E47F}"/>
          </ac:spMkLst>
        </pc:spChg>
        <pc:spChg chg="mod">
          <ac:chgData name="Shuan Cheng" userId="b14087c0-bac9-44dd-b3f8-5d50e1ee75e5" providerId="ADAL" clId="{75A9BF88-81BC-4677-82BB-DF96F3D360A6}" dt="2025-10-20T01:11:23.007" v="243" actId="2085"/>
          <ac:spMkLst>
            <pc:docMk/>
            <pc:sldMk cId="0" sldId="277"/>
            <ac:spMk id="89" creationId="{064BC14D-93A6-F4F4-BB12-16157A95A578}"/>
          </ac:spMkLst>
        </pc:spChg>
        <pc:spChg chg="add mod">
          <ac:chgData name="Shuan Cheng" userId="b14087c0-bac9-44dd-b3f8-5d50e1ee75e5" providerId="ADAL" clId="{75A9BF88-81BC-4677-82BB-DF96F3D360A6}" dt="2025-10-20T01:11:23.007" v="243" actId="2085"/>
          <ac:spMkLst>
            <pc:docMk/>
            <pc:sldMk cId="0" sldId="277"/>
            <ac:spMk id="90" creationId="{9BEF5B78-CE98-37DC-17D3-2EDD8BA4CBDE}"/>
          </ac:spMkLst>
        </pc:spChg>
        <pc:spChg chg="mod">
          <ac:chgData name="Shuan Cheng" userId="b14087c0-bac9-44dd-b3f8-5d50e1ee75e5" providerId="ADAL" clId="{75A9BF88-81BC-4677-82BB-DF96F3D360A6}" dt="2025-10-20T01:11:23.007" v="243" actId="2085"/>
          <ac:spMkLst>
            <pc:docMk/>
            <pc:sldMk cId="0" sldId="277"/>
            <ac:spMk id="92" creationId="{6775DC78-5983-05F2-39DD-003E61D6F500}"/>
          </ac:spMkLst>
        </pc:spChg>
        <pc:spChg chg="add mod">
          <ac:chgData name="Shuan Cheng" userId="b14087c0-bac9-44dd-b3f8-5d50e1ee75e5" providerId="ADAL" clId="{75A9BF88-81BC-4677-82BB-DF96F3D360A6}" dt="2025-10-20T01:11:23.007" v="243" actId="2085"/>
          <ac:spMkLst>
            <pc:docMk/>
            <pc:sldMk cId="0" sldId="277"/>
            <ac:spMk id="95" creationId="{5C01B28E-211A-E5D6-1F32-A7FE72BB0276}"/>
          </ac:spMkLst>
        </pc:spChg>
        <pc:spChg chg="add mod">
          <ac:chgData name="Shuan Cheng" userId="b14087c0-bac9-44dd-b3f8-5d50e1ee75e5" providerId="ADAL" clId="{75A9BF88-81BC-4677-82BB-DF96F3D360A6}" dt="2025-10-20T01:11:23.007" v="243" actId="2085"/>
          <ac:spMkLst>
            <pc:docMk/>
            <pc:sldMk cId="0" sldId="277"/>
            <ac:spMk id="97" creationId="{E0E63D1F-9E94-675F-0B3C-2F9FD09D5F42}"/>
          </ac:spMkLst>
        </pc:spChg>
        <pc:spChg chg="add mod">
          <ac:chgData name="Shuan Cheng" userId="b14087c0-bac9-44dd-b3f8-5d50e1ee75e5" providerId="ADAL" clId="{75A9BF88-81BC-4677-82BB-DF96F3D360A6}" dt="2025-10-20T01:10:47.513" v="242" actId="208"/>
          <ac:spMkLst>
            <pc:docMk/>
            <pc:sldMk cId="0" sldId="277"/>
            <ac:spMk id="103" creationId="{44E149AD-3B7E-C94D-D2D7-5703032B79C0}"/>
          </ac:spMkLst>
        </pc:spChg>
        <pc:spChg chg="add mod">
          <ac:chgData name="Shuan Cheng" userId="b14087c0-bac9-44dd-b3f8-5d50e1ee75e5" providerId="ADAL" clId="{75A9BF88-81BC-4677-82BB-DF96F3D360A6}" dt="2025-10-20T01:10:47.513" v="242" actId="208"/>
          <ac:spMkLst>
            <pc:docMk/>
            <pc:sldMk cId="0" sldId="277"/>
            <ac:spMk id="106" creationId="{B59FC0BB-FDA0-F905-716F-3659244BA146}"/>
          </ac:spMkLst>
        </pc:spChg>
        <pc:spChg chg="add mod">
          <ac:chgData name="Shuan Cheng" userId="b14087c0-bac9-44dd-b3f8-5d50e1ee75e5" providerId="ADAL" clId="{75A9BF88-81BC-4677-82BB-DF96F3D360A6}" dt="2025-10-20T01:11:23.007" v="243" actId="2085"/>
          <ac:spMkLst>
            <pc:docMk/>
            <pc:sldMk cId="0" sldId="277"/>
            <ac:spMk id="112" creationId="{30D84126-F63F-C8A9-32C8-BE61FE236E83}"/>
          </ac:spMkLst>
        </pc:spChg>
        <pc:spChg chg="add del mod">
          <ac:chgData name="Shuan Cheng" userId="b14087c0-bac9-44dd-b3f8-5d50e1ee75e5" providerId="ADAL" clId="{75A9BF88-81BC-4677-82BB-DF96F3D360A6}" dt="2025-10-20T01:12:47.210" v="246" actId="478"/>
          <ac:spMkLst>
            <pc:docMk/>
            <pc:sldMk cId="0" sldId="277"/>
            <ac:spMk id="113" creationId="{73BD7CFD-9B07-5730-07A9-140CD134B066}"/>
          </ac:spMkLst>
        </pc:spChg>
        <pc:spChg chg="add mod">
          <ac:chgData name="Shuan Cheng" userId="b14087c0-bac9-44dd-b3f8-5d50e1ee75e5" providerId="ADAL" clId="{75A9BF88-81BC-4677-82BB-DF96F3D360A6}" dt="2025-10-20T01:12:55.674" v="248" actId="207"/>
          <ac:spMkLst>
            <pc:docMk/>
            <pc:sldMk cId="0" sldId="277"/>
            <ac:spMk id="114" creationId="{64CA9F0E-044B-4752-B8CD-E761551EEF8D}"/>
          </ac:spMkLst>
        </pc:spChg>
      </pc:sldChg>
      <pc:sldChg chg="addSp delSp modSp mod">
        <pc:chgData name="Shuan Cheng" userId="b14087c0-bac9-44dd-b3f8-5d50e1ee75e5" providerId="ADAL" clId="{75A9BF88-81BC-4677-82BB-DF96F3D360A6}" dt="2025-10-20T01:17:13.221" v="276" actId="1076"/>
        <pc:sldMkLst>
          <pc:docMk/>
          <pc:sldMk cId="0" sldId="278"/>
        </pc:sldMkLst>
        <pc:spChg chg="mod">
          <ac:chgData name="Shuan Cheng" userId="b14087c0-bac9-44dd-b3f8-5d50e1ee75e5" providerId="ADAL" clId="{75A9BF88-81BC-4677-82BB-DF96F3D360A6}" dt="2025-10-20T01:15:48.922" v="250" actId="6549"/>
          <ac:spMkLst>
            <pc:docMk/>
            <pc:sldMk cId="0" sldId="278"/>
            <ac:spMk id="8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1:17:13.221" v="276" actId="1076"/>
          <ac:spMkLst>
            <pc:docMk/>
            <pc:sldMk cId="0" sldId="278"/>
            <ac:spMk id="11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1:16:14.055" v="259" actId="1076"/>
          <ac:spMkLst>
            <pc:docMk/>
            <pc:sldMk cId="0" sldId="278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16:21.368" v="260" actId="478"/>
          <ac:spMkLst>
            <pc:docMk/>
            <pc:sldMk cId="0" sldId="278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16:21.368" v="260" actId="478"/>
          <ac:spMkLst>
            <pc:docMk/>
            <pc:sldMk cId="0" sldId="278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16:21.368" v="260" actId="478"/>
          <ac:spMkLst>
            <pc:docMk/>
            <pc:sldMk cId="0" sldId="278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16:21.368" v="260" actId="478"/>
          <ac:spMkLst>
            <pc:docMk/>
            <pc:sldMk cId="0" sldId="278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16:21.368" v="260" actId="478"/>
          <ac:spMkLst>
            <pc:docMk/>
            <pc:sldMk cId="0" sldId="278"/>
            <ac:spMk id="2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16:21.368" v="260" actId="478"/>
          <ac:spMkLst>
            <pc:docMk/>
            <pc:sldMk cId="0" sldId="278"/>
            <ac:spMk id="3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16:21.368" v="260" actId="478"/>
          <ac:spMkLst>
            <pc:docMk/>
            <pc:sldMk cId="0" sldId="278"/>
            <ac:spMk id="3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16:21.368" v="260" actId="478"/>
          <ac:spMkLst>
            <pc:docMk/>
            <pc:sldMk cId="0" sldId="278"/>
            <ac:spMk id="3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16:21.368" v="260" actId="478"/>
          <ac:spMkLst>
            <pc:docMk/>
            <pc:sldMk cId="0" sldId="278"/>
            <ac:spMk id="3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16:21.368" v="260" actId="478"/>
          <ac:spMkLst>
            <pc:docMk/>
            <pc:sldMk cId="0" sldId="278"/>
            <ac:spMk id="41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20T01:16:03.689" v="256" actId="208"/>
          <ac:spMkLst>
            <pc:docMk/>
            <pc:sldMk cId="0" sldId="278"/>
            <ac:spMk id="47" creationId="{4947027E-1B1D-FC46-949B-ED30C5B0D818}"/>
          </ac:spMkLst>
        </pc:spChg>
        <pc:spChg chg="add mod">
          <ac:chgData name="Shuan Cheng" userId="b14087c0-bac9-44dd-b3f8-5d50e1ee75e5" providerId="ADAL" clId="{75A9BF88-81BC-4677-82BB-DF96F3D360A6}" dt="2025-10-20T01:16:03.689" v="256" actId="208"/>
          <ac:spMkLst>
            <pc:docMk/>
            <pc:sldMk cId="0" sldId="278"/>
            <ac:spMk id="48" creationId="{26E288AB-3F5F-0197-99A0-85D4E812C8EA}"/>
          </ac:spMkLst>
        </pc:spChg>
        <pc:spChg chg="add mod">
          <ac:chgData name="Shuan Cheng" userId="b14087c0-bac9-44dd-b3f8-5d50e1ee75e5" providerId="ADAL" clId="{75A9BF88-81BC-4677-82BB-DF96F3D360A6}" dt="2025-10-20T01:16:25.060" v="268" actId="1037"/>
          <ac:spMkLst>
            <pc:docMk/>
            <pc:sldMk cId="0" sldId="278"/>
            <ac:spMk id="50" creationId="{C0F321F5-E422-8323-0A2C-2B6415ACA2ED}"/>
          </ac:spMkLst>
        </pc:spChg>
        <pc:spChg chg="add mod">
          <ac:chgData name="Shuan Cheng" userId="b14087c0-bac9-44dd-b3f8-5d50e1ee75e5" providerId="ADAL" clId="{75A9BF88-81BC-4677-82BB-DF96F3D360A6}" dt="2025-10-20T01:16:25.060" v="268" actId="1037"/>
          <ac:spMkLst>
            <pc:docMk/>
            <pc:sldMk cId="0" sldId="278"/>
            <ac:spMk id="52" creationId="{D693BADE-893D-7984-85EF-D5AF23CC9EE2}"/>
          </ac:spMkLst>
        </pc:spChg>
        <pc:spChg chg="add mod">
          <ac:chgData name="Shuan Cheng" userId="b14087c0-bac9-44dd-b3f8-5d50e1ee75e5" providerId="ADAL" clId="{75A9BF88-81BC-4677-82BB-DF96F3D360A6}" dt="2025-10-20T01:16:25.060" v="268" actId="1037"/>
          <ac:spMkLst>
            <pc:docMk/>
            <pc:sldMk cId="0" sldId="278"/>
            <ac:spMk id="54" creationId="{3FA20404-39C3-D625-5D9F-B822E9A81B3C}"/>
          </ac:spMkLst>
        </pc:spChg>
        <pc:spChg chg="add mod">
          <ac:chgData name="Shuan Cheng" userId="b14087c0-bac9-44dd-b3f8-5d50e1ee75e5" providerId="ADAL" clId="{75A9BF88-81BC-4677-82BB-DF96F3D360A6}" dt="2025-10-20T01:16:25.060" v="268" actId="1037"/>
          <ac:spMkLst>
            <pc:docMk/>
            <pc:sldMk cId="0" sldId="278"/>
            <ac:spMk id="56" creationId="{251FDEB8-7BD6-94E7-7C15-D8A87791CF91}"/>
          </ac:spMkLst>
        </pc:spChg>
        <pc:spChg chg="add mod">
          <ac:chgData name="Shuan Cheng" userId="b14087c0-bac9-44dd-b3f8-5d50e1ee75e5" providerId="ADAL" clId="{75A9BF88-81BC-4677-82BB-DF96F3D360A6}" dt="2025-10-20T01:16:25.060" v="268" actId="1037"/>
          <ac:spMkLst>
            <pc:docMk/>
            <pc:sldMk cId="0" sldId="278"/>
            <ac:spMk id="59" creationId="{2DD5FD8F-2611-AC41-7282-E83E858FC233}"/>
          </ac:spMkLst>
        </pc:spChg>
        <pc:spChg chg="add mod">
          <ac:chgData name="Shuan Cheng" userId="b14087c0-bac9-44dd-b3f8-5d50e1ee75e5" providerId="ADAL" clId="{75A9BF88-81BC-4677-82BB-DF96F3D360A6}" dt="2025-10-20T01:16:25.060" v="268" actId="1037"/>
          <ac:spMkLst>
            <pc:docMk/>
            <pc:sldMk cId="0" sldId="278"/>
            <ac:spMk id="61" creationId="{D8C97811-A365-41D8-037C-A5E6DC88EBD1}"/>
          </ac:spMkLst>
        </pc:spChg>
        <pc:spChg chg="add mod">
          <ac:chgData name="Shuan Cheng" userId="b14087c0-bac9-44dd-b3f8-5d50e1ee75e5" providerId="ADAL" clId="{75A9BF88-81BC-4677-82BB-DF96F3D360A6}" dt="2025-10-20T01:16:25.060" v="268" actId="1037"/>
          <ac:spMkLst>
            <pc:docMk/>
            <pc:sldMk cId="0" sldId="278"/>
            <ac:spMk id="69" creationId="{80E6AEC5-991E-C9CC-C19F-093B0D5C9CDF}"/>
          </ac:spMkLst>
        </pc:spChg>
        <pc:spChg chg="add mod">
          <ac:chgData name="Shuan Cheng" userId="b14087c0-bac9-44dd-b3f8-5d50e1ee75e5" providerId="ADAL" clId="{75A9BF88-81BC-4677-82BB-DF96F3D360A6}" dt="2025-10-20T01:16:25.060" v="268" actId="1037"/>
          <ac:spMkLst>
            <pc:docMk/>
            <pc:sldMk cId="0" sldId="278"/>
            <ac:spMk id="70" creationId="{7A9775F1-C86D-6994-D8F1-13718143DC83}"/>
          </ac:spMkLst>
        </pc:spChg>
        <pc:spChg chg="add mod">
          <ac:chgData name="Shuan Cheng" userId="b14087c0-bac9-44dd-b3f8-5d50e1ee75e5" providerId="ADAL" clId="{75A9BF88-81BC-4677-82BB-DF96F3D360A6}" dt="2025-10-20T01:16:25.060" v="268" actId="1037"/>
          <ac:spMkLst>
            <pc:docMk/>
            <pc:sldMk cId="0" sldId="278"/>
            <ac:spMk id="72" creationId="{571C5142-A9E3-3E7A-3BF1-0AF033E8CF95}"/>
          </ac:spMkLst>
        </pc:spChg>
        <pc:spChg chg="add mod">
          <ac:chgData name="Shuan Cheng" userId="b14087c0-bac9-44dd-b3f8-5d50e1ee75e5" providerId="ADAL" clId="{75A9BF88-81BC-4677-82BB-DF96F3D360A6}" dt="2025-10-20T01:16:25.060" v="268" actId="1037"/>
          <ac:spMkLst>
            <pc:docMk/>
            <pc:sldMk cId="0" sldId="278"/>
            <ac:spMk id="73" creationId="{D7032525-A0E5-A615-76A3-48BCD364509E}"/>
          </ac:spMkLst>
        </pc:spChg>
        <pc:grpChg chg="mod">
          <ac:chgData name="Shuan Cheng" userId="b14087c0-bac9-44dd-b3f8-5d50e1ee75e5" providerId="ADAL" clId="{75A9BF88-81BC-4677-82BB-DF96F3D360A6}" dt="2025-10-20T01:16:08.081" v="258" actId="1076"/>
          <ac:grpSpMkLst>
            <pc:docMk/>
            <pc:sldMk cId="0" sldId="278"/>
            <ac:grpSpMk id="4" creationId="{00000000-0000-0000-0000-000000000000}"/>
          </ac:grpSpMkLst>
        </pc:grpChg>
      </pc:sldChg>
      <pc:sldChg chg="addSp delSp modSp mod">
        <pc:chgData name="Shuan Cheng" userId="b14087c0-bac9-44dd-b3f8-5d50e1ee75e5" providerId="ADAL" clId="{75A9BF88-81BC-4677-82BB-DF96F3D360A6}" dt="2025-10-20T01:20:09.060" v="290" actId="1076"/>
        <pc:sldMkLst>
          <pc:docMk/>
          <pc:sldMk cId="0" sldId="279"/>
        </pc:sldMkLst>
        <pc:spChg chg="del">
          <ac:chgData name="Shuan Cheng" userId="b14087c0-bac9-44dd-b3f8-5d50e1ee75e5" providerId="ADAL" clId="{75A9BF88-81BC-4677-82BB-DF96F3D360A6}" dt="2025-10-20T01:19:09.484" v="277" actId="478"/>
          <ac:spMkLst>
            <pc:docMk/>
            <pc:sldMk cId="0" sldId="279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19:09.484" v="277" actId="478"/>
          <ac:spMkLst>
            <pc:docMk/>
            <pc:sldMk cId="0" sldId="279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19:09.484" v="277" actId="478"/>
          <ac:spMkLst>
            <pc:docMk/>
            <pc:sldMk cId="0" sldId="279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19:09.484" v="277" actId="478"/>
          <ac:spMkLst>
            <pc:docMk/>
            <pc:sldMk cId="0" sldId="279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19:09.484" v="277" actId="478"/>
          <ac:spMkLst>
            <pc:docMk/>
            <pc:sldMk cId="0" sldId="279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19:09.484" v="277" actId="478"/>
          <ac:spMkLst>
            <pc:docMk/>
            <pc:sldMk cId="0" sldId="279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19:09.484" v="277" actId="478"/>
          <ac:spMkLst>
            <pc:docMk/>
            <pc:sldMk cId="0" sldId="279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19:09.484" v="277" actId="478"/>
          <ac:spMkLst>
            <pc:docMk/>
            <pc:sldMk cId="0" sldId="279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19:09.484" v="277" actId="478"/>
          <ac:spMkLst>
            <pc:docMk/>
            <pc:sldMk cId="0" sldId="279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19:09.484" v="277" actId="478"/>
          <ac:spMkLst>
            <pc:docMk/>
            <pc:sldMk cId="0" sldId="279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19:16.755" v="280" actId="478"/>
          <ac:spMkLst>
            <pc:docMk/>
            <pc:sldMk cId="0" sldId="279"/>
            <ac:spMk id="3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19:16.755" v="280" actId="478"/>
          <ac:spMkLst>
            <pc:docMk/>
            <pc:sldMk cId="0" sldId="279"/>
            <ac:spMk id="3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19:16.755" v="280" actId="478"/>
          <ac:spMkLst>
            <pc:docMk/>
            <pc:sldMk cId="0" sldId="279"/>
            <ac:spMk id="3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19:16.755" v="280" actId="478"/>
          <ac:spMkLst>
            <pc:docMk/>
            <pc:sldMk cId="0" sldId="279"/>
            <ac:spMk id="4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19:16.755" v="280" actId="478"/>
          <ac:spMkLst>
            <pc:docMk/>
            <pc:sldMk cId="0" sldId="279"/>
            <ac:spMk id="4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19:16.755" v="280" actId="478"/>
          <ac:spMkLst>
            <pc:docMk/>
            <pc:sldMk cId="0" sldId="279"/>
            <ac:spMk id="4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19:16.755" v="280" actId="478"/>
          <ac:spMkLst>
            <pc:docMk/>
            <pc:sldMk cId="0" sldId="279"/>
            <ac:spMk id="4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19:16.755" v="280" actId="478"/>
          <ac:spMkLst>
            <pc:docMk/>
            <pc:sldMk cId="0" sldId="279"/>
            <ac:spMk id="4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19:16.755" v="280" actId="478"/>
          <ac:spMkLst>
            <pc:docMk/>
            <pc:sldMk cId="0" sldId="279"/>
            <ac:spMk id="4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19:16.755" v="280" actId="478"/>
          <ac:spMkLst>
            <pc:docMk/>
            <pc:sldMk cId="0" sldId="279"/>
            <ac:spMk id="53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1:19:33.820" v="285" actId="947"/>
          <ac:spMkLst>
            <pc:docMk/>
            <pc:sldMk cId="0" sldId="279"/>
            <ac:spMk id="54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20T01:19:14.646" v="279" actId="1076"/>
          <ac:spMkLst>
            <pc:docMk/>
            <pc:sldMk cId="0" sldId="279"/>
            <ac:spMk id="65" creationId="{6A7927FB-D870-809A-6D0A-E7A14106259B}"/>
          </ac:spMkLst>
        </pc:spChg>
        <pc:spChg chg="add mod">
          <ac:chgData name="Shuan Cheng" userId="b14087c0-bac9-44dd-b3f8-5d50e1ee75e5" providerId="ADAL" clId="{75A9BF88-81BC-4677-82BB-DF96F3D360A6}" dt="2025-10-20T01:19:14.646" v="279" actId="1076"/>
          <ac:spMkLst>
            <pc:docMk/>
            <pc:sldMk cId="0" sldId="279"/>
            <ac:spMk id="70" creationId="{9AB3F3BA-2558-19A8-CBEE-285CBA736595}"/>
          </ac:spMkLst>
        </pc:spChg>
        <pc:spChg chg="add mod">
          <ac:chgData name="Shuan Cheng" userId="b14087c0-bac9-44dd-b3f8-5d50e1ee75e5" providerId="ADAL" clId="{75A9BF88-81BC-4677-82BB-DF96F3D360A6}" dt="2025-10-20T01:19:14.646" v="279" actId="1076"/>
          <ac:spMkLst>
            <pc:docMk/>
            <pc:sldMk cId="0" sldId="279"/>
            <ac:spMk id="73" creationId="{CE3EC9A6-E26D-44D8-2A48-BDF10D3AB539}"/>
          </ac:spMkLst>
        </pc:spChg>
        <pc:spChg chg="add mod">
          <ac:chgData name="Shuan Cheng" userId="b14087c0-bac9-44dd-b3f8-5d50e1ee75e5" providerId="ADAL" clId="{75A9BF88-81BC-4677-82BB-DF96F3D360A6}" dt="2025-10-20T01:19:14.646" v="279" actId="1076"/>
          <ac:spMkLst>
            <pc:docMk/>
            <pc:sldMk cId="0" sldId="279"/>
            <ac:spMk id="75" creationId="{2890CD65-E49C-5EB1-F058-900653672D1F}"/>
          </ac:spMkLst>
        </pc:spChg>
        <pc:spChg chg="add mod">
          <ac:chgData name="Shuan Cheng" userId="b14087c0-bac9-44dd-b3f8-5d50e1ee75e5" providerId="ADAL" clId="{75A9BF88-81BC-4677-82BB-DF96F3D360A6}" dt="2025-10-20T01:19:14.646" v="279" actId="1076"/>
          <ac:spMkLst>
            <pc:docMk/>
            <pc:sldMk cId="0" sldId="279"/>
            <ac:spMk id="79" creationId="{24A7AA21-02A3-6694-3272-839D6B8343C1}"/>
          </ac:spMkLst>
        </pc:spChg>
        <pc:spChg chg="add mod">
          <ac:chgData name="Shuan Cheng" userId="b14087c0-bac9-44dd-b3f8-5d50e1ee75e5" providerId="ADAL" clId="{75A9BF88-81BC-4677-82BB-DF96F3D360A6}" dt="2025-10-20T01:19:14.646" v="279" actId="1076"/>
          <ac:spMkLst>
            <pc:docMk/>
            <pc:sldMk cId="0" sldId="279"/>
            <ac:spMk id="80" creationId="{9BB6B493-1E56-F0CB-3754-3F03964937CE}"/>
          </ac:spMkLst>
        </pc:spChg>
        <pc:spChg chg="add mod">
          <ac:chgData name="Shuan Cheng" userId="b14087c0-bac9-44dd-b3f8-5d50e1ee75e5" providerId="ADAL" clId="{75A9BF88-81BC-4677-82BB-DF96F3D360A6}" dt="2025-10-20T01:19:14.646" v="279" actId="1076"/>
          <ac:spMkLst>
            <pc:docMk/>
            <pc:sldMk cId="0" sldId="279"/>
            <ac:spMk id="83" creationId="{D6E1295F-E84E-6F11-F722-C74E0E3A67B7}"/>
          </ac:spMkLst>
        </pc:spChg>
        <pc:spChg chg="add mod">
          <ac:chgData name="Shuan Cheng" userId="b14087c0-bac9-44dd-b3f8-5d50e1ee75e5" providerId="ADAL" clId="{75A9BF88-81BC-4677-82BB-DF96F3D360A6}" dt="2025-10-20T01:19:14.646" v="279" actId="1076"/>
          <ac:spMkLst>
            <pc:docMk/>
            <pc:sldMk cId="0" sldId="279"/>
            <ac:spMk id="86" creationId="{EEB9D238-A99E-8530-0ECD-3D9B7F591072}"/>
          </ac:spMkLst>
        </pc:spChg>
        <pc:spChg chg="add mod">
          <ac:chgData name="Shuan Cheng" userId="b14087c0-bac9-44dd-b3f8-5d50e1ee75e5" providerId="ADAL" clId="{75A9BF88-81BC-4677-82BB-DF96F3D360A6}" dt="2025-10-20T01:19:14.646" v="279" actId="1076"/>
          <ac:spMkLst>
            <pc:docMk/>
            <pc:sldMk cId="0" sldId="279"/>
            <ac:spMk id="88" creationId="{04FBF6B4-EE43-E6F0-F821-2878318EA0FB}"/>
          </ac:spMkLst>
        </pc:spChg>
        <pc:spChg chg="add mod">
          <ac:chgData name="Shuan Cheng" userId="b14087c0-bac9-44dd-b3f8-5d50e1ee75e5" providerId="ADAL" clId="{75A9BF88-81BC-4677-82BB-DF96F3D360A6}" dt="2025-10-20T01:19:14.646" v="279" actId="1076"/>
          <ac:spMkLst>
            <pc:docMk/>
            <pc:sldMk cId="0" sldId="279"/>
            <ac:spMk id="89" creationId="{6821370A-3799-6B23-A9D3-D72634C0AA1F}"/>
          </ac:spMkLst>
        </pc:spChg>
        <pc:spChg chg="add del mod">
          <ac:chgData name="Shuan Cheng" userId="b14087c0-bac9-44dd-b3f8-5d50e1ee75e5" providerId="ADAL" clId="{75A9BF88-81BC-4677-82BB-DF96F3D360A6}" dt="2025-10-20T01:19:54.067" v="288" actId="478"/>
          <ac:spMkLst>
            <pc:docMk/>
            <pc:sldMk cId="0" sldId="279"/>
            <ac:spMk id="93" creationId="{FF64E7E7-DD54-26ED-E3D7-1798312E9473}"/>
          </ac:spMkLst>
        </pc:spChg>
        <pc:spChg chg="add del mod">
          <ac:chgData name="Shuan Cheng" userId="b14087c0-bac9-44dd-b3f8-5d50e1ee75e5" providerId="ADAL" clId="{75A9BF88-81BC-4677-82BB-DF96F3D360A6}" dt="2025-10-20T01:19:54.067" v="288" actId="478"/>
          <ac:spMkLst>
            <pc:docMk/>
            <pc:sldMk cId="0" sldId="279"/>
            <ac:spMk id="97" creationId="{4A5F137B-F011-E437-76E9-497C9E44049D}"/>
          </ac:spMkLst>
        </pc:spChg>
        <pc:spChg chg="add del mod">
          <ac:chgData name="Shuan Cheng" userId="b14087c0-bac9-44dd-b3f8-5d50e1ee75e5" providerId="ADAL" clId="{75A9BF88-81BC-4677-82BB-DF96F3D360A6}" dt="2025-10-20T01:19:54.067" v="288" actId="478"/>
          <ac:spMkLst>
            <pc:docMk/>
            <pc:sldMk cId="0" sldId="279"/>
            <ac:spMk id="100" creationId="{965EE366-82A2-8BCC-AC09-C31F9E4A7A1F}"/>
          </ac:spMkLst>
        </pc:spChg>
        <pc:spChg chg="add del mod">
          <ac:chgData name="Shuan Cheng" userId="b14087c0-bac9-44dd-b3f8-5d50e1ee75e5" providerId="ADAL" clId="{75A9BF88-81BC-4677-82BB-DF96F3D360A6}" dt="2025-10-20T01:19:54.067" v="288" actId="478"/>
          <ac:spMkLst>
            <pc:docMk/>
            <pc:sldMk cId="0" sldId="279"/>
            <ac:spMk id="103" creationId="{10F05935-6E7C-189A-4E8B-CB8A7EC980D0}"/>
          </ac:spMkLst>
        </pc:spChg>
        <pc:spChg chg="add del mod">
          <ac:chgData name="Shuan Cheng" userId="b14087c0-bac9-44dd-b3f8-5d50e1ee75e5" providerId="ADAL" clId="{75A9BF88-81BC-4677-82BB-DF96F3D360A6}" dt="2025-10-20T01:19:54.067" v="288" actId="478"/>
          <ac:spMkLst>
            <pc:docMk/>
            <pc:sldMk cId="0" sldId="279"/>
            <ac:spMk id="108" creationId="{9FC1174F-D3BE-42A8-5DD1-C3DC42C52C15}"/>
          </ac:spMkLst>
        </pc:spChg>
        <pc:spChg chg="add del mod">
          <ac:chgData name="Shuan Cheng" userId="b14087c0-bac9-44dd-b3f8-5d50e1ee75e5" providerId="ADAL" clId="{75A9BF88-81BC-4677-82BB-DF96F3D360A6}" dt="2025-10-20T01:19:54.067" v="288" actId="478"/>
          <ac:spMkLst>
            <pc:docMk/>
            <pc:sldMk cId="0" sldId="279"/>
            <ac:spMk id="111" creationId="{D7016302-C5F4-D1B2-3F65-11581C11351E}"/>
          </ac:spMkLst>
        </pc:spChg>
        <pc:spChg chg="add del mod">
          <ac:chgData name="Shuan Cheng" userId="b14087c0-bac9-44dd-b3f8-5d50e1ee75e5" providerId="ADAL" clId="{75A9BF88-81BC-4677-82BB-DF96F3D360A6}" dt="2025-10-20T01:19:54.067" v="288" actId="478"/>
          <ac:spMkLst>
            <pc:docMk/>
            <pc:sldMk cId="0" sldId="279"/>
            <ac:spMk id="114" creationId="{A89A8173-FB72-BF5C-31D0-834A7BBBA0ED}"/>
          </ac:spMkLst>
        </pc:spChg>
        <pc:spChg chg="add del mod">
          <ac:chgData name="Shuan Cheng" userId="b14087c0-bac9-44dd-b3f8-5d50e1ee75e5" providerId="ADAL" clId="{75A9BF88-81BC-4677-82BB-DF96F3D360A6}" dt="2025-10-20T01:19:54.067" v="288" actId="478"/>
          <ac:spMkLst>
            <pc:docMk/>
            <pc:sldMk cId="0" sldId="279"/>
            <ac:spMk id="115" creationId="{438A5E07-B05B-3068-3A9E-6BDB1FFDA443}"/>
          </ac:spMkLst>
        </pc:spChg>
        <pc:spChg chg="add del mod">
          <ac:chgData name="Shuan Cheng" userId="b14087c0-bac9-44dd-b3f8-5d50e1ee75e5" providerId="ADAL" clId="{75A9BF88-81BC-4677-82BB-DF96F3D360A6}" dt="2025-10-20T01:19:54.067" v="288" actId="478"/>
          <ac:spMkLst>
            <pc:docMk/>
            <pc:sldMk cId="0" sldId="279"/>
            <ac:spMk id="119" creationId="{5006C956-C65D-02FD-35A2-A2E040FA6830}"/>
          </ac:spMkLst>
        </pc:spChg>
        <pc:spChg chg="add del mod">
          <ac:chgData name="Shuan Cheng" userId="b14087c0-bac9-44dd-b3f8-5d50e1ee75e5" providerId="ADAL" clId="{75A9BF88-81BC-4677-82BB-DF96F3D360A6}" dt="2025-10-20T01:19:54.067" v="288" actId="478"/>
          <ac:spMkLst>
            <pc:docMk/>
            <pc:sldMk cId="0" sldId="279"/>
            <ac:spMk id="121" creationId="{71D54159-08FE-ACEA-81FB-056395749B72}"/>
          </ac:spMkLst>
        </pc:spChg>
        <pc:spChg chg="add mod">
          <ac:chgData name="Shuan Cheng" userId="b14087c0-bac9-44dd-b3f8-5d50e1ee75e5" providerId="ADAL" clId="{75A9BF88-81BC-4677-82BB-DF96F3D360A6}" dt="2025-10-20T01:20:09.060" v="290" actId="1076"/>
          <ac:spMkLst>
            <pc:docMk/>
            <pc:sldMk cId="0" sldId="279"/>
            <ac:spMk id="125" creationId="{59C73CE3-04C1-3258-0E51-A08AF25B75C3}"/>
          </ac:spMkLst>
        </pc:spChg>
        <pc:spChg chg="add mod">
          <ac:chgData name="Shuan Cheng" userId="b14087c0-bac9-44dd-b3f8-5d50e1ee75e5" providerId="ADAL" clId="{75A9BF88-81BC-4677-82BB-DF96F3D360A6}" dt="2025-10-20T01:20:09.060" v="290" actId="1076"/>
          <ac:spMkLst>
            <pc:docMk/>
            <pc:sldMk cId="0" sldId="279"/>
            <ac:spMk id="127" creationId="{6EEBA14E-B1EE-1EDE-0DB4-41B2EF5110CA}"/>
          </ac:spMkLst>
        </pc:spChg>
        <pc:spChg chg="add mod">
          <ac:chgData name="Shuan Cheng" userId="b14087c0-bac9-44dd-b3f8-5d50e1ee75e5" providerId="ADAL" clId="{75A9BF88-81BC-4677-82BB-DF96F3D360A6}" dt="2025-10-20T01:20:09.060" v="290" actId="1076"/>
          <ac:spMkLst>
            <pc:docMk/>
            <pc:sldMk cId="0" sldId="279"/>
            <ac:spMk id="129" creationId="{4B4DE4F8-EC81-4061-DDAD-D49AF9412EBB}"/>
          </ac:spMkLst>
        </pc:spChg>
        <pc:spChg chg="add mod">
          <ac:chgData name="Shuan Cheng" userId="b14087c0-bac9-44dd-b3f8-5d50e1ee75e5" providerId="ADAL" clId="{75A9BF88-81BC-4677-82BB-DF96F3D360A6}" dt="2025-10-20T01:20:09.060" v="290" actId="1076"/>
          <ac:spMkLst>
            <pc:docMk/>
            <pc:sldMk cId="0" sldId="279"/>
            <ac:spMk id="130" creationId="{81766EDF-3521-5F1C-E444-28E36E0F246B}"/>
          </ac:spMkLst>
        </pc:spChg>
        <pc:spChg chg="add mod">
          <ac:chgData name="Shuan Cheng" userId="b14087c0-bac9-44dd-b3f8-5d50e1ee75e5" providerId="ADAL" clId="{75A9BF88-81BC-4677-82BB-DF96F3D360A6}" dt="2025-10-20T01:20:09.060" v="290" actId="1076"/>
          <ac:spMkLst>
            <pc:docMk/>
            <pc:sldMk cId="0" sldId="279"/>
            <ac:spMk id="131" creationId="{A4084AA2-E308-5F4C-82AA-CDF4E7D34D81}"/>
          </ac:spMkLst>
        </pc:spChg>
        <pc:spChg chg="add mod">
          <ac:chgData name="Shuan Cheng" userId="b14087c0-bac9-44dd-b3f8-5d50e1ee75e5" providerId="ADAL" clId="{75A9BF88-81BC-4677-82BB-DF96F3D360A6}" dt="2025-10-20T01:20:09.060" v="290" actId="1076"/>
          <ac:spMkLst>
            <pc:docMk/>
            <pc:sldMk cId="0" sldId="279"/>
            <ac:spMk id="133" creationId="{0367364E-6A81-2007-60B7-F3FB62763351}"/>
          </ac:spMkLst>
        </pc:spChg>
        <pc:spChg chg="add mod">
          <ac:chgData name="Shuan Cheng" userId="b14087c0-bac9-44dd-b3f8-5d50e1ee75e5" providerId="ADAL" clId="{75A9BF88-81BC-4677-82BB-DF96F3D360A6}" dt="2025-10-20T01:20:09.060" v="290" actId="1076"/>
          <ac:spMkLst>
            <pc:docMk/>
            <pc:sldMk cId="0" sldId="279"/>
            <ac:spMk id="140" creationId="{D9A37229-C9F5-3A2E-13C0-D6A0DB9555A5}"/>
          </ac:spMkLst>
        </pc:spChg>
        <pc:spChg chg="add mod">
          <ac:chgData name="Shuan Cheng" userId="b14087c0-bac9-44dd-b3f8-5d50e1ee75e5" providerId="ADAL" clId="{75A9BF88-81BC-4677-82BB-DF96F3D360A6}" dt="2025-10-20T01:20:09.060" v="290" actId="1076"/>
          <ac:spMkLst>
            <pc:docMk/>
            <pc:sldMk cId="0" sldId="279"/>
            <ac:spMk id="141" creationId="{373B6978-EFE4-A54E-7433-42DBE22D05C0}"/>
          </ac:spMkLst>
        </pc:spChg>
        <pc:spChg chg="add mod">
          <ac:chgData name="Shuan Cheng" userId="b14087c0-bac9-44dd-b3f8-5d50e1ee75e5" providerId="ADAL" clId="{75A9BF88-81BC-4677-82BB-DF96F3D360A6}" dt="2025-10-20T01:20:09.060" v="290" actId="1076"/>
          <ac:spMkLst>
            <pc:docMk/>
            <pc:sldMk cId="0" sldId="279"/>
            <ac:spMk id="152" creationId="{E3EA0B35-2AAC-C343-CBDA-C9A3BC1ECEF6}"/>
          </ac:spMkLst>
        </pc:spChg>
        <pc:spChg chg="add mod">
          <ac:chgData name="Shuan Cheng" userId="b14087c0-bac9-44dd-b3f8-5d50e1ee75e5" providerId="ADAL" clId="{75A9BF88-81BC-4677-82BB-DF96F3D360A6}" dt="2025-10-20T01:20:09.060" v="290" actId="1076"/>
          <ac:spMkLst>
            <pc:docMk/>
            <pc:sldMk cId="0" sldId="279"/>
            <ac:spMk id="153" creationId="{1AD2B2F9-D15B-BA80-072B-EDA10CB3A50B}"/>
          </ac:spMkLst>
        </pc:spChg>
      </pc:sldChg>
      <pc:sldChg chg="addSp delSp modSp mod">
        <pc:chgData name="Shuan Cheng" userId="b14087c0-bac9-44dd-b3f8-5d50e1ee75e5" providerId="ADAL" clId="{75A9BF88-81BC-4677-82BB-DF96F3D360A6}" dt="2025-10-20T01:21:06.176" v="293" actId="1076"/>
        <pc:sldMkLst>
          <pc:docMk/>
          <pc:sldMk cId="0" sldId="280"/>
        </pc:sldMkLst>
        <pc:spChg chg="del">
          <ac:chgData name="Shuan Cheng" userId="b14087c0-bac9-44dd-b3f8-5d50e1ee75e5" providerId="ADAL" clId="{75A9BF88-81BC-4677-82BB-DF96F3D360A6}" dt="2025-10-20T01:21:02.162" v="291" actId="478"/>
          <ac:spMkLst>
            <pc:docMk/>
            <pc:sldMk cId="0" sldId="280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21:02.162" v="291" actId="478"/>
          <ac:spMkLst>
            <pc:docMk/>
            <pc:sldMk cId="0" sldId="280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21:02.162" v="291" actId="478"/>
          <ac:spMkLst>
            <pc:docMk/>
            <pc:sldMk cId="0" sldId="280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21:02.162" v="291" actId="478"/>
          <ac:spMkLst>
            <pc:docMk/>
            <pc:sldMk cId="0" sldId="280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21:02.162" v="291" actId="478"/>
          <ac:spMkLst>
            <pc:docMk/>
            <pc:sldMk cId="0" sldId="280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21:02.162" v="291" actId="478"/>
          <ac:spMkLst>
            <pc:docMk/>
            <pc:sldMk cId="0" sldId="280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21:02.162" v="291" actId="478"/>
          <ac:spMkLst>
            <pc:docMk/>
            <pc:sldMk cId="0" sldId="280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21:02.162" v="291" actId="478"/>
          <ac:spMkLst>
            <pc:docMk/>
            <pc:sldMk cId="0" sldId="280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21:02.162" v="291" actId="478"/>
          <ac:spMkLst>
            <pc:docMk/>
            <pc:sldMk cId="0" sldId="280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21:02.162" v="291" actId="478"/>
          <ac:spMkLst>
            <pc:docMk/>
            <pc:sldMk cId="0" sldId="280"/>
            <ac:spMk id="24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20T01:21:06.176" v="293" actId="1076"/>
          <ac:spMkLst>
            <pc:docMk/>
            <pc:sldMk cId="0" sldId="280"/>
            <ac:spMk id="34" creationId="{1E7D065B-B448-D515-FEFA-B48D361EE8B7}"/>
          </ac:spMkLst>
        </pc:spChg>
        <pc:spChg chg="add mod">
          <ac:chgData name="Shuan Cheng" userId="b14087c0-bac9-44dd-b3f8-5d50e1ee75e5" providerId="ADAL" clId="{75A9BF88-81BC-4677-82BB-DF96F3D360A6}" dt="2025-10-20T01:21:06.176" v="293" actId="1076"/>
          <ac:spMkLst>
            <pc:docMk/>
            <pc:sldMk cId="0" sldId="280"/>
            <ac:spMk id="36" creationId="{CC763983-0F05-FEB2-E859-479EC9D903C2}"/>
          </ac:spMkLst>
        </pc:spChg>
        <pc:spChg chg="add mod">
          <ac:chgData name="Shuan Cheng" userId="b14087c0-bac9-44dd-b3f8-5d50e1ee75e5" providerId="ADAL" clId="{75A9BF88-81BC-4677-82BB-DF96F3D360A6}" dt="2025-10-20T01:21:06.176" v="293" actId="1076"/>
          <ac:spMkLst>
            <pc:docMk/>
            <pc:sldMk cId="0" sldId="280"/>
            <ac:spMk id="42" creationId="{9AAA93DE-0ED9-C6BB-5FEA-3205CD4EFD60}"/>
          </ac:spMkLst>
        </pc:spChg>
        <pc:spChg chg="add mod">
          <ac:chgData name="Shuan Cheng" userId="b14087c0-bac9-44dd-b3f8-5d50e1ee75e5" providerId="ADAL" clId="{75A9BF88-81BC-4677-82BB-DF96F3D360A6}" dt="2025-10-20T01:21:06.176" v="293" actId="1076"/>
          <ac:spMkLst>
            <pc:docMk/>
            <pc:sldMk cId="0" sldId="280"/>
            <ac:spMk id="43" creationId="{01704120-3957-8A42-0B3E-B4B963978250}"/>
          </ac:spMkLst>
        </pc:spChg>
        <pc:spChg chg="add mod">
          <ac:chgData name="Shuan Cheng" userId="b14087c0-bac9-44dd-b3f8-5d50e1ee75e5" providerId="ADAL" clId="{75A9BF88-81BC-4677-82BB-DF96F3D360A6}" dt="2025-10-20T01:21:06.176" v="293" actId="1076"/>
          <ac:spMkLst>
            <pc:docMk/>
            <pc:sldMk cId="0" sldId="280"/>
            <ac:spMk id="44" creationId="{D79567BA-518A-DB56-4292-9BC1FFB1F2FE}"/>
          </ac:spMkLst>
        </pc:spChg>
        <pc:spChg chg="add mod">
          <ac:chgData name="Shuan Cheng" userId="b14087c0-bac9-44dd-b3f8-5d50e1ee75e5" providerId="ADAL" clId="{75A9BF88-81BC-4677-82BB-DF96F3D360A6}" dt="2025-10-20T01:21:06.176" v="293" actId="1076"/>
          <ac:spMkLst>
            <pc:docMk/>
            <pc:sldMk cId="0" sldId="280"/>
            <ac:spMk id="47" creationId="{99039867-C2AA-7AC2-24DC-74339BC76062}"/>
          </ac:spMkLst>
        </pc:spChg>
        <pc:spChg chg="add mod">
          <ac:chgData name="Shuan Cheng" userId="b14087c0-bac9-44dd-b3f8-5d50e1ee75e5" providerId="ADAL" clId="{75A9BF88-81BC-4677-82BB-DF96F3D360A6}" dt="2025-10-20T01:21:06.176" v="293" actId="1076"/>
          <ac:spMkLst>
            <pc:docMk/>
            <pc:sldMk cId="0" sldId="280"/>
            <ac:spMk id="51" creationId="{4AD574F5-5A84-CD07-3A55-27701BBDBE77}"/>
          </ac:spMkLst>
        </pc:spChg>
        <pc:spChg chg="add mod">
          <ac:chgData name="Shuan Cheng" userId="b14087c0-bac9-44dd-b3f8-5d50e1ee75e5" providerId="ADAL" clId="{75A9BF88-81BC-4677-82BB-DF96F3D360A6}" dt="2025-10-20T01:21:06.176" v="293" actId="1076"/>
          <ac:spMkLst>
            <pc:docMk/>
            <pc:sldMk cId="0" sldId="280"/>
            <ac:spMk id="54" creationId="{B5488C61-6B75-1BCA-3685-E2FE177BA50B}"/>
          </ac:spMkLst>
        </pc:spChg>
        <pc:spChg chg="add mod">
          <ac:chgData name="Shuan Cheng" userId="b14087c0-bac9-44dd-b3f8-5d50e1ee75e5" providerId="ADAL" clId="{75A9BF88-81BC-4677-82BB-DF96F3D360A6}" dt="2025-10-20T01:21:06.176" v="293" actId="1076"/>
          <ac:spMkLst>
            <pc:docMk/>
            <pc:sldMk cId="0" sldId="280"/>
            <ac:spMk id="56" creationId="{592128F3-0AB2-089D-C61A-AA8E6062588E}"/>
          </ac:spMkLst>
        </pc:spChg>
        <pc:spChg chg="add mod">
          <ac:chgData name="Shuan Cheng" userId="b14087c0-bac9-44dd-b3f8-5d50e1ee75e5" providerId="ADAL" clId="{75A9BF88-81BC-4677-82BB-DF96F3D360A6}" dt="2025-10-20T01:21:06.176" v="293" actId="1076"/>
          <ac:spMkLst>
            <pc:docMk/>
            <pc:sldMk cId="0" sldId="280"/>
            <ac:spMk id="60" creationId="{10C44653-4C7C-A60E-898E-E1C7D177469F}"/>
          </ac:spMkLst>
        </pc:spChg>
      </pc:sldChg>
      <pc:sldChg chg="addSp delSp modSp mod">
        <pc:chgData name="Shuan Cheng" userId="b14087c0-bac9-44dd-b3f8-5d50e1ee75e5" providerId="ADAL" clId="{75A9BF88-81BC-4677-82BB-DF96F3D360A6}" dt="2025-10-20T01:24:00.156" v="308" actId="207"/>
        <pc:sldMkLst>
          <pc:docMk/>
          <pc:sldMk cId="0" sldId="281"/>
        </pc:sldMkLst>
        <pc:spChg chg="mod">
          <ac:chgData name="Shuan Cheng" userId="b14087c0-bac9-44dd-b3f8-5d50e1ee75e5" providerId="ADAL" clId="{75A9BF88-81BC-4677-82BB-DF96F3D360A6}" dt="2025-10-20T01:22:17.501" v="306" actId="20577"/>
          <ac:spMkLst>
            <pc:docMk/>
            <pc:sldMk cId="0" sldId="281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22:11.505" v="296" actId="478"/>
          <ac:spMkLst>
            <pc:docMk/>
            <pc:sldMk cId="0" sldId="281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22:11.505" v="296" actId="478"/>
          <ac:spMkLst>
            <pc:docMk/>
            <pc:sldMk cId="0" sldId="281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22:11.505" v="296" actId="478"/>
          <ac:spMkLst>
            <pc:docMk/>
            <pc:sldMk cId="0" sldId="281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22:11.505" v="296" actId="478"/>
          <ac:spMkLst>
            <pc:docMk/>
            <pc:sldMk cId="0" sldId="281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22:11.505" v="296" actId="478"/>
          <ac:spMkLst>
            <pc:docMk/>
            <pc:sldMk cId="0" sldId="281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22:11.505" v="296" actId="478"/>
          <ac:spMkLst>
            <pc:docMk/>
            <pc:sldMk cId="0" sldId="281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22:11.505" v="296" actId="478"/>
          <ac:spMkLst>
            <pc:docMk/>
            <pc:sldMk cId="0" sldId="281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22:11.505" v="296" actId="478"/>
          <ac:spMkLst>
            <pc:docMk/>
            <pc:sldMk cId="0" sldId="281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22:11.505" v="296" actId="478"/>
          <ac:spMkLst>
            <pc:docMk/>
            <pc:sldMk cId="0" sldId="281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22:11.505" v="296" actId="478"/>
          <ac:spMkLst>
            <pc:docMk/>
            <pc:sldMk cId="0" sldId="281"/>
            <ac:spMk id="26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1:22:09.420" v="295" actId="948"/>
          <ac:spMkLst>
            <pc:docMk/>
            <pc:sldMk cId="0" sldId="281"/>
            <ac:spMk id="27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20T01:24:00.156" v="308" actId="207"/>
          <ac:spMkLst>
            <pc:docMk/>
            <pc:sldMk cId="0" sldId="281"/>
            <ac:spMk id="32" creationId="{DAE6210D-B71E-C30A-E88F-522A07425C31}"/>
          </ac:spMkLst>
        </pc:spChg>
      </pc:sldChg>
      <pc:sldChg chg="addSp delSp modSp mod">
        <pc:chgData name="Shuan Cheng" userId="b14087c0-bac9-44dd-b3f8-5d50e1ee75e5" providerId="ADAL" clId="{75A9BF88-81BC-4677-82BB-DF96F3D360A6}" dt="2025-10-20T01:30:58.517" v="349" actId="207"/>
        <pc:sldMkLst>
          <pc:docMk/>
          <pc:sldMk cId="0" sldId="283"/>
        </pc:sldMkLst>
        <pc:spChg chg="del mod">
          <ac:chgData name="Shuan Cheng" userId="b14087c0-bac9-44dd-b3f8-5d50e1ee75e5" providerId="ADAL" clId="{75A9BF88-81BC-4677-82BB-DF96F3D360A6}" dt="2025-10-20T01:28:09.602" v="319" actId="478"/>
          <ac:spMkLst>
            <pc:docMk/>
            <pc:sldMk cId="0" sldId="283"/>
            <ac:spMk id="5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20T01:28:06.023" v="318" actId="478"/>
          <ac:spMkLst>
            <pc:docMk/>
            <pc:sldMk cId="0" sldId="283"/>
            <ac:spMk id="6" creationId="{00000000-0000-0000-0000-000000000000}"/>
          </ac:spMkLst>
        </pc:spChg>
        <pc:spChg chg="mod ord">
          <ac:chgData name="Shuan Cheng" userId="b14087c0-bac9-44dd-b3f8-5d50e1ee75e5" providerId="ADAL" clId="{75A9BF88-81BC-4677-82BB-DF96F3D360A6}" dt="2025-10-20T01:28:34.737" v="337" actId="20577"/>
          <ac:spMkLst>
            <pc:docMk/>
            <pc:sldMk cId="0" sldId="283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28:59.440" v="338" actId="478"/>
          <ac:spMkLst>
            <pc:docMk/>
            <pc:sldMk cId="0" sldId="283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28:59.440" v="338" actId="478"/>
          <ac:spMkLst>
            <pc:docMk/>
            <pc:sldMk cId="0" sldId="283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28:59.440" v="338" actId="478"/>
          <ac:spMkLst>
            <pc:docMk/>
            <pc:sldMk cId="0" sldId="283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28:59.440" v="338" actId="478"/>
          <ac:spMkLst>
            <pc:docMk/>
            <pc:sldMk cId="0" sldId="283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28:59.440" v="338" actId="478"/>
          <ac:spMkLst>
            <pc:docMk/>
            <pc:sldMk cId="0" sldId="283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28:59.440" v="338" actId="478"/>
          <ac:spMkLst>
            <pc:docMk/>
            <pc:sldMk cId="0" sldId="283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28:59.440" v="338" actId="478"/>
          <ac:spMkLst>
            <pc:docMk/>
            <pc:sldMk cId="0" sldId="283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28:59.440" v="338" actId="478"/>
          <ac:spMkLst>
            <pc:docMk/>
            <pc:sldMk cId="0" sldId="283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28:59.440" v="338" actId="478"/>
          <ac:spMkLst>
            <pc:docMk/>
            <pc:sldMk cId="0" sldId="283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29:04.277" v="339" actId="478"/>
          <ac:spMkLst>
            <pc:docMk/>
            <pc:sldMk cId="0" sldId="283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28:59.440" v="338" actId="478"/>
          <ac:spMkLst>
            <pc:docMk/>
            <pc:sldMk cId="0" sldId="283"/>
            <ac:spMk id="21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1:27:14.113" v="311" actId="14100"/>
          <ac:spMkLst>
            <pc:docMk/>
            <pc:sldMk cId="0" sldId="283"/>
            <ac:spMk id="22" creationId="{00000000-0000-0000-0000-000000000000}"/>
          </ac:spMkLst>
        </pc:spChg>
        <pc:spChg chg="add del mod">
          <ac:chgData name="Shuan Cheng" userId="b14087c0-bac9-44dd-b3f8-5d50e1ee75e5" providerId="ADAL" clId="{75A9BF88-81BC-4677-82BB-DF96F3D360A6}" dt="2025-10-20T01:29:14.636" v="347" actId="478"/>
          <ac:spMkLst>
            <pc:docMk/>
            <pc:sldMk cId="0" sldId="283"/>
            <ac:spMk id="29" creationId="{CEBC1BED-AB57-0842-A851-5CFC90C3E62E}"/>
          </ac:spMkLst>
        </pc:spChg>
        <pc:spChg chg="add mod">
          <ac:chgData name="Shuan Cheng" userId="b14087c0-bac9-44dd-b3f8-5d50e1ee75e5" providerId="ADAL" clId="{75A9BF88-81BC-4677-82BB-DF96F3D360A6}" dt="2025-10-20T01:30:58.517" v="349" actId="207"/>
          <ac:spMkLst>
            <pc:docMk/>
            <pc:sldMk cId="0" sldId="283"/>
            <ac:spMk id="30" creationId="{31C4ECEE-2448-E582-837F-767B0384575C}"/>
          </ac:spMkLst>
        </pc:spChg>
      </pc:sldChg>
      <pc:sldChg chg="addSp delSp modSp mod">
        <pc:chgData name="Shuan Cheng" userId="b14087c0-bac9-44dd-b3f8-5d50e1ee75e5" providerId="ADAL" clId="{75A9BF88-81BC-4677-82BB-DF96F3D360A6}" dt="2025-10-20T01:37:08.053" v="382" actId="20577"/>
        <pc:sldMkLst>
          <pc:docMk/>
          <pc:sldMk cId="0" sldId="284"/>
        </pc:sldMkLst>
        <pc:spChg chg="del">
          <ac:chgData name="Shuan Cheng" userId="b14087c0-bac9-44dd-b3f8-5d50e1ee75e5" providerId="ADAL" clId="{75A9BF88-81BC-4677-82BB-DF96F3D360A6}" dt="2025-10-20T01:35:18.158" v="377" actId="478"/>
          <ac:spMkLst>
            <pc:docMk/>
            <pc:sldMk cId="0" sldId="284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34:08.645" v="371" actId="478"/>
          <ac:spMkLst>
            <pc:docMk/>
            <pc:sldMk cId="0" sldId="284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34:09.810" v="372" actId="478"/>
          <ac:spMkLst>
            <pc:docMk/>
            <pc:sldMk cId="0" sldId="284"/>
            <ac:spMk id="15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1:33:54.782" v="369" actId="20577"/>
          <ac:spMkLst>
            <pc:docMk/>
            <pc:sldMk cId="0" sldId="284"/>
            <ac:spMk id="17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1:34:05.171" v="370" actId="1076"/>
          <ac:spMkLst>
            <pc:docMk/>
            <pc:sldMk cId="0" sldId="284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33:29.510" v="362" actId="478"/>
          <ac:spMkLst>
            <pc:docMk/>
            <pc:sldMk cId="0" sldId="284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33:22.998" v="360" actId="478"/>
          <ac:spMkLst>
            <pc:docMk/>
            <pc:sldMk cId="0" sldId="284"/>
            <ac:spMk id="24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1:33:26.581" v="361" actId="20577"/>
          <ac:spMkLst>
            <pc:docMk/>
            <pc:sldMk cId="0" sldId="284"/>
            <ac:spMk id="25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1:33:19.582" v="359" actId="6549"/>
          <ac:spMkLst>
            <pc:docMk/>
            <pc:sldMk cId="0" sldId="284"/>
            <ac:spMk id="26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1:37:08.053" v="382" actId="20577"/>
          <ac:spMkLst>
            <pc:docMk/>
            <pc:sldMk cId="0" sldId="284"/>
            <ac:spMk id="27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1:33:17.352" v="357" actId="20577"/>
          <ac:spMkLst>
            <pc:docMk/>
            <pc:sldMk cId="0" sldId="284"/>
            <ac:spMk id="28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1:33:14.112" v="352" actId="14100"/>
          <ac:spMkLst>
            <pc:docMk/>
            <pc:sldMk cId="0" sldId="284"/>
            <ac:spMk id="30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20T01:34:56.016" v="374" actId="207"/>
          <ac:spMkLst>
            <pc:docMk/>
            <pc:sldMk cId="0" sldId="284"/>
            <ac:spMk id="34" creationId="{0553E63B-17E6-5AE5-25EB-2CEE6292B7B1}"/>
          </ac:spMkLst>
        </pc:spChg>
        <pc:spChg chg="add del mod">
          <ac:chgData name="Shuan Cheng" userId="b14087c0-bac9-44dd-b3f8-5d50e1ee75e5" providerId="ADAL" clId="{75A9BF88-81BC-4677-82BB-DF96F3D360A6}" dt="2025-10-20T01:35:16.256" v="376" actId="478"/>
          <ac:spMkLst>
            <pc:docMk/>
            <pc:sldMk cId="0" sldId="284"/>
            <ac:spMk id="35" creationId="{D268EB4B-18CB-D418-1ECF-9460EFBABFCF}"/>
          </ac:spMkLst>
        </pc:spChg>
        <pc:spChg chg="add mod">
          <ac:chgData name="Shuan Cheng" userId="b14087c0-bac9-44dd-b3f8-5d50e1ee75e5" providerId="ADAL" clId="{75A9BF88-81BC-4677-82BB-DF96F3D360A6}" dt="2025-10-20T01:35:19.584" v="379" actId="207"/>
          <ac:spMkLst>
            <pc:docMk/>
            <pc:sldMk cId="0" sldId="284"/>
            <ac:spMk id="36" creationId="{FD17E264-7AC0-72FD-FFD8-A4BDD278BC0B}"/>
          </ac:spMkLst>
        </pc:spChg>
        <pc:spChg chg="add mod">
          <ac:chgData name="Shuan Cheng" userId="b14087c0-bac9-44dd-b3f8-5d50e1ee75e5" providerId="ADAL" clId="{75A9BF88-81BC-4677-82BB-DF96F3D360A6}" dt="2025-10-20T01:36:40.128" v="381" actId="208"/>
          <ac:spMkLst>
            <pc:docMk/>
            <pc:sldMk cId="0" sldId="284"/>
            <ac:spMk id="37" creationId="{6A328C9F-566D-2022-D9CF-5BB12FE3224A}"/>
          </ac:spMkLst>
        </pc:spChg>
        <pc:spChg chg="add mod">
          <ac:chgData name="Shuan Cheng" userId="b14087c0-bac9-44dd-b3f8-5d50e1ee75e5" providerId="ADAL" clId="{75A9BF88-81BC-4677-82BB-DF96F3D360A6}" dt="2025-10-20T01:36:40.128" v="381" actId="208"/>
          <ac:spMkLst>
            <pc:docMk/>
            <pc:sldMk cId="0" sldId="284"/>
            <ac:spMk id="38" creationId="{04BCC4FE-9E88-4077-4D73-A31BE5CCB0C1}"/>
          </ac:spMkLst>
        </pc:spChg>
        <pc:spChg chg="add mod">
          <ac:chgData name="Shuan Cheng" userId="b14087c0-bac9-44dd-b3f8-5d50e1ee75e5" providerId="ADAL" clId="{75A9BF88-81BC-4677-82BB-DF96F3D360A6}" dt="2025-10-20T01:36:40.128" v="381" actId="208"/>
          <ac:spMkLst>
            <pc:docMk/>
            <pc:sldMk cId="0" sldId="284"/>
            <ac:spMk id="39" creationId="{20C43F15-4A7E-6150-D24D-A23FD18B04EC}"/>
          </ac:spMkLst>
        </pc:spChg>
        <pc:spChg chg="add mod">
          <ac:chgData name="Shuan Cheng" userId="b14087c0-bac9-44dd-b3f8-5d50e1ee75e5" providerId="ADAL" clId="{75A9BF88-81BC-4677-82BB-DF96F3D360A6}" dt="2025-10-20T01:36:40.128" v="381" actId="208"/>
          <ac:spMkLst>
            <pc:docMk/>
            <pc:sldMk cId="0" sldId="284"/>
            <ac:spMk id="40" creationId="{2DD196B5-13BF-98BD-1721-84F1ADAD554C}"/>
          </ac:spMkLst>
        </pc:spChg>
        <pc:spChg chg="add mod">
          <ac:chgData name="Shuan Cheng" userId="b14087c0-bac9-44dd-b3f8-5d50e1ee75e5" providerId="ADAL" clId="{75A9BF88-81BC-4677-82BB-DF96F3D360A6}" dt="2025-10-20T01:36:40.128" v="381" actId="208"/>
          <ac:spMkLst>
            <pc:docMk/>
            <pc:sldMk cId="0" sldId="284"/>
            <ac:spMk id="41" creationId="{F33C8E16-E402-F7C9-9DFD-CB32F5345F3D}"/>
          </ac:spMkLst>
        </pc:spChg>
        <pc:spChg chg="add mod">
          <ac:chgData name="Shuan Cheng" userId="b14087c0-bac9-44dd-b3f8-5d50e1ee75e5" providerId="ADAL" clId="{75A9BF88-81BC-4677-82BB-DF96F3D360A6}" dt="2025-10-20T01:36:40.128" v="381" actId="208"/>
          <ac:spMkLst>
            <pc:docMk/>
            <pc:sldMk cId="0" sldId="284"/>
            <ac:spMk id="42" creationId="{D9EA6F44-428C-1000-29A2-976579D64848}"/>
          </ac:spMkLst>
        </pc:spChg>
        <pc:spChg chg="add mod">
          <ac:chgData name="Shuan Cheng" userId="b14087c0-bac9-44dd-b3f8-5d50e1ee75e5" providerId="ADAL" clId="{75A9BF88-81BC-4677-82BB-DF96F3D360A6}" dt="2025-10-20T01:36:40.128" v="381" actId="208"/>
          <ac:spMkLst>
            <pc:docMk/>
            <pc:sldMk cId="0" sldId="284"/>
            <ac:spMk id="43" creationId="{82F73222-3961-A3AD-5815-6FE1C10E6827}"/>
          </ac:spMkLst>
        </pc:spChg>
        <pc:spChg chg="add mod">
          <ac:chgData name="Shuan Cheng" userId="b14087c0-bac9-44dd-b3f8-5d50e1ee75e5" providerId="ADAL" clId="{75A9BF88-81BC-4677-82BB-DF96F3D360A6}" dt="2025-10-20T01:36:40.128" v="381" actId="208"/>
          <ac:spMkLst>
            <pc:docMk/>
            <pc:sldMk cId="0" sldId="284"/>
            <ac:spMk id="45" creationId="{BE659252-3027-2D25-E8BC-51A4801CD376}"/>
          </ac:spMkLst>
        </pc:spChg>
        <pc:spChg chg="add mod">
          <ac:chgData name="Shuan Cheng" userId="b14087c0-bac9-44dd-b3f8-5d50e1ee75e5" providerId="ADAL" clId="{75A9BF88-81BC-4677-82BB-DF96F3D360A6}" dt="2025-10-20T01:36:40.128" v="381" actId="208"/>
          <ac:spMkLst>
            <pc:docMk/>
            <pc:sldMk cId="0" sldId="284"/>
            <ac:spMk id="46" creationId="{2AC86E01-56F2-6B4B-C199-9A95550016B4}"/>
          </ac:spMkLst>
        </pc:spChg>
        <pc:spChg chg="add mod">
          <ac:chgData name="Shuan Cheng" userId="b14087c0-bac9-44dd-b3f8-5d50e1ee75e5" providerId="ADAL" clId="{75A9BF88-81BC-4677-82BB-DF96F3D360A6}" dt="2025-10-20T01:36:40.128" v="381" actId="208"/>
          <ac:spMkLst>
            <pc:docMk/>
            <pc:sldMk cId="0" sldId="284"/>
            <ac:spMk id="48" creationId="{3EA96D2A-B8C2-68F3-5700-B3E2CEA86C96}"/>
          </ac:spMkLst>
        </pc:spChg>
      </pc:sldChg>
      <pc:sldChg chg="addSp delSp modSp mod">
        <pc:chgData name="Shuan Cheng" userId="b14087c0-bac9-44dd-b3f8-5d50e1ee75e5" providerId="ADAL" clId="{75A9BF88-81BC-4677-82BB-DF96F3D360A6}" dt="2025-10-20T01:42:07.336" v="429" actId="1036"/>
        <pc:sldMkLst>
          <pc:docMk/>
          <pc:sldMk cId="0" sldId="286"/>
        </pc:sldMkLst>
        <pc:spChg chg="del">
          <ac:chgData name="Shuan Cheng" userId="b14087c0-bac9-44dd-b3f8-5d50e1ee75e5" providerId="ADAL" clId="{75A9BF88-81BC-4677-82BB-DF96F3D360A6}" dt="2025-10-20T01:38:45.595" v="396" actId="478"/>
          <ac:spMkLst>
            <pc:docMk/>
            <pc:sldMk cId="0" sldId="286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38:48.093" v="397" actId="478"/>
          <ac:spMkLst>
            <pc:docMk/>
            <pc:sldMk cId="0" sldId="286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38:49.604" v="398" actId="478"/>
          <ac:spMkLst>
            <pc:docMk/>
            <pc:sldMk cId="0" sldId="286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38:41.399" v="393" actId="478"/>
          <ac:spMkLst>
            <pc:docMk/>
            <pc:sldMk cId="0" sldId="286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38:44.327" v="395" actId="478"/>
          <ac:spMkLst>
            <pc:docMk/>
            <pc:sldMk cId="0" sldId="286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38:43.092" v="394" actId="478"/>
          <ac:spMkLst>
            <pc:docMk/>
            <pc:sldMk cId="0" sldId="286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38:16.907" v="383" actId="478"/>
          <ac:spMkLst>
            <pc:docMk/>
            <pc:sldMk cId="0" sldId="286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0T01:38:34.498" v="388" actId="478"/>
          <ac:spMkLst>
            <pc:docMk/>
            <pc:sldMk cId="0" sldId="286"/>
            <ac:spMk id="20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20T01:38:39.394" v="392" actId="478"/>
          <ac:spMkLst>
            <pc:docMk/>
            <pc:sldMk cId="0" sldId="286"/>
            <ac:spMk id="21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1:41:55.950" v="424" actId="1036"/>
          <ac:spMkLst>
            <pc:docMk/>
            <pc:sldMk cId="0" sldId="286"/>
            <ac:spMk id="22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1:41:55.950" v="424" actId="1036"/>
          <ac:spMkLst>
            <pc:docMk/>
            <pc:sldMk cId="0" sldId="286"/>
            <ac:spMk id="23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1:42:07.336" v="429" actId="1036"/>
          <ac:spMkLst>
            <pc:docMk/>
            <pc:sldMk cId="0" sldId="286"/>
            <ac:spMk id="24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0T01:42:07.336" v="429" actId="1036"/>
          <ac:spMkLst>
            <pc:docMk/>
            <pc:sldMk cId="0" sldId="286"/>
            <ac:spMk id="26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20T01:38:26.430" v="387" actId="1076"/>
          <ac:spMkLst>
            <pc:docMk/>
            <pc:sldMk cId="0" sldId="286"/>
            <ac:spMk id="30" creationId="{4B4BE876-B29A-B135-79D8-4BCD5A3FCC39}"/>
          </ac:spMkLst>
        </pc:spChg>
        <pc:spChg chg="add mod">
          <ac:chgData name="Shuan Cheng" userId="b14087c0-bac9-44dd-b3f8-5d50e1ee75e5" providerId="ADAL" clId="{75A9BF88-81BC-4677-82BB-DF96F3D360A6}" dt="2025-10-20T01:41:31.437" v="422" actId="208"/>
          <ac:spMkLst>
            <pc:docMk/>
            <pc:sldMk cId="0" sldId="286"/>
            <ac:spMk id="31" creationId="{6D311975-3942-4E64-44E8-2C8C156B7C0E}"/>
          </ac:spMkLst>
        </pc:spChg>
        <pc:spChg chg="add mod">
          <ac:chgData name="Shuan Cheng" userId="b14087c0-bac9-44dd-b3f8-5d50e1ee75e5" providerId="ADAL" clId="{75A9BF88-81BC-4677-82BB-DF96F3D360A6}" dt="2025-10-20T01:41:31.437" v="422" actId="208"/>
          <ac:spMkLst>
            <pc:docMk/>
            <pc:sldMk cId="0" sldId="286"/>
            <ac:spMk id="32" creationId="{E04A420D-1FDE-8EEF-0923-560D5B6F663A}"/>
          </ac:spMkLst>
        </pc:spChg>
        <pc:spChg chg="add mod">
          <ac:chgData name="Shuan Cheng" userId="b14087c0-bac9-44dd-b3f8-5d50e1ee75e5" providerId="ADAL" clId="{75A9BF88-81BC-4677-82BB-DF96F3D360A6}" dt="2025-10-20T01:41:31.437" v="422" actId="208"/>
          <ac:spMkLst>
            <pc:docMk/>
            <pc:sldMk cId="0" sldId="286"/>
            <ac:spMk id="33" creationId="{B749FACE-67E5-06EF-9C16-21B77FA47D55}"/>
          </ac:spMkLst>
        </pc:spChg>
        <pc:spChg chg="add mod">
          <ac:chgData name="Shuan Cheng" userId="b14087c0-bac9-44dd-b3f8-5d50e1ee75e5" providerId="ADAL" clId="{75A9BF88-81BC-4677-82BB-DF96F3D360A6}" dt="2025-10-20T01:41:31.437" v="422" actId="208"/>
          <ac:spMkLst>
            <pc:docMk/>
            <pc:sldMk cId="0" sldId="286"/>
            <ac:spMk id="34" creationId="{1BCB68BC-1848-4250-E5CC-5F87972A811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571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‹#›</a:t>
            </a:fld>
            <a:r>
              <a:rPr spc="-45" dirty="0"/>
              <a:t> </a:t>
            </a:r>
            <a:r>
              <a:rPr spc="185" dirty="0"/>
              <a:t>/</a:t>
            </a:r>
            <a:r>
              <a:rPr spc="-45" dirty="0"/>
              <a:t> </a:t>
            </a:r>
            <a:r>
              <a:rPr spc="-25" dirty="0"/>
              <a:t>31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571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‹#›</a:t>
            </a:fld>
            <a:r>
              <a:rPr spc="-45" dirty="0"/>
              <a:t> </a:t>
            </a:r>
            <a:r>
              <a:rPr spc="185" dirty="0"/>
              <a:t>/</a:t>
            </a:r>
            <a:r>
              <a:rPr spc="-45" dirty="0"/>
              <a:t> </a:t>
            </a:r>
            <a:r>
              <a:rPr spc="-25" dirty="0"/>
              <a:t>31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571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‹#›</a:t>
            </a:fld>
            <a:r>
              <a:rPr spc="-45" dirty="0"/>
              <a:t> </a:t>
            </a:r>
            <a:r>
              <a:rPr spc="185" dirty="0"/>
              <a:t>/</a:t>
            </a:r>
            <a:r>
              <a:rPr spc="-45" dirty="0"/>
              <a:t> </a:t>
            </a:r>
            <a:r>
              <a:rPr spc="-25" dirty="0"/>
              <a:t>31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571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‹#›</a:t>
            </a:fld>
            <a:r>
              <a:rPr spc="-45" dirty="0"/>
              <a:t> </a:t>
            </a:r>
            <a:r>
              <a:rPr spc="185" dirty="0"/>
              <a:t>/</a:t>
            </a:r>
            <a:r>
              <a:rPr spc="-45" dirty="0"/>
              <a:t> </a:t>
            </a:r>
            <a:r>
              <a:rPr spc="-25" dirty="0"/>
              <a:t>31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571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‹#›</a:t>
            </a:fld>
            <a:r>
              <a:rPr spc="-45" dirty="0"/>
              <a:t> </a:t>
            </a:r>
            <a:r>
              <a:rPr spc="185" dirty="0"/>
              <a:t>/</a:t>
            </a:r>
            <a:r>
              <a:rPr spc="-45" dirty="0"/>
              <a:t> </a:t>
            </a:r>
            <a:r>
              <a:rPr spc="-25" dirty="0"/>
              <a:t>31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60916"/>
            <a:ext cx="4419498" cy="288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0528" y="759317"/>
            <a:ext cx="4314190" cy="9804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094" y="3338410"/>
            <a:ext cx="1447800" cy="122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75163" y="3338410"/>
            <a:ext cx="278129" cy="122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571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‹#›</a:t>
            </a:fld>
            <a:r>
              <a:rPr spc="-45" dirty="0"/>
              <a:t> </a:t>
            </a:r>
            <a:r>
              <a:rPr spc="185" dirty="0"/>
              <a:t>/</a:t>
            </a:r>
            <a:r>
              <a:rPr spc="-45" dirty="0"/>
              <a:t> </a:t>
            </a:r>
            <a:r>
              <a:rPr spc="-25" dirty="0"/>
              <a:t>31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3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13" Type="http://schemas.openxmlformats.org/officeDocument/2006/relationships/slide" Target="slide30.xml"/><Relationship Id="rId3" Type="http://schemas.openxmlformats.org/officeDocument/2006/relationships/slide" Target="slide6.xml"/><Relationship Id="rId7" Type="http://schemas.openxmlformats.org/officeDocument/2006/relationships/slide" Target="slide20.xml"/><Relationship Id="rId12" Type="http://schemas.openxmlformats.org/officeDocument/2006/relationships/slide" Target="slide2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8.xml"/><Relationship Id="rId11" Type="http://schemas.openxmlformats.org/officeDocument/2006/relationships/slide" Target="slide26.xml"/><Relationship Id="rId5" Type="http://schemas.openxmlformats.org/officeDocument/2006/relationships/slide" Target="slide11.xml"/><Relationship Id="rId10" Type="http://schemas.openxmlformats.org/officeDocument/2006/relationships/slide" Target="slide25.xml"/><Relationship Id="rId4" Type="http://schemas.openxmlformats.org/officeDocument/2006/relationships/slide" Target="slide10.xml"/><Relationship Id="rId9" Type="http://schemas.openxmlformats.org/officeDocument/2006/relationships/slide" Target="slide22.xml"/><Relationship Id="rId14" Type="http://schemas.openxmlformats.org/officeDocument/2006/relationships/slide" Target="slid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slide" Target="slide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slide" Target="slid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13" Type="http://schemas.openxmlformats.org/officeDocument/2006/relationships/slide" Target="slide30.xml"/><Relationship Id="rId3" Type="http://schemas.openxmlformats.org/officeDocument/2006/relationships/slide" Target="slide6.xml"/><Relationship Id="rId7" Type="http://schemas.openxmlformats.org/officeDocument/2006/relationships/slide" Target="slide20.xml"/><Relationship Id="rId12" Type="http://schemas.openxmlformats.org/officeDocument/2006/relationships/slide" Target="slide2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8.xml"/><Relationship Id="rId11" Type="http://schemas.openxmlformats.org/officeDocument/2006/relationships/slide" Target="slide26.xml"/><Relationship Id="rId5" Type="http://schemas.openxmlformats.org/officeDocument/2006/relationships/slide" Target="slide11.xml"/><Relationship Id="rId10" Type="http://schemas.openxmlformats.org/officeDocument/2006/relationships/slide" Target="slide25.xml"/><Relationship Id="rId4" Type="http://schemas.openxmlformats.org/officeDocument/2006/relationships/slide" Target="slide10.xml"/><Relationship Id="rId9" Type="http://schemas.openxmlformats.org/officeDocument/2006/relationships/slide" Target="slide22.xml"/><Relationship Id="rId14" Type="http://schemas.openxmlformats.org/officeDocument/2006/relationships/slide" Target="slide3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13" Type="http://schemas.openxmlformats.org/officeDocument/2006/relationships/slide" Target="slide30.xml"/><Relationship Id="rId3" Type="http://schemas.openxmlformats.org/officeDocument/2006/relationships/slide" Target="slide6.xml"/><Relationship Id="rId7" Type="http://schemas.openxmlformats.org/officeDocument/2006/relationships/slide" Target="slide20.xml"/><Relationship Id="rId12" Type="http://schemas.openxmlformats.org/officeDocument/2006/relationships/slide" Target="slide2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8.xml"/><Relationship Id="rId11" Type="http://schemas.openxmlformats.org/officeDocument/2006/relationships/slide" Target="slide26.xml"/><Relationship Id="rId5" Type="http://schemas.openxmlformats.org/officeDocument/2006/relationships/slide" Target="slide11.xml"/><Relationship Id="rId10" Type="http://schemas.openxmlformats.org/officeDocument/2006/relationships/slide" Target="slide25.xml"/><Relationship Id="rId4" Type="http://schemas.openxmlformats.org/officeDocument/2006/relationships/slide" Target="slide10.xml"/><Relationship Id="rId9" Type="http://schemas.openxmlformats.org/officeDocument/2006/relationships/slide" Target="slide22.xml"/><Relationship Id="rId14" Type="http://schemas.openxmlformats.org/officeDocument/2006/relationships/slide" Target="slide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slide" Target="slide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13" Type="http://schemas.openxmlformats.org/officeDocument/2006/relationships/slide" Target="slide30.xml"/><Relationship Id="rId3" Type="http://schemas.openxmlformats.org/officeDocument/2006/relationships/slide" Target="slide6.xml"/><Relationship Id="rId7" Type="http://schemas.openxmlformats.org/officeDocument/2006/relationships/slide" Target="slide20.xml"/><Relationship Id="rId12" Type="http://schemas.openxmlformats.org/officeDocument/2006/relationships/slide" Target="slide2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8.xml"/><Relationship Id="rId11" Type="http://schemas.openxmlformats.org/officeDocument/2006/relationships/slide" Target="slide26.xml"/><Relationship Id="rId5" Type="http://schemas.openxmlformats.org/officeDocument/2006/relationships/slide" Target="slide11.xml"/><Relationship Id="rId10" Type="http://schemas.openxmlformats.org/officeDocument/2006/relationships/slide" Target="slide25.xml"/><Relationship Id="rId4" Type="http://schemas.openxmlformats.org/officeDocument/2006/relationships/slide" Target="slide10.xml"/><Relationship Id="rId9" Type="http://schemas.openxmlformats.org/officeDocument/2006/relationships/slide" Target="slide22.xml"/><Relationship Id="rId14" Type="http://schemas.openxmlformats.org/officeDocument/2006/relationships/slide" Target="slide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13" Type="http://schemas.openxmlformats.org/officeDocument/2006/relationships/slide" Target="slide30.xml"/><Relationship Id="rId3" Type="http://schemas.openxmlformats.org/officeDocument/2006/relationships/slide" Target="slide6.xml"/><Relationship Id="rId7" Type="http://schemas.openxmlformats.org/officeDocument/2006/relationships/slide" Target="slide20.xml"/><Relationship Id="rId12" Type="http://schemas.openxmlformats.org/officeDocument/2006/relationships/slide" Target="slide2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8.xml"/><Relationship Id="rId11" Type="http://schemas.openxmlformats.org/officeDocument/2006/relationships/slide" Target="slide26.xml"/><Relationship Id="rId5" Type="http://schemas.openxmlformats.org/officeDocument/2006/relationships/slide" Target="slide11.xml"/><Relationship Id="rId10" Type="http://schemas.openxmlformats.org/officeDocument/2006/relationships/slide" Target="slide25.xml"/><Relationship Id="rId4" Type="http://schemas.openxmlformats.org/officeDocument/2006/relationships/slide" Target="slide10.xml"/><Relationship Id="rId9" Type="http://schemas.openxmlformats.org/officeDocument/2006/relationships/slide" Target="slide22.xml"/><Relationship Id="rId14" Type="http://schemas.openxmlformats.org/officeDocument/2006/relationships/slide" Target="slide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13" Type="http://schemas.openxmlformats.org/officeDocument/2006/relationships/slide" Target="slide30.xml"/><Relationship Id="rId3" Type="http://schemas.openxmlformats.org/officeDocument/2006/relationships/slide" Target="slide6.xml"/><Relationship Id="rId7" Type="http://schemas.openxmlformats.org/officeDocument/2006/relationships/slide" Target="slide20.xml"/><Relationship Id="rId12" Type="http://schemas.openxmlformats.org/officeDocument/2006/relationships/slide" Target="slide2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8.xml"/><Relationship Id="rId11" Type="http://schemas.openxmlformats.org/officeDocument/2006/relationships/slide" Target="slide26.xml"/><Relationship Id="rId5" Type="http://schemas.openxmlformats.org/officeDocument/2006/relationships/slide" Target="slide11.xml"/><Relationship Id="rId10" Type="http://schemas.openxmlformats.org/officeDocument/2006/relationships/slide" Target="slide25.xml"/><Relationship Id="rId4" Type="http://schemas.openxmlformats.org/officeDocument/2006/relationships/slide" Target="slide10.xml"/><Relationship Id="rId9" Type="http://schemas.openxmlformats.org/officeDocument/2006/relationships/slide" Target="slide22.xml"/><Relationship Id="rId14" Type="http://schemas.openxmlformats.org/officeDocument/2006/relationships/slide" Target="sl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9818" y="723996"/>
            <a:ext cx="130937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10" dirty="0">
                <a:solidFill>
                  <a:srgbClr val="FFFFFF"/>
                </a:solidFill>
                <a:latin typeface="Arial"/>
                <a:cs typeface="Arial"/>
              </a:rPr>
              <a:t>Linear</a:t>
            </a:r>
            <a:r>
              <a:rPr sz="17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140" dirty="0">
                <a:solidFill>
                  <a:srgbClr val="FFFFFF"/>
                </a:solidFill>
                <a:latin typeface="Arial"/>
                <a:cs typeface="Arial"/>
              </a:rPr>
              <a:t>Systems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0794" y="1047921"/>
            <a:ext cx="3983354" cy="65722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81940" marR="5080" indent="-269875">
              <a:lnSpc>
                <a:spcPct val="101200"/>
              </a:lnSpc>
              <a:spcBef>
                <a:spcPts val="85"/>
              </a:spcBef>
            </a:pPr>
            <a:r>
              <a:rPr sz="2050" spc="-114" dirty="0">
                <a:solidFill>
                  <a:srgbClr val="FFFFFF"/>
                </a:solidFill>
              </a:rPr>
              <a:t>Controllable</a:t>
            </a:r>
            <a:r>
              <a:rPr sz="2050" spc="10" dirty="0">
                <a:solidFill>
                  <a:srgbClr val="FFFFFF"/>
                </a:solidFill>
              </a:rPr>
              <a:t> </a:t>
            </a:r>
            <a:r>
              <a:rPr sz="2050" spc="-170" dirty="0">
                <a:solidFill>
                  <a:srgbClr val="FFFFFF"/>
                </a:solidFill>
              </a:rPr>
              <a:t>and</a:t>
            </a:r>
            <a:r>
              <a:rPr sz="2050" spc="30" dirty="0">
                <a:solidFill>
                  <a:srgbClr val="FFFFFF"/>
                </a:solidFill>
              </a:rPr>
              <a:t> </a:t>
            </a:r>
            <a:r>
              <a:rPr sz="2050" spc="-185" dirty="0">
                <a:solidFill>
                  <a:srgbClr val="FFFFFF"/>
                </a:solidFill>
              </a:rPr>
              <a:t>Observable</a:t>
            </a:r>
            <a:r>
              <a:rPr sz="2050" spc="40" dirty="0">
                <a:solidFill>
                  <a:srgbClr val="FFFFFF"/>
                </a:solidFill>
              </a:rPr>
              <a:t> </a:t>
            </a:r>
            <a:r>
              <a:rPr sz="2050" spc="-215" dirty="0">
                <a:solidFill>
                  <a:srgbClr val="FFFFFF"/>
                </a:solidFill>
              </a:rPr>
              <a:t>Subspaces </a:t>
            </a:r>
            <a:r>
              <a:rPr sz="2050" spc="-130" dirty="0">
                <a:solidFill>
                  <a:srgbClr val="FFFFFF"/>
                </a:solidFill>
              </a:rPr>
              <a:t>Kalman</a:t>
            </a:r>
            <a:r>
              <a:rPr sz="2050" spc="20" dirty="0">
                <a:solidFill>
                  <a:srgbClr val="FFFFFF"/>
                </a:solidFill>
              </a:rPr>
              <a:t> </a:t>
            </a:r>
            <a:r>
              <a:rPr sz="2050" spc="-150" dirty="0">
                <a:solidFill>
                  <a:srgbClr val="FFFFFF"/>
                </a:solidFill>
              </a:rPr>
              <a:t>Canonical</a:t>
            </a:r>
            <a:r>
              <a:rPr sz="2050" spc="35" dirty="0">
                <a:solidFill>
                  <a:srgbClr val="FFFFFF"/>
                </a:solidFill>
              </a:rPr>
              <a:t> </a:t>
            </a:r>
            <a:r>
              <a:rPr sz="2050" spc="-65" dirty="0">
                <a:solidFill>
                  <a:srgbClr val="FFFFFF"/>
                </a:solidFill>
              </a:rPr>
              <a:t>Decomposition</a:t>
            </a:r>
            <a:endParaRPr sz="2050"/>
          </a:p>
        </p:txBody>
      </p:sp>
      <p:sp>
        <p:nvSpPr>
          <p:cNvPr id="4" name="object 4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67573" y="3338410"/>
            <a:ext cx="87312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Kalman</a:t>
            </a:r>
            <a:r>
              <a:rPr sz="600" spc="245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decomposition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</a:t>
            </a:fld>
            <a:r>
              <a:rPr spc="-45" dirty="0"/>
              <a:t> </a:t>
            </a:r>
            <a:r>
              <a:rPr spc="185" dirty="0"/>
              <a:t>/</a:t>
            </a:r>
            <a:r>
              <a:rPr spc="-45" dirty="0"/>
              <a:t> </a:t>
            </a:r>
            <a:r>
              <a:rPr spc="-25" dirty="0"/>
              <a:t>31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928" y="184388"/>
            <a:ext cx="2616835" cy="2825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675" indent="-180975">
              <a:lnSpc>
                <a:spcPct val="100000"/>
              </a:lnSpc>
              <a:spcBef>
                <a:spcPts val="95"/>
              </a:spcBef>
              <a:buClr>
                <a:srgbClr val="191919"/>
              </a:buClr>
              <a:buFont typeface="Arial"/>
              <a:buAutoNum type="arabicPeriod"/>
              <a:tabLst>
                <a:tab pos="193675" algn="l"/>
              </a:tabLst>
            </a:pPr>
            <a:r>
              <a:rPr sz="1200" spc="-45" dirty="0">
                <a:solidFill>
                  <a:srgbClr val="191919"/>
                </a:solidFill>
                <a:latin typeface="Arial"/>
                <a:cs typeface="Arial"/>
                <a:hlinkClick r:id="rId2" action="ppaction://hlinksldjump"/>
              </a:rPr>
              <a:t>Controllable</a:t>
            </a:r>
            <a:r>
              <a:rPr sz="1200" spc="20" dirty="0">
                <a:solidFill>
                  <a:srgbClr val="191919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1200" spc="-10" dirty="0">
                <a:solidFill>
                  <a:srgbClr val="191919"/>
                </a:solidFill>
                <a:latin typeface="Arial"/>
                <a:cs typeface="Arial"/>
                <a:hlinkClick r:id="rId2" action="ppaction://hlinksldjump"/>
              </a:rPr>
              <a:t>subspace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950"/>
              </a:spcBef>
              <a:buAutoNum type="arabicPeriod"/>
              <a:tabLst>
                <a:tab pos="193675" algn="l"/>
              </a:tabLst>
            </a:pPr>
            <a:r>
              <a:rPr sz="1200" spc="-75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Observable</a:t>
            </a:r>
            <a:r>
              <a:rPr sz="1200" spc="1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1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subspace</a:t>
            </a:r>
            <a:endParaRPr sz="1200">
              <a:latin typeface="Arial"/>
              <a:cs typeface="Arial"/>
            </a:endParaRPr>
          </a:p>
          <a:p>
            <a:pPr marL="193040" marR="5080" indent="-180975">
              <a:lnSpc>
                <a:spcPct val="100000"/>
              </a:lnSpc>
              <a:spcBef>
                <a:spcPts val="944"/>
              </a:spcBef>
              <a:buAutoNum type="arabicPeriod"/>
              <a:tabLst>
                <a:tab pos="384175" algn="l"/>
              </a:tabLst>
            </a:pPr>
            <a:r>
              <a:rPr sz="1200" spc="-6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Separating</a:t>
            </a:r>
            <a:r>
              <a:rPr sz="1200" spc="-2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the</a:t>
            </a:r>
            <a:r>
              <a:rPr sz="1200" spc="-3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4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uncontrollable</a:t>
            </a:r>
            <a:r>
              <a:rPr sz="1200" spc="-25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100" dirty="0">
                <a:solidFill>
                  <a:srgbClr val="7F7F7F"/>
                </a:solidFill>
                <a:latin typeface="Arial"/>
                <a:cs typeface="Arial"/>
                <a:hlinkClick r:id="rId4" action="ppaction://hlinksldjump"/>
              </a:rPr>
              <a:t>subspace</a:t>
            </a:r>
            <a:r>
              <a:rPr sz="1200" spc="-100" dirty="0">
                <a:solidFill>
                  <a:srgbClr val="7F7F7F"/>
                </a:solidFill>
                <a:latin typeface="Arial"/>
                <a:cs typeface="Arial"/>
              </a:rPr>
              <a:t> 	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Discrete-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time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  <a:hlinkClick r:id="rId5" action="ppaction://hlinksldjump"/>
              </a:rPr>
              <a:t>version</a:t>
            </a:r>
            <a:endParaRPr sz="1200">
              <a:latin typeface="Arial"/>
              <a:cs typeface="Arial"/>
            </a:endParaRPr>
          </a:p>
          <a:p>
            <a:pPr marL="384175" marR="732790">
              <a:lnSpc>
                <a:spcPct val="100000"/>
              </a:lnSpc>
              <a:spcBef>
                <a:spcPts val="10"/>
              </a:spcBef>
            </a:pPr>
            <a:r>
              <a:rPr sz="1200" spc="-6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Continuous-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time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  <a:hlinkClick r:id="rId6" action="ppaction://hlinksldjump"/>
              </a:rPr>
              <a:t>version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  <a:hlinkClick r:id="rId7" action="ppaction://hlinksldjump"/>
              </a:rPr>
              <a:t>Stabilizability</a:t>
            </a:r>
            <a:endParaRPr sz="1200">
              <a:latin typeface="Arial"/>
              <a:cs typeface="Arial"/>
            </a:endParaRPr>
          </a:p>
          <a:p>
            <a:pPr marL="193040" marR="77470" indent="-180975">
              <a:lnSpc>
                <a:spcPct val="100000"/>
              </a:lnSpc>
              <a:spcBef>
                <a:spcPts val="955"/>
              </a:spcBef>
              <a:buAutoNum type="arabicPeriod" startAt="4"/>
              <a:tabLst>
                <a:tab pos="384175" algn="l"/>
              </a:tabLst>
            </a:pPr>
            <a:r>
              <a:rPr sz="1200" spc="-60" dirty="0">
                <a:solidFill>
                  <a:srgbClr val="191919"/>
                </a:solidFill>
                <a:latin typeface="Arial"/>
                <a:cs typeface="Arial"/>
                <a:hlinkClick r:id="rId8" action="ppaction://hlinksldjump"/>
              </a:rPr>
              <a:t>Separating</a:t>
            </a:r>
            <a:r>
              <a:rPr sz="1200" spc="-25" dirty="0">
                <a:solidFill>
                  <a:srgbClr val="191919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1200" dirty="0">
                <a:solidFill>
                  <a:srgbClr val="191919"/>
                </a:solidFill>
                <a:latin typeface="Arial"/>
                <a:cs typeface="Arial"/>
                <a:hlinkClick r:id="rId8" action="ppaction://hlinksldjump"/>
              </a:rPr>
              <a:t>the</a:t>
            </a:r>
            <a:r>
              <a:rPr sz="1200" spc="-40" dirty="0">
                <a:solidFill>
                  <a:srgbClr val="191919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1200" spc="-75" dirty="0">
                <a:solidFill>
                  <a:srgbClr val="191919"/>
                </a:solidFill>
                <a:latin typeface="Arial"/>
                <a:cs typeface="Arial"/>
                <a:hlinkClick r:id="rId8" action="ppaction://hlinksldjump"/>
              </a:rPr>
              <a:t>unobservable</a:t>
            </a:r>
            <a:r>
              <a:rPr sz="1200" spc="-10" dirty="0">
                <a:solidFill>
                  <a:srgbClr val="191919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1200" spc="-105" dirty="0">
                <a:solidFill>
                  <a:srgbClr val="191919"/>
                </a:solidFill>
                <a:latin typeface="Arial"/>
                <a:cs typeface="Arial"/>
                <a:hlinkClick r:id="rId8" action="ppaction://hlinksldjump"/>
              </a:rPr>
              <a:t>subspace</a:t>
            </a:r>
            <a:r>
              <a:rPr sz="1200" spc="-105" dirty="0">
                <a:solidFill>
                  <a:srgbClr val="191919"/>
                </a:solidFill>
                <a:latin typeface="Arial"/>
                <a:cs typeface="Arial"/>
              </a:rPr>
              <a:t> 	</a:t>
            </a:r>
            <a:r>
              <a:rPr sz="1200" spc="-55" dirty="0">
                <a:solidFill>
                  <a:srgbClr val="333333"/>
                </a:solidFill>
                <a:latin typeface="Arial"/>
                <a:cs typeface="Arial"/>
                <a:hlinkClick r:id="rId9" action="ppaction://hlinksldjump"/>
              </a:rPr>
              <a:t>Discrete-</a:t>
            </a:r>
            <a:r>
              <a:rPr sz="1200" spc="-25" dirty="0">
                <a:solidFill>
                  <a:srgbClr val="333333"/>
                </a:solidFill>
                <a:latin typeface="Arial"/>
                <a:cs typeface="Arial"/>
                <a:hlinkClick r:id="rId9" action="ppaction://hlinksldjump"/>
              </a:rPr>
              <a:t>time</a:t>
            </a:r>
            <a:r>
              <a:rPr sz="1200" spc="15" dirty="0">
                <a:solidFill>
                  <a:srgbClr val="333333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Arial"/>
                <a:cs typeface="Arial"/>
                <a:hlinkClick r:id="rId9" action="ppaction://hlinksldjump"/>
              </a:rPr>
              <a:t>version</a:t>
            </a:r>
            <a:endParaRPr sz="1200">
              <a:latin typeface="Arial"/>
              <a:cs typeface="Arial"/>
            </a:endParaRPr>
          </a:p>
          <a:p>
            <a:pPr marL="384175" marR="732790">
              <a:lnSpc>
                <a:spcPct val="100000"/>
              </a:lnSpc>
              <a:spcBef>
                <a:spcPts val="10"/>
              </a:spcBef>
            </a:pPr>
            <a:r>
              <a:rPr sz="1200" spc="-10" dirty="0">
                <a:solidFill>
                  <a:srgbClr val="333333"/>
                </a:solidFill>
                <a:latin typeface="Arial"/>
                <a:cs typeface="Arial"/>
                <a:hlinkClick r:id="rId10" action="ppaction://hlinksldjump"/>
              </a:rPr>
              <a:t>Detectability</a:t>
            </a:r>
            <a:r>
              <a:rPr sz="12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333333"/>
                </a:solidFill>
                <a:latin typeface="Arial"/>
                <a:cs typeface="Arial"/>
                <a:hlinkClick r:id="rId11" action="ppaction://hlinksldjump"/>
              </a:rPr>
              <a:t>Continuous-</a:t>
            </a:r>
            <a:r>
              <a:rPr sz="1200" spc="-25" dirty="0">
                <a:solidFill>
                  <a:srgbClr val="333333"/>
                </a:solidFill>
                <a:latin typeface="Arial"/>
                <a:cs typeface="Arial"/>
                <a:hlinkClick r:id="rId11" action="ppaction://hlinksldjump"/>
              </a:rPr>
              <a:t>time</a:t>
            </a:r>
            <a:r>
              <a:rPr sz="1200" spc="30" dirty="0">
                <a:solidFill>
                  <a:srgbClr val="333333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spc="-70" dirty="0">
                <a:solidFill>
                  <a:srgbClr val="333333"/>
                </a:solidFill>
                <a:latin typeface="Arial"/>
                <a:cs typeface="Arial"/>
                <a:hlinkClick r:id="rId11" action="ppaction://hlinksldjump"/>
              </a:rPr>
              <a:t>version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950"/>
              </a:spcBef>
              <a:buAutoNum type="arabicPeriod" startAt="5"/>
              <a:tabLst>
                <a:tab pos="193675" algn="l"/>
              </a:tabLst>
            </a:pPr>
            <a:r>
              <a:rPr sz="1200" spc="-55" dirty="0">
                <a:solidFill>
                  <a:srgbClr val="191919"/>
                </a:solidFill>
                <a:latin typeface="Arial"/>
                <a:cs typeface="Arial"/>
                <a:hlinkClick r:id="rId12" action="ppaction://hlinksldjump"/>
              </a:rPr>
              <a:t>Transfer-</a:t>
            </a:r>
            <a:r>
              <a:rPr sz="1200" spc="-35" dirty="0">
                <a:solidFill>
                  <a:srgbClr val="191919"/>
                </a:solidFill>
                <a:latin typeface="Arial"/>
                <a:cs typeface="Arial"/>
                <a:hlinkClick r:id="rId12" action="ppaction://hlinksldjump"/>
              </a:rPr>
              <a:t>function</a:t>
            </a:r>
            <a:r>
              <a:rPr sz="1200" spc="40" dirty="0">
                <a:solidFill>
                  <a:srgbClr val="191919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sz="1200" spc="-10" dirty="0">
                <a:solidFill>
                  <a:srgbClr val="191919"/>
                </a:solidFill>
                <a:latin typeface="Arial"/>
                <a:cs typeface="Arial"/>
                <a:hlinkClick r:id="rId12" action="ppaction://hlinksldjump"/>
              </a:rPr>
              <a:t>perspective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950"/>
              </a:spcBef>
              <a:buAutoNum type="arabicPeriod" startAt="5"/>
              <a:tabLst>
                <a:tab pos="193675" algn="l"/>
              </a:tabLst>
            </a:pPr>
            <a:r>
              <a:rPr sz="1200" spc="-4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Kalman</a:t>
            </a:r>
            <a:r>
              <a:rPr sz="1200" spc="-3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200" spc="-1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decomposition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67573" y="3338410"/>
            <a:ext cx="87312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BF447D"/>
                </a:solidFill>
                <a:latin typeface="Arial"/>
                <a:cs typeface="Arial"/>
                <a:hlinkClick r:id="rId14" action="ppaction://hlinksldjump"/>
              </a:rPr>
              <a:t>Kalman</a:t>
            </a:r>
            <a:r>
              <a:rPr sz="600" spc="245" dirty="0">
                <a:solidFill>
                  <a:srgbClr val="BF447D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14" action="ppaction://hlinksldjump"/>
              </a:rPr>
              <a:t>decomposition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10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31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20" dirty="0"/>
              <a:t>Separating</a:t>
            </a:r>
            <a:r>
              <a:rPr spc="30" dirty="0"/>
              <a:t> </a:t>
            </a:r>
            <a:r>
              <a:rPr spc="-40" dirty="0"/>
              <a:t>the</a:t>
            </a:r>
            <a:r>
              <a:rPr spc="30" dirty="0"/>
              <a:t> </a:t>
            </a:r>
            <a:r>
              <a:rPr spc="-90" dirty="0"/>
              <a:t>uncontrollable</a:t>
            </a:r>
            <a:r>
              <a:rPr spc="30" dirty="0"/>
              <a:t> </a:t>
            </a:r>
            <a:r>
              <a:rPr spc="-150" dirty="0"/>
              <a:t>subspace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5442" y="409699"/>
            <a:ext cx="4104004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▶</a:t>
            </a:r>
            <a:r>
              <a:rPr sz="1800" spc="247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recall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1:</a:t>
            </a:r>
            <a:r>
              <a:rPr sz="1200" spc="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similarity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transform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Mx</a:t>
            </a:r>
            <a:r>
              <a:rPr sz="1200" i="1" baseline="31250" dirty="0">
                <a:solidFill>
                  <a:srgbClr val="FFFFFF"/>
                </a:solidFill>
                <a:latin typeface="Hack"/>
                <a:cs typeface="Hack"/>
              </a:rPr>
              <a:t>∗</a:t>
            </a:r>
            <a:r>
              <a:rPr sz="1200" i="1" spc="-157" baseline="3125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200" spc="-105" dirty="0">
                <a:solidFill>
                  <a:srgbClr val="FFFFFF"/>
                </a:solidFill>
                <a:latin typeface="Arial"/>
                <a:cs typeface="Arial"/>
              </a:rPr>
              <a:t>preserves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controllability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10194" y="801318"/>
            <a:ext cx="1333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305" dirty="0">
                <a:solidFill>
                  <a:srgbClr val="FFFFFF"/>
                </a:solidFill>
                <a:latin typeface="Hack"/>
                <a:cs typeface="Hack"/>
              </a:rPr>
              <a:t>⇒</a:t>
            </a:r>
            <a:endParaRPr sz="800">
              <a:latin typeface="Hack"/>
              <a:cs typeface="H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89720" y="722330"/>
            <a:ext cx="1590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60400" algn="l"/>
                <a:tab pos="1008380" algn="l"/>
                <a:tab pos="1459230" algn="l"/>
              </a:tabLst>
            </a:pPr>
            <a:r>
              <a:rPr sz="600" i="1" spc="-50" dirty="0">
                <a:solidFill>
                  <a:srgbClr val="FFFFFF"/>
                </a:solidFill>
                <a:latin typeface="Hack"/>
                <a:cs typeface="Hack"/>
              </a:rPr>
              <a:t>∗</a:t>
            </a:r>
            <a:r>
              <a:rPr sz="600" i="1" dirty="0">
                <a:solidFill>
                  <a:srgbClr val="FFFFFF"/>
                </a:solidFill>
                <a:latin typeface="Hack"/>
                <a:cs typeface="Hack"/>
              </a:rPr>
              <a:t>	</a:t>
            </a:r>
            <a:r>
              <a:rPr sz="600" i="1" spc="8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600" spc="8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6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600" i="1" spc="-50" dirty="0">
                <a:solidFill>
                  <a:srgbClr val="FFFFFF"/>
                </a:solidFill>
                <a:latin typeface="Hack"/>
                <a:cs typeface="Hack"/>
              </a:rPr>
              <a:t>∗</a:t>
            </a:r>
            <a:r>
              <a:rPr sz="600" i="1" dirty="0">
                <a:solidFill>
                  <a:srgbClr val="FFFFFF"/>
                </a:solidFill>
                <a:latin typeface="Hack"/>
                <a:cs typeface="Hack"/>
              </a:rPr>
              <a:t>	</a:t>
            </a:r>
            <a:r>
              <a:rPr sz="600" i="1" spc="8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600" spc="8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96667" y="732737"/>
            <a:ext cx="158369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77520" algn="l"/>
                <a:tab pos="1276350" algn="l"/>
              </a:tabLst>
            </a:pP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r>
              <a:rPr sz="8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19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8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i="1" spc="2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800" i="1" dirty="0">
                <a:solidFill>
                  <a:srgbClr val="FFFFFF"/>
                </a:solidFill>
                <a:latin typeface="Arial"/>
                <a:cs typeface="Arial"/>
              </a:rPr>
              <a:t>	AMx</a:t>
            </a:r>
            <a:r>
              <a:rPr sz="800" i="1" spc="48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6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800" i="1" spc="6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800" spc="6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19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i="1" spc="2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800" i="1" dirty="0">
                <a:solidFill>
                  <a:srgbClr val="FFFFFF"/>
                </a:solidFill>
                <a:latin typeface="Arial"/>
                <a:cs typeface="Arial"/>
              </a:rPr>
              <a:t>	Bu</a:t>
            </a:r>
            <a:r>
              <a:rPr sz="800" i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4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800" i="1" spc="4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800" spc="4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4032" y="709955"/>
            <a:ext cx="3067050" cy="31432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75"/>
              </a:spcBef>
              <a:tabLst>
                <a:tab pos="1779270" algn="l"/>
              </a:tabLst>
            </a:pPr>
            <a:r>
              <a:rPr sz="8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800" i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8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800" i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19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r>
              <a:rPr sz="8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19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8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i="1" dirty="0">
                <a:solidFill>
                  <a:srgbClr val="FFFFFF"/>
                </a:solidFill>
                <a:latin typeface="Arial"/>
                <a:cs typeface="Arial"/>
              </a:rPr>
              <a:t>Ax</a:t>
            </a:r>
            <a:r>
              <a:rPr sz="800" i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6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800" i="1" spc="6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800" spc="6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19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i="1" dirty="0">
                <a:solidFill>
                  <a:srgbClr val="FFFFFF"/>
                </a:solidFill>
                <a:latin typeface="Arial"/>
                <a:cs typeface="Arial"/>
              </a:rPr>
              <a:t>Bu</a:t>
            </a:r>
            <a:r>
              <a:rPr sz="800" i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4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800" i="1" spc="4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800" spc="4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8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800" i="1" spc="4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8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800" i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14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75"/>
              </a:spcBef>
              <a:tabLst>
                <a:tab pos="1779270" algn="l"/>
              </a:tabLst>
            </a:pPr>
            <a:r>
              <a:rPr sz="800" i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800" i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6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800" i="1" spc="6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800" spc="6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8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19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8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i="1" spc="-10" dirty="0">
                <a:solidFill>
                  <a:srgbClr val="FFFFFF"/>
                </a:solidFill>
                <a:latin typeface="Arial"/>
                <a:cs typeface="Arial"/>
              </a:rPr>
              <a:t>Cx </a:t>
            </a:r>
            <a:r>
              <a:rPr sz="800" spc="6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800" i="1" spc="6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800" spc="6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8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19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8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i="1" dirty="0">
                <a:solidFill>
                  <a:srgbClr val="FFFFFF"/>
                </a:solidFill>
                <a:latin typeface="Arial"/>
                <a:cs typeface="Arial"/>
              </a:rPr>
              <a:t>Du</a:t>
            </a: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4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800" i="1" spc="4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800" spc="4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800" i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800" i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6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800" i="1" spc="6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800" spc="6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8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19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8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i="1" dirty="0">
                <a:solidFill>
                  <a:srgbClr val="FFFFFF"/>
                </a:solidFill>
                <a:latin typeface="Arial"/>
                <a:cs typeface="Arial"/>
              </a:rPr>
              <a:t>CMx</a:t>
            </a:r>
            <a:r>
              <a:rPr sz="900" i="1" baseline="27777" dirty="0">
                <a:solidFill>
                  <a:srgbClr val="FFFFFF"/>
                </a:solidFill>
                <a:latin typeface="Hack"/>
                <a:cs typeface="Hack"/>
              </a:rPr>
              <a:t>∗</a:t>
            </a:r>
            <a:r>
              <a:rPr sz="900" i="1" spc="-225" baseline="27777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800" spc="6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800" i="1" spc="6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800" spc="6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19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8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i="1" dirty="0">
                <a:solidFill>
                  <a:srgbClr val="FFFFFF"/>
                </a:solidFill>
                <a:latin typeface="Arial"/>
                <a:cs typeface="Arial"/>
              </a:rPr>
              <a:t>Du</a:t>
            </a:r>
            <a:r>
              <a:rPr sz="800" i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4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800" i="1" spc="4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800" spc="4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5442" y="1122283"/>
            <a:ext cx="3980179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▶</a:t>
            </a:r>
            <a:r>
              <a:rPr sz="1800" spc="24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recall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2:</a:t>
            </a:r>
            <a:r>
              <a:rPr sz="1200" spc="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uncontrollable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structure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introduction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15442" y="1877387"/>
            <a:ext cx="295338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▶</a:t>
            </a:r>
            <a:r>
              <a:rPr sz="1800" spc="277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decoupled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structure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for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generalized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systems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86676" y="2171507"/>
            <a:ext cx="72009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95"/>
              </a:spcBef>
            </a:pPr>
            <a:r>
              <a:rPr sz="1200" i="1" spc="-55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-180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-44" baseline="-13888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i="1" spc="-165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i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200" i="1" spc="-55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-185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-52" baseline="-13888" dirty="0">
                <a:solidFill>
                  <a:srgbClr val="FFFFFF"/>
                </a:solidFill>
                <a:latin typeface="Arial"/>
                <a:cs typeface="Arial"/>
              </a:rPr>
              <a:t>uc</a:t>
            </a:r>
            <a:r>
              <a:rPr sz="1200" i="1" spc="-157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i="1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641563" y="2264509"/>
            <a:ext cx="1409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925891" y="2171507"/>
            <a:ext cx="1111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024126" y="2244901"/>
            <a:ext cx="736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959089" y="2133559"/>
            <a:ext cx="38925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1625" algn="l"/>
              </a:tabLst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215222" y="2171507"/>
            <a:ext cx="1111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313457" y="2244901"/>
            <a:ext cx="1333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969096" y="2356800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187740" y="2379571"/>
            <a:ext cx="2781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765" baseline="925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89" baseline="23148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800" i="1" spc="30" dirty="0">
                <a:solidFill>
                  <a:srgbClr val="FFFFFF"/>
                </a:solidFill>
                <a:latin typeface="Arial"/>
                <a:cs typeface="Arial"/>
              </a:rPr>
              <a:t>uc</a:t>
            </a:r>
            <a:endParaRPr sz="8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305111" y="2264509"/>
            <a:ext cx="1409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628529" y="2134473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597884" y="2172421"/>
            <a:ext cx="1117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2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696550" y="2245816"/>
            <a:ext cx="736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641306" y="2355885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927741" y="2264509"/>
            <a:ext cx="3092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805443" y="2667965"/>
            <a:ext cx="889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05" dirty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314513" y="2683875"/>
            <a:ext cx="7023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07060" algn="l"/>
              </a:tabLst>
            </a:pP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200" i="1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5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5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i="1" spc="-63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12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003996" y="2756902"/>
            <a:ext cx="736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921306" y="2645560"/>
            <a:ext cx="4476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283845" algn="l"/>
              </a:tabLst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800" i="1" spc="-930" baseline="-13888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endParaRPr sz="12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287993" y="2756902"/>
            <a:ext cx="1289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uc</a:t>
            </a:r>
            <a:endParaRPr sz="8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675851" y="2171507"/>
            <a:ext cx="502920" cy="810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95"/>
              </a:spcBef>
            </a:pPr>
            <a:r>
              <a:rPr sz="1200" i="1" spc="-55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-180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-44" baseline="-13888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i="1" spc="-165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78105">
              <a:lnSpc>
                <a:spcPct val="100000"/>
              </a:lnSpc>
              <a:spcBef>
                <a:spcPts val="5"/>
              </a:spcBef>
            </a:pPr>
            <a:r>
              <a:rPr sz="1200" i="1" spc="-55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-185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-52" baseline="-13888" dirty="0">
                <a:solidFill>
                  <a:srgbClr val="FFFFFF"/>
                </a:solidFill>
                <a:latin typeface="Arial"/>
                <a:cs typeface="Arial"/>
              </a:rPr>
              <a:t>uc</a:t>
            </a:r>
            <a:r>
              <a:rPr sz="1200" i="1" spc="-112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65405">
              <a:lnSpc>
                <a:spcPct val="100000"/>
              </a:lnSpc>
              <a:spcBef>
                <a:spcPts val="415"/>
              </a:spcBef>
            </a:pPr>
            <a:r>
              <a:rPr sz="1200" i="1" spc="-55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-180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-44" baseline="-13888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i="1" spc="-165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200" i="1" spc="-55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-185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-52" baseline="-13888" dirty="0">
                <a:solidFill>
                  <a:srgbClr val="FFFFFF"/>
                </a:solidFill>
                <a:latin typeface="Arial"/>
                <a:cs typeface="Arial"/>
              </a:rPr>
              <a:t>uc</a:t>
            </a:r>
            <a:r>
              <a:rPr sz="1200" i="1" spc="-112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125597" y="2683875"/>
            <a:ext cx="73025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spc="-104" baseline="7870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800" spc="-104" baseline="7870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Du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07860" y="3074413"/>
            <a:ext cx="21374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-509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-140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15" baseline="-13888" dirty="0">
                <a:solidFill>
                  <a:srgbClr val="FFFFFF"/>
                </a:solidFill>
                <a:latin typeface="Arial"/>
                <a:cs typeface="Arial"/>
              </a:rPr>
              <a:t>uc</a:t>
            </a:r>
            <a:r>
              <a:rPr sz="1200" i="1" spc="217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impacted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by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neither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i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nor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5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-180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-44" baseline="-13888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i="1" spc="-165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1867573" y="3338410"/>
            <a:ext cx="87312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Kalman</a:t>
            </a:r>
            <a:r>
              <a:rPr sz="600" spc="245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decomposition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11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31</a:t>
            </a:r>
            <a:endParaRPr sz="600">
              <a:latin typeface="Arial"/>
              <a:cs typeface="Arial"/>
            </a:endParaRPr>
          </a:p>
        </p:txBody>
      </p:sp>
      <p:sp>
        <p:nvSpPr>
          <p:cNvPr id="54" name="左大括号 53">
            <a:extLst>
              <a:ext uri="{FF2B5EF4-FFF2-40B4-BE49-F238E27FC236}">
                <a16:creationId xmlns:a16="http://schemas.microsoft.com/office/drawing/2014/main" id="{822F5300-0EE6-B111-4095-EC46DEBAFC62}"/>
              </a:ext>
            </a:extLst>
          </p:cNvPr>
          <p:cNvSpPr/>
          <p:nvPr/>
        </p:nvSpPr>
        <p:spPr>
          <a:xfrm>
            <a:off x="2211328" y="1461373"/>
            <a:ext cx="76200" cy="282685"/>
          </a:xfrm>
          <a:prstGeom prst="leftBrace">
            <a:avLst>
              <a:gd name="adj1" fmla="val 125003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55" name="左大括号 54">
            <a:extLst>
              <a:ext uri="{FF2B5EF4-FFF2-40B4-BE49-F238E27FC236}">
                <a16:creationId xmlns:a16="http://schemas.microsoft.com/office/drawing/2014/main" id="{610863DD-7D61-96B5-F9B6-7D9BCBF4EE19}"/>
              </a:ext>
            </a:extLst>
          </p:cNvPr>
          <p:cNvSpPr/>
          <p:nvPr/>
        </p:nvSpPr>
        <p:spPr>
          <a:xfrm>
            <a:off x="2249304" y="782454"/>
            <a:ext cx="45719" cy="213764"/>
          </a:xfrm>
          <a:prstGeom prst="leftBrace">
            <a:avLst>
              <a:gd name="adj1" fmla="val 125003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56" name="左大括号 55">
            <a:extLst>
              <a:ext uri="{FF2B5EF4-FFF2-40B4-BE49-F238E27FC236}">
                <a16:creationId xmlns:a16="http://schemas.microsoft.com/office/drawing/2014/main" id="{5A9DB9C5-A56E-E42D-4925-15EA2EB6DBDB}"/>
              </a:ext>
            </a:extLst>
          </p:cNvPr>
          <p:cNvSpPr/>
          <p:nvPr/>
        </p:nvSpPr>
        <p:spPr>
          <a:xfrm>
            <a:off x="488293" y="792650"/>
            <a:ext cx="45719" cy="213764"/>
          </a:xfrm>
          <a:prstGeom prst="leftBrace">
            <a:avLst>
              <a:gd name="adj1" fmla="val 125003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57" name="object 25">
            <a:extLst>
              <a:ext uri="{FF2B5EF4-FFF2-40B4-BE49-F238E27FC236}">
                <a16:creationId xmlns:a16="http://schemas.microsoft.com/office/drawing/2014/main" id="{FA3F9A28-3F02-6B4D-A22B-83F446857108}"/>
              </a:ext>
            </a:extLst>
          </p:cNvPr>
          <p:cNvSpPr txBox="1"/>
          <p:nvPr/>
        </p:nvSpPr>
        <p:spPr>
          <a:xfrm>
            <a:off x="2305050" y="1377198"/>
            <a:ext cx="227584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772160" algn="l"/>
              </a:tabLst>
            </a:pPr>
            <a:r>
              <a:rPr sz="1000" i="1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lang="en-US" sz="1000" baseline="-25000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sz="10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000" i="1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000" i="1" spc="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spc="20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sz="1000" spc="-8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chemeClr val="bg1"/>
                </a:solidFill>
                <a:latin typeface="Arial"/>
                <a:cs typeface="Arial"/>
              </a:rPr>
              <a:t>1)</a:t>
            </a:r>
            <a:r>
              <a:rPr sz="1000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10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000" spc="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000" baseline="-13888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sz="10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000" i="1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00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0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spc="20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sz="10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000" baseline="-13888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sz="10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000" i="1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00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0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spc="20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sz="10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i="1" spc="-2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1000" spc="-2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000" i="1" spc="-2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000" spc="-2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8" name="object 26">
            <a:extLst>
              <a:ext uri="{FF2B5EF4-FFF2-40B4-BE49-F238E27FC236}">
                <a16:creationId xmlns:a16="http://schemas.microsoft.com/office/drawing/2014/main" id="{01448E4D-5F7D-22C9-5DA1-BAACE060882B}"/>
              </a:ext>
            </a:extLst>
          </p:cNvPr>
          <p:cNvSpPr txBox="1"/>
          <p:nvPr/>
        </p:nvSpPr>
        <p:spPr>
          <a:xfrm>
            <a:off x="2305050" y="1597352"/>
            <a:ext cx="129730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772160" algn="l"/>
              </a:tabLst>
            </a:pPr>
            <a:r>
              <a:rPr sz="1000" i="1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000" baseline="-13888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sz="10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000" i="1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000" i="1" spc="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spc="20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sz="1000" spc="-8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spc="-25" dirty="0">
                <a:solidFill>
                  <a:schemeClr val="bg1"/>
                </a:solidFill>
                <a:latin typeface="Arial"/>
                <a:cs typeface="Arial"/>
              </a:rPr>
              <a:t>1)</a:t>
            </a:r>
            <a:r>
              <a:rPr sz="1000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10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000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i="1" spc="-20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000" spc="-30" baseline="-13888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sz="1000" spc="-2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000" i="1" spc="-2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000" spc="-2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000">
              <a:solidFill>
                <a:schemeClr val="bg1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4F67F237-6CE6-FD8C-1220-B367920AEF21}"/>
                  </a:ext>
                </a:extLst>
              </p:cNvPr>
              <p:cNvSpPr txBox="1"/>
              <p:nvPr/>
            </p:nvSpPr>
            <p:spPr>
              <a:xfrm>
                <a:off x="490184" y="1452828"/>
                <a:ext cx="1663532" cy="273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1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altLang="zh-CN" sz="1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̅"/>
                          <m:ctrlPr>
                            <a:rPr lang="en-US" altLang="zh-CN" sz="1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altLang="zh-CN" sz="1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CN" sz="1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zh-CN" altLang="en-US" sz="1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4F67F237-6CE6-FD8C-1220-B367920AE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84" y="1452828"/>
                <a:ext cx="1663532" cy="273921"/>
              </a:xfrm>
              <a:prstGeom prst="rect">
                <a:avLst/>
              </a:prstGeom>
              <a:blipFill>
                <a:blip r:embed="rId3"/>
                <a:stretch>
                  <a:fillRect l="-1099" r="-1099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bject 45">
            <a:extLst>
              <a:ext uri="{FF2B5EF4-FFF2-40B4-BE49-F238E27FC236}">
                <a16:creationId xmlns:a16="http://schemas.microsoft.com/office/drawing/2014/main" id="{632686D4-800C-0A31-7700-95284373DD0E}"/>
              </a:ext>
            </a:extLst>
          </p:cNvPr>
          <p:cNvSpPr txBox="1"/>
          <p:nvPr/>
        </p:nvSpPr>
        <p:spPr>
          <a:xfrm>
            <a:off x="2412186" y="2522507"/>
            <a:ext cx="245110" cy="289182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spc="232" baseline="-32407" dirty="0">
                <a:solidFill>
                  <a:schemeClr val="bg1"/>
                </a:solidFill>
                <a:latin typeface="Arial"/>
                <a:cs typeface="Arial"/>
              </a:rPr>
              <a:t>]</a:t>
            </a:r>
            <a:r>
              <a:rPr sz="1800" spc="-202" baseline="-32407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1" name="左中括号 60">
            <a:extLst>
              <a:ext uri="{FF2B5EF4-FFF2-40B4-BE49-F238E27FC236}">
                <a16:creationId xmlns:a16="http://schemas.microsoft.com/office/drawing/2014/main" id="{0248364F-3330-8E28-D436-532CE4632CDE}"/>
              </a:ext>
            </a:extLst>
          </p:cNvPr>
          <p:cNvSpPr/>
          <p:nvPr/>
        </p:nvSpPr>
        <p:spPr>
          <a:xfrm>
            <a:off x="704850" y="2187575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2" name="左中括号 61">
            <a:extLst>
              <a:ext uri="{FF2B5EF4-FFF2-40B4-BE49-F238E27FC236}">
                <a16:creationId xmlns:a16="http://schemas.microsoft.com/office/drawing/2014/main" id="{9300F325-6E59-603A-3564-598E5C31C406}"/>
              </a:ext>
            </a:extLst>
          </p:cNvPr>
          <p:cNvSpPr/>
          <p:nvPr/>
        </p:nvSpPr>
        <p:spPr>
          <a:xfrm rot="10800000">
            <a:off x="1520203" y="2185584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3" name="左中括号 62">
            <a:extLst>
              <a:ext uri="{FF2B5EF4-FFF2-40B4-BE49-F238E27FC236}">
                <a16:creationId xmlns:a16="http://schemas.microsoft.com/office/drawing/2014/main" id="{EB5FFC71-7768-1F98-030D-BB348DAE6329}"/>
              </a:ext>
            </a:extLst>
          </p:cNvPr>
          <p:cNvSpPr/>
          <p:nvPr/>
        </p:nvSpPr>
        <p:spPr>
          <a:xfrm rot="10800000">
            <a:off x="2503240" y="2183122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4" name="左中括号 63">
            <a:extLst>
              <a:ext uri="{FF2B5EF4-FFF2-40B4-BE49-F238E27FC236}">
                <a16:creationId xmlns:a16="http://schemas.microsoft.com/office/drawing/2014/main" id="{097AF5CF-B23A-E237-45D9-E0559AD5F7CA}"/>
              </a:ext>
            </a:extLst>
          </p:cNvPr>
          <p:cNvSpPr/>
          <p:nvPr/>
        </p:nvSpPr>
        <p:spPr>
          <a:xfrm rot="10800000">
            <a:off x="3149576" y="2192478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5" name="左中括号 64">
            <a:extLst>
              <a:ext uri="{FF2B5EF4-FFF2-40B4-BE49-F238E27FC236}">
                <a16:creationId xmlns:a16="http://schemas.microsoft.com/office/drawing/2014/main" id="{2E521143-721A-129A-23CE-8EB9BCF86265}"/>
              </a:ext>
            </a:extLst>
          </p:cNvPr>
          <p:cNvSpPr/>
          <p:nvPr/>
        </p:nvSpPr>
        <p:spPr>
          <a:xfrm rot="10800000">
            <a:off x="3825810" y="2186519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6" name="左中括号 65">
            <a:extLst>
              <a:ext uri="{FF2B5EF4-FFF2-40B4-BE49-F238E27FC236}">
                <a16:creationId xmlns:a16="http://schemas.microsoft.com/office/drawing/2014/main" id="{E79DD1A3-288F-69B6-7224-F3DDE25931BD}"/>
              </a:ext>
            </a:extLst>
          </p:cNvPr>
          <p:cNvSpPr/>
          <p:nvPr/>
        </p:nvSpPr>
        <p:spPr>
          <a:xfrm rot="10800000">
            <a:off x="3114774" y="2623985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7" name="左中括号 66">
            <a:extLst>
              <a:ext uri="{FF2B5EF4-FFF2-40B4-BE49-F238E27FC236}">
                <a16:creationId xmlns:a16="http://schemas.microsoft.com/office/drawing/2014/main" id="{0D70C14A-427B-4B66-6575-29BB6EE06342}"/>
              </a:ext>
            </a:extLst>
          </p:cNvPr>
          <p:cNvSpPr/>
          <p:nvPr/>
        </p:nvSpPr>
        <p:spPr>
          <a:xfrm>
            <a:off x="1848624" y="2187575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8" name="左中括号 67">
            <a:extLst>
              <a:ext uri="{FF2B5EF4-FFF2-40B4-BE49-F238E27FC236}">
                <a16:creationId xmlns:a16="http://schemas.microsoft.com/office/drawing/2014/main" id="{CCBDB7BF-2911-ED6B-C372-23BD808ACD5A}"/>
              </a:ext>
            </a:extLst>
          </p:cNvPr>
          <p:cNvSpPr/>
          <p:nvPr/>
        </p:nvSpPr>
        <p:spPr>
          <a:xfrm>
            <a:off x="2653248" y="2198996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9" name="左中括号 68">
            <a:extLst>
              <a:ext uri="{FF2B5EF4-FFF2-40B4-BE49-F238E27FC236}">
                <a16:creationId xmlns:a16="http://schemas.microsoft.com/office/drawing/2014/main" id="{B6B65E79-5B4C-73AD-3B57-A25C23222E76}"/>
              </a:ext>
            </a:extLst>
          </p:cNvPr>
          <p:cNvSpPr/>
          <p:nvPr/>
        </p:nvSpPr>
        <p:spPr>
          <a:xfrm>
            <a:off x="3514458" y="2192139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0" name="左中括号 69">
            <a:extLst>
              <a:ext uri="{FF2B5EF4-FFF2-40B4-BE49-F238E27FC236}">
                <a16:creationId xmlns:a16="http://schemas.microsoft.com/office/drawing/2014/main" id="{60B38277-B553-95FC-760A-68FD96088917}"/>
              </a:ext>
            </a:extLst>
          </p:cNvPr>
          <p:cNvSpPr/>
          <p:nvPr/>
        </p:nvSpPr>
        <p:spPr>
          <a:xfrm>
            <a:off x="2603595" y="2624591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827" y="120929"/>
            <a:ext cx="4412615" cy="245745"/>
          </a:xfrm>
          <a:custGeom>
            <a:avLst/>
            <a:gdLst/>
            <a:ahLst/>
            <a:cxnLst/>
            <a:rect l="l" t="t" r="r" b="b"/>
            <a:pathLst>
              <a:path w="4412615" h="245745">
                <a:moveTo>
                  <a:pt x="436159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45314"/>
                </a:lnTo>
                <a:lnTo>
                  <a:pt x="4412395" y="245314"/>
                </a:lnTo>
                <a:lnTo>
                  <a:pt x="4412395" y="50800"/>
                </a:lnTo>
                <a:lnTo>
                  <a:pt x="4408386" y="31075"/>
                </a:lnTo>
                <a:lnTo>
                  <a:pt x="4397472" y="14922"/>
                </a:lnTo>
                <a:lnTo>
                  <a:pt x="4381319" y="4008"/>
                </a:lnTo>
                <a:lnTo>
                  <a:pt x="43615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847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35"/>
              </a:spcBef>
            </a:pPr>
            <a:r>
              <a:rPr sz="1400" spc="-65" dirty="0">
                <a:solidFill>
                  <a:srgbClr val="FFFFFF"/>
                </a:solidFill>
              </a:rPr>
              <a:t>Theorem</a:t>
            </a:r>
            <a:r>
              <a:rPr sz="1400" spc="-20" dirty="0">
                <a:solidFill>
                  <a:srgbClr val="FFFFFF"/>
                </a:solidFill>
              </a:rPr>
              <a:t> </a:t>
            </a:r>
            <a:r>
              <a:rPr sz="1400" spc="-35" dirty="0">
                <a:solidFill>
                  <a:srgbClr val="FFFFFF"/>
                </a:solidFill>
              </a:rPr>
              <a:t>(Kalman</a:t>
            </a:r>
            <a:r>
              <a:rPr sz="1400" spc="-15" dirty="0">
                <a:solidFill>
                  <a:srgbClr val="FFFFFF"/>
                </a:solidFill>
              </a:rPr>
              <a:t> </a:t>
            </a:r>
            <a:r>
              <a:rPr sz="1400" spc="-70" dirty="0">
                <a:solidFill>
                  <a:srgbClr val="FFFFFF"/>
                </a:solidFill>
              </a:rPr>
              <a:t>canonical</a:t>
            </a:r>
            <a:r>
              <a:rPr sz="1400" spc="-20" dirty="0">
                <a:solidFill>
                  <a:srgbClr val="FFFFFF"/>
                </a:solidFill>
              </a:rPr>
              <a:t> form</a:t>
            </a:r>
            <a:r>
              <a:rPr sz="1400" spc="-15" dirty="0">
                <a:solidFill>
                  <a:srgbClr val="FFFFFF"/>
                </a:solidFill>
              </a:rPr>
              <a:t> </a:t>
            </a:r>
            <a:r>
              <a:rPr sz="1400" spc="-10" dirty="0">
                <a:solidFill>
                  <a:srgbClr val="FFFFFF"/>
                </a:solidFill>
              </a:rPr>
              <a:t>(controllability))</a:t>
            </a:r>
            <a:endParaRPr sz="1400"/>
          </a:p>
        </p:txBody>
      </p:sp>
      <p:grpSp>
        <p:nvGrpSpPr>
          <p:cNvPr id="4" name="object 4"/>
          <p:cNvGrpSpPr/>
          <p:nvPr/>
        </p:nvGrpSpPr>
        <p:grpSpPr>
          <a:xfrm>
            <a:off x="97827" y="353593"/>
            <a:ext cx="4412615" cy="2887345"/>
            <a:chOff x="97827" y="353593"/>
            <a:chExt cx="4412615" cy="28873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27" y="353593"/>
              <a:ext cx="4412395" cy="5060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7827" y="397837"/>
              <a:ext cx="4412615" cy="2843530"/>
            </a:xfrm>
            <a:custGeom>
              <a:avLst/>
              <a:gdLst/>
              <a:ahLst/>
              <a:cxnLst/>
              <a:rect l="l" t="t" r="r" b="b"/>
              <a:pathLst>
                <a:path w="4412615" h="2843530">
                  <a:moveTo>
                    <a:pt x="4412395" y="0"/>
                  </a:moveTo>
                  <a:lnTo>
                    <a:pt x="0" y="0"/>
                  </a:lnTo>
                  <a:lnTo>
                    <a:pt x="0" y="2792263"/>
                  </a:lnTo>
                  <a:lnTo>
                    <a:pt x="4008" y="2811987"/>
                  </a:lnTo>
                  <a:lnTo>
                    <a:pt x="14922" y="2828140"/>
                  </a:lnTo>
                  <a:lnTo>
                    <a:pt x="31075" y="2839055"/>
                  </a:lnTo>
                  <a:lnTo>
                    <a:pt x="50800" y="2843063"/>
                  </a:lnTo>
                  <a:lnTo>
                    <a:pt x="4361594" y="2843063"/>
                  </a:lnTo>
                  <a:lnTo>
                    <a:pt x="4381319" y="2839055"/>
                  </a:lnTo>
                  <a:lnTo>
                    <a:pt x="4397472" y="2828140"/>
                  </a:lnTo>
                  <a:lnTo>
                    <a:pt x="4408386" y="2811987"/>
                  </a:lnTo>
                  <a:lnTo>
                    <a:pt x="4412395" y="2792263"/>
                  </a:lnTo>
                  <a:lnTo>
                    <a:pt x="44123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23228" y="372526"/>
            <a:ext cx="42405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Let</a:t>
            </a:r>
            <a:r>
              <a:rPr sz="1200" i="1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65" dirty="0">
                <a:solidFill>
                  <a:srgbClr val="FFFFFF"/>
                </a:solidFill>
                <a:latin typeface="Hack"/>
                <a:cs typeface="Hack"/>
              </a:rPr>
              <a:t>∈</a:t>
            </a:r>
            <a:r>
              <a:rPr sz="1200" i="1" spc="-38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00" i="1" baseline="312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i="1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5" dirty="0">
                <a:solidFill>
                  <a:srgbClr val="FFFFFF"/>
                </a:solidFill>
                <a:latin typeface="Arial"/>
                <a:cs typeface="Arial"/>
              </a:rPr>
              <a:t>Ax</a:t>
            </a:r>
            <a:r>
              <a:rPr sz="1200" i="1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5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Bu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200" i="1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5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5" dirty="0">
                <a:solidFill>
                  <a:srgbClr val="FFFFFF"/>
                </a:solidFill>
                <a:latin typeface="Arial"/>
                <a:cs typeface="Arial"/>
              </a:rPr>
              <a:t>Cx</a:t>
            </a:r>
            <a:r>
              <a:rPr sz="1200" i="1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5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Du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5928" y="555990"/>
            <a:ext cx="33115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45" dirty="0">
                <a:solidFill>
                  <a:srgbClr val="FFFFFF"/>
                </a:solidFill>
                <a:latin typeface="Arial"/>
                <a:cs typeface="Arial"/>
              </a:rPr>
              <a:t>uncontrollable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2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rank</a:t>
            </a:r>
            <a:r>
              <a:rPr sz="12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controllability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matrix,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5928" y="739455"/>
            <a:ext cx="211391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71675" algn="l"/>
              </a:tabLst>
            </a:pPr>
            <a:r>
              <a:rPr sz="1200" i="1" spc="-60" dirty="0">
                <a:solidFill>
                  <a:srgbClr val="FFFFFF"/>
                </a:solidFill>
                <a:latin typeface="Arial"/>
                <a:cs typeface="Arial"/>
              </a:rPr>
              <a:t>rank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45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200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n.</a:t>
            </a:r>
            <a:r>
              <a:rPr sz="1200" i="1" spc="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Let</a:t>
            </a:r>
            <a:r>
              <a:rPr sz="1200" i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i="1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5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0363" y="812836"/>
            <a:ext cx="17405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06195" algn="l"/>
                <a:tab pos="1624330" algn="l"/>
              </a:tabLst>
            </a:pPr>
            <a:r>
              <a:rPr sz="80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8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uc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79143" y="733720"/>
            <a:ext cx="84391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67080" algn="l"/>
              </a:tabLst>
            </a:pPr>
            <a:r>
              <a:rPr sz="1200" spc="105" dirty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105" dirty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13165" y="739455"/>
            <a:ext cx="8496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86080" algn="l"/>
              </a:tabLst>
            </a:pP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	,</a:t>
            </a:r>
            <a:r>
              <a:rPr sz="1200" i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80" dirty="0">
                <a:solidFill>
                  <a:srgbClr val="FFFFFF"/>
                </a:solidFill>
                <a:latin typeface="Arial"/>
                <a:cs typeface="Arial"/>
              </a:rPr>
              <a:t>where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7828" y="922906"/>
            <a:ext cx="4400550" cy="758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 marR="43180">
              <a:lnSpc>
                <a:spcPct val="100000"/>
              </a:lnSpc>
              <a:spcBef>
                <a:spcPts val="95"/>
              </a:spcBef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i="1" spc="195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[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spc="-37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3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i="1" spc="-52" baseline="-13888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900" spc="-52" baseline="-27777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900" spc="-104" baseline="-2777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consists</a:t>
            </a:r>
            <a:r>
              <a:rPr sz="1200" i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i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292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45" dirty="0">
                <a:solidFill>
                  <a:srgbClr val="FFFFFF"/>
                </a:solidFill>
                <a:latin typeface="Arial"/>
                <a:cs typeface="Arial"/>
              </a:rPr>
              <a:t>linearly</a:t>
            </a:r>
            <a:r>
              <a:rPr sz="1200" i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60" dirty="0">
                <a:solidFill>
                  <a:srgbClr val="FFFFFF"/>
                </a:solidFill>
                <a:latin typeface="Arial"/>
                <a:cs typeface="Arial"/>
              </a:rPr>
              <a:t>independent</a:t>
            </a:r>
            <a:r>
              <a:rPr sz="1200" i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columns</a:t>
            </a:r>
            <a:r>
              <a:rPr sz="1200" i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i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P,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uc</a:t>
            </a:r>
            <a:r>
              <a:rPr sz="1200" i="1" spc="307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900" baseline="-27777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+1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8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200" i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85" dirty="0">
                <a:solidFill>
                  <a:srgbClr val="FFFFFF"/>
                </a:solidFill>
                <a:latin typeface="Arial"/>
                <a:cs typeface="Arial"/>
              </a:rPr>
              <a:t>added</a:t>
            </a:r>
            <a:r>
              <a:rPr sz="1200" i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columns</a:t>
            </a:r>
            <a:r>
              <a:rPr sz="1200" i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i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complete</a:t>
            </a:r>
            <a:r>
              <a:rPr sz="1200" i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i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basis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i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Arial"/>
                <a:cs typeface="Arial"/>
              </a:rPr>
              <a:t>yield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60" dirty="0">
                <a:solidFill>
                  <a:srgbClr val="FFFFFF"/>
                </a:solidFill>
                <a:latin typeface="Arial"/>
                <a:cs typeface="Arial"/>
              </a:rPr>
              <a:t>nonsingular</a:t>
            </a:r>
            <a:r>
              <a:rPr sz="1200" i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M.</a:t>
            </a:r>
            <a:r>
              <a:rPr sz="1200" i="1" spc="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Arial"/>
                <a:cs typeface="Arial"/>
              </a:rPr>
              <a:t>Then</a:t>
            </a:r>
            <a:r>
              <a:rPr sz="1200" i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6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i="1" spc="-55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transforms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 the</a:t>
            </a:r>
            <a:r>
              <a:rPr sz="1200" i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system </a:t>
            </a:r>
            <a:r>
              <a:rPr sz="1200" i="1" spc="-40" dirty="0">
                <a:solidFill>
                  <a:srgbClr val="FFFFFF"/>
                </a:solidFill>
                <a:latin typeface="Arial"/>
                <a:cs typeface="Arial"/>
              </a:rPr>
              <a:t>equation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10528" y="2688488"/>
            <a:ext cx="3593465" cy="51371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80"/>
              </a:spcBef>
            </a:pPr>
            <a:r>
              <a:rPr sz="1200" i="1" spc="-55" dirty="0">
                <a:solidFill>
                  <a:srgbClr val="FFFFFF"/>
                </a:solidFill>
                <a:latin typeface="Arial"/>
                <a:cs typeface="Arial"/>
              </a:rPr>
              <a:t>Furthermore,</a:t>
            </a:r>
            <a:r>
              <a:rPr sz="12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-56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165" baseline="13888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-30" baseline="-13888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i="1" spc="-165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60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800" spc="-150" baseline="13888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-60" baseline="-13888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i="1" spc="-165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i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Arial"/>
                <a:cs typeface="Arial"/>
              </a:rPr>
              <a:t>controllable,</a:t>
            </a:r>
            <a:r>
              <a:rPr sz="1200" i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endParaRPr sz="1200">
              <a:latin typeface="Arial"/>
              <a:cs typeface="Arial"/>
            </a:endParaRPr>
          </a:p>
          <a:p>
            <a:pPr marL="820419">
              <a:lnSpc>
                <a:spcPct val="100000"/>
              </a:lnSpc>
              <a:spcBef>
                <a:spcPts val="480"/>
              </a:spcBef>
            </a:pPr>
            <a:r>
              <a:rPr sz="1200" i="1" spc="-13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i="1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zI</a:t>
            </a:r>
            <a:r>
              <a:rPr sz="1200" i="1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20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i="1" spc="-459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i="1" baseline="34722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baseline="34722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200" i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200" i="1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8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00" spc="-307" baseline="13888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-75" baseline="-13888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i="1" spc="-165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zI</a:t>
            </a:r>
            <a:r>
              <a:rPr sz="1200" i="1" spc="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20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i="1" spc="-459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200" i="1" spc="-58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195" baseline="13888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-60" baseline="-13888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i="1" spc="-157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i="1" spc="44" baseline="34722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spc="112" baseline="34722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spc="-53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800" spc="-44" baseline="13888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44" baseline="-13888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i="1" spc="232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1200">
              <a:latin typeface="Arial"/>
              <a:cs typeface="Arial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1867560" y="3338410"/>
            <a:ext cx="87312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Kalman</a:t>
            </a:r>
            <a:r>
              <a:rPr sz="600" spc="245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decomposition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2" name="object 4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12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31</a:t>
            </a:r>
          </a:p>
        </p:txBody>
      </p:sp>
      <p:sp>
        <p:nvSpPr>
          <p:cNvPr id="43" name="object 24">
            <a:extLst>
              <a:ext uri="{FF2B5EF4-FFF2-40B4-BE49-F238E27FC236}">
                <a16:creationId xmlns:a16="http://schemas.microsoft.com/office/drawing/2014/main" id="{7094AD3C-1DBD-2680-A989-4A5CDB627DB2}"/>
              </a:ext>
            </a:extLst>
          </p:cNvPr>
          <p:cNvSpPr txBox="1"/>
          <p:nvPr/>
        </p:nvSpPr>
        <p:spPr>
          <a:xfrm>
            <a:off x="628650" y="1828251"/>
            <a:ext cx="72009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95"/>
              </a:spcBef>
            </a:pPr>
            <a:r>
              <a:rPr sz="1200" i="1" spc="-55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-180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-44" baseline="-13888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i="1" spc="-165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i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200" i="1" spc="-55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-185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-52" baseline="-13888" dirty="0">
                <a:solidFill>
                  <a:srgbClr val="FFFFFF"/>
                </a:solidFill>
                <a:latin typeface="Arial"/>
                <a:cs typeface="Arial"/>
              </a:rPr>
              <a:t>uc</a:t>
            </a:r>
            <a:r>
              <a:rPr sz="1200" i="1" spc="-157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i="1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endParaRPr sz="1200">
              <a:latin typeface="Arial"/>
              <a:cs typeface="Arial"/>
            </a:endParaRPr>
          </a:p>
        </p:txBody>
      </p:sp>
      <p:sp>
        <p:nvSpPr>
          <p:cNvPr id="44" name="object 25">
            <a:extLst>
              <a:ext uri="{FF2B5EF4-FFF2-40B4-BE49-F238E27FC236}">
                <a16:creationId xmlns:a16="http://schemas.microsoft.com/office/drawing/2014/main" id="{F080E53F-34A1-277A-3770-40D2AF8ECA56}"/>
              </a:ext>
            </a:extLst>
          </p:cNvPr>
          <p:cNvSpPr txBox="1"/>
          <p:nvPr/>
        </p:nvSpPr>
        <p:spPr>
          <a:xfrm>
            <a:off x="1483537" y="1921253"/>
            <a:ext cx="1409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sp>
        <p:nvSpPr>
          <p:cNvPr id="45" name="object 26">
            <a:extLst>
              <a:ext uri="{FF2B5EF4-FFF2-40B4-BE49-F238E27FC236}">
                <a16:creationId xmlns:a16="http://schemas.microsoft.com/office/drawing/2014/main" id="{F34044B6-DC9B-D287-2CE8-D8B5C3A126F0}"/>
              </a:ext>
            </a:extLst>
          </p:cNvPr>
          <p:cNvSpPr txBox="1"/>
          <p:nvPr/>
        </p:nvSpPr>
        <p:spPr>
          <a:xfrm>
            <a:off x="1767865" y="1828251"/>
            <a:ext cx="1111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46" name="object 27">
            <a:extLst>
              <a:ext uri="{FF2B5EF4-FFF2-40B4-BE49-F238E27FC236}">
                <a16:creationId xmlns:a16="http://schemas.microsoft.com/office/drawing/2014/main" id="{FB75A55F-2CAB-E0B6-6E0C-8180A578EA4F}"/>
              </a:ext>
            </a:extLst>
          </p:cNvPr>
          <p:cNvSpPr txBox="1"/>
          <p:nvPr/>
        </p:nvSpPr>
        <p:spPr>
          <a:xfrm>
            <a:off x="1866100" y="1901645"/>
            <a:ext cx="736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47" name="object 28">
            <a:extLst>
              <a:ext uri="{FF2B5EF4-FFF2-40B4-BE49-F238E27FC236}">
                <a16:creationId xmlns:a16="http://schemas.microsoft.com/office/drawing/2014/main" id="{2838FED5-85C8-7645-B352-779C24C614FA}"/>
              </a:ext>
            </a:extLst>
          </p:cNvPr>
          <p:cNvSpPr txBox="1"/>
          <p:nvPr/>
        </p:nvSpPr>
        <p:spPr>
          <a:xfrm>
            <a:off x="1801063" y="1790303"/>
            <a:ext cx="38925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1625" algn="l"/>
              </a:tabLst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endParaRPr sz="1200">
              <a:latin typeface="Arial"/>
              <a:cs typeface="Arial"/>
            </a:endParaRPr>
          </a:p>
        </p:txBody>
      </p:sp>
      <p:sp>
        <p:nvSpPr>
          <p:cNvPr id="48" name="object 29">
            <a:extLst>
              <a:ext uri="{FF2B5EF4-FFF2-40B4-BE49-F238E27FC236}">
                <a16:creationId xmlns:a16="http://schemas.microsoft.com/office/drawing/2014/main" id="{7CA04D27-EA18-D1BB-ED98-24259F269894}"/>
              </a:ext>
            </a:extLst>
          </p:cNvPr>
          <p:cNvSpPr txBox="1"/>
          <p:nvPr/>
        </p:nvSpPr>
        <p:spPr>
          <a:xfrm>
            <a:off x="2057196" y="1828251"/>
            <a:ext cx="1111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49" name="object 30">
            <a:extLst>
              <a:ext uri="{FF2B5EF4-FFF2-40B4-BE49-F238E27FC236}">
                <a16:creationId xmlns:a16="http://schemas.microsoft.com/office/drawing/2014/main" id="{3837647D-1F18-ECAD-50E7-8586EC64CE29}"/>
              </a:ext>
            </a:extLst>
          </p:cNvPr>
          <p:cNvSpPr txBox="1"/>
          <p:nvPr/>
        </p:nvSpPr>
        <p:spPr>
          <a:xfrm>
            <a:off x="2155431" y="1901645"/>
            <a:ext cx="1333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800">
              <a:latin typeface="Arial"/>
              <a:cs typeface="Arial"/>
            </a:endParaRPr>
          </a:p>
        </p:txBody>
      </p:sp>
      <p:sp>
        <p:nvSpPr>
          <p:cNvPr id="50" name="object 31">
            <a:extLst>
              <a:ext uri="{FF2B5EF4-FFF2-40B4-BE49-F238E27FC236}">
                <a16:creationId xmlns:a16="http://schemas.microsoft.com/office/drawing/2014/main" id="{BA9F73F6-2D8F-B6E3-726C-864B106497CF}"/>
              </a:ext>
            </a:extLst>
          </p:cNvPr>
          <p:cNvSpPr txBox="1"/>
          <p:nvPr/>
        </p:nvSpPr>
        <p:spPr>
          <a:xfrm>
            <a:off x="1811070" y="2013544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51" name="object 32">
            <a:extLst>
              <a:ext uri="{FF2B5EF4-FFF2-40B4-BE49-F238E27FC236}">
                <a16:creationId xmlns:a16="http://schemas.microsoft.com/office/drawing/2014/main" id="{2B63366F-3FDF-4A92-D80E-1110777F036C}"/>
              </a:ext>
            </a:extLst>
          </p:cNvPr>
          <p:cNvSpPr txBox="1"/>
          <p:nvPr/>
        </p:nvSpPr>
        <p:spPr>
          <a:xfrm>
            <a:off x="2029714" y="2036315"/>
            <a:ext cx="2781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765" baseline="925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89" baseline="23148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800" i="1" spc="30" dirty="0">
                <a:solidFill>
                  <a:srgbClr val="FFFFFF"/>
                </a:solidFill>
                <a:latin typeface="Arial"/>
                <a:cs typeface="Arial"/>
              </a:rPr>
              <a:t>uc</a:t>
            </a:r>
            <a:endParaRPr sz="800">
              <a:latin typeface="Arial"/>
              <a:cs typeface="Arial"/>
            </a:endParaRPr>
          </a:p>
        </p:txBody>
      </p:sp>
      <p:sp>
        <p:nvSpPr>
          <p:cNvPr id="52" name="object 34">
            <a:extLst>
              <a:ext uri="{FF2B5EF4-FFF2-40B4-BE49-F238E27FC236}">
                <a16:creationId xmlns:a16="http://schemas.microsoft.com/office/drawing/2014/main" id="{013CFA2B-139D-C23E-A4FF-4A535C964CB9}"/>
              </a:ext>
            </a:extLst>
          </p:cNvPr>
          <p:cNvSpPr txBox="1"/>
          <p:nvPr/>
        </p:nvSpPr>
        <p:spPr>
          <a:xfrm>
            <a:off x="3147085" y="1921253"/>
            <a:ext cx="1409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1200">
              <a:latin typeface="Arial"/>
              <a:cs typeface="Arial"/>
            </a:endParaRPr>
          </a:p>
        </p:txBody>
      </p:sp>
      <p:sp>
        <p:nvSpPr>
          <p:cNvPr id="53" name="object 35">
            <a:extLst>
              <a:ext uri="{FF2B5EF4-FFF2-40B4-BE49-F238E27FC236}">
                <a16:creationId xmlns:a16="http://schemas.microsoft.com/office/drawing/2014/main" id="{1E061494-1B8B-6BD5-CAA5-7EA2E7EF8D16}"/>
              </a:ext>
            </a:extLst>
          </p:cNvPr>
          <p:cNvSpPr txBox="1"/>
          <p:nvPr/>
        </p:nvSpPr>
        <p:spPr>
          <a:xfrm>
            <a:off x="3470503" y="1791217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endParaRPr sz="1200">
              <a:latin typeface="Arial"/>
              <a:cs typeface="Arial"/>
            </a:endParaRPr>
          </a:p>
        </p:txBody>
      </p:sp>
      <p:sp>
        <p:nvSpPr>
          <p:cNvPr id="54" name="object 36">
            <a:extLst>
              <a:ext uri="{FF2B5EF4-FFF2-40B4-BE49-F238E27FC236}">
                <a16:creationId xmlns:a16="http://schemas.microsoft.com/office/drawing/2014/main" id="{801F0C62-6744-DEBE-F009-84EA41BE7FC3}"/>
              </a:ext>
            </a:extLst>
          </p:cNvPr>
          <p:cNvSpPr txBox="1"/>
          <p:nvPr/>
        </p:nvSpPr>
        <p:spPr>
          <a:xfrm>
            <a:off x="3439858" y="1829165"/>
            <a:ext cx="1117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2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</p:txBody>
      </p:sp>
      <p:sp>
        <p:nvSpPr>
          <p:cNvPr id="55" name="object 37">
            <a:extLst>
              <a:ext uri="{FF2B5EF4-FFF2-40B4-BE49-F238E27FC236}">
                <a16:creationId xmlns:a16="http://schemas.microsoft.com/office/drawing/2014/main" id="{D5287618-2C9F-1AFB-9369-BE912D166168}"/>
              </a:ext>
            </a:extLst>
          </p:cNvPr>
          <p:cNvSpPr txBox="1"/>
          <p:nvPr/>
        </p:nvSpPr>
        <p:spPr>
          <a:xfrm>
            <a:off x="3538524" y="1902560"/>
            <a:ext cx="736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56" name="object 38">
            <a:extLst>
              <a:ext uri="{FF2B5EF4-FFF2-40B4-BE49-F238E27FC236}">
                <a16:creationId xmlns:a16="http://schemas.microsoft.com/office/drawing/2014/main" id="{6A0EFC15-F2FC-7EDC-6289-C31BED42ADA1}"/>
              </a:ext>
            </a:extLst>
          </p:cNvPr>
          <p:cNvSpPr txBox="1"/>
          <p:nvPr/>
        </p:nvSpPr>
        <p:spPr>
          <a:xfrm>
            <a:off x="3483280" y="2012629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57" name="object 40">
            <a:extLst>
              <a:ext uri="{FF2B5EF4-FFF2-40B4-BE49-F238E27FC236}">
                <a16:creationId xmlns:a16="http://schemas.microsoft.com/office/drawing/2014/main" id="{1CBD4C44-2EEC-9D26-E5E9-9AA59380469B}"/>
              </a:ext>
            </a:extLst>
          </p:cNvPr>
          <p:cNvSpPr txBox="1"/>
          <p:nvPr/>
        </p:nvSpPr>
        <p:spPr>
          <a:xfrm>
            <a:off x="3769715" y="1921253"/>
            <a:ext cx="3092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58" name="object 41">
            <a:extLst>
              <a:ext uri="{FF2B5EF4-FFF2-40B4-BE49-F238E27FC236}">
                <a16:creationId xmlns:a16="http://schemas.microsoft.com/office/drawing/2014/main" id="{BE30E9FF-D0F7-BBD6-B1B9-A7E086762870}"/>
              </a:ext>
            </a:extLst>
          </p:cNvPr>
          <p:cNvSpPr txBox="1"/>
          <p:nvPr/>
        </p:nvSpPr>
        <p:spPr>
          <a:xfrm>
            <a:off x="1647417" y="2324709"/>
            <a:ext cx="889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05" dirty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9" name="object 42">
            <a:extLst>
              <a:ext uri="{FF2B5EF4-FFF2-40B4-BE49-F238E27FC236}">
                <a16:creationId xmlns:a16="http://schemas.microsoft.com/office/drawing/2014/main" id="{D49D836C-EB2B-28F6-15E2-DEB0445C345D}"/>
              </a:ext>
            </a:extLst>
          </p:cNvPr>
          <p:cNvSpPr txBox="1"/>
          <p:nvPr/>
        </p:nvSpPr>
        <p:spPr>
          <a:xfrm>
            <a:off x="1156487" y="2340619"/>
            <a:ext cx="7023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07060" algn="l"/>
              </a:tabLst>
            </a:pP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200" i="1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5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5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i="1" spc="-63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1200">
              <a:latin typeface="Arial"/>
              <a:cs typeface="Arial"/>
            </a:endParaRPr>
          </a:p>
        </p:txBody>
      </p:sp>
      <p:sp>
        <p:nvSpPr>
          <p:cNvPr id="60" name="object 43">
            <a:extLst>
              <a:ext uri="{FF2B5EF4-FFF2-40B4-BE49-F238E27FC236}">
                <a16:creationId xmlns:a16="http://schemas.microsoft.com/office/drawing/2014/main" id="{6FE886C0-8132-742C-44B7-4B14FF7B1E66}"/>
              </a:ext>
            </a:extLst>
          </p:cNvPr>
          <p:cNvSpPr txBox="1"/>
          <p:nvPr/>
        </p:nvSpPr>
        <p:spPr>
          <a:xfrm>
            <a:off x="1845970" y="2413646"/>
            <a:ext cx="736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61" name="object 44">
            <a:extLst>
              <a:ext uri="{FF2B5EF4-FFF2-40B4-BE49-F238E27FC236}">
                <a16:creationId xmlns:a16="http://schemas.microsoft.com/office/drawing/2014/main" id="{051DE421-0D8B-F633-4DF3-3CA0825554CE}"/>
              </a:ext>
            </a:extLst>
          </p:cNvPr>
          <p:cNvSpPr txBox="1"/>
          <p:nvPr/>
        </p:nvSpPr>
        <p:spPr>
          <a:xfrm>
            <a:off x="1763280" y="2302304"/>
            <a:ext cx="4476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283845" algn="l"/>
              </a:tabLst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800" i="1" spc="-930" baseline="-13888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endParaRPr sz="1200">
              <a:latin typeface="Arial"/>
              <a:cs typeface="Arial"/>
            </a:endParaRPr>
          </a:p>
        </p:txBody>
      </p:sp>
      <p:sp>
        <p:nvSpPr>
          <p:cNvPr id="62" name="object 45">
            <a:extLst>
              <a:ext uri="{FF2B5EF4-FFF2-40B4-BE49-F238E27FC236}">
                <a16:creationId xmlns:a16="http://schemas.microsoft.com/office/drawing/2014/main" id="{536D893C-790B-6FC7-625D-F8E73760F062}"/>
              </a:ext>
            </a:extLst>
          </p:cNvPr>
          <p:cNvSpPr txBox="1"/>
          <p:nvPr/>
        </p:nvSpPr>
        <p:spPr>
          <a:xfrm>
            <a:off x="2129967" y="2413646"/>
            <a:ext cx="1289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uc</a:t>
            </a:r>
            <a:endParaRPr sz="800">
              <a:latin typeface="Arial"/>
              <a:cs typeface="Arial"/>
            </a:endParaRPr>
          </a:p>
        </p:txBody>
      </p:sp>
      <p:sp>
        <p:nvSpPr>
          <p:cNvPr id="63" name="object 47">
            <a:extLst>
              <a:ext uri="{FF2B5EF4-FFF2-40B4-BE49-F238E27FC236}">
                <a16:creationId xmlns:a16="http://schemas.microsoft.com/office/drawing/2014/main" id="{E0C881F1-3E82-5B60-7C3E-A28B96165098}"/>
              </a:ext>
            </a:extLst>
          </p:cNvPr>
          <p:cNvSpPr txBox="1"/>
          <p:nvPr/>
        </p:nvSpPr>
        <p:spPr>
          <a:xfrm>
            <a:off x="2517825" y="1828251"/>
            <a:ext cx="502920" cy="810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95"/>
              </a:spcBef>
            </a:pPr>
            <a:r>
              <a:rPr sz="1200" i="1" spc="-55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-180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-44" baseline="-13888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i="1" spc="-165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78105">
              <a:lnSpc>
                <a:spcPct val="100000"/>
              </a:lnSpc>
              <a:spcBef>
                <a:spcPts val="5"/>
              </a:spcBef>
            </a:pPr>
            <a:r>
              <a:rPr sz="1200" i="1" spc="-55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-185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-52" baseline="-13888" dirty="0">
                <a:solidFill>
                  <a:srgbClr val="FFFFFF"/>
                </a:solidFill>
                <a:latin typeface="Arial"/>
                <a:cs typeface="Arial"/>
              </a:rPr>
              <a:t>uc</a:t>
            </a:r>
            <a:r>
              <a:rPr sz="1200" i="1" spc="-112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65405">
              <a:lnSpc>
                <a:spcPct val="100000"/>
              </a:lnSpc>
              <a:spcBef>
                <a:spcPts val="415"/>
              </a:spcBef>
            </a:pPr>
            <a:r>
              <a:rPr sz="1200" i="1" spc="-55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-180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-44" baseline="-13888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i="1" spc="-165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200" i="1" spc="-55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-185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-52" baseline="-13888" dirty="0">
                <a:solidFill>
                  <a:srgbClr val="FFFFFF"/>
                </a:solidFill>
                <a:latin typeface="Arial"/>
                <a:cs typeface="Arial"/>
              </a:rPr>
              <a:t>uc</a:t>
            </a:r>
            <a:r>
              <a:rPr sz="1200" i="1" spc="-112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64" name="object 48">
            <a:extLst>
              <a:ext uri="{FF2B5EF4-FFF2-40B4-BE49-F238E27FC236}">
                <a16:creationId xmlns:a16="http://schemas.microsoft.com/office/drawing/2014/main" id="{E5D83D75-E4E6-C60A-E28D-9E58CBEAD2AC}"/>
              </a:ext>
            </a:extLst>
          </p:cNvPr>
          <p:cNvSpPr txBox="1"/>
          <p:nvPr/>
        </p:nvSpPr>
        <p:spPr>
          <a:xfrm>
            <a:off x="2967571" y="2340619"/>
            <a:ext cx="73025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spc="-104" baseline="7870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800" spc="-104" baseline="7870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Du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65" name="object 45">
            <a:extLst>
              <a:ext uri="{FF2B5EF4-FFF2-40B4-BE49-F238E27FC236}">
                <a16:creationId xmlns:a16="http://schemas.microsoft.com/office/drawing/2014/main" id="{65EF00EF-ED2E-062E-CF14-68A8A9F20B62}"/>
              </a:ext>
            </a:extLst>
          </p:cNvPr>
          <p:cNvSpPr txBox="1"/>
          <p:nvPr/>
        </p:nvSpPr>
        <p:spPr>
          <a:xfrm>
            <a:off x="2254160" y="2179251"/>
            <a:ext cx="245110" cy="289182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spc="232" baseline="-32407" dirty="0">
                <a:solidFill>
                  <a:schemeClr val="bg1"/>
                </a:solidFill>
                <a:latin typeface="Arial"/>
                <a:cs typeface="Arial"/>
              </a:rPr>
              <a:t>]</a:t>
            </a:r>
            <a:r>
              <a:rPr sz="1800" spc="-202" baseline="-32407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6" name="左中括号 65">
            <a:extLst>
              <a:ext uri="{FF2B5EF4-FFF2-40B4-BE49-F238E27FC236}">
                <a16:creationId xmlns:a16="http://schemas.microsoft.com/office/drawing/2014/main" id="{CD00DAE1-2969-DC16-5222-122900E88E39}"/>
              </a:ext>
            </a:extLst>
          </p:cNvPr>
          <p:cNvSpPr/>
          <p:nvPr/>
        </p:nvSpPr>
        <p:spPr>
          <a:xfrm>
            <a:off x="546824" y="1844319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7" name="左中括号 66">
            <a:extLst>
              <a:ext uri="{FF2B5EF4-FFF2-40B4-BE49-F238E27FC236}">
                <a16:creationId xmlns:a16="http://schemas.microsoft.com/office/drawing/2014/main" id="{71AC5933-6A5B-0744-4CE3-6FB571443E58}"/>
              </a:ext>
            </a:extLst>
          </p:cNvPr>
          <p:cNvSpPr/>
          <p:nvPr/>
        </p:nvSpPr>
        <p:spPr>
          <a:xfrm rot="10800000">
            <a:off x="1362177" y="1842328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8" name="左中括号 67">
            <a:extLst>
              <a:ext uri="{FF2B5EF4-FFF2-40B4-BE49-F238E27FC236}">
                <a16:creationId xmlns:a16="http://schemas.microsoft.com/office/drawing/2014/main" id="{9E187B0B-81FB-4BA9-0353-67D199775C54}"/>
              </a:ext>
            </a:extLst>
          </p:cNvPr>
          <p:cNvSpPr/>
          <p:nvPr/>
        </p:nvSpPr>
        <p:spPr>
          <a:xfrm rot="10800000">
            <a:off x="2345214" y="1839866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9" name="左中括号 68">
            <a:extLst>
              <a:ext uri="{FF2B5EF4-FFF2-40B4-BE49-F238E27FC236}">
                <a16:creationId xmlns:a16="http://schemas.microsoft.com/office/drawing/2014/main" id="{92F3DDD2-0A23-6DAB-6B43-6A41E14212A1}"/>
              </a:ext>
            </a:extLst>
          </p:cNvPr>
          <p:cNvSpPr/>
          <p:nvPr/>
        </p:nvSpPr>
        <p:spPr>
          <a:xfrm rot="10800000">
            <a:off x="2991550" y="1849222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0" name="左中括号 69">
            <a:extLst>
              <a:ext uri="{FF2B5EF4-FFF2-40B4-BE49-F238E27FC236}">
                <a16:creationId xmlns:a16="http://schemas.microsoft.com/office/drawing/2014/main" id="{1DBC359C-D577-AD67-2FBA-1EA9F00A26B0}"/>
              </a:ext>
            </a:extLst>
          </p:cNvPr>
          <p:cNvSpPr/>
          <p:nvPr/>
        </p:nvSpPr>
        <p:spPr>
          <a:xfrm rot="10800000">
            <a:off x="3667784" y="1843263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1" name="左中括号 70">
            <a:extLst>
              <a:ext uri="{FF2B5EF4-FFF2-40B4-BE49-F238E27FC236}">
                <a16:creationId xmlns:a16="http://schemas.microsoft.com/office/drawing/2014/main" id="{FC503938-231A-C6F1-AF74-D056DE458EF4}"/>
              </a:ext>
            </a:extLst>
          </p:cNvPr>
          <p:cNvSpPr/>
          <p:nvPr/>
        </p:nvSpPr>
        <p:spPr>
          <a:xfrm rot="10800000">
            <a:off x="2956748" y="2280729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2" name="左中括号 71">
            <a:extLst>
              <a:ext uri="{FF2B5EF4-FFF2-40B4-BE49-F238E27FC236}">
                <a16:creationId xmlns:a16="http://schemas.microsoft.com/office/drawing/2014/main" id="{784F1272-E118-6D45-AF2D-4CD06888A676}"/>
              </a:ext>
            </a:extLst>
          </p:cNvPr>
          <p:cNvSpPr/>
          <p:nvPr/>
        </p:nvSpPr>
        <p:spPr>
          <a:xfrm>
            <a:off x="1690598" y="1844319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3" name="左中括号 72">
            <a:extLst>
              <a:ext uri="{FF2B5EF4-FFF2-40B4-BE49-F238E27FC236}">
                <a16:creationId xmlns:a16="http://schemas.microsoft.com/office/drawing/2014/main" id="{E3F61DE2-5A06-E5E5-2FAF-F3428AB7047C}"/>
              </a:ext>
            </a:extLst>
          </p:cNvPr>
          <p:cNvSpPr/>
          <p:nvPr/>
        </p:nvSpPr>
        <p:spPr>
          <a:xfrm>
            <a:off x="2495222" y="1855740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4" name="左中括号 73">
            <a:extLst>
              <a:ext uri="{FF2B5EF4-FFF2-40B4-BE49-F238E27FC236}">
                <a16:creationId xmlns:a16="http://schemas.microsoft.com/office/drawing/2014/main" id="{70F60F2B-3E7B-9D29-5003-264931D8776A}"/>
              </a:ext>
            </a:extLst>
          </p:cNvPr>
          <p:cNvSpPr/>
          <p:nvPr/>
        </p:nvSpPr>
        <p:spPr>
          <a:xfrm>
            <a:off x="3356432" y="1848883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5" name="左中括号 74">
            <a:extLst>
              <a:ext uri="{FF2B5EF4-FFF2-40B4-BE49-F238E27FC236}">
                <a16:creationId xmlns:a16="http://schemas.microsoft.com/office/drawing/2014/main" id="{CCC31273-FB5C-A7A8-7D77-D9C886BACA63}"/>
              </a:ext>
            </a:extLst>
          </p:cNvPr>
          <p:cNvSpPr/>
          <p:nvPr/>
        </p:nvSpPr>
        <p:spPr>
          <a:xfrm>
            <a:off x="2445569" y="2281335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2280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35"/>
              </a:spcBef>
            </a:pPr>
            <a:r>
              <a:rPr sz="1400" spc="-65" dirty="0">
                <a:solidFill>
                  <a:srgbClr val="FFFFFF"/>
                </a:solidFill>
              </a:rPr>
              <a:t>Theorem</a:t>
            </a:r>
            <a:r>
              <a:rPr sz="1400" spc="-20" dirty="0">
                <a:solidFill>
                  <a:srgbClr val="FFFFFF"/>
                </a:solidFill>
              </a:rPr>
              <a:t> </a:t>
            </a:r>
            <a:r>
              <a:rPr sz="1400" spc="-35" dirty="0">
                <a:solidFill>
                  <a:srgbClr val="FFFFFF"/>
                </a:solidFill>
              </a:rPr>
              <a:t>(Kalman</a:t>
            </a:r>
            <a:r>
              <a:rPr sz="1400" spc="-15" dirty="0">
                <a:solidFill>
                  <a:srgbClr val="FFFFFF"/>
                </a:solidFill>
              </a:rPr>
              <a:t> </a:t>
            </a:r>
            <a:r>
              <a:rPr sz="1400" spc="-70" dirty="0">
                <a:solidFill>
                  <a:srgbClr val="FFFFFF"/>
                </a:solidFill>
              </a:rPr>
              <a:t>canonical</a:t>
            </a:r>
            <a:r>
              <a:rPr sz="1400" spc="-20" dirty="0">
                <a:solidFill>
                  <a:srgbClr val="FFFFFF"/>
                </a:solidFill>
              </a:rPr>
              <a:t> form</a:t>
            </a:r>
            <a:r>
              <a:rPr sz="1400" spc="-15" dirty="0">
                <a:solidFill>
                  <a:srgbClr val="FFFFFF"/>
                </a:solidFill>
              </a:rPr>
              <a:t> </a:t>
            </a:r>
            <a:r>
              <a:rPr sz="1400" spc="-10" dirty="0">
                <a:solidFill>
                  <a:srgbClr val="FFFFFF"/>
                </a:solidFill>
              </a:rPr>
              <a:t>(controllability))</a:t>
            </a:r>
            <a:endParaRPr sz="1400"/>
          </a:p>
        </p:txBody>
      </p:sp>
      <p:sp>
        <p:nvSpPr>
          <p:cNvPr id="14" name="object 14"/>
          <p:cNvSpPr txBox="1"/>
          <p:nvPr/>
        </p:nvSpPr>
        <p:spPr>
          <a:xfrm>
            <a:off x="3356432" y="390482"/>
            <a:ext cx="3740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120" baseline="-20833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600" i="1" spc="8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600" spc="8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spc="120" baseline="-20833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1200" baseline="-20833" dirty="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22"/>
              <p:cNvSpPr txBox="1"/>
              <p:nvPr/>
            </p:nvSpPr>
            <p:spPr>
              <a:xfrm>
                <a:off x="110528" y="1115187"/>
                <a:ext cx="4291965" cy="1278255"/>
              </a:xfrm>
              <a:prstGeom prst="rect">
                <a:avLst/>
              </a:prstGeom>
            </p:spPr>
            <p:txBody>
              <a:bodyPr vert="horz" wrap="square" lIns="0" tIns="5143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405"/>
                  </a:spcBef>
                </a:pP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intuition:</a:t>
                </a:r>
                <a:r>
                  <a:rPr lang="en-US" sz="1200" spc="9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lang="en-US"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“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B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”</a:t>
                </a:r>
                <a:r>
                  <a:rPr lang="en-US" sz="1200" spc="6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matrix after</a:t>
                </a:r>
                <a:r>
                  <a:rPr lang="en-US" sz="1200" spc="-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transformation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142875">
                  <a:lnSpc>
                    <a:spcPct val="100000"/>
                  </a:lnSpc>
                  <a:spcBef>
                    <a:spcPts val="300"/>
                  </a:spcBef>
                </a:pPr>
                <a:r>
                  <a:rPr lang="en-US" sz="1800" baseline="4629" dirty="0">
                    <a:solidFill>
                      <a:srgbClr val="7F7F7F"/>
                    </a:solidFill>
                    <a:latin typeface="Apple SD Gothic Neo Light"/>
                    <a:cs typeface="Apple SD Gothic Neo Light"/>
                  </a:rPr>
                  <a:t>▶</a:t>
                </a:r>
                <a:r>
                  <a:rPr lang="en-US" sz="1800" spc="202" baseline="4629" dirty="0">
                    <a:solidFill>
                      <a:srgbClr val="7F7F7F"/>
                    </a:solidFill>
                    <a:latin typeface="Apple SD Gothic Neo Light"/>
                    <a:cs typeface="Apple SD Gothic Neo Light"/>
                  </a:rPr>
                  <a:t> </a:t>
                </a:r>
                <a:r>
                  <a:rPr lang="en-US" sz="1200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columns</a:t>
                </a:r>
                <a:r>
                  <a:rPr lang="en-US" sz="12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of</a:t>
                </a:r>
                <a:r>
                  <a:rPr lang="en-US" sz="12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B</a:t>
                </a:r>
                <a:r>
                  <a:rPr lang="en-US" sz="1200" i="1" spc="4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65" dirty="0">
                    <a:solidFill>
                      <a:srgbClr val="FFFFFF"/>
                    </a:solidFill>
                    <a:latin typeface="Hack"/>
                    <a:cs typeface="Hack"/>
                  </a:rPr>
                  <a:t>∈</a:t>
                </a:r>
                <a:r>
                  <a:rPr lang="en-US" sz="1200" i="1" spc="-335" dirty="0">
                    <a:solidFill>
                      <a:srgbClr val="FFFFFF"/>
                    </a:solidFill>
                    <a:latin typeface="Hack"/>
                    <a:cs typeface="Hack"/>
                  </a:rPr>
                  <a:t> </a:t>
                </a:r>
                <a:r>
                  <a:rPr lang="en-US"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column</a:t>
                </a:r>
                <a:r>
                  <a:rPr lang="en-US"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105" dirty="0">
                    <a:solidFill>
                      <a:srgbClr val="FFFFFF"/>
                    </a:solidFill>
                    <a:latin typeface="Arial"/>
                    <a:cs typeface="Arial"/>
                  </a:rPr>
                  <a:t>space</a:t>
                </a:r>
                <a:r>
                  <a:rPr lang="en-US" sz="1200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of</a:t>
                </a:r>
                <a:r>
                  <a:rPr lang="en-US"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P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,</a:t>
                </a:r>
                <a:r>
                  <a:rPr lang="en-US" sz="12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which</a:t>
                </a:r>
                <a:r>
                  <a:rPr lang="en-US" sz="12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is</a:t>
                </a:r>
                <a:r>
                  <a:rPr lang="en-US" sz="12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55" dirty="0">
                    <a:solidFill>
                      <a:srgbClr val="FFFFFF"/>
                    </a:solidFill>
                    <a:latin typeface="Arial"/>
                    <a:cs typeface="Arial"/>
                  </a:rPr>
                  <a:t>equivalent</a:t>
                </a:r>
                <a:r>
                  <a:rPr lang="en-US"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to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335280">
                  <a:lnSpc>
                    <a:spcPct val="100000"/>
                  </a:lnSpc>
                  <a:spcBef>
                    <a:spcPts val="5"/>
                  </a:spcBef>
                </a:pPr>
                <a14:m>
                  <m:oMath xmlns:m="http://schemas.openxmlformats.org/officeDocument/2006/math">
                    <m:r>
                      <a:rPr lang="en-US" altLang="zh-CN" sz="1200" b="0" i="1" spc="280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Hack"/>
                      </a:rPr>
                      <m:t>ℛ</m:t>
                    </m:r>
                  </m:oMath>
                </a14:m>
                <a:r>
                  <a:rPr lang="en-US" sz="1200" i="1" spc="-500" dirty="0">
                    <a:solidFill>
                      <a:srgbClr val="FFFFFF"/>
                    </a:solidFill>
                    <a:latin typeface="Hack"/>
                    <a:cs typeface="Hack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M</a:t>
                </a:r>
                <a:r>
                  <a:rPr lang="en-US" sz="1200" i="1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c</a:t>
                </a:r>
                <a:r>
                  <a:rPr lang="en-US" sz="1200" i="1" spc="-142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142875">
                  <a:lnSpc>
                    <a:spcPct val="100000"/>
                  </a:lnSpc>
                  <a:spcBef>
                    <a:spcPts val="305"/>
                  </a:spcBef>
                </a:pPr>
                <a:r>
                  <a:rPr lang="en-US" sz="1800" baseline="4629" dirty="0">
                    <a:solidFill>
                      <a:srgbClr val="7F7F7F"/>
                    </a:solidFill>
                    <a:latin typeface="Apple SD Gothic Neo Light"/>
                    <a:cs typeface="Apple SD Gothic Neo Light"/>
                  </a:rPr>
                  <a:t>▶</a:t>
                </a:r>
                <a:r>
                  <a:rPr lang="en-US" sz="1800" spc="247" baseline="4629" dirty="0">
                    <a:solidFill>
                      <a:srgbClr val="7F7F7F"/>
                    </a:solidFill>
                    <a:latin typeface="Apple SD Gothic Neo Light"/>
                    <a:cs typeface="Apple SD Gothic Neo Light"/>
                  </a:rPr>
                  <a:t> </a:t>
                </a:r>
                <a:r>
                  <a:rPr lang="en-US" sz="1200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columns</a:t>
                </a:r>
                <a:r>
                  <a:rPr lang="en-US"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of</a:t>
                </a:r>
                <a:r>
                  <a:rPr lang="en-US"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M</a:t>
                </a:r>
                <a:r>
                  <a:rPr lang="en-US" sz="1200" i="1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uc</a:t>
                </a:r>
                <a:r>
                  <a:rPr lang="en-US" sz="1200" i="1" spc="345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and</a:t>
                </a:r>
                <a:r>
                  <a:rPr lang="en-US"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M</a:t>
                </a:r>
                <a:r>
                  <a:rPr lang="en-US" sz="1200" i="1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c</a:t>
                </a:r>
                <a:r>
                  <a:rPr lang="en-US" sz="1200" i="1" spc="352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85" dirty="0">
                    <a:solidFill>
                      <a:srgbClr val="FFFFFF"/>
                    </a:solidFill>
                    <a:latin typeface="Arial"/>
                    <a:cs typeface="Arial"/>
                  </a:rPr>
                  <a:t>are</a:t>
                </a:r>
                <a:r>
                  <a:rPr lang="en-US"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45" dirty="0">
                    <a:solidFill>
                      <a:srgbClr val="FFFFFF"/>
                    </a:solidFill>
                    <a:latin typeface="Arial"/>
                    <a:cs typeface="Arial"/>
                  </a:rPr>
                  <a:t>linearly</a:t>
                </a:r>
                <a:r>
                  <a:rPr lang="en-US"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60" dirty="0">
                    <a:solidFill>
                      <a:srgbClr val="FFFFFF"/>
                    </a:solidFill>
                    <a:latin typeface="Arial"/>
                    <a:cs typeface="Arial"/>
                  </a:rPr>
                  <a:t>independent</a:t>
                </a:r>
                <a:r>
                  <a:rPr lang="en-US" sz="12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459" dirty="0">
                    <a:solidFill>
                      <a:srgbClr val="FFFFFF"/>
                    </a:solidFill>
                    <a:latin typeface="Hack"/>
                    <a:cs typeface="Hack"/>
                  </a:rPr>
                  <a:t>⇒</a:t>
                </a:r>
                <a:r>
                  <a:rPr lang="en-US" sz="1200" i="1" spc="-330" dirty="0">
                    <a:solidFill>
                      <a:srgbClr val="FFFFFF"/>
                    </a:solidFill>
                    <a:latin typeface="Hack"/>
                    <a:cs typeface="Hack"/>
                  </a:rPr>
                  <a:t> </a:t>
                </a:r>
                <a:r>
                  <a:rPr lang="en-US" sz="1200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columns</a:t>
                </a:r>
                <a:r>
                  <a:rPr lang="en-US"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of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335280">
                  <a:lnSpc>
                    <a:spcPct val="100000"/>
                  </a:lnSpc>
                  <a:spcBef>
                    <a:spcPts val="5"/>
                  </a:spcBef>
                </a:pP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B</a:t>
                </a:r>
                <a:r>
                  <a:rPr lang="en-US" sz="1200" i="1" spc="8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480" dirty="0">
                    <a:solidFill>
                      <a:srgbClr val="FFFFFF"/>
                    </a:solidFill>
                    <a:latin typeface="Hack"/>
                    <a:cs typeface="Hack"/>
                  </a:rPr>
                  <a:t>∈</a:t>
                </a:r>
                <a:r>
                  <a:rPr lang="en-US" sz="1200" i="1" spc="130" dirty="0">
                    <a:solidFill>
                      <a:srgbClr val="FFFFFF"/>
                    </a:solidFill>
                    <a:latin typeface="Arial"/>
                    <a:cs typeface="Arial"/>
                  </a:rPr>
                  <a:t>/</a:t>
                </a:r>
                <a:r>
                  <a:rPr lang="en-US" sz="1200" i="1" spc="7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200" b="0" i="1" spc="280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Hack"/>
                      </a:rPr>
                      <m:t>ℛ</m:t>
                    </m:r>
                  </m:oMath>
                </a14:m>
                <a:r>
                  <a:rPr lang="en-US" sz="1200" i="1" spc="-525" dirty="0">
                    <a:solidFill>
                      <a:srgbClr val="FFFFFF"/>
                    </a:solidFill>
                    <a:latin typeface="Hack"/>
                    <a:cs typeface="Hack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M</a:t>
                </a:r>
                <a:r>
                  <a:rPr lang="en-US" sz="1200" i="1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uc</a:t>
                </a:r>
                <a:r>
                  <a:rPr lang="en-US" sz="1200" i="1" spc="-165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142875">
                  <a:lnSpc>
                    <a:spcPct val="100000"/>
                  </a:lnSpc>
                  <a:spcBef>
                    <a:spcPts val="300"/>
                  </a:spcBef>
                </a:pPr>
                <a:r>
                  <a:rPr lang="en-US" sz="1800" baseline="4629" dirty="0">
                    <a:solidFill>
                      <a:srgbClr val="7F7F7F"/>
                    </a:solidFill>
                    <a:latin typeface="Apple SD Gothic Neo Light"/>
                    <a:cs typeface="Apple SD Gothic Neo Light"/>
                  </a:rPr>
                  <a:t>▶</a:t>
                </a:r>
                <a:r>
                  <a:rPr lang="en-US" sz="1800" spc="225" baseline="4629" dirty="0">
                    <a:solidFill>
                      <a:srgbClr val="7F7F7F"/>
                    </a:solidFill>
                    <a:latin typeface="Apple SD Gothic Neo Light"/>
                    <a:cs typeface="Apple SD Gothic Neo Light"/>
                  </a:rPr>
                  <a:t> </a:t>
                </a:r>
                <a:r>
                  <a:rPr lang="en-US"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thus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22" name="object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28" y="1115187"/>
                <a:ext cx="4291965" cy="1278255"/>
              </a:xfrm>
              <a:prstGeom prst="rect">
                <a:avLst/>
              </a:prstGeom>
              <a:blipFill>
                <a:blip r:embed="rId2"/>
                <a:stretch>
                  <a:fillRect l="-1278" t="-476" r="-142" b="-52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bject 42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1867560" y="3338410"/>
            <a:ext cx="87312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Kalman</a:t>
            </a:r>
            <a:r>
              <a:rPr sz="600" spc="245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decomposition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13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31</a:t>
            </a:r>
          </a:p>
        </p:txBody>
      </p:sp>
      <p:sp>
        <p:nvSpPr>
          <p:cNvPr id="46" name="object 24">
            <a:extLst>
              <a:ext uri="{FF2B5EF4-FFF2-40B4-BE49-F238E27FC236}">
                <a16:creationId xmlns:a16="http://schemas.microsoft.com/office/drawing/2014/main" id="{7094AD3C-1DBD-2680-A989-4A5CDB627DB2}"/>
              </a:ext>
            </a:extLst>
          </p:cNvPr>
          <p:cNvSpPr txBox="1"/>
          <p:nvPr/>
        </p:nvSpPr>
        <p:spPr>
          <a:xfrm>
            <a:off x="628650" y="658884"/>
            <a:ext cx="72009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65405">
              <a:lnSpc>
                <a:spcPct val="100000"/>
              </a:lnSpc>
              <a:spcBef>
                <a:spcPts val="95"/>
              </a:spcBef>
            </a:pPr>
            <a:r>
              <a:rPr sz="1200" i="1" spc="-55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-180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-44" baseline="-13888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i="1" spc="-165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i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200" i="1" spc="-55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-185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-52" baseline="-13888" dirty="0">
                <a:solidFill>
                  <a:srgbClr val="FFFFFF"/>
                </a:solidFill>
                <a:latin typeface="Arial"/>
                <a:cs typeface="Arial"/>
              </a:rPr>
              <a:t>uc</a:t>
            </a:r>
            <a:r>
              <a:rPr sz="1200" i="1" spc="-157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i="1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endParaRPr sz="1200">
              <a:latin typeface="Arial"/>
              <a:cs typeface="Arial"/>
            </a:endParaRPr>
          </a:p>
        </p:txBody>
      </p:sp>
      <p:sp>
        <p:nvSpPr>
          <p:cNvPr id="47" name="object 25">
            <a:extLst>
              <a:ext uri="{FF2B5EF4-FFF2-40B4-BE49-F238E27FC236}">
                <a16:creationId xmlns:a16="http://schemas.microsoft.com/office/drawing/2014/main" id="{F080E53F-34A1-277A-3770-40D2AF8ECA56}"/>
              </a:ext>
            </a:extLst>
          </p:cNvPr>
          <p:cNvSpPr txBox="1"/>
          <p:nvPr/>
        </p:nvSpPr>
        <p:spPr>
          <a:xfrm>
            <a:off x="1483537" y="751886"/>
            <a:ext cx="1409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sp>
        <p:nvSpPr>
          <p:cNvPr id="48" name="object 26">
            <a:extLst>
              <a:ext uri="{FF2B5EF4-FFF2-40B4-BE49-F238E27FC236}">
                <a16:creationId xmlns:a16="http://schemas.microsoft.com/office/drawing/2014/main" id="{F34044B6-DC9B-D287-2CE8-D8B5C3A126F0}"/>
              </a:ext>
            </a:extLst>
          </p:cNvPr>
          <p:cNvSpPr txBox="1"/>
          <p:nvPr/>
        </p:nvSpPr>
        <p:spPr>
          <a:xfrm>
            <a:off x="1767865" y="658884"/>
            <a:ext cx="1111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49" name="object 27">
            <a:extLst>
              <a:ext uri="{FF2B5EF4-FFF2-40B4-BE49-F238E27FC236}">
                <a16:creationId xmlns:a16="http://schemas.microsoft.com/office/drawing/2014/main" id="{FB75A55F-2CAB-E0B6-6E0C-8180A578EA4F}"/>
              </a:ext>
            </a:extLst>
          </p:cNvPr>
          <p:cNvSpPr txBox="1"/>
          <p:nvPr/>
        </p:nvSpPr>
        <p:spPr>
          <a:xfrm>
            <a:off x="1866100" y="732278"/>
            <a:ext cx="736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50" name="object 28">
            <a:extLst>
              <a:ext uri="{FF2B5EF4-FFF2-40B4-BE49-F238E27FC236}">
                <a16:creationId xmlns:a16="http://schemas.microsoft.com/office/drawing/2014/main" id="{2838FED5-85C8-7645-B352-779C24C614FA}"/>
              </a:ext>
            </a:extLst>
          </p:cNvPr>
          <p:cNvSpPr txBox="1"/>
          <p:nvPr/>
        </p:nvSpPr>
        <p:spPr>
          <a:xfrm>
            <a:off x="1801063" y="620936"/>
            <a:ext cx="38925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1625" algn="l"/>
              </a:tabLst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endParaRPr sz="1200">
              <a:latin typeface="Arial"/>
              <a:cs typeface="Arial"/>
            </a:endParaRPr>
          </a:p>
        </p:txBody>
      </p:sp>
      <p:sp>
        <p:nvSpPr>
          <p:cNvPr id="51" name="object 29">
            <a:extLst>
              <a:ext uri="{FF2B5EF4-FFF2-40B4-BE49-F238E27FC236}">
                <a16:creationId xmlns:a16="http://schemas.microsoft.com/office/drawing/2014/main" id="{7CA04D27-EA18-D1BB-ED98-24259F269894}"/>
              </a:ext>
            </a:extLst>
          </p:cNvPr>
          <p:cNvSpPr txBox="1"/>
          <p:nvPr/>
        </p:nvSpPr>
        <p:spPr>
          <a:xfrm>
            <a:off x="2057196" y="658884"/>
            <a:ext cx="1111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52" name="object 30">
            <a:extLst>
              <a:ext uri="{FF2B5EF4-FFF2-40B4-BE49-F238E27FC236}">
                <a16:creationId xmlns:a16="http://schemas.microsoft.com/office/drawing/2014/main" id="{3837647D-1F18-ECAD-50E7-8586EC64CE29}"/>
              </a:ext>
            </a:extLst>
          </p:cNvPr>
          <p:cNvSpPr txBox="1"/>
          <p:nvPr/>
        </p:nvSpPr>
        <p:spPr>
          <a:xfrm>
            <a:off x="2155431" y="732278"/>
            <a:ext cx="1333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800">
              <a:latin typeface="Arial"/>
              <a:cs typeface="Arial"/>
            </a:endParaRPr>
          </a:p>
        </p:txBody>
      </p:sp>
      <p:sp>
        <p:nvSpPr>
          <p:cNvPr id="53" name="object 31">
            <a:extLst>
              <a:ext uri="{FF2B5EF4-FFF2-40B4-BE49-F238E27FC236}">
                <a16:creationId xmlns:a16="http://schemas.microsoft.com/office/drawing/2014/main" id="{BA9F73F6-2D8F-B6E3-726C-864B106497CF}"/>
              </a:ext>
            </a:extLst>
          </p:cNvPr>
          <p:cNvSpPr txBox="1"/>
          <p:nvPr/>
        </p:nvSpPr>
        <p:spPr>
          <a:xfrm>
            <a:off x="1811070" y="844177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54" name="object 32">
            <a:extLst>
              <a:ext uri="{FF2B5EF4-FFF2-40B4-BE49-F238E27FC236}">
                <a16:creationId xmlns:a16="http://schemas.microsoft.com/office/drawing/2014/main" id="{2B63366F-3FDF-4A92-D80E-1110777F036C}"/>
              </a:ext>
            </a:extLst>
          </p:cNvPr>
          <p:cNvSpPr txBox="1"/>
          <p:nvPr/>
        </p:nvSpPr>
        <p:spPr>
          <a:xfrm>
            <a:off x="2029714" y="866948"/>
            <a:ext cx="2781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765" baseline="925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89" baseline="23148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800" i="1" spc="30" dirty="0">
                <a:solidFill>
                  <a:srgbClr val="FFFFFF"/>
                </a:solidFill>
                <a:latin typeface="Arial"/>
                <a:cs typeface="Arial"/>
              </a:rPr>
              <a:t>uc</a:t>
            </a:r>
            <a:endParaRPr sz="800">
              <a:latin typeface="Arial"/>
              <a:cs typeface="Arial"/>
            </a:endParaRPr>
          </a:p>
        </p:txBody>
      </p:sp>
      <p:sp>
        <p:nvSpPr>
          <p:cNvPr id="55" name="object 34">
            <a:extLst>
              <a:ext uri="{FF2B5EF4-FFF2-40B4-BE49-F238E27FC236}">
                <a16:creationId xmlns:a16="http://schemas.microsoft.com/office/drawing/2014/main" id="{013CFA2B-139D-C23E-A4FF-4A535C964CB9}"/>
              </a:ext>
            </a:extLst>
          </p:cNvPr>
          <p:cNvSpPr txBox="1"/>
          <p:nvPr/>
        </p:nvSpPr>
        <p:spPr>
          <a:xfrm>
            <a:off x="3147085" y="751886"/>
            <a:ext cx="1409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1200">
              <a:latin typeface="Arial"/>
              <a:cs typeface="Arial"/>
            </a:endParaRPr>
          </a:p>
        </p:txBody>
      </p:sp>
      <p:sp>
        <p:nvSpPr>
          <p:cNvPr id="56" name="object 35">
            <a:extLst>
              <a:ext uri="{FF2B5EF4-FFF2-40B4-BE49-F238E27FC236}">
                <a16:creationId xmlns:a16="http://schemas.microsoft.com/office/drawing/2014/main" id="{1E061494-1B8B-6BD5-CAA5-7EA2E7EF8D16}"/>
              </a:ext>
            </a:extLst>
          </p:cNvPr>
          <p:cNvSpPr txBox="1"/>
          <p:nvPr/>
        </p:nvSpPr>
        <p:spPr>
          <a:xfrm>
            <a:off x="3470503" y="621850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endParaRPr sz="1200">
              <a:latin typeface="Arial"/>
              <a:cs typeface="Arial"/>
            </a:endParaRPr>
          </a:p>
        </p:txBody>
      </p:sp>
      <p:sp>
        <p:nvSpPr>
          <p:cNvPr id="57" name="object 36">
            <a:extLst>
              <a:ext uri="{FF2B5EF4-FFF2-40B4-BE49-F238E27FC236}">
                <a16:creationId xmlns:a16="http://schemas.microsoft.com/office/drawing/2014/main" id="{801F0C62-6744-DEBE-F009-84EA41BE7FC3}"/>
              </a:ext>
            </a:extLst>
          </p:cNvPr>
          <p:cNvSpPr txBox="1"/>
          <p:nvPr/>
        </p:nvSpPr>
        <p:spPr>
          <a:xfrm>
            <a:off x="3439858" y="659798"/>
            <a:ext cx="1117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2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</p:txBody>
      </p:sp>
      <p:sp>
        <p:nvSpPr>
          <p:cNvPr id="58" name="object 37">
            <a:extLst>
              <a:ext uri="{FF2B5EF4-FFF2-40B4-BE49-F238E27FC236}">
                <a16:creationId xmlns:a16="http://schemas.microsoft.com/office/drawing/2014/main" id="{D5287618-2C9F-1AFB-9369-BE912D166168}"/>
              </a:ext>
            </a:extLst>
          </p:cNvPr>
          <p:cNvSpPr txBox="1"/>
          <p:nvPr/>
        </p:nvSpPr>
        <p:spPr>
          <a:xfrm>
            <a:off x="3538524" y="733193"/>
            <a:ext cx="736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59" name="object 38">
            <a:extLst>
              <a:ext uri="{FF2B5EF4-FFF2-40B4-BE49-F238E27FC236}">
                <a16:creationId xmlns:a16="http://schemas.microsoft.com/office/drawing/2014/main" id="{6A0EFC15-F2FC-7EDC-6289-C31BED42ADA1}"/>
              </a:ext>
            </a:extLst>
          </p:cNvPr>
          <p:cNvSpPr txBox="1"/>
          <p:nvPr/>
        </p:nvSpPr>
        <p:spPr>
          <a:xfrm>
            <a:off x="3483280" y="843262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60" name="object 40">
            <a:extLst>
              <a:ext uri="{FF2B5EF4-FFF2-40B4-BE49-F238E27FC236}">
                <a16:creationId xmlns:a16="http://schemas.microsoft.com/office/drawing/2014/main" id="{1CBD4C44-2EEC-9D26-E5E9-9AA59380469B}"/>
              </a:ext>
            </a:extLst>
          </p:cNvPr>
          <p:cNvSpPr txBox="1"/>
          <p:nvPr/>
        </p:nvSpPr>
        <p:spPr>
          <a:xfrm>
            <a:off x="3769715" y="751886"/>
            <a:ext cx="3092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61" name="左中括号 60">
            <a:extLst>
              <a:ext uri="{FF2B5EF4-FFF2-40B4-BE49-F238E27FC236}">
                <a16:creationId xmlns:a16="http://schemas.microsoft.com/office/drawing/2014/main" id="{CD00DAE1-2969-DC16-5222-122900E88E39}"/>
              </a:ext>
            </a:extLst>
          </p:cNvPr>
          <p:cNvSpPr/>
          <p:nvPr/>
        </p:nvSpPr>
        <p:spPr>
          <a:xfrm>
            <a:off x="546824" y="674952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kern="0"/>
            </a:defPPr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2" name="左中括号 61">
            <a:extLst>
              <a:ext uri="{FF2B5EF4-FFF2-40B4-BE49-F238E27FC236}">
                <a16:creationId xmlns:a16="http://schemas.microsoft.com/office/drawing/2014/main" id="{71AC5933-6A5B-0744-4CE3-6FB571443E58}"/>
              </a:ext>
            </a:extLst>
          </p:cNvPr>
          <p:cNvSpPr/>
          <p:nvPr/>
        </p:nvSpPr>
        <p:spPr>
          <a:xfrm rot="10800000">
            <a:off x="1362177" y="672961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kern="0"/>
            </a:defPPr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3" name="左中括号 62">
            <a:extLst>
              <a:ext uri="{FF2B5EF4-FFF2-40B4-BE49-F238E27FC236}">
                <a16:creationId xmlns:a16="http://schemas.microsoft.com/office/drawing/2014/main" id="{9E187B0B-81FB-4BA9-0353-67D199775C54}"/>
              </a:ext>
            </a:extLst>
          </p:cNvPr>
          <p:cNvSpPr/>
          <p:nvPr/>
        </p:nvSpPr>
        <p:spPr>
          <a:xfrm rot="10800000">
            <a:off x="2345214" y="670499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kern="0"/>
            </a:defPPr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4" name="左中括号 63">
            <a:extLst>
              <a:ext uri="{FF2B5EF4-FFF2-40B4-BE49-F238E27FC236}">
                <a16:creationId xmlns:a16="http://schemas.microsoft.com/office/drawing/2014/main" id="{92F3DDD2-0A23-6DAB-6B43-6A41E14212A1}"/>
              </a:ext>
            </a:extLst>
          </p:cNvPr>
          <p:cNvSpPr/>
          <p:nvPr/>
        </p:nvSpPr>
        <p:spPr>
          <a:xfrm rot="10800000">
            <a:off x="2991550" y="679855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kern="0"/>
            </a:defPPr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5" name="左中括号 64">
            <a:extLst>
              <a:ext uri="{FF2B5EF4-FFF2-40B4-BE49-F238E27FC236}">
                <a16:creationId xmlns:a16="http://schemas.microsoft.com/office/drawing/2014/main" id="{1DBC359C-D577-AD67-2FBA-1EA9F00A26B0}"/>
              </a:ext>
            </a:extLst>
          </p:cNvPr>
          <p:cNvSpPr/>
          <p:nvPr/>
        </p:nvSpPr>
        <p:spPr>
          <a:xfrm rot="10800000">
            <a:off x="3667784" y="673896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kern="0"/>
            </a:defPPr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6" name="左中括号 65">
            <a:extLst>
              <a:ext uri="{FF2B5EF4-FFF2-40B4-BE49-F238E27FC236}">
                <a16:creationId xmlns:a16="http://schemas.microsoft.com/office/drawing/2014/main" id="{784F1272-E118-6D45-AF2D-4CD06888A676}"/>
              </a:ext>
            </a:extLst>
          </p:cNvPr>
          <p:cNvSpPr/>
          <p:nvPr/>
        </p:nvSpPr>
        <p:spPr>
          <a:xfrm>
            <a:off x="1690598" y="674952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kern="0"/>
            </a:defPPr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7" name="左中括号 66">
            <a:extLst>
              <a:ext uri="{FF2B5EF4-FFF2-40B4-BE49-F238E27FC236}">
                <a16:creationId xmlns:a16="http://schemas.microsoft.com/office/drawing/2014/main" id="{E3F61DE2-5A06-E5E5-2FAF-F3428AB7047C}"/>
              </a:ext>
            </a:extLst>
          </p:cNvPr>
          <p:cNvSpPr/>
          <p:nvPr/>
        </p:nvSpPr>
        <p:spPr>
          <a:xfrm>
            <a:off x="2495222" y="686373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kern="0"/>
            </a:defPPr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8" name="左中括号 67">
            <a:extLst>
              <a:ext uri="{FF2B5EF4-FFF2-40B4-BE49-F238E27FC236}">
                <a16:creationId xmlns:a16="http://schemas.microsoft.com/office/drawing/2014/main" id="{70F60F2B-3E7B-9D29-5003-264931D8776A}"/>
              </a:ext>
            </a:extLst>
          </p:cNvPr>
          <p:cNvSpPr/>
          <p:nvPr/>
        </p:nvSpPr>
        <p:spPr>
          <a:xfrm>
            <a:off x="3356432" y="679516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kern="0"/>
            </a:defPPr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9" name="右大括号 68">
            <a:extLst>
              <a:ext uri="{FF2B5EF4-FFF2-40B4-BE49-F238E27FC236}">
                <a16:creationId xmlns:a16="http://schemas.microsoft.com/office/drawing/2014/main" id="{748F636B-C6EC-7F02-61CC-1734CE972752}"/>
              </a:ext>
            </a:extLst>
          </p:cNvPr>
          <p:cNvSpPr/>
          <p:nvPr/>
        </p:nvSpPr>
        <p:spPr>
          <a:xfrm rot="16200000">
            <a:off x="3502470" y="424591"/>
            <a:ext cx="71170" cy="350900"/>
          </a:xfrm>
          <a:prstGeom prst="rightBrace">
            <a:avLst>
              <a:gd name="adj1" fmla="val 107361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object 46">
            <a:extLst>
              <a:ext uri="{FF2B5EF4-FFF2-40B4-BE49-F238E27FC236}">
                <a16:creationId xmlns:a16="http://schemas.microsoft.com/office/drawing/2014/main" id="{A709F1C6-851F-D3E7-1B04-FBA6BC6EFE20}"/>
              </a:ext>
            </a:extLst>
          </p:cNvPr>
          <p:cNvSpPr txBox="1"/>
          <p:nvPr/>
        </p:nvSpPr>
        <p:spPr>
          <a:xfrm>
            <a:off x="2518081" y="655932"/>
            <a:ext cx="502920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95"/>
              </a:spcBef>
            </a:pPr>
            <a:r>
              <a:rPr sz="1200" i="1" spc="-550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200" spc="-180" dirty="0">
                <a:solidFill>
                  <a:schemeClr val="bg1"/>
                </a:solidFill>
                <a:latin typeface="Arial"/>
                <a:cs typeface="Arial"/>
              </a:rPr>
              <a:t>¯</a:t>
            </a:r>
            <a:r>
              <a:rPr sz="1200" i="1" spc="-44" baseline="-13888" dirty="0">
                <a:solidFill>
                  <a:schemeClr val="bg1"/>
                </a:solidFill>
                <a:latin typeface="Arial"/>
                <a:cs typeface="Arial"/>
              </a:rPr>
              <a:t>c</a:t>
            </a:r>
            <a:r>
              <a:rPr sz="1200" i="1" spc="-165" baseline="-1388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78105">
              <a:lnSpc>
                <a:spcPct val="100000"/>
              </a:lnSpc>
              <a:spcBef>
                <a:spcPts val="5"/>
              </a:spcBef>
            </a:pPr>
            <a:r>
              <a:rPr sz="1200" i="1" spc="-555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200" spc="-185" dirty="0">
                <a:solidFill>
                  <a:schemeClr val="bg1"/>
                </a:solidFill>
                <a:latin typeface="Arial"/>
                <a:cs typeface="Arial"/>
              </a:rPr>
              <a:t>¯</a:t>
            </a:r>
            <a:r>
              <a:rPr sz="1200" i="1" spc="-52" baseline="-13888" dirty="0">
                <a:solidFill>
                  <a:schemeClr val="bg1"/>
                </a:solidFill>
                <a:latin typeface="Arial"/>
                <a:cs typeface="Arial"/>
              </a:rPr>
              <a:t>uc</a:t>
            </a:r>
            <a:r>
              <a:rPr sz="1200" i="1" spc="-112" baseline="-1388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E4C90858-B948-6863-CA00-F1BE88DBEEDE}"/>
                  </a:ext>
                </a:extLst>
              </p:cNvPr>
              <p:cNvSpPr txBox="1"/>
              <p:nvPr/>
            </p:nvSpPr>
            <p:spPr>
              <a:xfrm>
                <a:off x="767994" y="2490176"/>
                <a:ext cx="3085525" cy="4789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limUpp>
                                  <m:limUpp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UppPr>
                                  <m:e>
                                    <m:groupChr>
                                      <m:groupChrPr>
                                        <m:chr m:val="⏞"/>
                                        <m:pos m:val="top"/>
                                        <m:vertJc m:val="bot"/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groupChr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e>
                                    </m:groupChr>
                                  </m:e>
                                  <m:lim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0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denote</m:t>
                                    </m:r>
                                    <m:r>
                                      <a:rPr lang="en-US" altLang="zh-CN" sz="1200" b="0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0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as</m:t>
                                    </m:r>
                                    <m:r>
                                      <a:rPr lang="en-US" altLang="zh-CN" sz="1200" b="0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lim>
                                </m:limUpp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⇒  </m:t>
                      </m:r>
                      <m:sSup>
                        <m:sSup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E4C90858-B948-6863-CA00-F1BE88DBE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994" y="2490176"/>
                <a:ext cx="3085525" cy="478977"/>
              </a:xfrm>
              <a:prstGeom prst="rect">
                <a:avLst/>
              </a:prstGeom>
              <a:blipFill>
                <a:blip r:embed="rId4"/>
                <a:stretch>
                  <a:fillRect l="-593" r="-2174" b="-75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827" y="76771"/>
            <a:ext cx="4412615" cy="245745"/>
          </a:xfrm>
          <a:custGeom>
            <a:avLst/>
            <a:gdLst/>
            <a:ahLst/>
            <a:cxnLst/>
            <a:rect l="l" t="t" r="r" b="b"/>
            <a:pathLst>
              <a:path w="4412615" h="245745">
                <a:moveTo>
                  <a:pt x="436159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45314"/>
                </a:lnTo>
                <a:lnTo>
                  <a:pt x="4412395" y="245314"/>
                </a:lnTo>
                <a:lnTo>
                  <a:pt x="4412395" y="50800"/>
                </a:lnTo>
                <a:lnTo>
                  <a:pt x="4408386" y="31075"/>
                </a:lnTo>
                <a:lnTo>
                  <a:pt x="4397472" y="14922"/>
                </a:lnTo>
                <a:lnTo>
                  <a:pt x="4381319" y="4008"/>
                </a:lnTo>
                <a:lnTo>
                  <a:pt x="43615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35"/>
              </a:spcBef>
            </a:pPr>
            <a:r>
              <a:rPr sz="1400" spc="-65" dirty="0">
                <a:solidFill>
                  <a:srgbClr val="FFFFFF"/>
                </a:solidFill>
              </a:rPr>
              <a:t>Theorem</a:t>
            </a:r>
            <a:r>
              <a:rPr sz="1400" spc="-20" dirty="0">
                <a:solidFill>
                  <a:srgbClr val="FFFFFF"/>
                </a:solidFill>
              </a:rPr>
              <a:t> </a:t>
            </a:r>
            <a:r>
              <a:rPr sz="1400" spc="-35" dirty="0">
                <a:solidFill>
                  <a:srgbClr val="FFFFFF"/>
                </a:solidFill>
              </a:rPr>
              <a:t>(Kalman</a:t>
            </a:r>
            <a:r>
              <a:rPr sz="1400" spc="-15" dirty="0">
                <a:solidFill>
                  <a:srgbClr val="FFFFFF"/>
                </a:solidFill>
              </a:rPr>
              <a:t> </a:t>
            </a:r>
            <a:r>
              <a:rPr sz="1400" spc="-70" dirty="0">
                <a:solidFill>
                  <a:srgbClr val="FFFFFF"/>
                </a:solidFill>
              </a:rPr>
              <a:t>canonical</a:t>
            </a:r>
            <a:r>
              <a:rPr sz="1400" spc="-20" dirty="0">
                <a:solidFill>
                  <a:srgbClr val="FFFFFF"/>
                </a:solidFill>
              </a:rPr>
              <a:t> form</a:t>
            </a:r>
            <a:r>
              <a:rPr sz="1400" spc="-15" dirty="0">
                <a:solidFill>
                  <a:srgbClr val="FFFFFF"/>
                </a:solidFill>
              </a:rPr>
              <a:t> </a:t>
            </a:r>
            <a:r>
              <a:rPr sz="1400" spc="-10" dirty="0">
                <a:solidFill>
                  <a:srgbClr val="FFFFFF"/>
                </a:solidFill>
              </a:rPr>
              <a:t>(controllability))</a:t>
            </a:r>
            <a:endParaRPr sz="1400"/>
          </a:p>
        </p:txBody>
      </p:sp>
      <p:grpSp>
        <p:nvGrpSpPr>
          <p:cNvPr id="4" name="object 4"/>
          <p:cNvGrpSpPr/>
          <p:nvPr/>
        </p:nvGrpSpPr>
        <p:grpSpPr>
          <a:xfrm>
            <a:off x="97827" y="309435"/>
            <a:ext cx="4412615" cy="722630"/>
            <a:chOff x="97827" y="309435"/>
            <a:chExt cx="4412615" cy="7226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27" y="309435"/>
              <a:ext cx="4412395" cy="5060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7827" y="353709"/>
              <a:ext cx="4412615" cy="678180"/>
            </a:xfrm>
            <a:custGeom>
              <a:avLst/>
              <a:gdLst/>
              <a:ahLst/>
              <a:cxnLst/>
              <a:rect l="l" t="t" r="r" b="b"/>
              <a:pathLst>
                <a:path w="4412615" h="678180">
                  <a:moveTo>
                    <a:pt x="4412395" y="0"/>
                  </a:moveTo>
                  <a:lnTo>
                    <a:pt x="0" y="0"/>
                  </a:lnTo>
                  <a:lnTo>
                    <a:pt x="0" y="627022"/>
                  </a:lnTo>
                  <a:lnTo>
                    <a:pt x="4008" y="646747"/>
                  </a:lnTo>
                  <a:lnTo>
                    <a:pt x="14922" y="662900"/>
                  </a:lnTo>
                  <a:lnTo>
                    <a:pt x="31075" y="673814"/>
                  </a:lnTo>
                  <a:lnTo>
                    <a:pt x="50800" y="677823"/>
                  </a:lnTo>
                  <a:lnTo>
                    <a:pt x="4361594" y="677823"/>
                  </a:lnTo>
                  <a:lnTo>
                    <a:pt x="4381319" y="673814"/>
                  </a:lnTo>
                  <a:lnTo>
                    <a:pt x="4397472" y="662900"/>
                  </a:lnTo>
                  <a:lnTo>
                    <a:pt x="4408386" y="646747"/>
                  </a:lnTo>
                  <a:lnTo>
                    <a:pt x="4412395" y="627022"/>
                  </a:lnTo>
                  <a:lnTo>
                    <a:pt x="44123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812239" y="358775"/>
            <a:ext cx="46799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800" i="1" spc="8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900" i="1" spc="127" baseline="27777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900" spc="127" baseline="27777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800" i="1" spc="85" dirty="0">
                <a:solidFill>
                  <a:srgbClr val="FFFFFF"/>
                </a:solidFill>
                <a:latin typeface="Arial"/>
                <a:cs typeface="Arial"/>
              </a:rPr>
              <a:t>AM</a:t>
            </a:r>
            <a:endParaRPr sz="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0528" y="1063470"/>
            <a:ext cx="2900680" cy="398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intuition:</a:t>
            </a:r>
            <a:r>
              <a:rPr sz="12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”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matrix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after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transformation</a:t>
            </a:r>
            <a:endParaRPr sz="1200">
              <a:latin typeface="Arial"/>
              <a:cs typeface="Arial"/>
            </a:endParaRPr>
          </a:p>
          <a:p>
            <a:pPr marR="10160" algn="ctr">
              <a:lnSpc>
                <a:spcPct val="100000"/>
              </a:lnSpc>
              <a:spcBef>
                <a:spcPts val="60"/>
              </a:spcBef>
            </a:pPr>
            <a:r>
              <a:rPr sz="180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▶</a:t>
            </a:r>
            <a:r>
              <a:rPr sz="1800" spc="202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range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10" dirty="0">
                <a:solidFill>
                  <a:srgbClr val="FFFFFF"/>
                </a:solidFill>
                <a:latin typeface="Arial"/>
                <a:cs typeface="Arial"/>
              </a:rPr>
              <a:t>space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i="1" spc="300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invariant”:</a:t>
            </a:r>
            <a:endParaRPr sz="12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bject 31"/>
              <p:cNvSpPr txBox="1"/>
              <p:nvPr/>
            </p:nvSpPr>
            <p:spPr>
              <a:xfrm>
                <a:off x="215442" y="1753397"/>
                <a:ext cx="4204335" cy="573405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230504" marR="30480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1200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where</a:t>
                </a:r>
                <a:r>
                  <a:rPr sz="1200" spc="5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columns</a:t>
                </a:r>
                <a:r>
                  <a:rPr sz="1200" spc="6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of</a:t>
                </a:r>
                <a:r>
                  <a:rPr sz="1200" spc="6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 err="1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sz="1200" i="1" baseline="31250" dirty="0" err="1">
                    <a:solidFill>
                      <a:srgbClr val="FFFFFF"/>
                    </a:solidFill>
                    <a:latin typeface="Arial"/>
                    <a:cs typeface="Arial"/>
                  </a:rPr>
                  <a:t>n</a:t>
                </a:r>
                <a:r>
                  <a:rPr sz="1200" i="1" dirty="0" err="1">
                    <a:solidFill>
                      <a:srgbClr val="FFFFFF"/>
                    </a:solidFill>
                    <a:latin typeface="Arial"/>
                    <a:cs typeface="Arial"/>
                  </a:rPr>
                  <a:t>B</a:t>
                </a:r>
                <a:r>
                  <a:rPr sz="1200" i="1" spc="9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65" dirty="0">
                    <a:solidFill>
                      <a:srgbClr val="FFFFFF"/>
                    </a:solidFill>
                    <a:latin typeface="Hack"/>
                    <a:cs typeface="Hack"/>
                  </a:rPr>
                  <a:t>∈</a:t>
                </a:r>
                <a:r>
                  <a:rPr lang="en-US" sz="1200" i="1" spc="65" dirty="0">
                    <a:solidFill>
                      <a:srgbClr val="FFFFFF"/>
                    </a:solidFill>
                    <a:latin typeface="Hack"/>
                    <a:cs typeface="Hack"/>
                  </a:rPr>
                  <a:t> </a:t>
                </a:r>
                <a:r>
                  <a:rPr sz="1200" i="1" spc="-385" dirty="0">
                    <a:solidFill>
                      <a:srgbClr val="FFFFFF"/>
                    </a:solidFill>
                    <a:latin typeface="Hack"/>
                    <a:cs typeface="Hack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200" b="0" i="1" spc="28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Hack"/>
                      </a:rPr>
                      <m:t>ℛ</m:t>
                    </m:r>
                  </m:oMath>
                </a14:m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P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)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200" b="0" i="1" spc="28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Hack"/>
                      </a:rPr>
                      <m:t>ℛ</m:t>
                    </m:r>
                  </m:oMath>
                </a14:m>
                <a:r>
                  <a:rPr sz="1200" i="1" spc="-525" dirty="0">
                    <a:solidFill>
                      <a:srgbClr val="FFFFFF"/>
                    </a:solidFill>
                    <a:latin typeface="Hack"/>
                    <a:cs typeface="Hack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M</a:t>
                </a:r>
                <a:r>
                  <a:rPr sz="1200" i="1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c</a:t>
                </a:r>
                <a:r>
                  <a:rPr sz="1200" i="1" spc="-165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sz="1200" spc="6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85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sz="1200" spc="85" dirty="0">
                    <a:solidFill>
                      <a:srgbClr val="FFFFFF"/>
                    </a:solidFill>
                    <a:latin typeface="Apple SD Gothic Neo Light"/>
                    <a:cs typeface="Apple SD Gothic Neo Light"/>
                  </a:rPr>
                  <a:t>∵</a:t>
                </a:r>
                <a:r>
                  <a:rPr sz="1200" spc="80" dirty="0">
                    <a:solidFill>
                      <a:srgbClr val="FFFFFF"/>
                    </a:solidFill>
                    <a:latin typeface="Apple SD Gothic Neo Light"/>
                    <a:cs typeface="Apple SD Gothic Neo Light"/>
                  </a:rPr>
                  <a:t> </a:t>
                </a:r>
                <a:r>
                  <a:rPr sz="1200" spc="-90" dirty="0">
                    <a:solidFill>
                      <a:srgbClr val="FFFFFF"/>
                    </a:solidFill>
                    <a:latin typeface="Arial"/>
                    <a:cs typeface="Arial"/>
                  </a:rPr>
                  <a:t>Cayley</a:t>
                </a:r>
                <a:r>
                  <a:rPr sz="1200" spc="5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Halmilton Thm)</a:t>
                </a:r>
                <a:endParaRPr sz="1200" dirty="0">
                  <a:latin typeface="Arial"/>
                  <a:cs typeface="Arial"/>
                </a:endParaRPr>
              </a:p>
              <a:p>
                <a:pPr marL="38100">
                  <a:lnSpc>
                    <a:spcPts val="1440"/>
                  </a:lnSpc>
                </a:pPr>
                <a:r>
                  <a:rPr sz="1800" baseline="4629" dirty="0">
                    <a:solidFill>
                      <a:srgbClr val="7F7F7F"/>
                    </a:solidFill>
                    <a:latin typeface="Apple SD Gothic Neo Light"/>
                    <a:cs typeface="Apple SD Gothic Neo Light"/>
                  </a:rPr>
                  <a:t>▶</a:t>
                </a:r>
                <a:r>
                  <a:rPr sz="1800" spc="179" baseline="4629" dirty="0">
                    <a:solidFill>
                      <a:srgbClr val="7F7F7F"/>
                    </a:solidFill>
                    <a:latin typeface="Apple SD Gothic Neo Light"/>
                    <a:cs typeface="Apple SD Gothic Neo Light"/>
                  </a:rPr>
                  <a:t> 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i.e.,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AM</a:t>
                </a:r>
                <a:r>
                  <a:rPr sz="1200" i="1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c</a:t>
                </a:r>
                <a:r>
                  <a:rPr sz="1200" i="1" spc="240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200" spc="-5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M</a:t>
                </a:r>
                <a:r>
                  <a:rPr sz="1200" i="1" spc="-15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c</a:t>
                </a:r>
                <a:r>
                  <a:rPr sz="1200" i="1" spc="-165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530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sz="1800" spc="-120" baseline="13888" dirty="0">
                    <a:solidFill>
                      <a:srgbClr val="FFFFFF"/>
                    </a:solidFill>
                    <a:latin typeface="Arial"/>
                    <a:cs typeface="Arial"/>
                  </a:rPr>
                  <a:t>¯</a:t>
                </a:r>
                <a:r>
                  <a:rPr sz="1200" i="1" spc="15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c</a:t>
                </a:r>
                <a:r>
                  <a:rPr sz="1200" i="1" spc="322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for</a:t>
                </a:r>
                <a:r>
                  <a:rPr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10" dirty="0">
                    <a:solidFill>
                      <a:srgbClr val="FFFFFF"/>
                    </a:solidFill>
                    <a:latin typeface="Arial"/>
                    <a:cs typeface="Arial"/>
                  </a:rPr>
                  <a:t>some</a:t>
                </a:r>
                <a:r>
                  <a:rPr sz="1200" spc="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580" dirty="0" err="1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sz="1800" spc="-195" baseline="13888" dirty="0" err="1">
                    <a:solidFill>
                      <a:srgbClr val="FFFFFF"/>
                    </a:solidFill>
                    <a:latin typeface="Arial"/>
                    <a:cs typeface="Arial"/>
                  </a:rPr>
                  <a:t>¯</a:t>
                </a:r>
                <a:r>
                  <a:rPr sz="1200" i="1" spc="-60" baseline="-13888" dirty="0" err="1">
                    <a:solidFill>
                      <a:srgbClr val="FFFFFF"/>
                    </a:solidFill>
                    <a:latin typeface="Arial"/>
                    <a:cs typeface="Arial"/>
                  </a:rPr>
                  <a:t>c</a:t>
                </a:r>
                <a:r>
                  <a:rPr sz="1200" i="1" spc="-165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165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  </a:t>
                </a:r>
                <a:r>
                  <a:rPr sz="1200" i="1" spc="409" dirty="0">
                    <a:solidFill>
                      <a:srgbClr val="FFFFFF"/>
                    </a:solidFill>
                    <a:latin typeface="Hack"/>
                    <a:cs typeface="Hack"/>
                  </a:rPr>
                  <a:t>⇒</a:t>
                </a:r>
                <a:endParaRPr sz="1200" dirty="0">
                  <a:latin typeface="Hack"/>
                  <a:cs typeface="Hack"/>
                </a:endParaRPr>
              </a:p>
            </p:txBody>
          </p:sp>
        </mc:Choice>
        <mc:Fallback xmlns="">
          <p:sp>
            <p:nvSpPr>
              <p:cNvPr id="31" name="object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42" y="1753397"/>
                <a:ext cx="4204335" cy="573405"/>
              </a:xfrm>
              <a:prstGeom prst="rect">
                <a:avLst/>
              </a:prstGeom>
              <a:blipFill>
                <a:blip r:embed="rId3"/>
                <a:stretch>
                  <a:fillRect l="-1304" t="-7447" r="-2029" b="-12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object 55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7" name="object 57"/>
          <p:cNvSpPr txBox="1"/>
          <p:nvPr/>
        </p:nvSpPr>
        <p:spPr>
          <a:xfrm>
            <a:off x="1867560" y="3338410"/>
            <a:ext cx="87312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BF447D"/>
                </a:solidFill>
                <a:latin typeface="Arial"/>
                <a:cs typeface="Arial"/>
                <a:hlinkClick r:id="rId4" action="ppaction://hlinksldjump"/>
              </a:rPr>
              <a:t>Kalman</a:t>
            </a:r>
            <a:r>
              <a:rPr sz="600" spc="245" dirty="0">
                <a:solidFill>
                  <a:srgbClr val="BF447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4" action="ppaction://hlinksldjump"/>
              </a:rPr>
              <a:t>decomposition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14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31</a:t>
            </a:r>
          </a:p>
        </p:txBody>
      </p:sp>
      <p:sp>
        <p:nvSpPr>
          <p:cNvPr id="59" name="object 24">
            <a:extLst>
              <a:ext uri="{FF2B5EF4-FFF2-40B4-BE49-F238E27FC236}">
                <a16:creationId xmlns:a16="http://schemas.microsoft.com/office/drawing/2014/main" id="{7015DBFA-324E-C1EA-F33A-E907423D02C3}"/>
              </a:ext>
            </a:extLst>
          </p:cNvPr>
          <p:cNvSpPr txBox="1"/>
          <p:nvPr/>
        </p:nvSpPr>
        <p:spPr>
          <a:xfrm>
            <a:off x="628650" y="639556"/>
            <a:ext cx="72009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65405">
              <a:lnSpc>
                <a:spcPct val="100000"/>
              </a:lnSpc>
              <a:spcBef>
                <a:spcPts val="95"/>
              </a:spcBef>
            </a:pPr>
            <a:r>
              <a:rPr sz="1200" i="1" spc="-55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-180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-44" baseline="-13888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i="1" spc="-165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i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200" i="1" spc="-55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-185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-52" baseline="-13888" dirty="0">
                <a:solidFill>
                  <a:srgbClr val="FFFFFF"/>
                </a:solidFill>
                <a:latin typeface="Arial"/>
                <a:cs typeface="Arial"/>
              </a:rPr>
              <a:t>uc</a:t>
            </a:r>
            <a:r>
              <a:rPr sz="1200" i="1" spc="-157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i="1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endParaRPr sz="1200">
              <a:latin typeface="Arial"/>
              <a:cs typeface="Arial"/>
            </a:endParaRPr>
          </a:p>
        </p:txBody>
      </p:sp>
      <p:sp>
        <p:nvSpPr>
          <p:cNvPr id="60" name="object 25">
            <a:extLst>
              <a:ext uri="{FF2B5EF4-FFF2-40B4-BE49-F238E27FC236}">
                <a16:creationId xmlns:a16="http://schemas.microsoft.com/office/drawing/2014/main" id="{FDEB88E2-557D-EC3F-A5AE-ABB205C1A686}"/>
              </a:ext>
            </a:extLst>
          </p:cNvPr>
          <p:cNvSpPr txBox="1"/>
          <p:nvPr/>
        </p:nvSpPr>
        <p:spPr>
          <a:xfrm>
            <a:off x="1483537" y="732558"/>
            <a:ext cx="1409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sp>
        <p:nvSpPr>
          <p:cNvPr id="61" name="object 26">
            <a:extLst>
              <a:ext uri="{FF2B5EF4-FFF2-40B4-BE49-F238E27FC236}">
                <a16:creationId xmlns:a16="http://schemas.microsoft.com/office/drawing/2014/main" id="{9EA79420-E167-9FF6-6826-C73BDE1EF089}"/>
              </a:ext>
            </a:extLst>
          </p:cNvPr>
          <p:cNvSpPr txBox="1"/>
          <p:nvPr/>
        </p:nvSpPr>
        <p:spPr>
          <a:xfrm>
            <a:off x="1767865" y="639556"/>
            <a:ext cx="1111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62" name="object 27">
            <a:extLst>
              <a:ext uri="{FF2B5EF4-FFF2-40B4-BE49-F238E27FC236}">
                <a16:creationId xmlns:a16="http://schemas.microsoft.com/office/drawing/2014/main" id="{90E00BE9-E391-809E-009F-224663AA5276}"/>
              </a:ext>
            </a:extLst>
          </p:cNvPr>
          <p:cNvSpPr txBox="1"/>
          <p:nvPr/>
        </p:nvSpPr>
        <p:spPr>
          <a:xfrm>
            <a:off x="1866100" y="712950"/>
            <a:ext cx="736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63" name="object 28">
            <a:extLst>
              <a:ext uri="{FF2B5EF4-FFF2-40B4-BE49-F238E27FC236}">
                <a16:creationId xmlns:a16="http://schemas.microsoft.com/office/drawing/2014/main" id="{13FE7CE0-72BA-7749-10BB-A31A3CB925C7}"/>
              </a:ext>
            </a:extLst>
          </p:cNvPr>
          <p:cNvSpPr txBox="1"/>
          <p:nvPr/>
        </p:nvSpPr>
        <p:spPr>
          <a:xfrm>
            <a:off x="1801063" y="601608"/>
            <a:ext cx="38925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1625" algn="l"/>
              </a:tabLst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endParaRPr sz="1200">
              <a:latin typeface="Arial"/>
              <a:cs typeface="Arial"/>
            </a:endParaRPr>
          </a:p>
        </p:txBody>
      </p:sp>
      <p:sp>
        <p:nvSpPr>
          <p:cNvPr id="64" name="object 29">
            <a:extLst>
              <a:ext uri="{FF2B5EF4-FFF2-40B4-BE49-F238E27FC236}">
                <a16:creationId xmlns:a16="http://schemas.microsoft.com/office/drawing/2014/main" id="{48E26DA1-759B-A1D4-9842-7CD169D7ABAB}"/>
              </a:ext>
            </a:extLst>
          </p:cNvPr>
          <p:cNvSpPr txBox="1"/>
          <p:nvPr/>
        </p:nvSpPr>
        <p:spPr>
          <a:xfrm>
            <a:off x="2057196" y="639556"/>
            <a:ext cx="1111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65" name="object 30">
            <a:extLst>
              <a:ext uri="{FF2B5EF4-FFF2-40B4-BE49-F238E27FC236}">
                <a16:creationId xmlns:a16="http://schemas.microsoft.com/office/drawing/2014/main" id="{7C47906A-B334-AF3D-CBA5-F558222EEB52}"/>
              </a:ext>
            </a:extLst>
          </p:cNvPr>
          <p:cNvSpPr txBox="1"/>
          <p:nvPr/>
        </p:nvSpPr>
        <p:spPr>
          <a:xfrm>
            <a:off x="2155431" y="712950"/>
            <a:ext cx="1333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800">
              <a:latin typeface="Arial"/>
              <a:cs typeface="Arial"/>
            </a:endParaRPr>
          </a:p>
        </p:txBody>
      </p:sp>
      <p:sp>
        <p:nvSpPr>
          <p:cNvPr id="66" name="object 31">
            <a:extLst>
              <a:ext uri="{FF2B5EF4-FFF2-40B4-BE49-F238E27FC236}">
                <a16:creationId xmlns:a16="http://schemas.microsoft.com/office/drawing/2014/main" id="{BF449D9F-C1E8-B271-26B5-8309378C5BE0}"/>
              </a:ext>
            </a:extLst>
          </p:cNvPr>
          <p:cNvSpPr txBox="1"/>
          <p:nvPr/>
        </p:nvSpPr>
        <p:spPr>
          <a:xfrm>
            <a:off x="1811070" y="824849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67" name="object 32">
            <a:extLst>
              <a:ext uri="{FF2B5EF4-FFF2-40B4-BE49-F238E27FC236}">
                <a16:creationId xmlns:a16="http://schemas.microsoft.com/office/drawing/2014/main" id="{260BFEEE-74F6-2533-34D9-A0F7BEF33876}"/>
              </a:ext>
            </a:extLst>
          </p:cNvPr>
          <p:cNvSpPr txBox="1"/>
          <p:nvPr/>
        </p:nvSpPr>
        <p:spPr>
          <a:xfrm>
            <a:off x="2029714" y="847620"/>
            <a:ext cx="2781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765" baseline="925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89" baseline="23148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800" i="1" spc="30" dirty="0">
                <a:solidFill>
                  <a:srgbClr val="FFFFFF"/>
                </a:solidFill>
                <a:latin typeface="Arial"/>
                <a:cs typeface="Arial"/>
              </a:rPr>
              <a:t>uc</a:t>
            </a:r>
            <a:endParaRPr sz="800">
              <a:latin typeface="Arial"/>
              <a:cs typeface="Arial"/>
            </a:endParaRPr>
          </a:p>
        </p:txBody>
      </p:sp>
      <p:sp>
        <p:nvSpPr>
          <p:cNvPr id="68" name="object 34">
            <a:extLst>
              <a:ext uri="{FF2B5EF4-FFF2-40B4-BE49-F238E27FC236}">
                <a16:creationId xmlns:a16="http://schemas.microsoft.com/office/drawing/2014/main" id="{D4B03961-D698-885D-A8EF-B57DCD2BA3DE}"/>
              </a:ext>
            </a:extLst>
          </p:cNvPr>
          <p:cNvSpPr txBox="1"/>
          <p:nvPr/>
        </p:nvSpPr>
        <p:spPr>
          <a:xfrm>
            <a:off x="3147085" y="732558"/>
            <a:ext cx="1409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1200">
              <a:latin typeface="Arial"/>
              <a:cs typeface="Arial"/>
            </a:endParaRPr>
          </a:p>
        </p:txBody>
      </p:sp>
      <p:sp>
        <p:nvSpPr>
          <p:cNvPr id="69" name="object 35">
            <a:extLst>
              <a:ext uri="{FF2B5EF4-FFF2-40B4-BE49-F238E27FC236}">
                <a16:creationId xmlns:a16="http://schemas.microsoft.com/office/drawing/2014/main" id="{B09D07CD-F9FE-4CF4-AED2-5B9251EF9E77}"/>
              </a:ext>
            </a:extLst>
          </p:cNvPr>
          <p:cNvSpPr txBox="1"/>
          <p:nvPr/>
        </p:nvSpPr>
        <p:spPr>
          <a:xfrm>
            <a:off x="3470503" y="602522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endParaRPr sz="1200">
              <a:latin typeface="Arial"/>
              <a:cs typeface="Arial"/>
            </a:endParaRPr>
          </a:p>
        </p:txBody>
      </p:sp>
      <p:sp>
        <p:nvSpPr>
          <p:cNvPr id="70" name="object 36">
            <a:extLst>
              <a:ext uri="{FF2B5EF4-FFF2-40B4-BE49-F238E27FC236}">
                <a16:creationId xmlns:a16="http://schemas.microsoft.com/office/drawing/2014/main" id="{8DAC3219-AD49-8F9E-803B-1FA6CFB2BA62}"/>
              </a:ext>
            </a:extLst>
          </p:cNvPr>
          <p:cNvSpPr txBox="1"/>
          <p:nvPr/>
        </p:nvSpPr>
        <p:spPr>
          <a:xfrm>
            <a:off x="3439858" y="640470"/>
            <a:ext cx="1117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2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</p:txBody>
      </p:sp>
      <p:sp>
        <p:nvSpPr>
          <p:cNvPr id="71" name="object 37">
            <a:extLst>
              <a:ext uri="{FF2B5EF4-FFF2-40B4-BE49-F238E27FC236}">
                <a16:creationId xmlns:a16="http://schemas.microsoft.com/office/drawing/2014/main" id="{DE059838-A6D7-69B4-06C9-32C4AEECB98A}"/>
              </a:ext>
            </a:extLst>
          </p:cNvPr>
          <p:cNvSpPr txBox="1"/>
          <p:nvPr/>
        </p:nvSpPr>
        <p:spPr>
          <a:xfrm>
            <a:off x="3538524" y="713865"/>
            <a:ext cx="736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72" name="object 38">
            <a:extLst>
              <a:ext uri="{FF2B5EF4-FFF2-40B4-BE49-F238E27FC236}">
                <a16:creationId xmlns:a16="http://schemas.microsoft.com/office/drawing/2014/main" id="{A78C09BF-C9A5-C561-EE57-D980ED507A4B}"/>
              </a:ext>
            </a:extLst>
          </p:cNvPr>
          <p:cNvSpPr txBox="1"/>
          <p:nvPr/>
        </p:nvSpPr>
        <p:spPr>
          <a:xfrm>
            <a:off x="3483280" y="823934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73" name="object 40">
            <a:extLst>
              <a:ext uri="{FF2B5EF4-FFF2-40B4-BE49-F238E27FC236}">
                <a16:creationId xmlns:a16="http://schemas.microsoft.com/office/drawing/2014/main" id="{5BEDDA79-13FC-C39D-C8D2-CBE2236E5D0A}"/>
              </a:ext>
            </a:extLst>
          </p:cNvPr>
          <p:cNvSpPr txBox="1"/>
          <p:nvPr/>
        </p:nvSpPr>
        <p:spPr>
          <a:xfrm>
            <a:off x="3769715" y="732558"/>
            <a:ext cx="3092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74" name="左中括号 73">
            <a:extLst>
              <a:ext uri="{FF2B5EF4-FFF2-40B4-BE49-F238E27FC236}">
                <a16:creationId xmlns:a16="http://schemas.microsoft.com/office/drawing/2014/main" id="{A7601DFB-B5D3-7F8A-5A85-CED542E19081}"/>
              </a:ext>
            </a:extLst>
          </p:cNvPr>
          <p:cNvSpPr/>
          <p:nvPr/>
        </p:nvSpPr>
        <p:spPr>
          <a:xfrm>
            <a:off x="546824" y="655624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kern="0"/>
            </a:defPPr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5" name="左中括号 74">
            <a:extLst>
              <a:ext uri="{FF2B5EF4-FFF2-40B4-BE49-F238E27FC236}">
                <a16:creationId xmlns:a16="http://schemas.microsoft.com/office/drawing/2014/main" id="{4A098169-3870-943F-4D74-5CF9C26E25B7}"/>
              </a:ext>
            </a:extLst>
          </p:cNvPr>
          <p:cNvSpPr/>
          <p:nvPr/>
        </p:nvSpPr>
        <p:spPr>
          <a:xfrm rot="10800000">
            <a:off x="1362177" y="653633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kern="0"/>
            </a:defPPr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6" name="左中括号 75">
            <a:extLst>
              <a:ext uri="{FF2B5EF4-FFF2-40B4-BE49-F238E27FC236}">
                <a16:creationId xmlns:a16="http://schemas.microsoft.com/office/drawing/2014/main" id="{D8BA4BC5-25FC-1070-AAE8-DF7470D160D2}"/>
              </a:ext>
            </a:extLst>
          </p:cNvPr>
          <p:cNvSpPr/>
          <p:nvPr/>
        </p:nvSpPr>
        <p:spPr>
          <a:xfrm rot="10800000">
            <a:off x="2345214" y="651171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kern="0"/>
            </a:defPPr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7" name="左中括号 76">
            <a:extLst>
              <a:ext uri="{FF2B5EF4-FFF2-40B4-BE49-F238E27FC236}">
                <a16:creationId xmlns:a16="http://schemas.microsoft.com/office/drawing/2014/main" id="{A164E153-E303-2A49-9AD1-32904EFBDADE}"/>
              </a:ext>
            </a:extLst>
          </p:cNvPr>
          <p:cNvSpPr/>
          <p:nvPr/>
        </p:nvSpPr>
        <p:spPr>
          <a:xfrm rot="10800000">
            <a:off x="2991550" y="660527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kern="0"/>
            </a:defPPr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8" name="左中括号 77">
            <a:extLst>
              <a:ext uri="{FF2B5EF4-FFF2-40B4-BE49-F238E27FC236}">
                <a16:creationId xmlns:a16="http://schemas.microsoft.com/office/drawing/2014/main" id="{7B2CF7F9-51A8-66C7-01F4-4B7247C943AA}"/>
              </a:ext>
            </a:extLst>
          </p:cNvPr>
          <p:cNvSpPr/>
          <p:nvPr/>
        </p:nvSpPr>
        <p:spPr>
          <a:xfrm rot="10800000">
            <a:off x="3667784" y="654568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kern="0"/>
            </a:defPPr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9" name="左中括号 78">
            <a:extLst>
              <a:ext uri="{FF2B5EF4-FFF2-40B4-BE49-F238E27FC236}">
                <a16:creationId xmlns:a16="http://schemas.microsoft.com/office/drawing/2014/main" id="{1A24C195-AA16-D752-E501-4D97BC50CBE6}"/>
              </a:ext>
            </a:extLst>
          </p:cNvPr>
          <p:cNvSpPr/>
          <p:nvPr/>
        </p:nvSpPr>
        <p:spPr>
          <a:xfrm>
            <a:off x="1690598" y="655624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kern="0"/>
            </a:defPPr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0" name="左中括号 79">
            <a:extLst>
              <a:ext uri="{FF2B5EF4-FFF2-40B4-BE49-F238E27FC236}">
                <a16:creationId xmlns:a16="http://schemas.microsoft.com/office/drawing/2014/main" id="{BDCA82EF-EBDA-0623-49E3-9EE75882EEAA}"/>
              </a:ext>
            </a:extLst>
          </p:cNvPr>
          <p:cNvSpPr/>
          <p:nvPr/>
        </p:nvSpPr>
        <p:spPr>
          <a:xfrm>
            <a:off x="2495222" y="667045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kern="0"/>
            </a:defPPr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1" name="左中括号 80">
            <a:extLst>
              <a:ext uri="{FF2B5EF4-FFF2-40B4-BE49-F238E27FC236}">
                <a16:creationId xmlns:a16="http://schemas.microsoft.com/office/drawing/2014/main" id="{374965A8-E273-32D0-E11D-E17CB78D70F5}"/>
              </a:ext>
            </a:extLst>
          </p:cNvPr>
          <p:cNvSpPr/>
          <p:nvPr/>
        </p:nvSpPr>
        <p:spPr>
          <a:xfrm>
            <a:off x="3356432" y="660188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kern="0"/>
            </a:defPPr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2" name="右大括号 81">
            <a:extLst>
              <a:ext uri="{FF2B5EF4-FFF2-40B4-BE49-F238E27FC236}">
                <a16:creationId xmlns:a16="http://schemas.microsoft.com/office/drawing/2014/main" id="{5953654A-91BE-0159-FBE7-744C8E1B9C5F}"/>
              </a:ext>
            </a:extLst>
          </p:cNvPr>
          <p:cNvSpPr/>
          <p:nvPr/>
        </p:nvSpPr>
        <p:spPr>
          <a:xfrm rot="16200000">
            <a:off x="1995774" y="206275"/>
            <a:ext cx="84851" cy="705466"/>
          </a:xfrm>
          <a:prstGeom prst="rightBrace">
            <a:avLst>
              <a:gd name="adj1" fmla="val 107361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object 46">
            <a:extLst>
              <a:ext uri="{FF2B5EF4-FFF2-40B4-BE49-F238E27FC236}">
                <a16:creationId xmlns:a16="http://schemas.microsoft.com/office/drawing/2014/main" id="{9C8893D9-2633-CE74-7B24-70739A451FB3}"/>
              </a:ext>
            </a:extLst>
          </p:cNvPr>
          <p:cNvSpPr txBox="1"/>
          <p:nvPr/>
        </p:nvSpPr>
        <p:spPr>
          <a:xfrm>
            <a:off x="2518081" y="636604"/>
            <a:ext cx="502920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95"/>
              </a:spcBef>
            </a:pPr>
            <a:r>
              <a:rPr sz="1200" i="1" spc="-550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200" spc="-180" dirty="0">
                <a:solidFill>
                  <a:schemeClr val="bg1"/>
                </a:solidFill>
                <a:latin typeface="Arial"/>
                <a:cs typeface="Arial"/>
              </a:rPr>
              <a:t>¯</a:t>
            </a:r>
            <a:r>
              <a:rPr sz="1200" i="1" spc="-44" baseline="-13888" dirty="0">
                <a:solidFill>
                  <a:schemeClr val="bg1"/>
                </a:solidFill>
                <a:latin typeface="Arial"/>
                <a:cs typeface="Arial"/>
              </a:rPr>
              <a:t>c</a:t>
            </a:r>
            <a:r>
              <a:rPr sz="1200" i="1" spc="-165" baseline="-1388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78105">
              <a:lnSpc>
                <a:spcPct val="100000"/>
              </a:lnSpc>
              <a:spcBef>
                <a:spcPts val="5"/>
              </a:spcBef>
            </a:pPr>
            <a:r>
              <a:rPr sz="1200" i="1" spc="-555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200" spc="-185" dirty="0">
                <a:solidFill>
                  <a:schemeClr val="bg1"/>
                </a:solidFill>
                <a:latin typeface="Arial"/>
                <a:cs typeface="Arial"/>
              </a:rPr>
              <a:t>¯</a:t>
            </a:r>
            <a:r>
              <a:rPr sz="1200" i="1" spc="-52" baseline="-13888" dirty="0">
                <a:solidFill>
                  <a:schemeClr val="bg1"/>
                </a:solidFill>
                <a:latin typeface="Arial"/>
                <a:cs typeface="Arial"/>
              </a:rPr>
              <a:t>uc</a:t>
            </a:r>
            <a:r>
              <a:rPr sz="1200" i="1" spc="-112" baseline="-1388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object 28">
                <a:extLst>
                  <a:ext uri="{FF2B5EF4-FFF2-40B4-BE49-F238E27FC236}">
                    <a16:creationId xmlns:a16="http://schemas.microsoft.com/office/drawing/2014/main" id="{78E415B7-950C-AF9B-E7AB-78D7E6827422}"/>
                  </a:ext>
                </a:extLst>
              </p:cNvPr>
              <p:cNvSpPr txBox="1"/>
              <p:nvPr/>
            </p:nvSpPr>
            <p:spPr>
              <a:xfrm>
                <a:off x="905967" y="1503351"/>
                <a:ext cx="3197860" cy="196849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  <a:tabLst>
                    <a:tab pos="2580005" algn="l"/>
                  </a:tabLst>
                </a:pPr>
                <a:r>
                  <a:rPr lang="en-US" sz="1200" spc="-75" dirty="0">
                    <a:solidFill>
                      <a:schemeClr val="bg1"/>
                    </a:solidFill>
                    <a:latin typeface="Arial"/>
                    <a:cs typeface="Arial"/>
                  </a:rPr>
                  <a:t>columns</a:t>
                </a:r>
                <a:r>
                  <a:rPr lang="en-US" sz="1200" spc="3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of</a:t>
                </a:r>
                <a:r>
                  <a:rPr lang="en-US" sz="1200" spc="5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AM</a:t>
                </a:r>
                <a:r>
                  <a:rPr lang="en-US" sz="1200" i="1" spc="48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65" dirty="0">
                    <a:solidFill>
                      <a:schemeClr val="bg1"/>
                    </a:solidFill>
                    <a:latin typeface="Hack"/>
                    <a:cs typeface="Hack"/>
                  </a:rPr>
                  <a:t>∈</a:t>
                </a:r>
                <a:r>
                  <a:rPr lang="en-US" sz="1200" i="1" spc="295" dirty="0">
                    <a:solidFill>
                      <a:schemeClr val="bg1"/>
                    </a:solidFill>
                    <a:latin typeface="Hack"/>
                    <a:cs typeface="Hack"/>
                  </a:rPr>
                  <a:t> </a:t>
                </a:r>
                <a:r>
                  <a:rPr lang="en-US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AB,</a:t>
                </a:r>
                <a:r>
                  <a:rPr lang="en-US" sz="1200" i="1" spc="-13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A</a:t>
                </a:r>
                <a:r>
                  <a:rPr lang="en-US" sz="1200" i="1" spc="13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B,</a:t>
                </a:r>
                <a:r>
                  <a:rPr lang="en-US" sz="1200" i="1" spc="-13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.</a:t>
                </a:r>
                <a:r>
                  <a:rPr lang="en-US" sz="1200" i="1" spc="-13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.</a:t>
                </a:r>
                <a:r>
                  <a:rPr lang="en-US" sz="1200" i="1" spc="-13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.</a:t>
                </a:r>
                <a:r>
                  <a:rPr lang="en-US" sz="1200" i="1" spc="-13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,</a:t>
                </a:r>
                <a:r>
                  <a:rPr lang="en-US" sz="1200" i="1" spc="-13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A</a:t>
                </a:r>
                <a:r>
                  <a:rPr lang="en-US" sz="1200" i="1" spc="16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50" dirty="0">
                    <a:solidFill>
                      <a:schemeClr val="bg1"/>
                    </a:solidFill>
                    <a:latin typeface="Arial"/>
                    <a:cs typeface="Arial"/>
                  </a:rPr>
                  <a:t>B</a:t>
                </a:r>
                <a:r>
                  <a:rPr lang="en-US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	</a:t>
                </a:r>
                <a:r>
                  <a:rPr lang="en-US" sz="1200" i="1" spc="65" dirty="0">
                    <a:solidFill>
                      <a:schemeClr val="bg1"/>
                    </a:solidFill>
                    <a:latin typeface="Hack"/>
                    <a:cs typeface="Hack"/>
                  </a:rPr>
                  <a:t>∈ </a:t>
                </a:r>
                <a:r>
                  <a:rPr lang="en-US" sz="1200" i="1" spc="-370" dirty="0">
                    <a:solidFill>
                      <a:schemeClr val="bg1"/>
                    </a:solidFill>
                    <a:latin typeface="Hack"/>
                    <a:cs typeface="Hack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200" b="0" i="1" spc="28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Hack"/>
                      </a:rPr>
                      <m:t>ℛ</m:t>
                    </m:r>
                  </m:oMath>
                </a14:m>
                <a:r>
                  <a:rPr lang="en-US" sz="1200" i="1" spc="-515" dirty="0">
                    <a:solidFill>
                      <a:schemeClr val="bg1"/>
                    </a:solidFill>
                    <a:latin typeface="Hack"/>
                    <a:cs typeface="Hack"/>
                  </a:rPr>
                  <a:t> </a:t>
                </a:r>
                <a:r>
                  <a:rPr lang="en-US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(</a:t>
                </a:r>
                <a:r>
                  <a:rPr lang="en-US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M</a:t>
                </a:r>
                <a:r>
                  <a:rPr lang="en-US" sz="1200" i="1" spc="19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)</a:t>
                </a:r>
              </a:p>
            </p:txBody>
          </p:sp>
        </mc:Choice>
        <mc:Fallback xmlns="">
          <p:sp>
            <p:nvSpPr>
              <p:cNvPr id="84" name="object 28">
                <a:extLst>
                  <a:ext uri="{FF2B5EF4-FFF2-40B4-BE49-F238E27FC236}">
                    <a16:creationId xmlns:a16="http://schemas.microsoft.com/office/drawing/2014/main" id="{78E415B7-950C-AF9B-E7AB-78D7E6827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967" y="1503351"/>
                <a:ext cx="3197860" cy="196849"/>
              </a:xfrm>
              <a:prstGeom prst="rect">
                <a:avLst/>
              </a:prstGeom>
              <a:blipFill>
                <a:blip r:embed="rId5"/>
                <a:stretch>
                  <a:fillRect l="-2672" t="-21875" r="-2099" b="-468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object 25">
            <a:extLst>
              <a:ext uri="{FF2B5EF4-FFF2-40B4-BE49-F238E27FC236}">
                <a16:creationId xmlns:a16="http://schemas.microsoft.com/office/drawing/2014/main" id="{19B28AC2-1831-1F73-3079-334790B14488}"/>
              </a:ext>
            </a:extLst>
          </p:cNvPr>
          <p:cNvSpPr txBox="1"/>
          <p:nvPr/>
        </p:nvSpPr>
        <p:spPr>
          <a:xfrm>
            <a:off x="2513279" y="1491753"/>
            <a:ext cx="683895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15315" algn="l"/>
              </a:tabLst>
            </a:pPr>
            <a:r>
              <a:rPr sz="800" spc="-50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sz="800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800" i="1" spc="-50" dirty="0">
                <a:solidFill>
                  <a:schemeClr val="bg1"/>
                </a:solidFill>
                <a:latin typeface="Arial"/>
                <a:cs typeface="Arial"/>
              </a:rPr>
              <a:t>n</a:t>
            </a:r>
            <a:endParaRPr sz="8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6" name="object 26">
            <a:extLst>
              <a:ext uri="{FF2B5EF4-FFF2-40B4-BE49-F238E27FC236}">
                <a16:creationId xmlns:a16="http://schemas.microsoft.com/office/drawing/2014/main" id="{2083E90B-EF51-7405-6D1F-0D70E91C3FB6}"/>
              </a:ext>
            </a:extLst>
          </p:cNvPr>
          <p:cNvSpPr txBox="1"/>
          <p:nvPr/>
        </p:nvSpPr>
        <p:spPr>
          <a:xfrm>
            <a:off x="2085586" y="1493873"/>
            <a:ext cx="135509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52855" algn="l"/>
              </a:tabLst>
            </a:pPr>
            <a:r>
              <a:rPr sz="1200" spc="245" dirty="0">
                <a:solidFill>
                  <a:schemeClr val="bg1"/>
                </a:solidFill>
                <a:latin typeface="Arial"/>
                <a:cs typeface="Arial"/>
              </a:rPr>
              <a:t>{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1200" spc="245" dirty="0">
                <a:solidFill>
                  <a:schemeClr val="bg1"/>
                </a:solidFill>
                <a:latin typeface="Arial"/>
                <a:cs typeface="Arial"/>
              </a:rPr>
              <a:t>}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7" name="object 27">
            <a:extLst>
              <a:ext uri="{FF2B5EF4-FFF2-40B4-BE49-F238E27FC236}">
                <a16:creationId xmlns:a16="http://schemas.microsoft.com/office/drawing/2014/main" id="{3A9BCEE0-C5FD-87B5-32B6-C0D867778392}"/>
              </a:ext>
            </a:extLst>
          </p:cNvPr>
          <p:cNvSpPr txBox="1"/>
          <p:nvPr/>
        </p:nvSpPr>
        <p:spPr>
          <a:xfrm>
            <a:off x="1860917" y="1578036"/>
            <a:ext cx="2176780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15820" algn="l"/>
              </a:tabLst>
            </a:pPr>
            <a:r>
              <a:rPr sz="800" i="1" spc="-50" dirty="0">
                <a:solidFill>
                  <a:schemeClr val="bg1"/>
                </a:solidFill>
                <a:latin typeface="Arial"/>
                <a:cs typeface="Arial"/>
              </a:rPr>
              <a:t>c</a:t>
            </a:r>
            <a:r>
              <a:rPr sz="800" i="1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800" i="1" spc="-50" dirty="0">
                <a:solidFill>
                  <a:schemeClr val="bg1"/>
                </a:solidFill>
                <a:latin typeface="Arial"/>
                <a:cs typeface="Arial"/>
              </a:rPr>
              <a:t>c</a:t>
            </a:r>
            <a:endParaRPr sz="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EA9C5658-095C-55ED-4658-2FA6CF5682FA}"/>
                  </a:ext>
                </a:extLst>
              </p:cNvPr>
              <p:cNvSpPr txBox="1"/>
              <p:nvPr/>
            </p:nvSpPr>
            <p:spPr>
              <a:xfrm>
                <a:off x="349165" y="2416902"/>
                <a:ext cx="4042325" cy="8392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𝑢𝑐</m:t>
                              </m:r>
                            </m:sub>
                          </m:sSub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𝑢𝑐</m:t>
                              </m:r>
                            </m:sub>
                          </m:sSub>
                        </m:e>
                      </m:d>
                      <m:limLow>
                        <m:limLow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zh-CN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limUpp>
                                          <m:limUppPr>
                                            <m:ctrlP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limUppPr>
                                          <m:e>
                                            <m:groupChr>
                                              <m:groupChrPr>
                                                <m:chr m:val="⏞"/>
                                                <m:pos m:val="top"/>
                                                <m:vertJc m:val="bot"/>
                                                <m:ctrlPr>
                                                  <a:rPr lang="en-US" altLang="zh-CN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groupChrPr>
                                              <m:e>
                                                <m:r>
                                                  <a:rPr lang="en-US" altLang="zh-CN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∗</m:t>
                                                </m:r>
                                              </m:e>
                                            </m:groupChr>
                                          </m:e>
                                          <m:lim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≜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en-US" altLang="zh-CN" sz="1200" b="0" i="1" smtClean="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altLang="zh-CN" sz="1200" b="0" i="1" smtClean="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𝐴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altLang="zh-CN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12</m:t>
                                                </m:r>
                                              </m:sub>
                                            </m:sSub>
                                          </m:lim>
                                        </m:limUpp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limUpp>
                                          <m:limUppPr>
                                            <m:ctrlP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limUppPr>
                                          <m:e>
                                            <m:groupChr>
                                              <m:groupChrPr>
                                                <m:chr m:val="⏞"/>
                                                <m:pos m:val="top"/>
                                                <m:vertJc m:val="bot"/>
                                                <m:ctrlPr>
                                                  <a:rPr lang="en-US" altLang="zh-CN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groupChrPr>
                                              <m:e>
                                                <m:r>
                                                  <a:rPr lang="en-US" altLang="zh-CN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∗</m:t>
                                                </m:r>
                                              </m:e>
                                            </m:groupChr>
                                          </m:e>
                                          <m:lim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≜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acc>
                                                  <m:accPr>
                                                    <m:chr m:val="̅"/>
                                                    <m:ctrlPr>
                                                      <a:rPr lang="en-US" altLang="zh-CN" sz="1200" b="0" i="1" smtClean="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accPr>
                                                  <m:e>
                                                    <m:r>
                                                      <a:rPr lang="en-US" altLang="zh-CN" sz="1200" b="0" i="1" smtClean="0">
                                                        <a:solidFill>
                                                          <a:schemeClr val="bg1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𝐴</m:t>
                                                    </m:r>
                                                  </m:e>
                                                </m:acc>
                                              </m:e>
                                              <m:sub>
                                                <m:r>
                                                  <a:rPr lang="en-US" altLang="zh-CN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𝑢𝑐</m:t>
                                                </m:r>
                                              </m:sub>
                                            </m:sSub>
                                          </m:lim>
                                        </m:limUpp>
                                      </m:e>
                                    </m:mr>
                                  </m:m>
                                </m:e>
                              </m:d>
                            </m:e>
                          </m:groupChr>
                        </m:e>
                        <m:lim>
                          <m:acc>
                            <m:accPr>
                              <m:chr m:val="̅"/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lim>
                      </m:limLow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⇒  </m:t>
                      </m:r>
                      <m:sSup>
                        <m:sSup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𝐴𝑀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EA9C5658-095C-55ED-4658-2FA6CF568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65" y="2416902"/>
                <a:ext cx="4042325" cy="83926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827" y="179018"/>
            <a:ext cx="4412615" cy="245745"/>
          </a:xfrm>
          <a:custGeom>
            <a:avLst/>
            <a:gdLst/>
            <a:ahLst/>
            <a:cxnLst/>
            <a:rect l="l" t="t" r="r" b="b"/>
            <a:pathLst>
              <a:path w="4412615" h="245745">
                <a:moveTo>
                  <a:pt x="436159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45314"/>
                </a:lnTo>
                <a:lnTo>
                  <a:pt x="4412395" y="245314"/>
                </a:lnTo>
                <a:lnTo>
                  <a:pt x="4412395" y="50800"/>
                </a:lnTo>
                <a:lnTo>
                  <a:pt x="4408386" y="31075"/>
                </a:lnTo>
                <a:lnTo>
                  <a:pt x="4397472" y="14922"/>
                </a:lnTo>
                <a:lnTo>
                  <a:pt x="4381319" y="4008"/>
                </a:lnTo>
                <a:lnTo>
                  <a:pt x="43615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5928" y="114300"/>
            <a:ext cx="37064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65" dirty="0">
                <a:solidFill>
                  <a:srgbClr val="FFFFFF"/>
                </a:solidFill>
              </a:rPr>
              <a:t>Theorem</a:t>
            </a:r>
            <a:r>
              <a:rPr sz="1400" spc="-20" dirty="0">
                <a:solidFill>
                  <a:srgbClr val="FFFFFF"/>
                </a:solidFill>
              </a:rPr>
              <a:t> </a:t>
            </a:r>
            <a:r>
              <a:rPr sz="1400" spc="-35" dirty="0">
                <a:solidFill>
                  <a:srgbClr val="FFFFFF"/>
                </a:solidFill>
              </a:rPr>
              <a:t>(Kalman</a:t>
            </a:r>
            <a:r>
              <a:rPr sz="1400" spc="-15" dirty="0">
                <a:solidFill>
                  <a:srgbClr val="FFFFFF"/>
                </a:solidFill>
              </a:rPr>
              <a:t> </a:t>
            </a:r>
            <a:r>
              <a:rPr sz="1400" spc="-70" dirty="0">
                <a:solidFill>
                  <a:srgbClr val="FFFFFF"/>
                </a:solidFill>
              </a:rPr>
              <a:t>canonical</a:t>
            </a:r>
            <a:r>
              <a:rPr sz="1400" spc="-20" dirty="0">
                <a:solidFill>
                  <a:srgbClr val="FFFFFF"/>
                </a:solidFill>
              </a:rPr>
              <a:t> form</a:t>
            </a:r>
            <a:r>
              <a:rPr sz="1400" spc="-15" dirty="0">
                <a:solidFill>
                  <a:srgbClr val="FFFFFF"/>
                </a:solidFill>
              </a:rPr>
              <a:t> </a:t>
            </a:r>
            <a:r>
              <a:rPr sz="1400" spc="-10" dirty="0">
                <a:solidFill>
                  <a:srgbClr val="FFFFFF"/>
                </a:solidFill>
              </a:rPr>
              <a:t>(controllability))</a:t>
            </a:r>
            <a:endParaRPr sz="1400" dirty="0"/>
          </a:p>
        </p:txBody>
      </p:sp>
      <p:grpSp>
        <p:nvGrpSpPr>
          <p:cNvPr id="4" name="object 4"/>
          <p:cNvGrpSpPr/>
          <p:nvPr/>
        </p:nvGrpSpPr>
        <p:grpSpPr>
          <a:xfrm>
            <a:off x="97827" y="411683"/>
            <a:ext cx="4412615" cy="990600"/>
            <a:chOff x="97827" y="411683"/>
            <a:chExt cx="4412615" cy="9906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27" y="411683"/>
              <a:ext cx="4412395" cy="5060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7827" y="455947"/>
              <a:ext cx="4412615" cy="946150"/>
            </a:xfrm>
            <a:custGeom>
              <a:avLst/>
              <a:gdLst/>
              <a:ahLst/>
              <a:cxnLst/>
              <a:rect l="l" t="t" r="r" b="b"/>
              <a:pathLst>
                <a:path w="4412615" h="946150">
                  <a:moveTo>
                    <a:pt x="4412395" y="0"/>
                  </a:moveTo>
                  <a:lnTo>
                    <a:pt x="0" y="0"/>
                  </a:lnTo>
                  <a:lnTo>
                    <a:pt x="0" y="895180"/>
                  </a:lnTo>
                  <a:lnTo>
                    <a:pt x="4008" y="914904"/>
                  </a:lnTo>
                  <a:lnTo>
                    <a:pt x="14922" y="931057"/>
                  </a:lnTo>
                  <a:lnTo>
                    <a:pt x="31075" y="941972"/>
                  </a:lnTo>
                  <a:lnTo>
                    <a:pt x="50800" y="945980"/>
                  </a:lnTo>
                  <a:lnTo>
                    <a:pt x="4361594" y="945980"/>
                  </a:lnTo>
                  <a:lnTo>
                    <a:pt x="4381319" y="941972"/>
                  </a:lnTo>
                  <a:lnTo>
                    <a:pt x="4397472" y="931057"/>
                  </a:lnTo>
                  <a:lnTo>
                    <a:pt x="4408386" y="914904"/>
                  </a:lnTo>
                  <a:lnTo>
                    <a:pt x="4412395" y="895180"/>
                  </a:lnTo>
                  <a:lnTo>
                    <a:pt x="44123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145580" y="1352448"/>
            <a:ext cx="1464310" cy="5080"/>
            <a:chOff x="145580" y="1352448"/>
            <a:chExt cx="1464310" cy="5080"/>
          </a:xfrm>
        </p:grpSpPr>
        <p:sp>
          <p:nvSpPr>
            <p:cNvPr id="32" name="object 32"/>
            <p:cNvSpPr/>
            <p:nvPr/>
          </p:nvSpPr>
          <p:spPr>
            <a:xfrm>
              <a:off x="145580" y="1354975"/>
              <a:ext cx="510540" cy="0"/>
            </a:xfrm>
            <a:custGeom>
              <a:avLst/>
              <a:gdLst/>
              <a:ahLst/>
              <a:cxnLst/>
              <a:rect l="l" t="t" r="r" b="b"/>
              <a:pathLst>
                <a:path w="510540">
                  <a:moveTo>
                    <a:pt x="0" y="0"/>
                  </a:moveTo>
                  <a:lnTo>
                    <a:pt x="510209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49706" y="1354975"/>
              <a:ext cx="55880" cy="0"/>
            </a:xfrm>
            <a:custGeom>
              <a:avLst/>
              <a:gdLst/>
              <a:ahLst/>
              <a:cxnLst/>
              <a:rect l="l" t="t" r="r" b="b"/>
              <a:pathLst>
                <a:path w="55879">
                  <a:moveTo>
                    <a:pt x="0" y="0"/>
                  </a:moveTo>
                  <a:lnTo>
                    <a:pt x="5563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99249" y="1354975"/>
              <a:ext cx="98425" cy="0"/>
            </a:xfrm>
            <a:custGeom>
              <a:avLst/>
              <a:gdLst/>
              <a:ahLst/>
              <a:cxnLst/>
              <a:rect l="l" t="t" r="r" b="b"/>
              <a:pathLst>
                <a:path w="98425">
                  <a:moveTo>
                    <a:pt x="0" y="0"/>
                  </a:moveTo>
                  <a:lnTo>
                    <a:pt x="98031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91184" y="1354975"/>
              <a:ext cx="55880" cy="0"/>
            </a:xfrm>
            <a:custGeom>
              <a:avLst/>
              <a:gdLst/>
              <a:ahLst/>
              <a:cxnLst/>
              <a:rect l="l" t="t" r="r" b="b"/>
              <a:pathLst>
                <a:path w="55880">
                  <a:moveTo>
                    <a:pt x="0" y="0"/>
                  </a:moveTo>
                  <a:lnTo>
                    <a:pt x="5563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40727" y="1354975"/>
              <a:ext cx="720090" cy="0"/>
            </a:xfrm>
            <a:custGeom>
              <a:avLst/>
              <a:gdLst/>
              <a:ahLst/>
              <a:cxnLst/>
              <a:rect l="l" t="t" r="r" b="b"/>
              <a:pathLst>
                <a:path w="720090">
                  <a:moveTo>
                    <a:pt x="0" y="0"/>
                  </a:moveTo>
                  <a:lnTo>
                    <a:pt x="719556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554187" y="1354975"/>
              <a:ext cx="55880" cy="0"/>
            </a:xfrm>
            <a:custGeom>
              <a:avLst/>
              <a:gdLst/>
              <a:ahLst/>
              <a:cxnLst/>
              <a:rect l="l" t="t" r="r" b="b"/>
              <a:pathLst>
                <a:path w="55880">
                  <a:moveTo>
                    <a:pt x="0" y="0"/>
                  </a:moveTo>
                  <a:lnTo>
                    <a:pt x="5563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97828" y="1149957"/>
            <a:ext cx="3255010" cy="510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-56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165" baseline="13888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-30" baseline="-13888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i="1" spc="-165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60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800" spc="-150" baseline="13888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-60" baseline="-13888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i="1" spc="-165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i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controllable</a:t>
            </a:r>
            <a:endParaRPr sz="1200">
              <a:latin typeface="Arial"/>
              <a:cs typeface="Arial"/>
            </a:endParaRPr>
          </a:p>
          <a:p>
            <a:pPr marL="155575">
              <a:lnSpc>
                <a:spcPct val="100000"/>
              </a:lnSpc>
              <a:spcBef>
                <a:spcPts val="940"/>
              </a:spcBef>
            </a:pPr>
            <a:r>
              <a:rPr sz="180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▶</a:t>
            </a:r>
            <a:r>
              <a:rPr sz="1800" spc="195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controllability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matrix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after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similarity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transform</a:t>
            </a:r>
            <a:endParaRPr sz="1200">
              <a:latin typeface="Arial"/>
              <a:cs typeface="Arial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15442" y="2533711"/>
            <a:ext cx="3689808" cy="60465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0504" marR="280035" indent="-19304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▶</a:t>
            </a:r>
            <a:r>
              <a:rPr sz="1800" spc="209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similarity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transform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5" dirty="0">
                <a:solidFill>
                  <a:srgbClr val="FFFFFF"/>
                </a:solidFill>
                <a:latin typeface="Arial"/>
                <a:cs typeface="Arial"/>
              </a:rPr>
              <a:t>does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change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controllability</a:t>
            </a:r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    </a:t>
            </a:r>
            <a:r>
              <a:rPr sz="1200" i="1" dirty="0">
                <a:solidFill>
                  <a:srgbClr val="FFFFFF"/>
                </a:solidFill>
                <a:latin typeface="Hack"/>
                <a:cs typeface="Hack"/>
              </a:rPr>
              <a:t>⇒</a:t>
            </a:r>
            <a:r>
              <a:rPr sz="1200" i="1" spc="-385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lang="en-US" sz="1200" i="1" spc="-385" dirty="0">
                <a:solidFill>
                  <a:srgbClr val="FFFFFF"/>
                </a:solidFill>
                <a:latin typeface="Hack"/>
                <a:cs typeface="Hack"/>
              </a:rPr>
              <a:t>   </a:t>
            </a:r>
            <a:r>
              <a:rPr lang="en-US" sz="1200" spc="-30" dirty="0">
                <a:solidFill>
                  <a:srgbClr val="FFFFFF"/>
                </a:solidFill>
                <a:latin typeface="Arial"/>
                <a:cs typeface="Arial"/>
              </a:rPr>
              <a:t>  r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-60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baseline="13888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rank(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)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spc="-37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200" baseline="-13888" dirty="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05"/>
              </a:spcBef>
            </a:pPr>
            <a:r>
              <a:rPr sz="180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▶</a:t>
            </a:r>
            <a:r>
              <a:rPr sz="1800" spc="247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thus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ran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-61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800" spc="-179" baseline="13888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-60" baseline="-13888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i="1" spc="-165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187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75" dirty="0">
                <a:solidFill>
                  <a:srgbClr val="FFFFFF"/>
                </a:solidFill>
                <a:latin typeface="Hack"/>
                <a:cs typeface="Hack"/>
              </a:rPr>
              <a:t>⇒</a:t>
            </a:r>
            <a:r>
              <a:rPr sz="1200" spc="7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-46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22" baseline="13888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112" baseline="-13888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i="1" spc="-157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60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800" spc="-150" baseline="13888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-60" baseline="-13888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i="1" spc="-165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controllable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3" name="object 73"/>
          <p:cNvSpPr txBox="1"/>
          <p:nvPr/>
        </p:nvSpPr>
        <p:spPr>
          <a:xfrm>
            <a:off x="1867560" y="3338410"/>
            <a:ext cx="87312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Kalman</a:t>
            </a:r>
            <a:r>
              <a:rPr sz="600" spc="245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decomposition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74" name="object 7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15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31</a:t>
            </a:r>
          </a:p>
        </p:txBody>
      </p:sp>
      <p:sp>
        <p:nvSpPr>
          <p:cNvPr id="75" name="object 8">
            <a:extLst>
              <a:ext uri="{FF2B5EF4-FFF2-40B4-BE49-F238E27FC236}">
                <a16:creationId xmlns:a16="http://schemas.microsoft.com/office/drawing/2014/main" id="{AE49E99E-84B2-CBEC-E976-6F6B8E07C68F}"/>
              </a:ext>
            </a:extLst>
          </p:cNvPr>
          <p:cNvSpPr txBox="1"/>
          <p:nvPr/>
        </p:nvSpPr>
        <p:spPr>
          <a:xfrm>
            <a:off x="1812239" y="358775"/>
            <a:ext cx="46799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800" i="1" spc="8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900" i="1" spc="127" baseline="27777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900" spc="127" baseline="27777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800" i="1" spc="85" dirty="0">
                <a:solidFill>
                  <a:srgbClr val="FFFFFF"/>
                </a:solidFill>
                <a:latin typeface="Arial"/>
                <a:cs typeface="Arial"/>
              </a:rPr>
              <a:t>AM</a:t>
            </a:r>
            <a:endParaRPr sz="800">
              <a:latin typeface="Arial"/>
              <a:cs typeface="Arial"/>
            </a:endParaRPr>
          </a:p>
        </p:txBody>
      </p:sp>
      <p:sp>
        <p:nvSpPr>
          <p:cNvPr id="76" name="object 24">
            <a:extLst>
              <a:ext uri="{FF2B5EF4-FFF2-40B4-BE49-F238E27FC236}">
                <a16:creationId xmlns:a16="http://schemas.microsoft.com/office/drawing/2014/main" id="{91B417CD-2F72-480B-D26D-379EE3DEA560}"/>
              </a:ext>
            </a:extLst>
          </p:cNvPr>
          <p:cNvSpPr txBox="1"/>
          <p:nvPr/>
        </p:nvSpPr>
        <p:spPr>
          <a:xfrm>
            <a:off x="628650" y="639556"/>
            <a:ext cx="72009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65405">
              <a:lnSpc>
                <a:spcPct val="100000"/>
              </a:lnSpc>
              <a:spcBef>
                <a:spcPts val="95"/>
              </a:spcBef>
            </a:pPr>
            <a:r>
              <a:rPr sz="1200" i="1" spc="-55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-180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-44" baseline="-13888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i="1" spc="-165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i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200" i="1" spc="-55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-185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-52" baseline="-13888" dirty="0">
                <a:solidFill>
                  <a:srgbClr val="FFFFFF"/>
                </a:solidFill>
                <a:latin typeface="Arial"/>
                <a:cs typeface="Arial"/>
              </a:rPr>
              <a:t>uc</a:t>
            </a:r>
            <a:r>
              <a:rPr sz="1200" i="1" spc="-157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i="1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endParaRPr sz="1200">
              <a:latin typeface="Arial"/>
              <a:cs typeface="Arial"/>
            </a:endParaRPr>
          </a:p>
        </p:txBody>
      </p:sp>
      <p:sp>
        <p:nvSpPr>
          <p:cNvPr id="77" name="object 25">
            <a:extLst>
              <a:ext uri="{FF2B5EF4-FFF2-40B4-BE49-F238E27FC236}">
                <a16:creationId xmlns:a16="http://schemas.microsoft.com/office/drawing/2014/main" id="{7058AE83-9945-DF22-0CAF-58B48C1A8BC5}"/>
              </a:ext>
            </a:extLst>
          </p:cNvPr>
          <p:cNvSpPr txBox="1"/>
          <p:nvPr/>
        </p:nvSpPr>
        <p:spPr>
          <a:xfrm>
            <a:off x="1483537" y="732558"/>
            <a:ext cx="1409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sp>
        <p:nvSpPr>
          <p:cNvPr id="78" name="object 26">
            <a:extLst>
              <a:ext uri="{FF2B5EF4-FFF2-40B4-BE49-F238E27FC236}">
                <a16:creationId xmlns:a16="http://schemas.microsoft.com/office/drawing/2014/main" id="{5018CD33-716B-5600-1ADE-15A343E2CABA}"/>
              </a:ext>
            </a:extLst>
          </p:cNvPr>
          <p:cNvSpPr txBox="1"/>
          <p:nvPr/>
        </p:nvSpPr>
        <p:spPr>
          <a:xfrm>
            <a:off x="1767865" y="639556"/>
            <a:ext cx="1111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79" name="object 27">
            <a:extLst>
              <a:ext uri="{FF2B5EF4-FFF2-40B4-BE49-F238E27FC236}">
                <a16:creationId xmlns:a16="http://schemas.microsoft.com/office/drawing/2014/main" id="{7639B191-10DC-445E-0FC5-CC3873946414}"/>
              </a:ext>
            </a:extLst>
          </p:cNvPr>
          <p:cNvSpPr txBox="1"/>
          <p:nvPr/>
        </p:nvSpPr>
        <p:spPr>
          <a:xfrm>
            <a:off x="1866100" y="712950"/>
            <a:ext cx="736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80" name="object 28">
            <a:extLst>
              <a:ext uri="{FF2B5EF4-FFF2-40B4-BE49-F238E27FC236}">
                <a16:creationId xmlns:a16="http://schemas.microsoft.com/office/drawing/2014/main" id="{0827085C-4E8E-FDC0-9E17-7569247D7AC9}"/>
              </a:ext>
            </a:extLst>
          </p:cNvPr>
          <p:cNvSpPr txBox="1"/>
          <p:nvPr/>
        </p:nvSpPr>
        <p:spPr>
          <a:xfrm>
            <a:off x="1801063" y="601608"/>
            <a:ext cx="38925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1625" algn="l"/>
              </a:tabLst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endParaRPr sz="1200">
              <a:latin typeface="Arial"/>
              <a:cs typeface="Arial"/>
            </a:endParaRPr>
          </a:p>
        </p:txBody>
      </p:sp>
      <p:sp>
        <p:nvSpPr>
          <p:cNvPr id="81" name="object 29">
            <a:extLst>
              <a:ext uri="{FF2B5EF4-FFF2-40B4-BE49-F238E27FC236}">
                <a16:creationId xmlns:a16="http://schemas.microsoft.com/office/drawing/2014/main" id="{CCF9383B-F80C-43D3-8C97-17347A61AC63}"/>
              </a:ext>
            </a:extLst>
          </p:cNvPr>
          <p:cNvSpPr txBox="1"/>
          <p:nvPr/>
        </p:nvSpPr>
        <p:spPr>
          <a:xfrm>
            <a:off x="2057196" y="639556"/>
            <a:ext cx="1111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82" name="object 30">
            <a:extLst>
              <a:ext uri="{FF2B5EF4-FFF2-40B4-BE49-F238E27FC236}">
                <a16:creationId xmlns:a16="http://schemas.microsoft.com/office/drawing/2014/main" id="{81DBC30F-44F3-CD57-A990-0E8CAF86F2BF}"/>
              </a:ext>
            </a:extLst>
          </p:cNvPr>
          <p:cNvSpPr txBox="1"/>
          <p:nvPr/>
        </p:nvSpPr>
        <p:spPr>
          <a:xfrm>
            <a:off x="2155431" y="712950"/>
            <a:ext cx="1333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800">
              <a:latin typeface="Arial"/>
              <a:cs typeface="Arial"/>
            </a:endParaRPr>
          </a:p>
        </p:txBody>
      </p:sp>
      <p:sp>
        <p:nvSpPr>
          <p:cNvPr id="83" name="object 31">
            <a:extLst>
              <a:ext uri="{FF2B5EF4-FFF2-40B4-BE49-F238E27FC236}">
                <a16:creationId xmlns:a16="http://schemas.microsoft.com/office/drawing/2014/main" id="{E45483BA-32EB-40DE-D90F-F6ACF4FDB15F}"/>
              </a:ext>
            </a:extLst>
          </p:cNvPr>
          <p:cNvSpPr txBox="1"/>
          <p:nvPr/>
        </p:nvSpPr>
        <p:spPr>
          <a:xfrm>
            <a:off x="1811070" y="824849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84" name="object 32">
            <a:extLst>
              <a:ext uri="{FF2B5EF4-FFF2-40B4-BE49-F238E27FC236}">
                <a16:creationId xmlns:a16="http://schemas.microsoft.com/office/drawing/2014/main" id="{D2C97B14-F7C3-88CC-B5C1-310D2BCB5FCD}"/>
              </a:ext>
            </a:extLst>
          </p:cNvPr>
          <p:cNvSpPr txBox="1"/>
          <p:nvPr/>
        </p:nvSpPr>
        <p:spPr>
          <a:xfrm>
            <a:off x="2029714" y="847620"/>
            <a:ext cx="2781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765" baseline="925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89" baseline="23148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800" i="1" spc="30" dirty="0">
                <a:solidFill>
                  <a:srgbClr val="FFFFFF"/>
                </a:solidFill>
                <a:latin typeface="Arial"/>
                <a:cs typeface="Arial"/>
              </a:rPr>
              <a:t>uc</a:t>
            </a:r>
            <a:endParaRPr sz="800">
              <a:latin typeface="Arial"/>
              <a:cs typeface="Arial"/>
            </a:endParaRPr>
          </a:p>
        </p:txBody>
      </p:sp>
      <p:sp>
        <p:nvSpPr>
          <p:cNvPr id="85" name="object 34">
            <a:extLst>
              <a:ext uri="{FF2B5EF4-FFF2-40B4-BE49-F238E27FC236}">
                <a16:creationId xmlns:a16="http://schemas.microsoft.com/office/drawing/2014/main" id="{FDEF3C90-5DF2-4AE7-C68A-94D53E98ADD6}"/>
              </a:ext>
            </a:extLst>
          </p:cNvPr>
          <p:cNvSpPr txBox="1"/>
          <p:nvPr/>
        </p:nvSpPr>
        <p:spPr>
          <a:xfrm>
            <a:off x="3147085" y="732558"/>
            <a:ext cx="1409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1200">
              <a:latin typeface="Arial"/>
              <a:cs typeface="Arial"/>
            </a:endParaRPr>
          </a:p>
        </p:txBody>
      </p:sp>
      <p:sp>
        <p:nvSpPr>
          <p:cNvPr id="86" name="object 35">
            <a:extLst>
              <a:ext uri="{FF2B5EF4-FFF2-40B4-BE49-F238E27FC236}">
                <a16:creationId xmlns:a16="http://schemas.microsoft.com/office/drawing/2014/main" id="{3FB17953-FFB5-67A9-93AC-DF5F4163856E}"/>
              </a:ext>
            </a:extLst>
          </p:cNvPr>
          <p:cNvSpPr txBox="1"/>
          <p:nvPr/>
        </p:nvSpPr>
        <p:spPr>
          <a:xfrm>
            <a:off x="3470503" y="602522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endParaRPr sz="1200">
              <a:latin typeface="Arial"/>
              <a:cs typeface="Arial"/>
            </a:endParaRPr>
          </a:p>
        </p:txBody>
      </p:sp>
      <p:sp>
        <p:nvSpPr>
          <p:cNvPr id="87" name="object 36">
            <a:extLst>
              <a:ext uri="{FF2B5EF4-FFF2-40B4-BE49-F238E27FC236}">
                <a16:creationId xmlns:a16="http://schemas.microsoft.com/office/drawing/2014/main" id="{404C5FF8-FA4C-C03A-10A3-6E75B8AC3E23}"/>
              </a:ext>
            </a:extLst>
          </p:cNvPr>
          <p:cNvSpPr txBox="1"/>
          <p:nvPr/>
        </p:nvSpPr>
        <p:spPr>
          <a:xfrm>
            <a:off x="3439858" y="640470"/>
            <a:ext cx="1117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2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</p:txBody>
      </p:sp>
      <p:sp>
        <p:nvSpPr>
          <p:cNvPr id="88" name="object 37">
            <a:extLst>
              <a:ext uri="{FF2B5EF4-FFF2-40B4-BE49-F238E27FC236}">
                <a16:creationId xmlns:a16="http://schemas.microsoft.com/office/drawing/2014/main" id="{3BFCCB0D-8FC6-5D73-6B39-D3FC7ECC412C}"/>
              </a:ext>
            </a:extLst>
          </p:cNvPr>
          <p:cNvSpPr txBox="1"/>
          <p:nvPr/>
        </p:nvSpPr>
        <p:spPr>
          <a:xfrm>
            <a:off x="3538524" y="713865"/>
            <a:ext cx="736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89" name="object 38">
            <a:extLst>
              <a:ext uri="{FF2B5EF4-FFF2-40B4-BE49-F238E27FC236}">
                <a16:creationId xmlns:a16="http://schemas.microsoft.com/office/drawing/2014/main" id="{03956E31-955E-6ED3-E446-E1DFECAF969A}"/>
              </a:ext>
            </a:extLst>
          </p:cNvPr>
          <p:cNvSpPr txBox="1"/>
          <p:nvPr/>
        </p:nvSpPr>
        <p:spPr>
          <a:xfrm>
            <a:off x="3483280" y="823934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90" name="object 40">
            <a:extLst>
              <a:ext uri="{FF2B5EF4-FFF2-40B4-BE49-F238E27FC236}">
                <a16:creationId xmlns:a16="http://schemas.microsoft.com/office/drawing/2014/main" id="{CB51ECDF-C416-41BD-6410-FC7427E08EF5}"/>
              </a:ext>
            </a:extLst>
          </p:cNvPr>
          <p:cNvSpPr txBox="1"/>
          <p:nvPr/>
        </p:nvSpPr>
        <p:spPr>
          <a:xfrm>
            <a:off x="3769715" y="732558"/>
            <a:ext cx="3092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91" name="左中括号 90">
            <a:extLst>
              <a:ext uri="{FF2B5EF4-FFF2-40B4-BE49-F238E27FC236}">
                <a16:creationId xmlns:a16="http://schemas.microsoft.com/office/drawing/2014/main" id="{0BAEA80F-981F-A21A-3AAC-076B6B04BFC6}"/>
              </a:ext>
            </a:extLst>
          </p:cNvPr>
          <p:cNvSpPr/>
          <p:nvPr/>
        </p:nvSpPr>
        <p:spPr>
          <a:xfrm>
            <a:off x="546824" y="655624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kern="0"/>
            </a:defPPr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2" name="左中括号 91">
            <a:extLst>
              <a:ext uri="{FF2B5EF4-FFF2-40B4-BE49-F238E27FC236}">
                <a16:creationId xmlns:a16="http://schemas.microsoft.com/office/drawing/2014/main" id="{A24C5A58-508B-9E82-8630-4960E2E9B567}"/>
              </a:ext>
            </a:extLst>
          </p:cNvPr>
          <p:cNvSpPr/>
          <p:nvPr/>
        </p:nvSpPr>
        <p:spPr>
          <a:xfrm rot="10800000">
            <a:off x="1362177" y="653633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kern="0"/>
            </a:defPPr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3" name="左中括号 92">
            <a:extLst>
              <a:ext uri="{FF2B5EF4-FFF2-40B4-BE49-F238E27FC236}">
                <a16:creationId xmlns:a16="http://schemas.microsoft.com/office/drawing/2014/main" id="{CF131514-F3F7-B90A-7B07-EC1074670906}"/>
              </a:ext>
            </a:extLst>
          </p:cNvPr>
          <p:cNvSpPr/>
          <p:nvPr/>
        </p:nvSpPr>
        <p:spPr>
          <a:xfrm rot="10800000">
            <a:off x="2345214" y="651171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kern="0"/>
            </a:defPPr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4" name="左中括号 93">
            <a:extLst>
              <a:ext uri="{FF2B5EF4-FFF2-40B4-BE49-F238E27FC236}">
                <a16:creationId xmlns:a16="http://schemas.microsoft.com/office/drawing/2014/main" id="{5D12E016-3757-3010-4AE4-E54D5BC52FF7}"/>
              </a:ext>
            </a:extLst>
          </p:cNvPr>
          <p:cNvSpPr/>
          <p:nvPr/>
        </p:nvSpPr>
        <p:spPr>
          <a:xfrm rot="10800000">
            <a:off x="2991550" y="660527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kern="0"/>
            </a:defPPr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5" name="左中括号 94">
            <a:extLst>
              <a:ext uri="{FF2B5EF4-FFF2-40B4-BE49-F238E27FC236}">
                <a16:creationId xmlns:a16="http://schemas.microsoft.com/office/drawing/2014/main" id="{53F9CC2E-6DC1-8946-899B-10CFF4AD40C0}"/>
              </a:ext>
            </a:extLst>
          </p:cNvPr>
          <p:cNvSpPr/>
          <p:nvPr/>
        </p:nvSpPr>
        <p:spPr>
          <a:xfrm rot="10800000">
            <a:off x="3667784" y="654568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kern="0"/>
            </a:defPPr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6" name="左中括号 95">
            <a:extLst>
              <a:ext uri="{FF2B5EF4-FFF2-40B4-BE49-F238E27FC236}">
                <a16:creationId xmlns:a16="http://schemas.microsoft.com/office/drawing/2014/main" id="{E7975ED3-9531-2BC1-6343-7EE0EAD67924}"/>
              </a:ext>
            </a:extLst>
          </p:cNvPr>
          <p:cNvSpPr/>
          <p:nvPr/>
        </p:nvSpPr>
        <p:spPr>
          <a:xfrm>
            <a:off x="1690598" y="655624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kern="0"/>
            </a:defPPr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7" name="左中括号 96">
            <a:extLst>
              <a:ext uri="{FF2B5EF4-FFF2-40B4-BE49-F238E27FC236}">
                <a16:creationId xmlns:a16="http://schemas.microsoft.com/office/drawing/2014/main" id="{C55F805B-A45C-390C-B558-5833D42E5043}"/>
              </a:ext>
            </a:extLst>
          </p:cNvPr>
          <p:cNvSpPr/>
          <p:nvPr/>
        </p:nvSpPr>
        <p:spPr>
          <a:xfrm>
            <a:off x="2495222" y="667045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kern="0"/>
            </a:defPPr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8" name="左中括号 97">
            <a:extLst>
              <a:ext uri="{FF2B5EF4-FFF2-40B4-BE49-F238E27FC236}">
                <a16:creationId xmlns:a16="http://schemas.microsoft.com/office/drawing/2014/main" id="{7156C720-C2DB-6114-DEC8-06526FF2A878}"/>
              </a:ext>
            </a:extLst>
          </p:cNvPr>
          <p:cNvSpPr/>
          <p:nvPr/>
        </p:nvSpPr>
        <p:spPr>
          <a:xfrm>
            <a:off x="3356432" y="660188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kern="0"/>
            </a:defPPr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9" name="右大括号 98">
            <a:extLst>
              <a:ext uri="{FF2B5EF4-FFF2-40B4-BE49-F238E27FC236}">
                <a16:creationId xmlns:a16="http://schemas.microsoft.com/office/drawing/2014/main" id="{55DBFE3C-E24F-C9F8-C754-9B9F4E5438BA}"/>
              </a:ext>
            </a:extLst>
          </p:cNvPr>
          <p:cNvSpPr/>
          <p:nvPr/>
        </p:nvSpPr>
        <p:spPr>
          <a:xfrm rot="16200000">
            <a:off x="1995774" y="206275"/>
            <a:ext cx="84851" cy="705466"/>
          </a:xfrm>
          <a:prstGeom prst="rightBrace">
            <a:avLst>
              <a:gd name="adj1" fmla="val 107361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object 46">
            <a:extLst>
              <a:ext uri="{FF2B5EF4-FFF2-40B4-BE49-F238E27FC236}">
                <a16:creationId xmlns:a16="http://schemas.microsoft.com/office/drawing/2014/main" id="{1CF1A6EB-4235-DADF-B41B-261AD0420D54}"/>
              </a:ext>
            </a:extLst>
          </p:cNvPr>
          <p:cNvSpPr txBox="1"/>
          <p:nvPr/>
        </p:nvSpPr>
        <p:spPr>
          <a:xfrm>
            <a:off x="2518081" y="636604"/>
            <a:ext cx="502920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95"/>
              </a:spcBef>
            </a:pPr>
            <a:r>
              <a:rPr sz="1200" i="1" spc="-550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200" spc="-180" dirty="0">
                <a:solidFill>
                  <a:schemeClr val="bg1"/>
                </a:solidFill>
                <a:latin typeface="Arial"/>
                <a:cs typeface="Arial"/>
              </a:rPr>
              <a:t>¯</a:t>
            </a:r>
            <a:r>
              <a:rPr sz="1200" i="1" spc="-44" baseline="-13888" dirty="0">
                <a:solidFill>
                  <a:schemeClr val="bg1"/>
                </a:solidFill>
                <a:latin typeface="Arial"/>
                <a:cs typeface="Arial"/>
              </a:rPr>
              <a:t>c</a:t>
            </a:r>
            <a:r>
              <a:rPr sz="1200" i="1" spc="-165" baseline="-1388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78105">
              <a:lnSpc>
                <a:spcPct val="100000"/>
              </a:lnSpc>
              <a:spcBef>
                <a:spcPts val="5"/>
              </a:spcBef>
            </a:pPr>
            <a:r>
              <a:rPr sz="1200" i="1" spc="-555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200" spc="-185" dirty="0">
                <a:solidFill>
                  <a:schemeClr val="bg1"/>
                </a:solidFill>
                <a:latin typeface="Arial"/>
                <a:cs typeface="Arial"/>
              </a:rPr>
              <a:t>¯</a:t>
            </a:r>
            <a:r>
              <a:rPr sz="1200" i="1" spc="-52" baseline="-13888" dirty="0">
                <a:solidFill>
                  <a:schemeClr val="bg1"/>
                </a:solidFill>
                <a:latin typeface="Arial"/>
                <a:cs typeface="Arial"/>
              </a:rPr>
              <a:t>uc</a:t>
            </a:r>
            <a:r>
              <a:rPr sz="1200" i="1" spc="-112" baseline="-1388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1" name="object 14">
            <a:extLst>
              <a:ext uri="{FF2B5EF4-FFF2-40B4-BE49-F238E27FC236}">
                <a16:creationId xmlns:a16="http://schemas.microsoft.com/office/drawing/2014/main" id="{4FF7EE57-6EE7-BB47-B4A2-4928BEE63559}"/>
              </a:ext>
            </a:extLst>
          </p:cNvPr>
          <p:cNvSpPr txBox="1"/>
          <p:nvPr/>
        </p:nvSpPr>
        <p:spPr>
          <a:xfrm>
            <a:off x="3356432" y="358775"/>
            <a:ext cx="3740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120" baseline="-20833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600" i="1" spc="8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600" spc="8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spc="120" baseline="-20833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1200" baseline="-20833" dirty="0">
              <a:latin typeface="Arial"/>
              <a:cs typeface="Arial"/>
            </a:endParaRPr>
          </a:p>
        </p:txBody>
      </p:sp>
      <p:sp>
        <p:nvSpPr>
          <p:cNvPr id="102" name="右大括号 101">
            <a:extLst>
              <a:ext uri="{FF2B5EF4-FFF2-40B4-BE49-F238E27FC236}">
                <a16:creationId xmlns:a16="http://schemas.microsoft.com/office/drawing/2014/main" id="{A03CD204-9322-038E-DA09-92F82028196F}"/>
              </a:ext>
            </a:extLst>
          </p:cNvPr>
          <p:cNvSpPr/>
          <p:nvPr/>
        </p:nvSpPr>
        <p:spPr>
          <a:xfrm rot="16200000">
            <a:off x="3502470" y="392884"/>
            <a:ext cx="71170" cy="350900"/>
          </a:xfrm>
          <a:prstGeom prst="rightBrace">
            <a:avLst>
              <a:gd name="adj1" fmla="val 107361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848637B3-EFC0-41B8-D0C2-708AC75FC801}"/>
                  </a:ext>
                </a:extLst>
              </p:cNvPr>
              <p:cNvSpPr txBox="1"/>
              <p:nvPr/>
            </p:nvSpPr>
            <p:spPr>
              <a:xfrm>
                <a:off x="800138" y="1672957"/>
                <a:ext cx="3124199" cy="8218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2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  <m:sup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848637B3-EFC0-41B8-D0C2-708AC75FC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38" y="1672957"/>
                <a:ext cx="3124199" cy="821892"/>
              </a:xfrm>
              <a:prstGeom prst="rect">
                <a:avLst/>
              </a:prstGeom>
              <a:blipFill>
                <a:blip r:embed="rId4"/>
                <a:stretch>
                  <a:fillRect l="-1754" b="-1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直接连接符 103">
            <a:extLst>
              <a:ext uri="{FF2B5EF4-FFF2-40B4-BE49-F238E27FC236}">
                <a16:creationId xmlns:a16="http://schemas.microsoft.com/office/drawing/2014/main" id="{22035275-3F38-9E59-E834-6AE901775587}"/>
              </a:ext>
            </a:extLst>
          </p:cNvPr>
          <p:cNvCxnSpPr/>
          <p:nvPr/>
        </p:nvCxnSpPr>
        <p:spPr>
          <a:xfrm>
            <a:off x="2838450" y="1730375"/>
            <a:ext cx="0" cy="3535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直接连接符 104">
            <a:extLst>
              <a:ext uri="{FF2B5EF4-FFF2-40B4-BE49-F238E27FC236}">
                <a16:creationId xmlns:a16="http://schemas.microsoft.com/office/drawing/2014/main" id="{F42D064D-9F5C-7E53-5DD1-631EC3105C37}"/>
              </a:ext>
            </a:extLst>
          </p:cNvPr>
          <p:cNvCxnSpPr/>
          <p:nvPr/>
        </p:nvCxnSpPr>
        <p:spPr>
          <a:xfrm>
            <a:off x="1362176" y="2111375"/>
            <a:ext cx="0" cy="35352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827" y="95897"/>
            <a:ext cx="4412615" cy="245745"/>
          </a:xfrm>
          <a:custGeom>
            <a:avLst/>
            <a:gdLst/>
            <a:ahLst/>
            <a:cxnLst/>
            <a:rect l="l" t="t" r="r" b="b"/>
            <a:pathLst>
              <a:path w="4412615" h="245745">
                <a:moveTo>
                  <a:pt x="436159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45314"/>
                </a:lnTo>
                <a:lnTo>
                  <a:pt x="4412395" y="245314"/>
                </a:lnTo>
                <a:lnTo>
                  <a:pt x="4412395" y="50800"/>
                </a:lnTo>
                <a:lnTo>
                  <a:pt x="4408386" y="31075"/>
                </a:lnTo>
                <a:lnTo>
                  <a:pt x="4397472" y="14922"/>
                </a:lnTo>
                <a:lnTo>
                  <a:pt x="4381319" y="4008"/>
                </a:lnTo>
                <a:lnTo>
                  <a:pt x="43615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35"/>
              </a:spcBef>
            </a:pPr>
            <a:r>
              <a:rPr sz="1400" spc="-65" dirty="0">
                <a:solidFill>
                  <a:srgbClr val="FFFFFF"/>
                </a:solidFill>
              </a:rPr>
              <a:t>Theorem</a:t>
            </a:r>
            <a:r>
              <a:rPr sz="1400" spc="-20" dirty="0">
                <a:solidFill>
                  <a:srgbClr val="FFFFFF"/>
                </a:solidFill>
              </a:rPr>
              <a:t> </a:t>
            </a:r>
            <a:r>
              <a:rPr sz="1400" spc="-35" dirty="0">
                <a:solidFill>
                  <a:srgbClr val="FFFFFF"/>
                </a:solidFill>
              </a:rPr>
              <a:t>(Kalman</a:t>
            </a:r>
            <a:r>
              <a:rPr sz="1400" spc="-15" dirty="0">
                <a:solidFill>
                  <a:srgbClr val="FFFFFF"/>
                </a:solidFill>
              </a:rPr>
              <a:t> </a:t>
            </a:r>
            <a:r>
              <a:rPr sz="1400" spc="-70" dirty="0">
                <a:solidFill>
                  <a:srgbClr val="FFFFFF"/>
                </a:solidFill>
              </a:rPr>
              <a:t>canonical</a:t>
            </a:r>
            <a:r>
              <a:rPr sz="1400" spc="-20" dirty="0">
                <a:solidFill>
                  <a:srgbClr val="FFFFFF"/>
                </a:solidFill>
              </a:rPr>
              <a:t> form</a:t>
            </a:r>
            <a:r>
              <a:rPr sz="1400" spc="-15" dirty="0">
                <a:solidFill>
                  <a:srgbClr val="FFFFFF"/>
                </a:solidFill>
              </a:rPr>
              <a:t> </a:t>
            </a:r>
            <a:r>
              <a:rPr sz="1400" spc="-10" dirty="0">
                <a:solidFill>
                  <a:srgbClr val="FFFFFF"/>
                </a:solidFill>
              </a:rPr>
              <a:t>(controllability))</a:t>
            </a:r>
            <a:endParaRPr sz="1400"/>
          </a:p>
        </p:txBody>
      </p:sp>
      <p:grpSp>
        <p:nvGrpSpPr>
          <p:cNvPr id="4" name="object 4"/>
          <p:cNvGrpSpPr/>
          <p:nvPr/>
        </p:nvGrpSpPr>
        <p:grpSpPr>
          <a:xfrm>
            <a:off x="97827" y="328561"/>
            <a:ext cx="4412615" cy="1430020"/>
            <a:chOff x="97827" y="328561"/>
            <a:chExt cx="4412615" cy="14300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27" y="328561"/>
              <a:ext cx="4412395" cy="5060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7827" y="372824"/>
              <a:ext cx="4412615" cy="1385570"/>
            </a:xfrm>
            <a:custGeom>
              <a:avLst/>
              <a:gdLst/>
              <a:ahLst/>
              <a:cxnLst/>
              <a:rect l="l" t="t" r="r" b="b"/>
              <a:pathLst>
                <a:path w="4412615" h="1385570">
                  <a:moveTo>
                    <a:pt x="4412395" y="0"/>
                  </a:moveTo>
                  <a:lnTo>
                    <a:pt x="0" y="0"/>
                  </a:lnTo>
                  <a:lnTo>
                    <a:pt x="0" y="1334601"/>
                  </a:lnTo>
                  <a:lnTo>
                    <a:pt x="4008" y="1354326"/>
                  </a:lnTo>
                  <a:lnTo>
                    <a:pt x="14922" y="1370479"/>
                  </a:lnTo>
                  <a:lnTo>
                    <a:pt x="31075" y="1381393"/>
                  </a:lnTo>
                  <a:lnTo>
                    <a:pt x="50800" y="1385402"/>
                  </a:lnTo>
                  <a:lnTo>
                    <a:pt x="4361594" y="1385402"/>
                  </a:lnTo>
                  <a:lnTo>
                    <a:pt x="4381319" y="1381393"/>
                  </a:lnTo>
                  <a:lnTo>
                    <a:pt x="4397472" y="1370479"/>
                  </a:lnTo>
                  <a:lnTo>
                    <a:pt x="4408386" y="1354326"/>
                  </a:lnTo>
                  <a:lnTo>
                    <a:pt x="4412395" y="1334601"/>
                  </a:lnTo>
                  <a:lnTo>
                    <a:pt x="44123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/>
          <p:nvPr/>
        </p:nvSpPr>
        <p:spPr>
          <a:xfrm>
            <a:off x="148628" y="1704695"/>
            <a:ext cx="2746375" cy="0"/>
          </a:xfrm>
          <a:custGeom>
            <a:avLst/>
            <a:gdLst/>
            <a:ahLst/>
            <a:cxnLst/>
            <a:rect l="l" t="t" r="r" b="b"/>
            <a:pathLst>
              <a:path w="2746375">
                <a:moveTo>
                  <a:pt x="0" y="0"/>
                </a:moveTo>
                <a:lnTo>
                  <a:pt x="2745752" y="0"/>
                </a:lnTo>
              </a:path>
            </a:pathLst>
          </a:custGeom>
          <a:ln w="607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97828" y="1480944"/>
            <a:ext cx="2835910" cy="515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1200" i="1" spc="-13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i="1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zI</a:t>
            </a:r>
            <a:r>
              <a:rPr sz="1200" i="1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20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i="1" spc="-459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i="1" baseline="3125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baseline="312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200" i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200" i="1" spc="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8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00" spc="-307" baseline="13888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-75" baseline="-13888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i="1" spc="-165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zI</a:t>
            </a:r>
            <a:r>
              <a:rPr sz="1200" i="1" spc="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20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i="1" spc="-459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200" i="1" spc="-58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195" baseline="13888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-60" baseline="-13888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i="1" spc="-165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i="1" spc="44" baseline="3125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spc="120" baseline="312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spc="-53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800" spc="-44" baseline="13888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44" baseline="-13888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i="1" spc="240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1200">
              <a:latin typeface="Arial"/>
              <a:cs typeface="Arial"/>
            </a:endParaRPr>
          </a:p>
          <a:p>
            <a:pPr marL="50165">
              <a:lnSpc>
                <a:spcPct val="100000"/>
              </a:lnSpc>
              <a:spcBef>
                <a:spcPts val="980"/>
              </a:spcBef>
            </a:pPr>
            <a:r>
              <a:rPr sz="1200" spc="-114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check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endParaRPr sz="1200">
              <a:latin typeface="Arial"/>
              <a:cs typeface="Arial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88" name="object 88"/>
          <p:cNvSpPr txBox="1"/>
          <p:nvPr/>
        </p:nvSpPr>
        <p:spPr>
          <a:xfrm>
            <a:off x="1867560" y="3338410"/>
            <a:ext cx="87312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Kalman</a:t>
            </a:r>
            <a:r>
              <a:rPr sz="600" spc="245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decomposition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89" name="object 8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16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31</a:t>
            </a:r>
          </a:p>
        </p:txBody>
      </p:sp>
      <p:sp>
        <p:nvSpPr>
          <p:cNvPr id="90" name="object 24">
            <a:extLst>
              <a:ext uri="{FF2B5EF4-FFF2-40B4-BE49-F238E27FC236}">
                <a16:creationId xmlns:a16="http://schemas.microsoft.com/office/drawing/2014/main" id="{E2629E0F-CDB4-E67F-5ECD-5D84FD8BC4C6}"/>
              </a:ext>
            </a:extLst>
          </p:cNvPr>
          <p:cNvSpPr txBox="1"/>
          <p:nvPr/>
        </p:nvSpPr>
        <p:spPr>
          <a:xfrm>
            <a:off x="591235" y="515153"/>
            <a:ext cx="72009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95"/>
              </a:spcBef>
            </a:pPr>
            <a:r>
              <a:rPr sz="1200" i="1" spc="-55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-180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-44" baseline="-13888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i="1" spc="-165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i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200" i="1" spc="-55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-185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-52" baseline="-13888" dirty="0">
                <a:solidFill>
                  <a:srgbClr val="FFFFFF"/>
                </a:solidFill>
                <a:latin typeface="Arial"/>
                <a:cs typeface="Arial"/>
              </a:rPr>
              <a:t>uc</a:t>
            </a:r>
            <a:r>
              <a:rPr sz="1200" i="1" spc="-157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i="1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endParaRPr sz="1200">
              <a:latin typeface="Arial"/>
              <a:cs typeface="Arial"/>
            </a:endParaRPr>
          </a:p>
        </p:txBody>
      </p:sp>
      <p:sp>
        <p:nvSpPr>
          <p:cNvPr id="91" name="object 25">
            <a:extLst>
              <a:ext uri="{FF2B5EF4-FFF2-40B4-BE49-F238E27FC236}">
                <a16:creationId xmlns:a16="http://schemas.microsoft.com/office/drawing/2014/main" id="{C17604F4-D7FD-8712-2465-6C68CCD5D5C8}"/>
              </a:ext>
            </a:extLst>
          </p:cNvPr>
          <p:cNvSpPr txBox="1"/>
          <p:nvPr/>
        </p:nvSpPr>
        <p:spPr>
          <a:xfrm>
            <a:off x="1446122" y="608155"/>
            <a:ext cx="1409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sp>
        <p:nvSpPr>
          <p:cNvPr id="92" name="object 26">
            <a:extLst>
              <a:ext uri="{FF2B5EF4-FFF2-40B4-BE49-F238E27FC236}">
                <a16:creationId xmlns:a16="http://schemas.microsoft.com/office/drawing/2014/main" id="{8B0FA194-87E9-8EA5-E63E-E061FF3AE220}"/>
              </a:ext>
            </a:extLst>
          </p:cNvPr>
          <p:cNvSpPr txBox="1"/>
          <p:nvPr/>
        </p:nvSpPr>
        <p:spPr>
          <a:xfrm>
            <a:off x="1730450" y="515153"/>
            <a:ext cx="1111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93" name="object 27">
            <a:extLst>
              <a:ext uri="{FF2B5EF4-FFF2-40B4-BE49-F238E27FC236}">
                <a16:creationId xmlns:a16="http://schemas.microsoft.com/office/drawing/2014/main" id="{44825685-3C28-38D6-5EC8-8B0FF10AFE06}"/>
              </a:ext>
            </a:extLst>
          </p:cNvPr>
          <p:cNvSpPr txBox="1"/>
          <p:nvPr/>
        </p:nvSpPr>
        <p:spPr>
          <a:xfrm>
            <a:off x="1828685" y="588547"/>
            <a:ext cx="736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94" name="object 28">
            <a:extLst>
              <a:ext uri="{FF2B5EF4-FFF2-40B4-BE49-F238E27FC236}">
                <a16:creationId xmlns:a16="http://schemas.microsoft.com/office/drawing/2014/main" id="{0CC55BDA-1763-DF1D-ECA2-573351F7F69A}"/>
              </a:ext>
            </a:extLst>
          </p:cNvPr>
          <p:cNvSpPr txBox="1"/>
          <p:nvPr/>
        </p:nvSpPr>
        <p:spPr>
          <a:xfrm>
            <a:off x="1763648" y="477205"/>
            <a:ext cx="38925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1625" algn="l"/>
              </a:tabLst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endParaRPr sz="1200">
              <a:latin typeface="Arial"/>
              <a:cs typeface="Arial"/>
            </a:endParaRPr>
          </a:p>
        </p:txBody>
      </p:sp>
      <p:sp>
        <p:nvSpPr>
          <p:cNvPr id="95" name="object 29">
            <a:extLst>
              <a:ext uri="{FF2B5EF4-FFF2-40B4-BE49-F238E27FC236}">
                <a16:creationId xmlns:a16="http://schemas.microsoft.com/office/drawing/2014/main" id="{B01A94F0-E3C6-122B-5FC6-C964E877730A}"/>
              </a:ext>
            </a:extLst>
          </p:cNvPr>
          <p:cNvSpPr txBox="1"/>
          <p:nvPr/>
        </p:nvSpPr>
        <p:spPr>
          <a:xfrm>
            <a:off x="2019781" y="515153"/>
            <a:ext cx="1111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96" name="object 30">
            <a:extLst>
              <a:ext uri="{FF2B5EF4-FFF2-40B4-BE49-F238E27FC236}">
                <a16:creationId xmlns:a16="http://schemas.microsoft.com/office/drawing/2014/main" id="{45A0753E-A22E-D092-2A73-1F6B5DA94CB6}"/>
              </a:ext>
            </a:extLst>
          </p:cNvPr>
          <p:cNvSpPr txBox="1"/>
          <p:nvPr/>
        </p:nvSpPr>
        <p:spPr>
          <a:xfrm>
            <a:off x="2118016" y="588547"/>
            <a:ext cx="1333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800">
              <a:latin typeface="Arial"/>
              <a:cs typeface="Arial"/>
            </a:endParaRPr>
          </a:p>
        </p:txBody>
      </p:sp>
      <p:sp>
        <p:nvSpPr>
          <p:cNvPr id="97" name="object 31">
            <a:extLst>
              <a:ext uri="{FF2B5EF4-FFF2-40B4-BE49-F238E27FC236}">
                <a16:creationId xmlns:a16="http://schemas.microsoft.com/office/drawing/2014/main" id="{17BB6C3A-C840-AA1C-0D10-3B0CA5B0B9D2}"/>
              </a:ext>
            </a:extLst>
          </p:cNvPr>
          <p:cNvSpPr txBox="1"/>
          <p:nvPr/>
        </p:nvSpPr>
        <p:spPr>
          <a:xfrm>
            <a:off x="1773655" y="700446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98" name="object 32">
            <a:extLst>
              <a:ext uri="{FF2B5EF4-FFF2-40B4-BE49-F238E27FC236}">
                <a16:creationId xmlns:a16="http://schemas.microsoft.com/office/drawing/2014/main" id="{3CBE16DA-6FDE-DEF1-702F-6198408317D7}"/>
              </a:ext>
            </a:extLst>
          </p:cNvPr>
          <p:cNvSpPr txBox="1"/>
          <p:nvPr/>
        </p:nvSpPr>
        <p:spPr>
          <a:xfrm>
            <a:off x="1992299" y="723217"/>
            <a:ext cx="2781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765" baseline="925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89" baseline="23148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800" i="1" spc="30" dirty="0">
                <a:solidFill>
                  <a:srgbClr val="FFFFFF"/>
                </a:solidFill>
                <a:latin typeface="Arial"/>
                <a:cs typeface="Arial"/>
              </a:rPr>
              <a:t>uc</a:t>
            </a:r>
            <a:endParaRPr sz="800">
              <a:latin typeface="Arial"/>
              <a:cs typeface="Arial"/>
            </a:endParaRPr>
          </a:p>
        </p:txBody>
      </p:sp>
      <p:sp>
        <p:nvSpPr>
          <p:cNvPr id="99" name="object 34">
            <a:extLst>
              <a:ext uri="{FF2B5EF4-FFF2-40B4-BE49-F238E27FC236}">
                <a16:creationId xmlns:a16="http://schemas.microsoft.com/office/drawing/2014/main" id="{28A8014C-D89A-62E6-567A-EAE609E04711}"/>
              </a:ext>
            </a:extLst>
          </p:cNvPr>
          <p:cNvSpPr txBox="1"/>
          <p:nvPr/>
        </p:nvSpPr>
        <p:spPr>
          <a:xfrm>
            <a:off x="3109670" y="608155"/>
            <a:ext cx="1409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0" name="object 35">
            <a:extLst>
              <a:ext uri="{FF2B5EF4-FFF2-40B4-BE49-F238E27FC236}">
                <a16:creationId xmlns:a16="http://schemas.microsoft.com/office/drawing/2014/main" id="{ADC633BE-3EA0-112C-EC1D-DB49DCE3C74A}"/>
              </a:ext>
            </a:extLst>
          </p:cNvPr>
          <p:cNvSpPr txBox="1"/>
          <p:nvPr/>
        </p:nvSpPr>
        <p:spPr>
          <a:xfrm>
            <a:off x="3433088" y="478119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1" name="object 36">
            <a:extLst>
              <a:ext uri="{FF2B5EF4-FFF2-40B4-BE49-F238E27FC236}">
                <a16:creationId xmlns:a16="http://schemas.microsoft.com/office/drawing/2014/main" id="{E4DD2EDA-C8C4-06D3-45C8-CCB41B7FC78B}"/>
              </a:ext>
            </a:extLst>
          </p:cNvPr>
          <p:cNvSpPr txBox="1"/>
          <p:nvPr/>
        </p:nvSpPr>
        <p:spPr>
          <a:xfrm>
            <a:off x="3402443" y="516067"/>
            <a:ext cx="1117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2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2" name="object 37">
            <a:extLst>
              <a:ext uri="{FF2B5EF4-FFF2-40B4-BE49-F238E27FC236}">
                <a16:creationId xmlns:a16="http://schemas.microsoft.com/office/drawing/2014/main" id="{04DD2648-B8E2-955A-8C55-6C10D4CC407F}"/>
              </a:ext>
            </a:extLst>
          </p:cNvPr>
          <p:cNvSpPr txBox="1"/>
          <p:nvPr/>
        </p:nvSpPr>
        <p:spPr>
          <a:xfrm>
            <a:off x="3501109" y="589462"/>
            <a:ext cx="736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103" name="object 38">
            <a:extLst>
              <a:ext uri="{FF2B5EF4-FFF2-40B4-BE49-F238E27FC236}">
                <a16:creationId xmlns:a16="http://schemas.microsoft.com/office/drawing/2014/main" id="{0A597214-0309-7892-ACF6-78F715B1F219}"/>
              </a:ext>
            </a:extLst>
          </p:cNvPr>
          <p:cNvSpPr txBox="1"/>
          <p:nvPr/>
        </p:nvSpPr>
        <p:spPr>
          <a:xfrm>
            <a:off x="3445865" y="699531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4" name="object 40">
            <a:extLst>
              <a:ext uri="{FF2B5EF4-FFF2-40B4-BE49-F238E27FC236}">
                <a16:creationId xmlns:a16="http://schemas.microsoft.com/office/drawing/2014/main" id="{A92A4F29-83D5-0973-C1DF-81BE30344ACA}"/>
              </a:ext>
            </a:extLst>
          </p:cNvPr>
          <p:cNvSpPr txBox="1"/>
          <p:nvPr/>
        </p:nvSpPr>
        <p:spPr>
          <a:xfrm>
            <a:off x="3732300" y="608155"/>
            <a:ext cx="3092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5" name="object 41">
            <a:extLst>
              <a:ext uri="{FF2B5EF4-FFF2-40B4-BE49-F238E27FC236}">
                <a16:creationId xmlns:a16="http://schemas.microsoft.com/office/drawing/2014/main" id="{2FC736B2-9C15-24BF-E905-15B5921113BF}"/>
              </a:ext>
            </a:extLst>
          </p:cNvPr>
          <p:cNvSpPr txBox="1"/>
          <p:nvPr/>
        </p:nvSpPr>
        <p:spPr>
          <a:xfrm>
            <a:off x="1610002" y="1011611"/>
            <a:ext cx="889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05" dirty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06" name="object 42">
            <a:extLst>
              <a:ext uri="{FF2B5EF4-FFF2-40B4-BE49-F238E27FC236}">
                <a16:creationId xmlns:a16="http://schemas.microsoft.com/office/drawing/2014/main" id="{38FA6E1A-D22C-9230-AFC4-52D5D0EDAAC3}"/>
              </a:ext>
            </a:extLst>
          </p:cNvPr>
          <p:cNvSpPr txBox="1"/>
          <p:nvPr/>
        </p:nvSpPr>
        <p:spPr>
          <a:xfrm>
            <a:off x="1119072" y="1027521"/>
            <a:ext cx="7023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07060" algn="l"/>
              </a:tabLst>
            </a:pP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200" i="1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5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5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i="1" spc="-63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7" name="object 43">
            <a:extLst>
              <a:ext uri="{FF2B5EF4-FFF2-40B4-BE49-F238E27FC236}">
                <a16:creationId xmlns:a16="http://schemas.microsoft.com/office/drawing/2014/main" id="{F7C844C7-A936-81D6-8E40-EDF9FD39991D}"/>
              </a:ext>
            </a:extLst>
          </p:cNvPr>
          <p:cNvSpPr txBox="1"/>
          <p:nvPr/>
        </p:nvSpPr>
        <p:spPr>
          <a:xfrm>
            <a:off x="1808555" y="1100548"/>
            <a:ext cx="736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108" name="object 44">
            <a:extLst>
              <a:ext uri="{FF2B5EF4-FFF2-40B4-BE49-F238E27FC236}">
                <a16:creationId xmlns:a16="http://schemas.microsoft.com/office/drawing/2014/main" id="{060C0F68-6353-443E-467A-620F08AEF8AD}"/>
              </a:ext>
            </a:extLst>
          </p:cNvPr>
          <p:cNvSpPr txBox="1"/>
          <p:nvPr/>
        </p:nvSpPr>
        <p:spPr>
          <a:xfrm>
            <a:off x="1725865" y="989206"/>
            <a:ext cx="4476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283845" algn="l"/>
              </a:tabLst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800" i="1" spc="-930" baseline="-13888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9" name="object 45">
            <a:extLst>
              <a:ext uri="{FF2B5EF4-FFF2-40B4-BE49-F238E27FC236}">
                <a16:creationId xmlns:a16="http://schemas.microsoft.com/office/drawing/2014/main" id="{1E3ABF74-349E-F871-93A6-BBA0BDB2C182}"/>
              </a:ext>
            </a:extLst>
          </p:cNvPr>
          <p:cNvSpPr txBox="1"/>
          <p:nvPr/>
        </p:nvSpPr>
        <p:spPr>
          <a:xfrm>
            <a:off x="2092552" y="1100548"/>
            <a:ext cx="1289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uc</a:t>
            </a:r>
            <a:endParaRPr sz="800">
              <a:latin typeface="Arial"/>
              <a:cs typeface="Arial"/>
            </a:endParaRPr>
          </a:p>
        </p:txBody>
      </p:sp>
      <p:sp>
        <p:nvSpPr>
          <p:cNvPr id="110" name="object 47">
            <a:extLst>
              <a:ext uri="{FF2B5EF4-FFF2-40B4-BE49-F238E27FC236}">
                <a16:creationId xmlns:a16="http://schemas.microsoft.com/office/drawing/2014/main" id="{8D62EA0F-347C-C0A9-665F-8399BFC07D09}"/>
              </a:ext>
            </a:extLst>
          </p:cNvPr>
          <p:cNvSpPr txBox="1"/>
          <p:nvPr/>
        </p:nvSpPr>
        <p:spPr>
          <a:xfrm>
            <a:off x="2480410" y="515153"/>
            <a:ext cx="502920" cy="810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95"/>
              </a:spcBef>
            </a:pPr>
            <a:r>
              <a:rPr sz="1200" i="1" spc="-55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-180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-44" baseline="-13888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i="1" spc="-165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78105">
              <a:lnSpc>
                <a:spcPct val="100000"/>
              </a:lnSpc>
              <a:spcBef>
                <a:spcPts val="5"/>
              </a:spcBef>
            </a:pPr>
            <a:r>
              <a:rPr sz="1200" i="1" spc="-55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-185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-52" baseline="-13888" dirty="0">
                <a:solidFill>
                  <a:srgbClr val="FFFFFF"/>
                </a:solidFill>
                <a:latin typeface="Arial"/>
                <a:cs typeface="Arial"/>
              </a:rPr>
              <a:t>uc</a:t>
            </a:r>
            <a:r>
              <a:rPr sz="1200" i="1" spc="-112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65405">
              <a:lnSpc>
                <a:spcPct val="100000"/>
              </a:lnSpc>
              <a:spcBef>
                <a:spcPts val="415"/>
              </a:spcBef>
            </a:pPr>
            <a:r>
              <a:rPr sz="1200" i="1" spc="-55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-180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-44" baseline="-13888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i="1" spc="-165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200" i="1" spc="-55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-185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-52" baseline="-13888" dirty="0">
                <a:solidFill>
                  <a:srgbClr val="FFFFFF"/>
                </a:solidFill>
                <a:latin typeface="Arial"/>
                <a:cs typeface="Arial"/>
              </a:rPr>
              <a:t>uc</a:t>
            </a:r>
            <a:r>
              <a:rPr sz="1200" i="1" spc="-112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1" name="object 48">
            <a:extLst>
              <a:ext uri="{FF2B5EF4-FFF2-40B4-BE49-F238E27FC236}">
                <a16:creationId xmlns:a16="http://schemas.microsoft.com/office/drawing/2014/main" id="{57BD32F2-B41D-D6BA-3E34-23946D8B2D6B}"/>
              </a:ext>
            </a:extLst>
          </p:cNvPr>
          <p:cNvSpPr txBox="1"/>
          <p:nvPr/>
        </p:nvSpPr>
        <p:spPr>
          <a:xfrm>
            <a:off x="2930156" y="1027521"/>
            <a:ext cx="73025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spc="-104" baseline="7870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800" spc="-104" baseline="7870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Du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12" name="object 45">
            <a:extLst>
              <a:ext uri="{FF2B5EF4-FFF2-40B4-BE49-F238E27FC236}">
                <a16:creationId xmlns:a16="http://schemas.microsoft.com/office/drawing/2014/main" id="{C23F3038-ED30-C29C-BCEE-7229A465CA30}"/>
              </a:ext>
            </a:extLst>
          </p:cNvPr>
          <p:cNvSpPr txBox="1"/>
          <p:nvPr/>
        </p:nvSpPr>
        <p:spPr>
          <a:xfrm>
            <a:off x="2216745" y="866153"/>
            <a:ext cx="245110" cy="289182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spc="232" baseline="-32407" dirty="0">
                <a:solidFill>
                  <a:schemeClr val="bg1"/>
                </a:solidFill>
                <a:latin typeface="Arial"/>
                <a:cs typeface="Arial"/>
              </a:rPr>
              <a:t>]</a:t>
            </a:r>
            <a:r>
              <a:rPr sz="1800" spc="-202" baseline="-32407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13" name="左中括号 112">
            <a:extLst>
              <a:ext uri="{FF2B5EF4-FFF2-40B4-BE49-F238E27FC236}">
                <a16:creationId xmlns:a16="http://schemas.microsoft.com/office/drawing/2014/main" id="{B5B95F5A-B244-D6C2-25F5-851C5D02E250}"/>
              </a:ext>
            </a:extLst>
          </p:cNvPr>
          <p:cNvSpPr/>
          <p:nvPr/>
        </p:nvSpPr>
        <p:spPr>
          <a:xfrm>
            <a:off x="509409" y="531221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4" name="左中括号 113">
            <a:extLst>
              <a:ext uri="{FF2B5EF4-FFF2-40B4-BE49-F238E27FC236}">
                <a16:creationId xmlns:a16="http://schemas.microsoft.com/office/drawing/2014/main" id="{28AA3E49-53FE-E234-DEF0-C5AAE342C69C}"/>
              </a:ext>
            </a:extLst>
          </p:cNvPr>
          <p:cNvSpPr/>
          <p:nvPr/>
        </p:nvSpPr>
        <p:spPr>
          <a:xfrm rot="10800000">
            <a:off x="1324762" y="529230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5" name="左中括号 114">
            <a:extLst>
              <a:ext uri="{FF2B5EF4-FFF2-40B4-BE49-F238E27FC236}">
                <a16:creationId xmlns:a16="http://schemas.microsoft.com/office/drawing/2014/main" id="{3C55A288-6397-2019-4A7C-EEA168426F50}"/>
              </a:ext>
            </a:extLst>
          </p:cNvPr>
          <p:cNvSpPr/>
          <p:nvPr/>
        </p:nvSpPr>
        <p:spPr>
          <a:xfrm rot="10800000">
            <a:off x="2307799" y="526768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6" name="左中括号 115">
            <a:extLst>
              <a:ext uri="{FF2B5EF4-FFF2-40B4-BE49-F238E27FC236}">
                <a16:creationId xmlns:a16="http://schemas.microsoft.com/office/drawing/2014/main" id="{19AB5C2C-261D-A9CD-B495-EC5D29C42A9A}"/>
              </a:ext>
            </a:extLst>
          </p:cNvPr>
          <p:cNvSpPr/>
          <p:nvPr/>
        </p:nvSpPr>
        <p:spPr>
          <a:xfrm rot="10800000">
            <a:off x="2954135" y="536124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7" name="左中括号 116">
            <a:extLst>
              <a:ext uri="{FF2B5EF4-FFF2-40B4-BE49-F238E27FC236}">
                <a16:creationId xmlns:a16="http://schemas.microsoft.com/office/drawing/2014/main" id="{0ABAB543-41E5-2533-280A-87FEEB80EE89}"/>
              </a:ext>
            </a:extLst>
          </p:cNvPr>
          <p:cNvSpPr/>
          <p:nvPr/>
        </p:nvSpPr>
        <p:spPr>
          <a:xfrm rot="10800000">
            <a:off x="3630369" y="530165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8" name="左中括号 117">
            <a:extLst>
              <a:ext uri="{FF2B5EF4-FFF2-40B4-BE49-F238E27FC236}">
                <a16:creationId xmlns:a16="http://schemas.microsoft.com/office/drawing/2014/main" id="{950843D6-BD77-49B1-A791-43FBC0F47DCE}"/>
              </a:ext>
            </a:extLst>
          </p:cNvPr>
          <p:cNvSpPr/>
          <p:nvPr/>
        </p:nvSpPr>
        <p:spPr>
          <a:xfrm rot="10800000">
            <a:off x="2919333" y="967631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9" name="左中括号 118">
            <a:extLst>
              <a:ext uri="{FF2B5EF4-FFF2-40B4-BE49-F238E27FC236}">
                <a16:creationId xmlns:a16="http://schemas.microsoft.com/office/drawing/2014/main" id="{35B37C71-8B17-8E6D-669B-E4421CA0E3E1}"/>
              </a:ext>
            </a:extLst>
          </p:cNvPr>
          <p:cNvSpPr/>
          <p:nvPr/>
        </p:nvSpPr>
        <p:spPr>
          <a:xfrm>
            <a:off x="1653183" y="531221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0" name="左中括号 119">
            <a:extLst>
              <a:ext uri="{FF2B5EF4-FFF2-40B4-BE49-F238E27FC236}">
                <a16:creationId xmlns:a16="http://schemas.microsoft.com/office/drawing/2014/main" id="{4F177369-6C90-B755-7DB9-CA1847D88CB2}"/>
              </a:ext>
            </a:extLst>
          </p:cNvPr>
          <p:cNvSpPr/>
          <p:nvPr/>
        </p:nvSpPr>
        <p:spPr>
          <a:xfrm>
            <a:off x="2457807" y="542642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1" name="左中括号 120">
            <a:extLst>
              <a:ext uri="{FF2B5EF4-FFF2-40B4-BE49-F238E27FC236}">
                <a16:creationId xmlns:a16="http://schemas.microsoft.com/office/drawing/2014/main" id="{5B5FC018-64D2-E61F-DF69-52C726A48E9D}"/>
              </a:ext>
            </a:extLst>
          </p:cNvPr>
          <p:cNvSpPr/>
          <p:nvPr/>
        </p:nvSpPr>
        <p:spPr>
          <a:xfrm>
            <a:off x="3319017" y="535785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22" name="左中括号 121">
            <a:extLst>
              <a:ext uri="{FF2B5EF4-FFF2-40B4-BE49-F238E27FC236}">
                <a16:creationId xmlns:a16="http://schemas.microsoft.com/office/drawing/2014/main" id="{A11783DC-A77C-AB67-40EF-59E2B4DB0DF6}"/>
              </a:ext>
            </a:extLst>
          </p:cNvPr>
          <p:cNvSpPr/>
          <p:nvPr/>
        </p:nvSpPr>
        <p:spPr>
          <a:xfrm>
            <a:off x="2408154" y="968237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1BD789D4-C05A-E8F6-DD05-077574677FBF}"/>
                  </a:ext>
                </a:extLst>
              </p:cNvPr>
              <p:cNvSpPr txBox="1"/>
              <p:nvPr/>
            </p:nvSpPr>
            <p:spPr>
              <a:xfrm>
                <a:off x="451256" y="1958555"/>
                <a:ext cx="4114750" cy="1555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𝑧𝐼</m:t>
                                        </m:r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𝑧𝐼</m:t>
                                    </m:r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𝑢𝑐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altLang="zh-CN" sz="1200" b="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𝑧𝐼</m:t>
                                            </m:r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zh-CN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𝑧𝐼</m:t>
                                        </m:r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zh-CN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𝑢𝑐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altLang="zh-CN" sz="1200" b="0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 sz="1200" b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𝑧𝐼</m:t>
                                </m:r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zh-CN" sz="1200" b="0" dirty="0">
                  <a:solidFill>
                    <a:schemeClr val="bg1"/>
                  </a:solidFill>
                </a:endParaRPr>
              </a:p>
              <a:p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1BD789D4-C05A-E8F6-DD05-077574677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256" y="1958555"/>
                <a:ext cx="4114750" cy="1555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160845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40" dirty="0"/>
              <a:t>Matlab</a:t>
            </a:r>
            <a:r>
              <a:rPr spc="-80" dirty="0"/>
              <a:t> </a:t>
            </a:r>
            <a:r>
              <a:rPr spc="-135" dirty="0"/>
              <a:t>commands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1453019" y="1256878"/>
            <a:ext cx="889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05" dirty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35928" y="1271216"/>
            <a:ext cx="15875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45260" algn="l"/>
              </a:tabLst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6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i="1" spc="-55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where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i="1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5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886902" y="1269959"/>
            <a:ext cx="1543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697888" y="1343341"/>
            <a:ext cx="4470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0200" algn="l"/>
              </a:tabLst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8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uc</a:t>
            </a:r>
            <a:endParaRPr sz="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206466" y="1256878"/>
            <a:ext cx="889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05" dirty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endParaRPr sz="1200" dirty="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bject 37"/>
              <p:cNvSpPr txBox="1"/>
              <p:nvPr/>
            </p:nvSpPr>
            <p:spPr>
              <a:xfrm>
                <a:off x="177342" y="1486646"/>
                <a:ext cx="4334510" cy="1857368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268605" marR="428625" indent="-193040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1800" baseline="4629" dirty="0">
                    <a:solidFill>
                      <a:srgbClr val="7F7F7F"/>
                    </a:solidFill>
                    <a:latin typeface="Apple SD Gothic Neo Light"/>
                    <a:cs typeface="Apple SD Gothic Neo Light"/>
                  </a:rPr>
                  <a:t>▶</a:t>
                </a:r>
                <a:r>
                  <a:rPr sz="1800" spc="179" baseline="4629" dirty="0">
                    <a:solidFill>
                      <a:srgbClr val="7F7F7F"/>
                    </a:solidFill>
                    <a:latin typeface="Apple SD Gothic Neo Light"/>
                    <a:cs typeface="Apple SD Gothic Neo Light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M</a:t>
                </a:r>
                <a:r>
                  <a:rPr sz="1200" i="1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c</a:t>
                </a:r>
                <a:r>
                  <a:rPr sz="1200" i="1" spc="284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2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[</a:t>
                </a:r>
                <a:r>
                  <a:rPr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m</a:t>
                </a:r>
                <a:r>
                  <a:rPr sz="1200" spc="-37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1</a:t>
                </a:r>
                <a:r>
                  <a:rPr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,</a:t>
                </a:r>
                <a:r>
                  <a:rPr sz="1200" i="1" spc="-1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.</a:t>
                </a:r>
                <a:r>
                  <a:rPr sz="1200" i="1" spc="-1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.</a:t>
                </a:r>
                <a:r>
                  <a:rPr sz="1200" i="1" spc="-1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.</a:t>
                </a:r>
                <a:r>
                  <a:rPr sz="1200" i="1" spc="-1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,</a:t>
                </a:r>
                <a:r>
                  <a:rPr sz="1200" i="1" spc="-1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m</a:t>
                </a:r>
                <a:r>
                  <a:rPr sz="1200" i="1" spc="-52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n</a:t>
                </a:r>
                <a:r>
                  <a:rPr sz="900" spc="-52" baseline="-27777" dirty="0">
                    <a:solidFill>
                      <a:srgbClr val="FFFFFF"/>
                    </a:solidFill>
                    <a:latin typeface="Arial"/>
                    <a:cs typeface="Arial"/>
                  </a:rPr>
                  <a:t>1</a:t>
                </a:r>
                <a:r>
                  <a:rPr sz="900" spc="-104" baseline="-27777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]</a:t>
                </a:r>
                <a:r>
                  <a:rPr sz="1200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consists</a:t>
                </a:r>
                <a:r>
                  <a:rPr sz="12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of</a:t>
                </a:r>
                <a:r>
                  <a:rPr sz="1200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all</a:t>
                </a:r>
                <a:r>
                  <a:rPr sz="12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2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45" dirty="0">
                    <a:solidFill>
                      <a:srgbClr val="FFFFFF"/>
                    </a:solidFill>
                    <a:latin typeface="Arial"/>
                    <a:cs typeface="Arial"/>
                  </a:rPr>
                  <a:t>linearly</a:t>
                </a:r>
                <a:r>
                  <a:rPr sz="1200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55" dirty="0">
                    <a:solidFill>
                      <a:srgbClr val="FFFFFF"/>
                    </a:solidFill>
                    <a:latin typeface="Arial"/>
                    <a:cs typeface="Arial"/>
                  </a:rPr>
                  <a:t>independent </a:t>
                </a:r>
                <a:r>
                  <a:rPr sz="1200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columns</a:t>
                </a:r>
                <a:r>
                  <a:rPr sz="1200" spc="6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of</a:t>
                </a:r>
                <a:r>
                  <a:rPr sz="1200" spc="6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P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:</a:t>
                </a:r>
                <a:r>
                  <a:rPr sz="1200" spc="19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b="1" dirty="0">
                    <a:solidFill>
                      <a:srgbClr val="FFFFFF"/>
                    </a:solidFill>
                    <a:latin typeface="Arial"/>
                    <a:cs typeface="Arial"/>
                  </a:rPr>
                  <a:t>Mc</a:t>
                </a:r>
                <a:r>
                  <a:rPr sz="1200" b="1" spc="114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b="1" spc="34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200" b="1" spc="114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b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orth(P)</a:t>
                </a:r>
                <a:endParaRPr sz="1200" dirty="0">
                  <a:latin typeface="Arial"/>
                  <a:cs typeface="Arial"/>
                </a:endParaRPr>
              </a:p>
              <a:p>
                <a:pPr marL="268605" marR="68580" indent="-193040">
                  <a:lnSpc>
                    <a:spcPts val="1350"/>
                  </a:lnSpc>
                  <a:spcBef>
                    <a:spcPts val="280"/>
                  </a:spcBef>
                </a:pPr>
                <a:r>
                  <a:rPr sz="1800" baseline="4629" dirty="0">
                    <a:solidFill>
                      <a:srgbClr val="7F7F7F"/>
                    </a:solidFill>
                    <a:latin typeface="Apple SD Gothic Neo Light"/>
                    <a:cs typeface="Apple SD Gothic Neo Light"/>
                  </a:rPr>
                  <a:t>▶</a:t>
                </a:r>
                <a:r>
                  <a:rPr sz="1800" spc="254" baseline="4629" dirty="0">
                    <a:solidFill>
                      <a:srgbClr val="7F7F7F"/>
                    </a:solidFill>
                    <a:latin typeface="Apple SD Gothic Neo Light"/>
                    <a:cs typeface="Apple SD Gothic Neo Light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M</a:t>
                </a:r>
                <a:r>
                  <a:rPr sz="1200" i="1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uc</a:t>
                </a:r>
                <a:r>
                  <a:rPr sz="1200" i="1" spc="300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[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m</a:t>
                </a:r>
                <a:r>
                  <a:rPr sz="1200" i="1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n</a:t>
                </a:r>
                <a:r>
                  <a:rPr sz="900" baseline="-27777" dirty="0">
                    <a:solidFill>
                      <a:srgbClr val="FFFFFF"/>
                    </a:solidFill>
                    <a:latin typeface="Arial"/>
                    <a:cs typeface="Arial"/>
                  </a:rPr>
                  <a:t>1</a:t>
                </a:r>
                <a:r>
                  <a:rPr sz="1200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+1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,</a:t>
                </a:r>
                <a:r>
                  <a:rPr sz="1200" i="1" spc="-1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.</a:t>
                </a:r>
                <a:r>
                  <a:rPr sz="1200" i="1" spc="-1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.</a:t>
                </a:r>
                <a:r>
                  <a:rPr sz="1200" i="1" spc="-1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.</a:t>
                </a:r>
                <a:r>
                  <a:rPr sz="1200" i="1" spc="-1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,</a:t>
                </a:r>
                <a:r>
                  <a:rPr sz="1200" i="1" spc="-1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m</a:t>
                </a:r>
                <a:r>
                  <a:rPr sz="1200" i="1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n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]</a:t>
                </a:r>
                <a:r>
                  <a:rPr sz="12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85" dirty="0">
                    <a:solidFill>
                      <a:srgbClr val="FFFFFF"/>
                    </a:solidFill>
                    <a:latin typeface="Arial"/>
                    <a:cs typeface="Arial"/>
                  </a:rPr>
                  <a:t>are</a:t>
                </a:r>
                <a:r>
                  <a:rPr sz="1200" spc="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85" dirty="0">
                    <a:solidFill>
                      <a:srgbClr val="FFFFFF"/>
                    </a:solidFill>
                    <a:latin typeface="Arial"/>
                    <a:cs typeface="Arial"/>
                  </a:rPr>
                  <a:t>added</a:t>
                </a:r>
                <a:r>
                  <a:rPr sz="12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columns</a:t>
                </a:r>
                <a:r>
                  <a:rPr sz="1200" spc="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to</a:t>
                </a:r>
                <a:r>
                  <a:rPr sz="12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complete</a:t>
                </a:r>
                <a:r>
                  <a:rPr sz="1200" spc="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200" spc="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70" dirty="0">
                    <a:solidFill>
                      <a:srgbClr val="FFFFFF"/>
                    </a:solidFill>
                    <a:latin typeface="Arial"/>
                    <a:cs typeface="Arial"/>
                  </a:rPr>
                  <a:t>basis </a:t>
                </a: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and</a:t>
                </a:r>
                <a:r>
                  <a:rPr sz="12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yield</a:t>
                </a:r>
                <a:r>
                  <a:rPr sz="12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sz="1200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60" dirty="0">
                    <a:solidFill>
                      <a:srgbClr val="FFFFFF"/>
                    </a:solidFill>
                    <a:latin typeface="Arial"/>
                    <a:cs typeface="Arial"/>
                  </a:rPr>
                  <a:t>nonsingular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M</a:t>
                </a:r>
                <a:endParaRPr sz="1200" dirty="0">
                  <a:latin typeface="Arial"/>
                  <a:cs typeface="Arial"/>
                </a:endParaRPr>
              </a:p>
              <a:p>
                <a:pPr marL="565785" marR="264160" indent="-182245">
                  <a:lnSpc>
                    <a:spcPct val="102600"/>
                  </a:lnSpc>
                  <a:spcBef>
                    <a:spcPts val="120"/>
                  </a:spcBef>
                </a:pPr>
                <a:r>
                  <a:rPr sz="1650" baseline="7575" dirty="0">
                    <a:solidFill>
                      <a:srgbClr val="7F7F7F"/>
                    </a:solidFill>
                    <a:latin typeface="Apple SD Gothic Neo Light"/>
                    <a:cs typeface="Apple SD Gothic Neo Light"/>
                  </a:rPr>
                  <a:t>▶</a:t>
                </a:r>
                <a:r>
                  <a:rPr sz="1650" spc="232" baseline="7575" dirty="0">
                    <a:solidFill>
                      <a:srgbClr val="7F7F7F"/>
                    </a:solidFill>
                    <a:latin typeface="Apple SD Gothic Neo Light"/>
                    <a:cs typeface="Apple SD Gothic Neo Light"/>
                  </a:rPr>
                  <a:t> </a:t>
                </a:r>
                <a:r>
                  <a:rPr sz="1100" dirty="0">
                    <a:solidFill>
                      <a:srgbClr val="FFFFFF"/>
                    </a:solidFill>
                    <a:latin typeface="Arial"/>
                    <a:cs typeface="Arial"/>
                  </a:rPr>
                  <a:t>from</a:t>
                </a:r>
                <a:r>
                  <a:rPr sz="11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linear</a:t>
                </a:r>
                <a:r>
                  <a:rPr sz="11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algebra:</a:t>
                </a:r>
                <a:r>
                  <a:rPr sz="1100" spc="6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1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orthogonal</a:t>
                </a:r>
                <a:r>
                  <a:rPr sz="11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complement</a:t>
                </a:r>
                <a:r>
                  <a:rPr sz="1100" dirty="0">
                    <a:solidFill>
                      <a:srgbClr val="FFFFFF"/>
                    </a:solidFill>
                    <a:latin typeface="Arial"/>
                    <a:cs typeface="Arial"/>
                  </a:rPr>
                  <a:t> of</a:t>
                </a:r>
                <a:r>
                  <a:rPr sz="11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1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range </a:t>
                </a:r>
                <a:r>
                  <a:rPr sz="1100" spc="-100" dirty="0">
                    <a:solidFill>
                      <a:srgbClr val="FFFFFF"/>
                    </a:solidFill>
                    <a:latin typeface="Arial"/>
                    <a:cs typeface="Arial"/>
                  </a:rPr>
                  <a:t>space</a:t>
                </a:r>
                <a:r>
                  <a:rPr sz="1100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dirty="0">
                    <a:solidFill>
                      <a:srgbClr val="FFFFFF"/>
                    </a:solidFill>
                    <a:latin typeface="Arial"/>
                    <a:cs typeface="Arial"/>
                  </a:rPr>
                  <a:t>of</a:t>
                </a:r>
                <a:r>
                  <a:rPr sz="1100" spc="-7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P</a:t>
                </a:r>
                <a:r>
                  <a:rPr sz="1100" i="1" spc="4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is</a:t>
                </a:r>
                <a:r>
                  <a:rPr sz="11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1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dirty="0">
                    <a:solidFill>
                      <a:srgbClr val="FFFFFF"/>
                    </a:solidFill>
                    <a:latin typeface="Arial"/>
                    <a:cs typeface="Arial"/>
                  </a:rPr>
                  <a:t>null</a:t>
                </a:r>
                <a:r>
                  <a:rPr sz="11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-100" dirty="0">
                    <a:solidFill>
                      <a:srgbClr val="FFFFFF"/>
                    </a:solidFill>
                    <a:latin typeface="Arial"/>
                    <a:cs typeface="Arial"/>
                  </a:rPr>
                  <a:t>space</a:t>
                </a:r>
                <a:r>
                  <a:rPr sz="1100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dirty="0">
                    <a:solidFill>
                      <a:srgbClr val="FFFFFF"/>
                    </a:solidFill>
                    <a:latin typeface="Arial"/>
                    <a:cs typeface="Arial"/>
                  </a:rPr>
                  <a:t>of</a:t>
                </a:r>
                <a:r>
                  <a:rPr sz="11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i="1" spc="65" dirty="0">
                    <a:solidFill>
                      <a:srgbClr val="FFFFFF"/>
                    </a:solidFill>
                    <a:latin typeface="Arial"/>
                    <a:cs typeface="Arial"/>
                  </a:rPr>
                  <a:t>P</a:t>
                </a:r>
                <a:r>
                  <a:rPr sz="1200" i="1" spc="97" baseline="27777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sz="1200" i="1" spc="-104" baseline="27777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:</a:t>
                </a:r>
                <a:endParaRPr sz="1100" dirty="0">
                  <a:latin typeface="Arial"/>
                  <a:cs typeface="Arial"/>
                </a:endParaRPr>
              </a:p>
              <a:p>
                <a:pPr marL="565785" marR="264160" indent="-182245">
                  <a:lnSpc>
                    <a:spcPct val="102600"/>
                  </a:lnSpc>
                  <a:spcBef>
                    <a:spcPts val="120"/>
                  </a:spcBef>
                </a:pPr>
                <a:endParaRPr lang="en-US" altLang="zh-CN" sz="1100" dirty="0">
                  <a:solidFill>
                    <a:schemeClr val="bg1"/>
                  </a:solidFill>
                  <a:latin typeface="Arial"/>
                  <a:cs typeface="Arial"/>
                </a:endParaRPr>
              </a:p>
              <a:p>
                <a:pPr>
                  <a:lnSpc>
                    <a:spcPct val="100000"/>
                  </a:lnSpc>
                  <a:spcBef>
                    <a:spcPts val="2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ℝ</m:t>
                          </m:r>
                        </m:e>
                        <m:sup>
                          <m: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𝑛</m:t>
                          </m:r>
                        </m:sup>
                      </m:sSup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ℛ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𝑃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/>
                        </a:rPr>
                        <m:t>)⊕</m:t>
                      </m:r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/>
                        </a:rPr>
                        <m:t>𝒩</m:t>
                      </m:r>
                      <m:d>
                        <m:d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</m:ctrlPr>
                            </m:sSupPr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sz="1100" dirty="0">
                  <a:solidFill>
                    <a:schemeClr val="bg1"/>
                  </a:solidFill>
                  <a:latin typeface="Arial"/>
                  <a:cs typeface="Arial"/>
                </a:endParaRPr>
              </a:p>
              <a:p>
                <a:pPr>
                  <a:lnSpc>
                    <a:spcPct val="100000"/>
                  </a:lnSpc>
                  <a:spcBef>
                    <a:spcPts val="20"/>
                  </a:spcBef>
                </a:pPr>
                <a:endParaRPr sz="1100" dirty="0">
                  <a:latin typeface="Arial"/>
                  <a:cs typeface="Arial"/>
                </a:endParaRPr>
              </a:p>
              <a:p>
                <a:pPr marL="383540">
                  <a:lnSpc>
                    <a:spcPct val="100000"/>
                  </a:lnSpc>
                </a:pPr>
                <a:r>
                  <a:rPr sz="1650" baseline="7575" dirty="0">
                    <a:solidFill>
                      <a:srgbClr val="7F7F7F"/>
                    </a:solidFill>
                    <a:latin typeface="Apple SD Gothic Neo Light"/>
                    <a:cs typeface="Apple SD Gothic Neo Light"/>
                  </a:rPr>
                  <a:t>▶</a:t>
                </a:r>
                <a:r>
                  <a:rPr sz="1650" spc="345" baseline="7575" dirty="0">
                    <a:solidFill>
                      <a:srgbClr val="7F7F7F"/>
                    </a:solidFill>
                    <a:latin typeface="Apple SD Gothic Neo Light"/>
                    <a:cs typeface="Apple SD Gothic Neo Light"/>
                  </a:rPr>
                  <a:t> </a:t>
                </a:r>
                <a:r>
                  <a:rPr sz="1100" spc="-90" dirty="0">
                    <a:solidFill>
                      <a:srgbClr val="FFFFFF"/>
                    </a:solidFill>
                    <a:latin typeface="Arial"/>
                    <a:cs typeface="Arial"/>
                  </a:rPr>
                  <a:t>hence</a:t>
                </a:r>
                <a:r>
                  <a:rPr sz="11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b="1" dirty="0">
                    <a:solidFill>
                      <a:srgbClr val="FFFFFF"/>
                    </a:solidFill>
                    <a:latin typeface="Arial"/>
                    <a:cs typeface="Arial"/>
                  </a:rPr>
                  <a:t>Muc</a:t>
                </a:r>
                <a:r>
                  <a:rPr sz="1100" b="1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b="1" spc="29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100" b="1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b="1" dirty="0">
                    <a:solidFill>
                      <a:srgbClr val="FFFFFF"/>
                    </a:solidFill>
                    <a:latin typeface="Arial"/>
                    <a:cs typeface="Arial"/>
                  </a:rPr>
                  <a:t>null(P’)</a:t>
                </a:r>
                <a:r>
                  <a:rPr sz="1100" b="1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dirty="0">
                    <a:solidFill>
                      <a:srgbClr val="FFFFFF"/>
                    </a:solidFill>
                    <a:latin typeface="Arial"/>
                    <a:cs typeface="Arial"/>
                  </a:rPr>
                  <a:t>(the</a:t>
                </a:r>
                <a:r>
                  <a:rPr sz="11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-60" dirty="0">
                    <a:solidFill>
                      <a:srgbClr val="FFFFFF"/>
                    </a:solidFill>
                    <a:latin typeface="Arial"/>
                    <a:cs typeface="Arial"/>
                  </a:rPr>
                  <a:t>transpose</a:t>
                </a:r>
                <a:r>
                  <a:rPr sz="11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is</a:t>
                </a:r>
                <a:r>
                  <a:rPr sz="11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important</a:t>
                </a:r>
                <a:r>
                  <a:rPr sz="1100" spc="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1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here)</a:t>
                </a:r>
                <a:endParaRPr sz="11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37" name="object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42" y="1486646"/>
                <a:ext cx="4334510" cy="1857368"/>
              </a:xfrm>
              <a:prstGeom prst="rect">
                <a:avLst/>
              </a:prstGeom>
              <a:blipFill>
                <a:blip r:embed="rId2"/>
                <a:stretch>
                  <a:fillRect l="-422" t="-2623" r="-985"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object 38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1867573" y="3338410"/>
            <a:ext cx="87312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Kalman</a:t>
            </a:r>
            <a:r>
              <a:rPr sz="600" spc="245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decomposition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17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31</a:t>
            </a:r>
          </a:p>
        </p:txBody>
      </p:sp>
      <p:sp>
        <p:nvSpPr>
          <p:cNvPr id="42" name="object 8">
            <a:extLst>
              <a:ext uri="{FF2B5EF4-FFF2-40B4-BE49-F238E27FC236}">
                <a16:creationId xmlns:a16="http://schemas.microsoft.com/office/drawing/2014/main" id="{8ACD6C2B-8942-FF5B-72E2-5938E49FDFBD}"/>
              </a:ext>
            </a:extLst>
          </p:cNvPr>
          <p:cNvSpPr txBox="1"/>
          <p:nvPr/>
        </p:nvSpPr>
        <p:spPr>
          <a:xfrm>
            <a:off x="1812239" y="500485"/>
            <a:ext cx="46799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800" i="1" spc="8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900" i="1" spc="127" baseline="27777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900" spc="127" baseline="27777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800" i="1" spc="85" dirty="0">
                <a:solidFill>
                  <a:srgbClr val="FFFFFF"/>
                </a:solidFill>
                <a:latin typeface="Arial"/>
                <a:cs typeface="Arial"/>
              </a:rPr>
              <a:t>AM</a:t>
            </a:r>
            <a:endParaRPr sz="800">
              <a:latin typeface="Arial"/>
              <a:cs typeface="Arial"/>
            </a:endParaRPr>
          </a:p>
        </p:txBody>
      </p:sp>
      <p:sp>
        <p:nvSpPr>
          <p:cNvPr id="43" name="object 24">
            <a:extLst>
              <a:ext uri="{FF2B5EF4-FFF2-40B4-BE49-F238E27FC236}">
                <a16:creationId xmlns:a16="http://schemas.microsoft.com/office/drawing/2014/main" id="{855D83FD-B8FF-73A3-ACFC-258FED005E50}"/>
              </a:ext>
            </a:extLst>
          </p:cNvPr>
          <p:cNvSpPr txBox="1"/>
          <p:nvPr/>
        </p:nvSpPr>
        <p:spPr>
          <a:xfrm>
            <a:off x="628650" y="781266"/>
            <a:ext cx="72009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65405">
              <a:lnSpc>
                <a:spcPct val="100000"/>
              </a:lnSpc>
              <a:spcBef>
                <a:spcPts val="95"/>
              </a:spcBef>
            </a:pPr>
            <a:r>
              <a:rPr sz="1200" i="1" spc="-55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-180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-44" baseline="-13888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i="1" spc="-165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i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200" i="1" spc="-55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-185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-52" baseline="-13888" dirty="0">
                <a:solidFill>
                  <a:srgbClr val="FFFFFF"/>
                </a:solidFill>
                <a:latin typeface="Arial"/>
                <a:cs typeface="Arial"/>
              </a:rPr>
              <a:t>uc</a:t>
            </a:r>
            <a:r>
              <a:rPr sz="1200" i="1" spc="-157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i="1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endParaRPr sz="1200">
              <a:latin typeface="Arial"/>
              <a:cs typeface="Arial"/>
            </a:endParaRPr>
          </a:p>
        </p:txBody>
      </p:sp>
      <p:sp>
        <p:nvSpPr>
          <p:cNvPr id="44" name="object 25">
            <a:extLst>
              <a:ext uri="{FF2B5EF4-FFF2-40B4-BE49-F238E27FC236}">
                <a16:creationId xmlns:a16="http://schemas.microsoft.com/office/drawing/2014/main" id="{5FEB5809-6D89-390E-39D1-88C48DF20BF3}"/>
              </a:ext>
            </a:extLst>
          </p:cNvPr>
          <p:cNvSpPr txBox="1"/>
          <p:nvPr/>
        </p:nvSpPr>
        <p:spPr>
          <a:xfrm>
            <a:off x="1483537" y="874268"/>
            <a:ext cx="1409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sp>
        <p:nvSpPr>
          <p:cNvPr id="45" name="object 26">
            <a:extLst>
              <a:ext uri="{FF2B5EF4-FFF2-40B4-BE49-F238E27FC236}">
                <a16:creationId xmlns:a16="http://schemas.microsoft.com/office/drawing/2014/main" id="{7EAE971F-B51A-3618-FA2C-FD55F3DF3D73}"/>
              </a:ext>
            </a:extLst>
          </p:cNvPr>
          <p:cNvSpPr txBox="1"/>
          <p:nvPr/>
        </p:nvSpPr>
        <p:spPr>
          <a:xfrm>
            <a:off x="1767865" y="781266"/>
            <a:ext cx="1111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46" name="object 27">
            <a:extLst>
              <a:ext uri="{FF2B5EF4-FFF2-40B4-BE49-F238E27FC236}">
                <a16:creationId xmlns:a16="http://schemas.microsoft.com/office/drawing/2014/main" id="{2737BE7E-4656-7A79-18ED-C783B5ED880C}"/>
              </a:ext>
            </a:extLst>
          </p:cNvPr>
          <p:cNvSpPr txBox="1"/>
          <p:nvPr/>
        </p:nvSpPr>
        <p:spPr>
          <a:xfrm>
            <a:off x="1866100" y="854660"/>
            <a:ext cx="736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47" name="object 28">
            <a:extLst>
              <a:ext uri="{FF2B5EF4-FFF2-40B4-BE49-F238E27FC236}">
                <a16:creationId xmlns:a16="http://schemas.microsoft.com/office/drawing/2014/main" id="{F64DFB84-3F6F-F554-D77C-A6076AD3873B}"/>
              </a:ext>
            </a:extLst>
          </p:cNvPr>
          <p:cNvSpPr txBox="1"/>
          <p:nvPr/>
        </p:nvSpPr>
        <p:spPr>
          <a:xfrm>
            <a:off x="1801063" y="743318"/>
            <a:ext cx="38925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1625" algn="l"/>
              </a:tabLst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endParaRPr sz="1200">
              <a:latin typeface="Arial"/>
              <a:cs typeface="Arial"/>
            </a:endParaRPr>
          </a:p>
        </p:txBody>
      </p:sp>
      <p:sp>
        <p:nvSpPr>
          <p:cNvPr id="48" name="object 29">
            <a:extLst>
              <a:ext uri="{FF2B5EF4-FFF2-40B4-BE49-F238E27FC236}">
                <a16:creationId xmlns:a16="http://schemas.microsoft.com/office/drawing/2014/main" id="{5C44C2F2-A2DF-C33B-25AC-84B8436BCB94}"/>
              </a:ext>
            </a:extLst>
          </p:cNvPr>
          <p:cNvSpPr txBox="1"/>
          <p:nvPr/>
        </p:nvSpPr>
        <p:spPr>
          <a:xfrm>
            <a:off x="2057196" y="781266"/>
            <a:ext cx="1111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49" name="object 30">
            <a:extLst>
              <a:ext uri="{FF2B5EF4-FFF2-40B4-BE49-F238E27FC236}">
                <a16:creationId xmlns:a16="http://schemas.microsoft.com/office/drawing/2014/main" id="{9F27EFD8-80C1-51C0-5216-25AA360D26CA}"/>
              </a:ext>
            </a:extLst>
          </p:cNvPr>
          <p:cNvSpPr txBox="1"/>
          <p:nvPr/>
        </p:nvSpPr>
        <p:spPr>
          <a:xfrm>
            <a:off x="2155431" y="854660"/>
            <a:ext cx="1333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800">
              <a:latin typeface="Arial"/>
              <a:cs typeface="Arial"/>
            </a:endParaRPr>
          </a:p>
        </p:txBody>
      </p:sp>
      <p:sp>
        <p:nvSpPr>
          <p:cNvPr id="50" name="object 31">
            <a:extLst>
              <a:ext uri="{FF2B5EF4-FFF2-40B4-BE49-F238E27FC236}">
                <a16:creationId xmlns:a16="http://schemas.microsoft.com/office/drawing/2014/main" id="{33A93BB0-0B45-23C9-3487-08ABC0B6A937}"/>
              </a:ext>
            </a:extLst>
          </p:cNvPr>
          <p:cNvSpPr txBox="1"/>
          <p:nvPr/>
        </p:nvSpPr>
        <p:spPr>
          <a:xfrm>
            <a:off x="1811070" y="966559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51" name="object 32">
            <a:extLst>
              <a:ext uri="{FF2B5EF4-FFF2-40B4-BE49-F238E27FC236}">
                <a16:creationId xmlns:a16="http://schemas.microsoft.com/office/drawing/2014/main" id="{35044766-9CE1-0FCC-C1AE-93F786D38922}"/>
              </a:ext>
            </a:extLst>
          </p:cNvPr>
          <p:cNvSpPr txBox="1"/>
          <p:nvPr/>
        </p:nvSpPr>
        <p:spPr>
          <a:xfrm>
            <a:off x="2029714" y="989330"/>
            <a:ext cx="2781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765" baseline="925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89" baseline="23148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800" i="1" spc="30" dirty="0">
                <a:solidFill>
                  <a:srgbClr val="FFFFFF"/>
                </a:solidFill>
                <a:latin typeface="Arial"/>
                <a:cs typeface="Arial"/>
              </a:rPr>
              <a:t>uc</a:t>
            </a:r>
            <a:endParaRPr sz="800">
              <a:latin typeface="Arial"/>
              <a:cs typeface="Arial"/>
            </a:endParaRPr>
          </a:p>
        </p:txBody>
      </p:sp>
      <p:sp>
        <p:nvSpPr>
          <p:cNvPr id="52" name="object 34">
            <a:extLst>
              <a:ext uri="{FF2B5EF4-FFF2-40B4-BE49-F238E27FC236}">
                <a16:creationId xmlns:a16="http://schemas.microsoft.com/office/drawing/2014/main" id="{80C5CA85-2AC7-2D2C-350F-654522335BE1}"/>
              </a:ext>
            </a:extLst>
          </p:cNvPr>
          <p:cNvSpPr txBox="1"/>
          <p:nvPr/>
        </p:nvSpPr>
        <p:spPr>
          <a:xfrm>
            <a:off x="3147085" y="874268"/>
            <a:ext cx="1409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1200">
              <a:latin typeface="Arial"/>
              <a:cs typeface="Arial"/>
            </a:endParaRPr>
          </a:p>
        </p:txBody>
      </p:sp>
      <p:sp>
        <p:nvSpPr>
          <p:cNvPr id="53" name="object 35">
            <a:extLst>
              <a:ext uri="{FF2B5EF4-FFF2-40B4-BE49-F238E27FC236}">
                <a16:creationId xmlns:a16="http://schemas.microsoft.com/office/drawing/2014/main" id="{CDF05D51-250F-1D95-E3F7-0373EC498C38}"/>
              </a:ext>
            </a:extLst>
          </p:cNvPr>
          <p:cNvSpPr txBox="1"/>
          <p:nvPr/>
        </p:nvSpPr>
        <p:spPr>
          <a:xfrm>
            <a:off x="3470503" y="744232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endParaRPr sz="1200">
              <a:latin typeface="Arial"/>
              <a:cs typeface="Arial"/>
            </a:endParaRPr>
          </a:p>
        </p:txBody>
      </p:sp>
      <p:sp>
        <p:nvSpPr>
          <p:cNvPr id="54" name="object 36">
            <a:extLst>
              <a:ext uri="{FF2B5EF4-FFF2-40B4-BE49-F238E27FC236}">
                <a16:creationId xmlns:a16="http://schemas.microsoft.com/office/drawing/2014/main" id="{079DFDB4-81D9-48B2-7DB7-4FCAF1FD9BDE}"/>
              </a:ext>
            </a:extLst>
          </p:cNvPr>
          <p:cNvSpPr txBox="1"/>
          <p:nvPr/>
        </p:nvSpPr>
        <p:spPr>
          <a:xfrm>
            <a:off x="3439858" y="782180"/>
            <a:ext cx="1117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2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</p:txBody>
      </p:sp>
      <p:sp>
        <p:nvSpPr>
          <p:cNvPr id="55" name="object 37">
            <a:extLst>
              <a:ext uri="{FF2B5EF4-FFF2-40B4-BE49-F238E27FC236}">
                <a16:creationId xmlns:a16="http://schemas.microsoft.com/office/drawing/2014/main" id="{6464CF56-EDBC-D1EE-D9CE-BCB8530A0A02}"/>
              </a:ext>
            </a:extLst>
          </p:cNvPr>
          <p:cNvSpPr txBox="1"/>
          <p:nvPr/>
        </p:nvSpPr>
        <p:spPr>
          <a:xfrm>
            <a:off x="3538524" y="855575"/>
            <a:ext cx="736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56" name="object 38">
            <a:extLst>
              <a:ext uri="{FF2B5EF4-FFF2-40B4-BE49-F238E27FC236}">
                <a16:creationId xmlns:a16="http://schemas.microsoft.com/office/drawing/2014/main" id="{B4DDA927-4F6F-A53F-85B1-02396D1AF041}"/>
              </a:ext>
            </a:extLst>
          </p:cNvPr>
          <p:cNvSpPr txBox="1"/>
          <p:nvPr/>
        </p:nvSpPr>
        <p:spPr>
          <a:xfrm>
            <a:off x="3483280" y="965644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57" name="object 40">
            <a:extLst>
              <a:ext uri="{FF2B5EF4-FFF2-40B4-BE49-F238E27FC236}">
                <a16:creationId xmlns:a16="http://schemas.microsoft.com/office/drawing/2014/main" id="{2C4B8C59-4FD5-D863-2AE4-18C3BC1B86DB}"/>
              </a:ext>
            </a:extLst>
          </p:cNvPr>
          <p:cNvSpPr txBox="1"/>
          <p:nvPr/>
        </p:nvSpPr>
        <p:spPr>
          <a:xfrm>
            <a:off x="3769715" y="874268"/>
            <a:ext cx="3092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kern="0"/>
            </a:def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58" name="左中括号 57">
            <a:extLst>
              <a:ext uri="{FF2B5EF4-FFF2-40B4-BE49-F238E27FC236}">
                <a16:creationId xmlns:a16="http://schemas.microsoft.com/office/drawing/2014/main" id="{611EE247-53BE-59D9-ADB4-13F8B0431CF2}"/>
              </a:ext>
            </a:extLst>
          </p:cNvPr>
          <p:cNvSpPr/>
          <p:nvPr/>
        </p:nvSpPr>
        <p:spPr>
          <a:xfrm>
            <a:off x="546824" y="797334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kern="0"/>
            </a:defPPr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9" name="左中括号 58">
            <a:extLst>
              <a:ext uri="{FF2B5EF4-FFF2-40B4-BE49-F238E27FC236}">
                <a16:creationId xmlns:a16="http://schemas.microsoft.com/office/drawing/2014/main" id="{F90BF3B8-FA06-52A0-2165-5C7E39F8F6A4}"/>
              </a:ext>
            </a:extLst>
          </p:cNvPr>
          <p:cNvSpPr/>
          <p:nvPr/>
        </p:nvSpPr>
        <p:spPr>
          <a:xfrm rot="10800000">
            <a:off x="1362177" y="795343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kern="0"/>
            </a:defPPr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0" name="左中括号 59">
            <a:extLst>
              <a:ext uri="{FF2B5EF4-FFF2-40B4-BE49-F238E27FC236}">
                <a16:creationId xmlns:a16="http://schemas.microsoft.com/office/drawing/2014/main" id="{81BEBEE4-693C-A393-8819-2F87D77C9A9F}"/>
              </a:ext>
            </a:extLst>
          </p:cNvPr>
          <p:cNvSpPr/>
          <p:nvPr/>
        </p:nvSpPr>
        <p:spPr>
          <a:xfrm rot="10800000">
            <a:off x="2345214" y="792881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kern="0"/>
            </a:defPPr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1" name="左中括号 60">
            <a:extLst>
              <a:ext uri="{FF2B5EF4-FFF2-40B4-BE49-F238E27FC236}">
                <a16:creationId xmlns:a16="http://schemas.microsoft.com/office/drawing/2014/main" id="{F1AE2A70-9C5A-C51E-749E-6D43E2C53E4D}"/>
              </a:ext>
            </a:extLst>
          </p:cNvPr>
          <p:cNvSpPr/>
          <p:nvPr/>
        </p:nvSpPr>
        <p:spPr>
          <a:xfrm rot="10800000">
            <a:off x="2991550" y="802237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kern="0"/>
            </a:defPPr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2" name="左中括号 61">
            <a:extLst>
              <a:ext uri="{FF2B5EF4-FFF2-40B4-BE49-F238E27FC236}">
                <a16:creationId xmlns:a16="http://schemas.microsoft.com/office/drawing/2014/main" id="{F1AB9FF4-29A6-63CF-6D4D-DA20C1BA64FA}"/>
              </a:ext>
            </a:extLst>
          </p:cNvPr>
          <p:cNvSpPr/>
          <p:nvPr/>
        </p:nvSpPr>
        <p:spPr>
          <a:xfrm rot="10800000">
            <a:off x="3667784" y="796278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kern="0"/>
            </a:defPPr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3" name="左中括号 62">
            <a:extLst>
              <a:ext uri="{FF2B5EF4-FFF2-40B4-BE49-F238E27FC236}">
                <a16:creationId xmlns:a16="http://schemas.microsoft.com/office/drawing/2014/main" id="{769EF3C7-7A0F-2064-5FA6-C2C9C6106D12}"/>
              </a:ext>
            </a:extLst>
          </p:cNvPr>
          <p:cNvSpPr/>
          <p:nvPr/>
        </p:nvSpPr>
        <p:spPr>
          <a:xfrm>
            <a:off x="1690598" y="797334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kern="0"/>
            </a:defPPr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4" name="左中括号 63">
            <a:extLst>
              <a:ext uri="{FF2B5EF4-FFF2-40B4-BE49-F238E27FC236}">
                <a16:creationId xmlns:a16="http://schemas.microsoft.com/office/drawing/2014/main" id="{81EFE30C-8A7F-6E49-66FD-D1B941ED4460}"/>
              </a:ext>
            </a:extLst>
          </p:cNvPr>
          <p:cNvSpPr/>
          <p:nvPr/>
        </p:nvSpPr>
        <p:spPr>
          <a:xfrm>
            <a:off x="2495222" y="808755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kern="0"/>
            </a:defPPr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5" name="左中括号 64">
            <a:extLst>
              <a:ext uri="{FF2B5EF4-FFF2-40B4-BE49-F238E27FC236}">
                <a16:creationId xmlns:a16="http://schemas.microsoft.com/office/drawing/2014/main" id="{C7E56E3A-4BE2-A7CA-5026-8ED279499566}"/>
              </a:ext>
            </a:extLst>
          </p:cNvPr>
          <p:cNvSpPr/>
          <p:nvPr/>
        </p:nvSpPr>
        <p:spPr>
          <a:xfrm>
            <a:off x="3356432" y="801898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>
            <a:defPPr>
              <a:defRPr kern="0"/>
            </a:defPPr>
            <a:lvl1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6" name="右大括号 65">
            <a:extLst>
              <a:ext uri="{FF2B5EF4-FFF2-40B4-BE49-F238E27FC236}">
                <a16:creationId xmlns:a16="http://schemas.microsoft.com/office/drawing/2014/main" id="{B5E61FAB-D6C3-7744-768E-F2B4DB512E2C}"/>
              </a:ext>
            </a:extLst>
          </p:cNvPr>
          <p:cNvSpPr/>
          <p:nvPr/>
        </p:nvSpPr>
        <p:spPr>
          <a:xfrm rot="16200000">
            <a:off x="1995774" y="347985"/>
            <a:ext cx="84851" cy="705466"/>
          </a:xfrm>
          <a:prstGeom prst="rightBrace">
            <a:avLst>
              <a:gd name="adj1" fmla="val 107361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object 46">
            <a:extLst>
              <a:ext uri="{FF2B5EF4-FFF2-40B4-BE49-F238E27FC236}">
                <a16:creationId xmlns:a16="http://schemas.microsoft.com/office/drawing/2014/main" id="{A5C8A133-474A-305A-6E62-DAC418A14020}"/>
              </a:ext>
            </a:extLst>
          </p:cNvPr>
          <p:cNvSpPr txBox="1"/>
          <p:nvPr/>
        </p:nvSpPr>
        <p:spPr>
          <a:xfrm>
            <a:off x="2518081" y="778314"/>
            <a:ext cx="502920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95"/>
              </a:spcBef>
            </a:pPr>
            <a:r>
              <a:rPr sz="1200" i="1" spc="-550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200" spc="-180" dirty="0">
                <a:solidFill>
                  <a:schemeClr val="bg1"/>
                </a:solidFill>
                <a:latin typeface="Arial"/>
                <a:cs typeface="Arial"/>
              </a:rPr>
              <a:t>¯</a:t>
            </a:r>
            <a:r>
              <a:rPr sz="1200" i="1" spc="-44" baseline="-13888" dirty="0">
                <a:solidFill>
                  <a:schemeClr val="bg1"/>
                </a:solidFill>
                <a:latin typeface="Arial"/>
                <a:cs typeface="Arial"/>
              </a:rPr>
              <a:t>c</a:t>
            </a:r>
            <a:r>
              <a:rPr sz="1200" i="1" spc="-165" baseline="-1388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78105">
              <a:lnSpc>
                <a:spcPct val="100000"/>
              </a:lnSpc>
              <a:spcBef>
                <a:spcPts val="5"/>
              </a:spcBef>
            </a:pPr>
            <a:r>
              <a:rPr sz="1200" i="1" spc="-555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200" spc="-185" dirty="0">
                <a:solidFill>
                  <a:schemeClr val="bg1"/>
                </a:solidFill>
                <a:latin typeface="Arial"/>
                <a:cs typeface="Arial"/>
              </a:rPr>
              <a:t>¯</a:t>
            </a:r>
            <a:r>
              <a:rPr sz="1200" i="1" spc="-52" baseline="-13888" dirty="0">
                <a:solidFill>
                  <a:schemeClr val="bg1"/>
                </a:solidFill>
                <a:latin typeface="Arial"/>
                <a:cs typeface="Arial"/>
              </a:rPr>
              <a:t>uc</a:t>
            </a:r>
            <a:r>
              <a:rPr sz="1200" i="1" spc="-112" baseline="-1388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8" name="object 14">
            <a:extLst>
              <a:ext uri="{FF2B5EF4-FFF2-40B4-BE49-F238E27FC236}">
                <a16:creationId xmlns:a16="http://schemas.microsoft.com/office/drawing/2014/main" id="{06B6A16C-FF44-69E0-9578-F3D58B823FEC}"/>
              </a:ext>
            </a:extLst>
          </p:cNvPr>
          <p:cNvSpPr txBox="1"/>
          <p:nvPr/>
        </p:nvSpPr>
        <p:spPr>
          <a:xfrm>
            <a:off x="3356432" y="500485"/>
            <a:ext cx="37401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120" baseline="-20833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600" i="1" spc="8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600" spc="8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spc="120" baseline="-20833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1200" baseline="-20833" dirty="0">
              <a:latin typeface="Arial"/>
              <a:cs typeface="Arial"/>
            </a:endParaRPr>
          </a:p>
        </p:txBody>
      </p:sp>
      <p:sp>
        <p:nvSpPr>
          <p:cNvPr id="69" name="右大括号 68">
            <a:extLst>
              <a:ext uri="{FF2B5EF4-FFF2-40B4-BE49-F238E27FC236}">
                <a16:creationId xmlns:a16="http://schemas.microsoft.com/office/drawing/2014/main" id="{6E9E3B7D-9CE5-79D2-D391-3CDC180A162B}"/>
              </a:ext>
            </a:extLst>
          </p:cNvPr>
          <p:cNvSpPr/>
          <p:nvPr/>
        </p:nvSpPr>
        <p:spPr>
          <a:xfrm rot="16200000">
            <a:off x="3502470" y="534594"/>
            <a:ext cx="71170" cy="350900"/>
          </a:xfrm>
          <a:prstGeom prst="rightBrace">
            <a:avLst>
              <a:gd name="adj1" fmla="val 107361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316674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0" dirty="0"/>
              <a:t>The</a:t>
            </a:r>
            <a:r>
              <a:rPr spc="-25" dirty="0"/>
              <a:t> </a:t>
            </a:r>
            <a:r>
              <a:rPr spc="-125" dirty="0"/>
              <a:t>techniques</a:t>
            </a:r>
            <a:r>
              <a:rPr spc="5" dirty="0"/>
              <a:t> </a:t>
            </a:r>
            <a:r>
              <a:rPr spc="-95" dirty="0"/>
              <a:t>apply</a:t>
            </a:r>
            <a:r>
              <a:rPr spc="-5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CT</a:t>
            </a:r>
            <a:r>
              <a:rPr spc="-5" dirty="0"/>
              <a:t> </a:t>
            </a:r>
            <a:r>
              <a:rPr spc="-125" dirty="0"/>
              <a:t>systems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97827" y="608926"/>
            <a:ext cx="4412615" cy="2540635"/>
            <a:chOff x="97827" y="608926"/>
            <a:chExt cx="4412615" cy="2540635"/>
          </a:xfrm>
        </p:grpSpPr>
        <p:sp>
          <p:nvSpPr>
            <p:cNvPr id="5" name="object 5"/>
            <p:cNvSpPr/>
            <p:nvPr/>
          </p:nvSpPr>
          <p:spPr>
            <a:xfrm>
              <a:off x="97827" y="608926"/>
              <a:ext cx="4412615" cy="245745"/>
            </a:xfrm>
            <a:custGeom>
              <a:avLst/>
              <a:gdLst/>
              <a:ahLst/>
              <a:cxnLst/>
              <a:rect l="l" t="t" r="r" b="b"/>
              <a:pathLst>
                <a:path w="4412615" h="245744">
                  <a:moveTo>
                    <a:pt x="4361594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45314"/>
                  </a:lnTo>
                  <a:lnTo>
                    <a:pt x="4412395" y="245314"/>
                  </a:lnTo>
                  <a:lnTo>
                    <a:pt x="4412395" y="50800"/>
                  </a:lnTo>
                  <a:lnTo>
                    <a:pt x="4408386" y="31075"/>
                  </a:lnTo>
                  <a:lnTo>
                    <a:pt x="4397472" y="14922"/>
                  </a:lnTo>
                  <a:lnTo>
                    <a:pt x="4381319" y="4008"/>
                  </a:lnTo>
                  <a:lnTo>
                    <a:pt x="43615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27" y="841578"/>
              <a:ext cx="4412395" cy="5060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7827" y="885841"/>
              <a:ext cx="4412615" cy="2263775"/>
            </a:xfrm>
            <a:custGeom>
              <a:avLst/>
              <a:gdLst/>
              <a:ahLst/>
              <a:cxnLst/>
              <a:rect l="l" t="t" r="r" b="b"/>
              <a:pathLst>
                <a:path w="4412615" h="2263775">
                  <a:moveTo>
                    <a:pt x="4412395" y="0"/>
                  </a:moveTo>
                  <a:lnTo>
                    <a:pt x="0" y="0"/>
                  </a:lnTo>
                  <a:lnTo>
                    <a:pt x="0" y="2212526"/>
                  </a:lnTo>
                  <a:lnTo>
                    <a:pt x="4008" y="2232251"/>
                  </a:lnTo>
                  <a:lnTo>
                    <a:pt x="14922" y="2248404"/>
                  </a:lnTo>
                  <a:lnTo>
                    <a:pt x="31075" y="2259318"/>
                  </a:lnTo>
                  <a:lnTo>
                    <a:pt x="50800" y="2263327"/>
                  </a:lnTo>
                  <a:lnTo>
                    <a:pt x="4361594" y="2263327"/>
                  </a:lnTo>
                  <a:lnTo>
                    <a:pt x="4381319" y="2259318"/>
                  </a:lnTo>
                  <a:lnTo>
                    <a:pt x="4397472" y="2248404"/>
                  </a:lnTo>
                  <a:lnTo>
                    <a:pt x="4408386" y="2232251"/>
                  </a:lnTo>
                  <a:lnTo>
                    <a:pt x="4412395" y="2212526"/>
                  </a:lnTo>
                  <a:lnTo>
                    <a:pt x="44123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8"/>
              <p:cNvSpPr txBox="1"/>
              <p:nvPr/>
            </p:nvSpPr>
            <p:spPr>
              <a:xfrm>
                <a:off x="135928" y="528532"/>
                <a:ext cx="4242435" cy="528991"/>
              </a:xfrm>
              <a:prstGeom prst="rect">
                <a:avLst/>
              </a:prstGeom>
            </p:spPr>
            <p:txBody>
              <a:bodyPr vert="horz" wrap="square" lIns="0" tIns="7683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605"/>
                  </a:spcBef>
                </a:pPr>
                <a:r>
                  <a:rPr lang="en-US" sz="1400" spc="-65" dirty="0">
                    <a:solidFill>
                      <a:srgbClr val="FFFFFF"/>
                    </a:solidFill>
                    <a:latin typeface="Arial"/>
                    <a:cs typeface="Arial"/>
                  </a:rPr>
                  <a:t>Theorem</a:t>
                </a:r>
                <a:r>
                  <a:rPr lang="en-US" sz="14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4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(Kalman</a:t>
                </a:r>
                <a:r>
                  <a:rPr lang="en-US" sz="1400" spc="-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400" spc="-70" dirty="0">
                    <a:solidFill>
                      <a:srgbClr val="FFFFFF"/>
                    </a:solidFill>
                    <a:latin typeface="Arial"/>
                    <a:cs typeface="Arial"/>
                  </a:rPr>
                  <a:t>canonical</a:t>
                </a:r>
                <a:r>
                  <a:rPr lang="en-US" sz="14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form</a:t>
                </a:r>
                <a:r>
                  <a:rPr lang="en-US" sz="1400" spc="-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4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(controllability))</a:t>
                </a:r>
                <a:endParaRPr lang="en-US" sz="1400" dirty="0">
                  <a:latin typeface="Arial"/>
                  <a:cs typeface="Arial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400"/>
                  </a:spcBef>
                </a:pP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Let</a:t>
                </a:r>
                <a:r>
                  <a:rPr lang="en-US" sz="1200" i="1" spc="-6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lang="en-US" sz="1200" i="1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65" dirty="0">
                    <a:solidFill>
                      <a:srgbClr val="FFFFFF"/>
                    </a:solidFill>
                    <a:latin typeface="Arial"/>
                    <a:cs typeface="Arial"/>
                  </a:rPr>
                  <a:t>n-</a:t>
                </a:r>
                <a:r>
                  <a:rPr lang="en-US" sz="1200" i="1" spc="-60" dirty="0">
                    <a:solidFill>
                      <a:srgbClr val="FFFFFF"/>
                    </a:solidFill>
                    <a:latin typeface="Arial"/>
                    <a:cs typeface="Arial"/>
                  </a:rPr>
                  <a:t>dimensional</a:t>
                </a:r>
                <a:r>
                  <a:rPr lang="en-US" sz="1200" i="1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65" dirty="0">
                    <a:solidFill>
                      <a:srgbClr val="FFFFFF"/>
                    </a:solidFill>
                    <a:latin typeface="Arial"/>
                    <a:cs typeface="Arial"/>
                  </a:rPr>
                  <a:t>state-</a:t>
                </a:r>
                <a:r>
                  <a:rPr lang="en-US" sz="1200" i="1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space</a:t>
                </a:r>
                <a:r>
                  <a:rPr lang="en-US" sz="1200" i="1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85" dirty="0">
                    <a:solidFill>
                      <a:srgbClr val="FFFFFF"/>
                    </a:solidFill>
                    <a:latin typeface="Arial"/>
                    <a:cs typeface="Arial"/>
                  </a:rPr>
                  <a:t>system</a:t>
                </a:r>
                <a:r>
                  <a:rPr lang="en-US" sz="1200" i="1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1200" b="0" i="1" spc="-245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zh-CN" altLang="en-US" sz="1200" b="0" i="1" spc="-245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 =</a:t>
                </a:r>
                <a:r>
                  <a:rPr lang="en-US" sz="12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Ax </a:t>
                </a:r>
                <a:r>
                  <a:rPr lang="en-US"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+</a:t>
                </a:r>
                <a:r>
                  <a:rPr lang="en-US" sz="1200" spc="-8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Bu,</a:t>
                </a:r>
                <a:r>
                  <a:rPr lang="en-US" sz="1200" i="1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y</a:t>
                </a:r>
                <a:r>
                  <a:rPr lang="en-US" sz="1200" i="1" spc="8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lang="en-US" sz="1200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Cx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+</a:t>
                </a:r>
                <a:r>
                  <a:rPr lang="en-US" sz="1200" spc="-8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Du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8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28" y="528532"/>
                <a:ext cx="4242435" cy="528991"/>
              </a:xfrm>
              <a:prstGeom prst="rect">
                <a:avLst/>
              </a:prstGeom>
              <a:blipFill>
                <a:blip r:embed="rId3"/>
                <a:stretch>
                  <a:fillRect l="-2299" r="-1437" b="-174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bject 9"/>
          <p:cNvSpPr txBox="1"/>
          <p:nvPr/>
        </p:nvSpPr>
        <p:spPr>
          <a:xfrm>
            <a:off x="135928" y="1040788"/>
            <a:ext cx="37115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12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45" dirty="0">
                <a:solidFill>
                  <a:srgbClr val="FFFFFF"/>
                </a:solidFill>
                <a:latin typeface="Arial"/>
                <a:cs typeface="Arial"/>
              </a:rPr>
              <a:t>uncontrollable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rank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controllability 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matrix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5928" y="1224252"/>
            <a:ext cx="211391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71675" algn="l"/>
              </a:tabLst>
            </a:pPr>
            <a:r>
              <a:rPr sz="1200" i="1" spc="-60" dirty="0">
                <a:solidFill>
                  <a:srgbClr val="FFFFFF"/>
                </a:solidFill>
                <a:latin typeface="Arial"/>
                <a:cs typeface="Arial"/>
              </a:rPr>
              <a:t>rank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45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200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n.</a:t>
            </a:r>
            <a:r>
              <a:rPr sz="1200" i="1" spc="1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Let</a:t>
            </a:r>
            <a:r>
              <a:rPr sz="1200" i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i="1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5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0363" y="1297634"/>
            <a:ext cx="17405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06195" algn="l"/>
                <a:tab pos="1624330" algn="l"/>
              </a:tabLst>
            </a:pPr>
            <a:r>
              <a:rPr sz="80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8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uc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73745" y="1214827"/>
            <a:ext cx="84391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67080" algn="l"/>
              </a:tabLst>
            </a:pPr>
            <a:r>
              <a:rPr sz="1200" spc="105" dirty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105" dirty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13165" y="1224252"/>
            <a:ext cx="8089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35609" algn="l"/>
              </a:tabLst>
            </a:pP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i="1" spc="-80" dirty="0">
                <a:solidFill>
                  <a:srgbClr val="FFFFFF"/>
                </a:solidFill>
                <a:latin typeface="Arial"/>
                <a:cs typeface="Arial"/>
              </a:rPr>
              <a:t>where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7828" y="1407716"/>
            <a:ext cx="4400550" cy="758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 marR="43180">
              <a:lnSpc>
                <a:spcPct val="100000"/>
              </a:lnSpc>
              <a:spcBef>
                <a:spcPts val="95"/>
              </a:spcBef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i="1" spc="195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[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spc="-37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3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i="1" spc="-52" baseline="-13888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900" spc="-52" baseline="-27777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900" spc="-104" baseline="-2777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consists</a:t>
            </a:r>
            <a:r>
              <a:rPr sz="1200" i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i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292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45" dirty="0">
                <a:solidFill>
                  <a:srgbClr val="FFFFFF"/>
                </a:solidFill>
                <a:latin typeface="Arial"/>
                <a:cs typeface="Arial"/>
              </a:rPr>
              <a:t>linearly</a:t>
            </a:r>
            <a:r>
              <a:rPr sz="1200" i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60" dirty="0">
                <a:solidFill>
                  <a:srgbClr val="FFFFFF"/>
                </a:solidFill>
                <a:latin typeface="Arial"/>
                <a:cs typeface="Arial"/>
              </a:rPr>
              <a:t>independent</a:t>
            </a:r>
            <a:r>
              <a:rPr sz="1200" i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columns</a:t>
            </a:r>
            <a:r>
              <a:rPr sz="1200" i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i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P,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uc</a:t>
            </a:r>
            <a:r>
              <a:rPr sz="1200" i="1" spc="232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900" baseline="-27777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+1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8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200" i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85" dirty="0">
                <a:solidFill>
                  <a:srgbClr val="FFFFFF"/>
                </a:solidFill>
                <a:latin typeface="Arial"/>
                <a:cs typeface="Arial"/>
              </a:rPr>
              <a:t>added</a:t>
            </a:r>
            <a:r>
              <a:rPr sz="1200" i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columns</a:t>
            </a:r>
            <a:r>
              <a:rPr sz="1200" i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i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complete</a:t>
            </a:r>
            <a:r>
              <a:rPr sz="1200" i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i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85" dirty="0">
                <a:solidFill>
                  <a:srgbClr val="FFFFFF"/>
                </a:solidFill>
                <a:latin typeface="Arial"/>
                <a:cs typeface="Arial"/>
              </a:rPr>
              <a:t>basis</a:t>
            </a:r>
            <a:r>
              <a:rPr sz="1200" i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for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00" i="1" baseline="312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247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Arial"/>
                <a:cs typeface="Arial"/>
              </a:rPr>
              <a:t>yield</a:t>
            </a:r>
            <a:r>
              <a:rPr sz="1200" i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200" i="1" spc="-60" dirty="0">
                <a:solidFill>
                  <a:srgbClr val="FFFFFF"/>
                </a:solidFill>
                <a:latin typeface="Arial"/>
                <a:cs typeface="Arial"/>
              </a:rPr>
              <a:t>nonsingular</a:t>
            </a:r>
            <a:r>
              <a:rPr sz="1200" i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M.</a:t>
            </a:r>
            <a:r>
              <a:rPr sz="1200" i="1" spc="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Arial"/>
                <a:cs typeface="Arial"/>
              </a:rPr>
              <a:t>Then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 the </a:t>
            </a:r>
            <a:r>
              <a:rPr sz="1200" i="1" spc="-30" dirty="0">
                <a:solidFill>
                  <a:srgbClr val="FFFFFF"/>
                </a:solidFill>
                <a:latin typeface="Arial"/>
                <a:cs typeface="Arial"/>
              </a:rPr>
              <a:t>similarity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transformation</a:t>
            </a:r>
            <a:endParaRPr sz="12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15"/>
              </a:spcBef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x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6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i="1" spc="-55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transforms</a:t>
            </a:r>
            <a:r>
              <a:rPr sz="1200" i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i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85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1200" i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Arial"/>
                <a:cs typeface="Arial"/>
              </a:rPr>
              <a:t>equation</a:t>
            </a:r>
            <a:r>
              <a:rPr sz="1200" i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endParaRPr sz="12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1867573" y="3338410"/>
            <a:ext cx="87312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BF447D"/>
                </a:solidFill>
                <a:latin typeface="Arial"/>
                <a:cs typeface="Arial"/>
                <a:hlinkClick r:id="rId4" action="ppaction://hlinksldjump"/>
              </a:rPr>
              <a:t>Kalman</a:t>
            </a:r>
            <a:r>
              <a:rPr sz="600" spc="245" dirty="0">
                <a:solidFill>
                  <a:srgbClr val="BF447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4" action="ppaction://hlinksldjump"/>
              </a:rPr>
              <a:t>decomposition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18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31</a:t>
            </a:r>
          </a:p>
        </p:txBody>
      </p:sp>
      <p:sp>
        <p:nvSpPr>
          <p:cNvPr id="48" name="object 24">
            <a:extLst>
              <a:ext uri="{FF2B5EF4-FFF2-40B4-BE49-F238E27FC236}">
                <a16:creationId xmlns:a16="http://schemas.microsoft.com/office/drawing/2014/main" id="{C8DE0544-033A-96C7-FB06-9E9DE1F0D625}"/>
              </a:ext>
            </a:extLst>
          </p:cNvPr>
          <p:cNvSpPr txBox="1"/>
          <p:nvPr/>
        </p:nvSpPr>
        <p:spPr>
          <a:xfrm>
            <a:off x="1510512" y="2414211"/>
            <a:ext cx="140970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9" name="object 25">
            <a:extLst>
              <a:ext uri="{FF2B5EF4-FFF2-40B4-BE49-F238E27FC236}">
                <a16:creationId xmlns:a16="http://schemas.microsoft.com/office/drawing/2014/main" id="{C5FA5FF5-FB90-3B37-12E0-04F6B32C8F8D}"/>
              </a:ext>
            </a:extLst>
          </p:cNvPr>
          <p:cNvSpPr txBox="1"/>
          <p:nvPr/>
        </p:nvSpPr>
        <p:spPr>
          <a:xfrm>
            <a:off x="1767865" y="2321209"/>
            <a:ext cx="111125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0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0" name="object 26">
            <a:extLst>
              <a:ext uri="{FF2B5EF4-FFF2-40B4-BE49-F238E27FC236}">
                <a16:creationId xmlns:a16="http://schemas.microsoft.com/office/drawing/2014/main" id="{7DEF2551-C984-9D01-2AB3-AF8ECE58C9FD}"/>
              </a:ext>
            </a:extLst>
          </p:cNvPr>
          <p:cNvSpPr txBox="1"/>
          <p:nvPr/>
        </p:nvSpPr>
        <p:spPr>
          <a:xfrm>
            <a:off x="1866100" y="2394603"/>
            <a:ext cx="73660" cy="135293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chemeClr val="bg1"/>
                </a:solidFill>
                <a:latin typeface="Arial"/>
                <a:cs typeface="Arial"/>
              </a:rPr>
              <a:t>c</a:t>
            </a:r>
            <a:endParaRPr sz="8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1" name="object 27">
            <a:extLst>
              <a:ext uri="{FF2B5EF4-FFF2-40B4-BE49-F238E27FC236}">
                <a16:creationId xmlns:a16="http://schemas.microsoft.com/office/drawing/2014/main" id="{A54F136C-A28B-6479-81F3-3A74CD012842}"/>
              </a:ext>
            </a:extLst>
          </p:cNvPr>
          <p:cNvSpPr txBox="1"/>
          <p:nvPr/>
        </p:nvSpPr>
        <p:spPr>
          <a:xfrm>
            <a:off x="1801063" y="2283261"/>
            <a:ext cx="389255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1625" algn="l"/>
              </a:tabLst>
            </a:pP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¯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¯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2" name="object 28">
            <a:extLst>
              <a:ext uri="{FF2B5EF4-FFF2-40B4-BE49-F238E27FC236}">
                <a16:creationId xmlns:a16="http://schemas.microsoft.com/office/drawing/2014/main" id="{FB0D5277-3FCF-5B24-AC1A-B74230950679}"/>
              </a:ext>
            </a:extLst>
          </p:cNvPr>
          <p:cNvSpPr txBox="1"/>
          <p:nvPr/>
        </p:nvSpPr>
        <p:spPr>
          <a:xfrm>
            <a:off x="2057196" y="2321209"/>
            <a:ext cx="111125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0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3" name="object 29">
            <a:extLst>
              <a:ext uri="{FF2B5EF4-FFF2-40B4-BE49-F238E27FC236}">
                <a16:creationId xmlns:a16="http://schemas.microsoft.com/office/drawing/2014/main" id="{A9267164-BD2E-A805-6800-DF43A316F572}"/>
              </a:ext>
            </a:extLst>
          </p:cNvPr>
          <p:cNvSpPr txBox="1"/>
          <p:nvPr/>
        </p:nvSpPr>
        <p:spPr>
          <a:xfrm>
            <a:off x="2155431" y="2394603"/>
            <a:ext cx="133350" cy="135293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solidFill>
                  <a:schemeClr val="bg1"/>
                </a:solidFill>
                <a:latin typeface="Arial"/>
                <a:cs typeface="Arial"/>
              </a:rPr>
              <a:t>12</a:t>
            </a:r>
            <a:endParaRPr sz="8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4" name="object 30">
            <a:extLst>
              <a:ext uri="{FF2B5EF4-FFF2-40B4-BE49-F238E27FC236}">
                <a16:creationId xmlns:a16="http://schemas.microsoft.com/office/drawing/2014/main" id="{AD6AE771-70F5-0D73-5021-18B1158A0F17}"/>
              </a:ext>
            </a:extLst>
          </p:cNvPr>
          <p:cNvSpPr txBox="1"/>
          <p:nvPr/>
        </p:nvSpPr>
        <p:spPr>
          <a:xfrm>
            <a:off x="1811070" y="2506502"/>
            <a:ext cx="99695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5" name="object 31">
            <a:extLst>
              <a:ext uri="{FF2B5EF4-FFF2-40B4-BE49-F238E27FC236}">
                <a16:creationId xmlns:a16="http://schemas.microsoft.com/office/drawing/2014/main" id="{B5390652-D04B-8302-7582-C019D2B11AD3}"/>
              </a:ext>
            </a:extLst>
          </p:cNvPr>
          <p:cNvSpPr txBox="1"/>
          <p:nvPr/>
        </p:nvSpPr>
        <p:spPr>
          <a:xfrm>
            <a:off x="2029714" y="2529273"/>
            <a:ext cx="278130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765" baseline="9259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1800" spc="-89" baseline="23148" dirty="0">
                <a:solidFill>
                  <a:schemeClr val="bg1"/>
                </a:solidFill>
                <a:latin typeface="Arial"/>
                <a:cs typeface="Arial"/>
              </a:rPr>
              <a:t>¯</a:t>
            </a:r>
            <a:r>
              <a:rPr sz="800" i="1" spc="30" dirty="0">
                <a:solidFill>
                  <a:schemeClr val="bg1"/>
                </a:solidFill>
                <a:latin typeface="Arial"/>
                <a:cs typeface="Arial"/>
              </a:rPr>
              <a:t>uc</a:t>
            </a:r>
            <a:endParaRPr sz="8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6" name="object 33">
            <a:extLst>
              <a:ext uri="{FF2B5EF4-FFF2-40B4-BE49-F238E27FC236}">
                <a16:creationId xmlns:a16="http://schemas.microsoft.com/office/drawing/2014/main" id="{336C900A-6C8B-AD68-502B-793545F1EAE8}"/>
              </a:ext>
            </a:extLst>
          </p:cNvPr>
          <p:cNvSpPr txBox="1"/>
          <p:nvPr/>
        </p:nvSpPr>
        <p:spPr>
          <a:xfrm>
            <a:off x="2914650" y="2414211"/>
            <a:ext cx="140970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7" name="object 34">
            <a:extLst>
              <a:ext uri="{FF2B5EF4-FFF2-40B4-BE49-F238E27FC236}">
                <a16:creationId xmlns:a16="http://schemas.microsoft.com/office/drawing/2014/main" id="{6D4DBBDB-D6EC-A092-E7E6-7884561D2BEC}"/>
              </a:ext>
            </a:extLst>
          </p:cNvPr>
          <p:cNvSpPr txBox="1"/>
          <p:nvPr/>
        </p:nvSpPr>
        <p:spPr>
          <a:xfrm>
            <a:off x="3238068" y="2284175"/>
            <a:ext cx="99695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¯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8" name="object 35">
            <a:extLst>
              <a:ext uri="{FF2B5EF4-FFF2-40B4-BE49-F238E27FC236}">
                <a16:creationId xmlns:a16="http://schemas.microsoft.com/office/drawing/2014/main" id="{B6AD2F4D-C0B6-9042-B36F-F5C45A65A849}"/>
              </a:ext>
            </a:extLst>
          </p:cNvPr>
          <p:cNvSpPr txBox="1"/>
          <p:nvPr/>
        </p:nvSpPr>
        <p:spPr>
          <a:xfrm>
            <a:off x="3207423" y="2322123"/>
            <a:ext cx="111760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20" dirty="0">
                <a:solidFill>
                  <a:schemeClr val="bg1"/>
                </a:solidFill>
                <a:latin typeface="Arial"/>
                <a:cs typeface="Arial"/>
              </a:rPr>
              <a:t>B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9" name="object 36">
            <a:extLst>
              <a:ext uri="{FF2B5EF4-FFF2-40B4-BE49-F238E27FC236}">
                <a16:creationId xmlns:a16="http://schemas.microsoft.com/office/drawing/2014/main" id="{D5B8AE76-985F-430E-148E-EC61637DF2D3}"/>
              </a:ext>
            </a:extLst>
          </p:cNvPr>
          <p:cNvSpPr txBox="1"/>
          <p:nvPr/>
        </p:nvSpPr>
        <p:spPr>
          <a:xfrm>
            <a:off x="3306089" y="2395518"/>
            <a:ext cx="73660" cy="135293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chemeClr val="bg1"/>
                </a:solidFill>
                <a:latin typeface="Arial"/>
                <a:cs typeface="Arial"/>
              </a:rPr>
              <a:t>c</a:t>
            </a:r>
            <a:endParaRPr sz="8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0" name="object 37">
            <a:extLst>
              <a:ext uri="{FF2B5EF4-FFF2-40B4-BE49-F238E27FC236}">
                <a16:creationId xmlns:a16="http://schemas.microsoft.com/office/drawing/2014/main" id="{1E7EA7EE-3C50-B304-3342-0393C41AB8EB}"/>
              </a:ext>
            </a:extLst>
          </p:cNvPr>
          <p:cNvSpPr txBox="1"/>
          <p:nvPr/>
        </p:nvSpPr>
        <p:spPr>
          <a:xfrm>
            <a:off x="3250845" y="2505587"/>
            <a:ext cx="99695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1" name="object 39">
            <a:extLst>
              <a:ext uri="{FF2B5EF4-FFF2-40B4-BE49-F238E27FC236}">
                <a16:creationId xmlns:a16="http://schemas.microsoft.com/office/drawing/2014/main" id="{EB235DAB-3817-C3C6-AFF1-B4C7773E97A6}"/>
              </a:ext>
            </a:extLst>
          </p:cNvPr>
          <p:cNvSpPr txBox="1"/>
          <p:nvPr/>
        </p:nvSpPr>
        <p:spPr>
          <a:xfrm>
            <a:off x="3537280" y="2414211"/>
            <a:ext cx="309245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2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2" name="object 40">
            <a:extLst>
              <a:ext uri="{FF2B5EF4-FFF2-40B4-BE49-F238E27FC236}">
                <a16:creationId xmlns:a16="http://schemas.microsoft.com/office/drawing/2014/main" id="{90EECDD7-146C-EFC8-CE05-E5D4F26E9712}"/>
              </a:ext>
            </a:extLst>
          </p:cNvPr>
          <p:cNvSpPr txBox="1"/>
          <p:nvPr/>
        </p:nvSpPr>
        <p:spPr>
          <a:xfrm>
            <a:off x="1655825" y="2811266"/>
            <a:ext cx="88900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05" dirty="0">
                <a:solidFill>
                  <a:schemeClr val="bg1"/>
                </a:solidFill>
                <a:latin typeface="Arial"/>
                <a:cs typeface="Arial"/>
              </a:rPr>
              <a:t>[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3" name="object 41">
            <a:extLst>
              <a:ext uri="{FF2B5EF4-FFF2-40B4-BE49-F238E27FC236}">
                <a16:creationId xmlns:a16="http://schemas.microsoft.com/office/drawing/2014/main" id="{72BF4955-E5B1-E3E4-FDF5-C3653A16C777}"/>
              </a:ext>
            </a:extLst>
          </p:cNvPr>
          <p:cNvSpPr txBox="1"/>
          <p:nvPr/>
        </p:nvSpPr>
        <p:spPr>
          <a:xfrm>
            <a:off x="1156487" y="2833577"/>
            <a:ext cx="702310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07060" algn="l"/>
              </a:tabLst>
            </a:pPr>
            <a:r>
              <a:rPr lang="en-US" sz="1200" i="1" spc="-75" dirty="0">
                <a:solidFill>
                  <a:schemeClr val="bg1"/>
                </a:solidFill>
                <a:latin typeface="Arial"/>
                <a:cs typeface="Arial"/>
              </a:rPr>
              <a:t>      </a:t>
            </a:r>
            <a:r>
              <a:rPr sz="1200" i="1" spc="-75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sz="1200" i="1" spc="-20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15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1200" i="1" spc="-630" dirty="0">
                <a:solidFill>
                  <a:schemeClr val="bg1"/>
                </a:solidFill>
                <a:latin typeface="Arial"/>
                <a:cs typeface="Arial"/>
              </a:rPr>
              <a:t>C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4" name="object 42">
            <a:extLst>
              <a:ext uri="{FF2B5EF4-FFF2-40B4-BE49-F238E27FC236}">
                <a16:creationId xmlns:a16="http://schemas.microsoft.com/office/drawing/2014/main" id="{31D863E7-DEA2-F0E7-EF4C-331BA06CCEB2}"/>
              </a:ext>
            </a:extLst>
          </p:cNvPr>
          <p:cNvSpPr txBox="1"/>
          <p:nvPr/>
        </p:nvSpPr>
        <p:spPr>
          <a:xfrm>
            <a:off x="1845970" y="2906604"/>
            <a:ext cx="73660" cy="135293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chemeClr val="bg1"/>
                </a:solidFill>
                <a:latin typeface="Arial"/>
                <a:cs typeface="Arial"/>
              </a:rPr>
              <a:t>c</a:t>
            </a:r>
            <a:endParaRPr sz="8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5" name="object 43">
            <a:extLst>
              <a:ext uri="{FF2B5EF4-FFF2-40B4-BE49-F238E27FC236}">
                <a16:creationId xmlns:a16="http://schemas.microsoft.com/office/drawing/2014/main" id="{23CC0E47-58C3-43CB-6CCC-87F91A8029C7}"/>
              </a:ext>
            </a:extLst>
          </p:cNvPr>
          <p:cNvSpPr txBox="1"/>
          <p:nvPr/>
        </p:nvSpPr>
        <p:spPr>
          <a:xfrm>
            <a:off x="1763280" y="2795262"/>
            <a:ext cx="447675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283845" algn="l"/>
              </a:tabLst>
            </a:pP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¯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1800" i="1" spc="-930" baseline="-13888" dirty="0">
                <a:solidFill>
                  <a:schemeClr val="bg1"/>
                </a:solidFill>
                <a:latin typeface="Arial"/>
                <a:cs typeface="Arial"/>
              </a:rPr>
              <a:t>C</a:t>
            </a:r>
            <a:r>
              <a:rPr sz="1200" spc="-90" dirty="0">
                <a:solidFill>
                  <a:schemeClr val="bg1"/>
                </a:solidFill>
                <a:latin typeface="Arial"/>
                <a:cs typeface="Arial"/>
              </a:rPr>
              <a:t>¯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6" name="object 44">
            <a:extLst>
              <a:ext uri="{FF2B5EF4-FFF2-40B4-BE49-F238E27FC236}">
                <a16:creationId xmlns:a16="http://schemas.microsoft.com/office/drawing/2014/main" id="{0B7786A6-2A72-A325-872C-67CDF1BC4E9C}"/>
              </a:ext>
            </a:extLst>
          </p:cNvPr>
          <p:cNvSpPr txBox="1"/>
          <p:nvPr/>
        </p:nvSpPr>
        <p:spPr>
          <a:xfrm>
            <a:off x="2129967" y="2906604"/>
            <a:ext cx="128905" cy="135293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25" dirty="0">
                <a:solidFill>
                  <a:schemeClr val="bg1"/>
                </a:solidFill>
                <a:latin typeface="Arial"/>
                <a:cs typeface="Arial"/>
              </a:rPr>
              <a:t>uc</a:t>
            </a:r>
            <a:endParaRPr sz="8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7" name="object 45">
            <a:extLst>
              <a:ext uri="{FF2B5EF4-FFF2-40B4-BE49-F238E27FC236}">
                <a16:creationId xmlns:a16="http://schemas.microsoft.com/office/drawing/2014/main" id="{792AD4B1-FFB5-B048-0097-5688998D3691}"/>
              </a:ext>
            </a:extLst>
          </p:cNvPr>
          <p:cNvSpPr txBox="1"/>
          <p:nvPr/>
        </p:nvSpPr>
        <p:spPr>
          <a:xfrm>
            <a:off x="2254160" y="2672209"/>
            <a:ext cx="245110" cy="289182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spc="232" baseline="-32407" dirty="0">
                <a:solidFill>
                  <a:schemeClr val="bg1"/>
                </a:solidFill>
                <a:latin typeface="Arial"/>
                <a:cs typeface="Arial"/>
              </a:rPr>
              <a:t>]</a:t>
            </a:r>
            <a:r>
              <a:rPr sz="1800" spc="-202" baseline="-32407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8" name="object 46">
            <a:extLst>
              <a:ext uri="{FF2B5EF4-FFF2-40B4-BE49-F238E27FC236}">
                <a16:creationId xmlns:a16="http://schemas.microsoft.com/office/drawing/2014/main" id="{0E217701-001A-0668-D222-921C293EB4A8}"/>
              </a:ext>
            </a:extLst>
          </p:cNvPr>
          <p:cNvSpPr txBox="1"/>
          <p:nvPr/>
        </p:nvSpPr>
        <p:spPr>
          <a:xfrm>
            <a:off x="2518805" y="2298376"/>
            <a:ext cx="335279" cy="381515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95"/>
              </a:spcBef>
            </a:pPr>
            <a:r>
              <a:rPr sz="1200" i="1" spc="-550" dirty="0" err="1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200" spc="-180" dirty="0" err="1">
                <a:solidFill>
                  <a:schemeClr val="bg1"/>
                </a:solidFill>
                <a:latin typeface="Arial"/>
                <a:cs typeface="Arial"/>
              </a:rPr>
              <a:t>¯</a:t>
            </a:r>
            <a:r>
              <a:rPr sz="1200" i="1" spc="-44" baseline="-13888" dirty="0" err="1">
                <a:solidFill>
                  <a:schemeClr val="bg1"/>
                </a:solidFill>
                <a:latin typeface="Arial"/>
                <a:cs typeface="Arial"/>
              </a:rPr>
              <a:t>c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78105">
              <a:lnSpc>
                <a:spcPct val="100000"/>
              </a:lnSpc>
              <a:spcBef>
                <a:spcPts val="5"/>
              </a:spcBef>
            </a:pPr>
            <a:r>
              <a:rPr sz="1200" i="1" spc="-555" dirty="0" err="1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200" spc="-185" dirty="0" err="1">
                <a:solidFill>
                  <a:schemeClr val="bg1"/>
                </a:solidFill>
                <a:latin typeface="Arial"/>
                <a:cs typeface="Arial"/>
              </a:rPr>
              <a:t>¯</a:t>
            </a:r>
            <a:r>
              <a:rPr sz="1200" i="1" spc="-52" baseline="-13888" dirty="0" err="1">
                <a:solidFill>
                  <a:schemeClr val="bg1"/>
                </a:solidFill>
                <a:latin typeface="Arial"/>
                <a:cs typeface="Arial"/>
              </a:rPr>
              <a:t>uc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9" name="object 47">
            <a:extLst>
              <a:ext uri="{FF2B5EF4-FFF2-40B4-BE49-F238E27FC236}">
                <a16:creationId xmlns:a16="http://schemas.microsoft.com/office/drawing/2014/main" id="{A5E92E39-2697-6DAA-25E1-EF78892093A6}"/>
              </a:ext>
            </a:extLst>
          </p:cNvPr>
          <p:cNvSpPr txBox="1"/>
          <p:nvPr/>
        </p:nvSpPr>
        <p:spPr>
          <a:xfrm>
            <a:off x="2717800" y="2833577"/>
            <a:ext cx="730250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lang="en-US" spc="-60" baseline="78703" dirty="0">
                <a:solidFill>
                  <a:schemeClr val="bg1"/>
                </a:solidFill>
                <a:latin typeface="Arial"/>
                <a:cs typeface="Arial"/>
              </a:rPr>
              <a:t>  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sz="1200" spc="-6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chemeClr val="bg1"/>
                </a:solidFill>
                <a:latin typeface="Arial"/>
                <a:cs typeface="Arial"/>
              </a:rPr>
              <a:t>Du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0" name="左中括号 69">
            <a:extLst>
              <a:ext uri="{FF2B5EF4-FFF2-40B4-BE49-F238E27FC236}">
                <a16:creationId xmlns:a16="http://schemas.microsoft.com/office/drawing/2014/main" id="{AF48BF97-C93A-DD43-7818-7773413F41C0}"/>
              </a:ext>
            </a:extLst>
          </p:cNvPr>
          <p:cNvSpPr/>
          <p:nvPr/>
        </p:nvSpPr>
        <p:spPr>
          <a:xfrm rot="10800000">
            <a:off x="2345214" y="2332824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1" name="左中括号 70">
            <a:extLst>
              <a:ext uri="{FF2B5EF4-FFF2-40B4-BE49-F238E27FC236}">
                <a16:creationId xmlns:a16="http://schemas.microsoft.com/office/drawing/2014/main" id="{1FADE41B-1FC6-580D-8C67-6C56232239A2}"/>
              </a:ext>
            </a:extLst>
          </p:cNvPr>
          <p:cNvSpPr/>
          <p:nvPr/>
        </p:nvSpPr>
        <p:spPr>
          <a:xfrm rot="10800000">
            <a:off x="2813305" y="2325865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2" name="左中括号 71">
            <a:extLst>
              <a:ext uri="{FF2B5EF4-FFF2-40B4-BE49-F238E27FC236}">
                <a16:creationId xmlns:a16="http://schemas.microsoft.com/office/drawing/2014/main" id="{3813F26B-AD72-55BF-6994-1C5597352997}"/>
              </a:ext>
            </a:extLst>
          </p:cNvPr>
          <p:cNvSpPr/>
          <p:nvPr/>
        </p:nvSpPr>
        <p:spPr>
          <a:xfrm rot="10800000">
            <a:off x="3435349" y="2336221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3" name="左中括号 72">
            <a:extLst>
              <a:ext uri="{FF2B5EF4-FFF2-40B4-BE49-F238E27FC236}">
                <a16:creationId xmlns:a16="http://schemas.microsoft.com/office/drawing/2014/main" id="{07CF7A72-B18C-5830-E2A5-FC146009FC50}"/>
              </a:ext>
            </a:extLst>
          </p:cNvPr>
          <p:cNvSpPr/>
          <p:nvPr/>
        </p:nvSpPr>
        <p:spPr>
          <a:xfrm>
            <a:off x="1690598" y="2337277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4" name="左中括号 73">
            <a:extLst>
              <a:ext uri="{FF2B5EF4-FFF2-40B4-BE49-F238E27FC236}">
                <a16:creationId xmlns:a16="http://schemas.microsoft.com/office/drawing/2014/main" id="{B81F3B14-E1F3-7B28-ED8D-063FBF2E9A25}"/>
              </a:ext>
            </a:extLst>
          </p:cNvPr>
          <p:cNvSpPr/>
          <p:nvPr/>
        </p:nvSpPr>
        <p:spPr>
          <a:xfrm>
            <a:off x="2496202" y="2325865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5" name="左中括号 74">
            <a:extLst>
              <a:ext uri="{FF2B5EF4-FFF2-40B4-BE49-F238E27FC236}">
                <a16:creationId xmlns:a16="http://schemas.microsoft.com/office/drawing/2014/main" id="{33F7D907-3F35-9B53-7828-3EB9BCEBA34E}"/>
              </a:ext>
            </a:extLst>
          </p:cNvPr>
          <p:cNvSpPr/>
          <p:nvPr/>
        </p:nvSpPr>
        <p:spPr>
          <a:xfrm>
            <a:off x="3123997" y="2341841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6" name="object 46">
            <a:extLst>
              <a:ext uri="{FF2B5EF4-FFF2-40B4-BE49-F238E27FC236}">
                <a16:creationId xmlns:a16="http://schemas.microsoft.com/office/drawing/2014/main" id="{D7B30574-7FEA-AF19-8143-1F1C082C3C2F}"/>
              </a:ext>
            </a:extLst>
          </p:cNvPr>
          <p:cNvSpPr txBox="1"/>
          <p:nvPr/>
        </p:nvSpPr>
        <p:spPr>
          <a:xfrm>
            <a:off x="1120242" y="2308974"/>
            <a:ext cx="335279" cy="381515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95"/>
              </a:spcBef>
            </a:pPr>
            <a:r>
              <a:rPr sz="1200" i="1" spc="-550" dirty="0" err="1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200" spc="-180" dirty="0" err="1">
                <a:solidFill>
                  <a:schemeClr val="bg1"/>
                </a:solidFill>
                <a:latin typeface="Arial"/>
                <a:cs typeface="Arial"/>
              </a:rPr>
              <a:t>¯</a:t>
            </a:r>
            <a:r>
              <a:rPr sz="1200" i="1" spc="-44" baseline="-13888" dirty="0" err="1">
                <a:solidFill>
                  <a:schemeClr val="bg1"/>
                </a:solidFill>
                <a:latin typeface="Arial"/>
                <a:cs typeface="Arial"/>
              </a:rPr>
              <a:t>c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78105">
              <a:lnSpc>
                <a:spcPct val="100000"/>
              </a:lnSpc>
              <a:spcBef>
                <a:spcPts val="5"/>
              </a:spcBef>
            </a:pPr>
            <a:r>
              <a:rPr sz="1200" i="1" spc="-555" dirty="0" err="1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200" spc="-185" dirty="0" err="1">
                <a:solidFill>
                  <a:schemeClr val="bg1"/>
                </a:solidFill>
                <a:latin typeface="Arial"/>
                <a:cs typeface="Arial"/>
              </a:rPr>
              <a:t>¯</a:t>
            </a:r>
            <a:r>
              <a:rPr sz="1200" i="1" spc="-52" baseline="-13888" dirty="0" err="1">
                <a:solidFill>
                  <a:schemeClr val="bg1"/>
                </a:solidFill>
                <a:latin typeface="Arial"/>
                <a:cs typeface="Arial"/>
              </a:rPr>
              <a:t>uc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7" name="左中括号 76">
            <a:extLst>
              <a:ext uri="{FF2B5EF4-FFF2-40B4-BE49-F238E27FC236}">
                <a16:creationId xmlns:a16="http://schemas.microsoft.com/office/drawing/2014/main" id="{39F1661C-7294-A17A-F9E7-C3811537F7F1}"/>
              </a:ext>
            </a:extLst>
          </p:cNvPr>
          <p:cNvSpPr/>
          <p:nvPr/>
        </p:nvSpPr>
        <p:spPr>
          <a:xfrm rot="10800000">
            <a:off x="1421131" y="2335846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8" name="左中括号 77">
            <a:extLst>
              <a:ext uri="{FF2B5EF4-FFF2-40B4-BE49-F238E27FC236}">
                <a16:creationId xmlns:a16="http://schemas.microsoft.com/office/drawing/2014/main" id="{CD6F5035-0704-D3DD-21C8-347F4AE56BEE}"/>
              </a:ext>
            </a:extLst>
          </p:cNvPr>
          <p:cNvSpPr/>
          <p:nvPr/>
        </p:nvSpPr>
        <p:spPr>
          <a:xfrm>
            <a:off x="1097639" y="2336463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9" name="object 46">
            <a:extLst>
              <a:ext uri="{FF2B5EF4-FFF2-40B4-BE49-F238E27FC236}">
                <a16:creationId xmlns:a16="http://schemas.microsoft.com/office/drawing/2014/main" id="{562070C8-FD84-919E-9D10-DFDA9C30368D}"/>
              </a:ext>
            </a:extLst>
          </p:cNvPr>
          <p:cNvSpPr txBox="1"/>
          <p:nvPr/>
        </p:nvSpPr>
        <p:spPr>
          <a:xfrm>
            <a:off x="2405419" y="2732742"/>
            <a:ext cx="335279" cy="381515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95"/>
              </a:spcBef>
            </a:pPr>
            <a:r>
              <a:rPr sz="1200" i="1" spc="-550" dirty="0" err="1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200" spc="-180" dirty="0" err="1">
                <a:solidFill>
                  <a:schemeClr val="bg1"/>
                </a:solidFill>
                <a:latin typeface="Arial"/>
                <a:cs typeface="Arial"/>
              </a:rPr>
              <a:t>¯</a:t>
            </a:r>
            <a:r>
              <a:rPr sz="1200" i="1" spc="-44" baseline="-13888" dirty="0" err="1">
                <a:solidFill>
                  <a:schemeClr val="bg1"/>
                </a:solidFill>
                <a:latin typeface="Arial"/>
                <a:cs typeface="Arial"/>
              </a:rPr>
              <a:t>c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78105">
              <a:lnSpc>
                <a:spcPct val="100000"/>
              </a:lnSpc>
              <a:spcBef>
                <a:spcPts val="5"/>
              </a:spcBef>
            </a:pPr>
            <a:r>
              <a:rPr sz="1200" i="1" spc="-555" dirty="0" err="1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200" spc="-185" dirty="0" err="1">
                <a:solidFill>
                  <a:schemeClr val="bg1"/>
                </a:solidFill>
                <a:latin typeface="Arial"/>
                <a:cs typeface="Arial"/>
              </a:rPr>
              <a:t>¯</a:t>
            </a:r>
            <a:r>
              <a:rPr sz="1200" i="1" spc="-52" baseline="-13888" dirty="0" err="1">
                <a:solidFill>
                  <a:schemeClr val="bg1"/>
                </a:solidFill>
                <a:latin typeface="Arial"/>
                <a:cs typeface="Arial"/>
              </a:rPr>
              <a:t>uc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0" name="左中括号 79">
            <a:extLst>
              <a:ext uri="{FF2B5EF4-FFF2-40B4-BE49-F238E27FC236}">
                <a16:creationId xmlns:a16="http://schemas.microsoft.com/office/drawing/2014/main" id="{A1A4CA6D-B67B-AA7C-F958-4AA86F5EAA60}"/>
              </a:ext>
            </a:extLst>
          </p:cNvPr>
          <p:cNvSpPr/>
          <p:nvPr/>
        </p:nvSpPr>
        <p:spPr>
          <a:xfrm rot="10800000">
            <a:off x="2712577" y="2760231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1" name="左中括号 80">
            <a:extLst>
              <a:ext uri="{FF2B5EF4-FFF2-40B4-BE49-F238E27FC236}">
                <a16:creationId xmlns:a16="http://schemas.microsoft.com/office/drawing/2014/main" id="{382633A0-69FF-8B7E-25D3-43AF59408784}"/>
              </a:ext>
            </a:extLst>
          </p:cNvPr>
          <p:cNvSpPr/>
          <p:nvPr/>
        </p:nvSpPr>
        <p:spPr>
          <a:xfrm>
            <a:off x="2382816" y="2760231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35D58443-8463-1125-0818-247062E555E0}"/>
                  </a:ext>
                </a:extLst>
              </p:cNvPr>
              <p:cNvSpPr txBox="1"/>
              <p:nvPr/>
            </p:nvSpPr>
            <p:spPr>
              <a:xfrm>
                <a:off x="860289" y="2330245"/>
                <a:ext cx="197746" cy="3506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35D58443-8463-1125-0818-247062E55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289" y="2330245"/>
                <a:ext cx="197746" cy="350609"/>
              </a:xfrm>
              <a:prstGeom prst="rect">
                <a:avLst/>
              </a:prstGeom>
              <a:blipFill>
                <a:blip r:embed="rId5"/>
                <a:stretch>
                  <a:fillRect l="-15152" t="-3448" r="-15152" b="-1551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object 35">
            <a:extLst>
              <a:ext uri="{FF2B5EF4-FFF2-40B4-BE49-F238E27FC236}">
                <a16:creationId xmlns:a16="http://schemas.microsoft.com/office/drawing/2014/main" id="{C69A2C4C-69AD-292D-850C-271B34BC1C31}"/>
              </a:ext>
            </a:extLst>
          </p:cNvPr>
          <p:cNvSpPr txBox="1"/>
          <p:nvPr/>
        </p:nvSpPr>
        <p:spPr>
          <a:xfrm>
            <a:off x="110528" y="1906313"/>
            <a:ext cx="1539240" cy="481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0">
              <a:lnSpc>
                <a:spcPct val="100000"/>
              </a:lnSpc>
              <a:spcBef>
                <a:spcPts val="95"/>
              </a:spcBef>
            </a:pPr>
            <a:r>
              <a:rPr sz="1000" i="1" spc="80" dirty="0">
                <a:solidFill>
                  <a:schemeClr val="bg1"/>
                </a:solidFill>
                <a:latin typeface="Hack"/>
                <a:cs typeface="Hack"/>
              </a:rPr>
              <a:t>−</a:t>
            </a:r>
            <a:r>
              <a:rPr sz="1000" spc="80" dirty="0">
                <a:solidFill>
                  <a:schemeClr val="bg1"/>
                </a:solidFill>
                <a:latin typeface="Times New Roman"/>
                <a:cs typeface="Times New Roman"/>
              </a:rPr>
              <a:t>1</a:t>
            </a:r>
            <a:r>
              <a:rPr sz="1000" spc="245" dirty="0">
                <a:solidFill>
                  <a:schemeClr val="bg1"/>
                </a:solidFill>
                <a:latin typeface="Times New Roman"/>
                <a:cs typeface="Times New Roman"/>
              </a:rPr>
              <a:t>  </a:t>
            </a:r>
            <a:r>
              <a:rPr lang="en-US" sz="1000" dirty="0">
                <a:solidFill>
                  <a:schemeClr val="bg1"/>
                </a:solidFill>
                <a:latin typeface="Times New Roman"/>
                <a:cs typeface="Times New Roman"/>
              </a:rPr>
              <a:t>1</a:t>
            </a:r>
            <a:r>
              <a:rPr lang="en-US" sz="1000" spc="-3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1000" i="1" spc="170" dirty="0">
                <a:solidFill>
                  <a:schemeClr val="bg1"/>
                </a:solidFill>
                <a:latin typeface="Hack"/>
                <a:cs typeface="Hack"/>
              </a:rPr>
              <a:t>−</a:t>
            </a:r>
            <a:r>
              <a:rPr lang="en-US" sz="1000" i="1" spc="-380" dirty="0">
                <a:solidFill>
                  <a:schemeClr val="bg1"/>
                </a:solidFill>
                <a:latin typeface="Hack"/>
                <a:cs typeface="Hack"/>
              </a:rPr>
              <a:t> </a:t>
            </a:r>
            <a:r>
              <a:rPr lang="en-US" sz="1000" i="1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lang="en-US" sz="1000" i="1" spc="37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000" i="1" spc="170" dirty="0">
                <a:solidFill>
                  <a:schemeClr val="bg1"/>
                </a:solidFill>
                <a:latin typeface="Hack"/>
                <a:cs typeface="Hack"/>
              </a:rPr>
              <a:t>−</a:t>
            </a:r>
            <a:r>
              <a:rPr lang="en-US" sz="1000" i="1" spc="-380" dirty="0">
                <a:solidFill>
                  <a:schemeClr val="bg1"/>
                </a:solidFill>
                <a:latin typeface="Hack"/>
                <a:cs typeface="Hack"/>
              </a:rPr>
              <a:t> </a:t>
            </a:r>
            <a:r>
              <a:rPr lang="en-US" sz="1000" i="1" spc="-5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endParaRPr lang="en-US" sz="1000" dirty="0">
              <a:solidFill>
                <a:schemeClr val="bg1"/>
              </a:solidFill>
              <a:latin typeface="Arial"/>
              <a:cs typeface="Arial"/>
            </a:endParaRPr>
          </a:p>
          <a:p>
            <a:pPr marR="762000" algn="r">
              <a:lnSpc>
                <a:spcPts val="1195"/>
              </a:lnSpc>
              <a:spcBef>
                <a:spcPts val="5"/>
              </a:spcBef>
              <a:tabLst>
                <a:tab pos="407034" algn="l"/>
                <a:tab pos="619125" algn="l"/>
              </a:tabLst>
            </a:pPr>
            <a:r>
              <a:rPr lang="en-US" sz="1000" i="1" dirty="0">
                <a:solidFill>
                  <a:schemeClr val="bg1"/>
                </a:solidFill>
                <a:latin typeface="Arial"/>
                <a:cs typeface="Arial"/>
              </a:rPr>
              <a:t>P</a:t>
            </a:r>
            <a:r>
              <a:rPr lang="en-US" sz="1000" i="1" spc="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000" spc="12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lang="en-US" sz="1000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lang="en-US" sz="1000" spc="-50" dirty="0">
                <a:solidFill>
                  <a:schemeClr val="bg1"/>
                </a:solidFill>
                <a:latin typeface="Times New Roman"/>
                <a:cs typeface="Times New Roman"/>
              </a:rPr>
              <a:t>0</a:t>
            </a:r>
            <a:r>
              <a:rPr lang="en-US" sz="1000" dirty="0">
                <a:solidFill>
                  <a:schemeClr val="bg1"/>
                </a:solidFill>
                <a:latin typeface="Times New Roman"/>
                <a:cs typeface="Times New Roman"/>
              </a:rPr>
              <a:t>	</a:t>
            </a:r>
            <a:r>
              <a:rPr lang="en-US" sz="1000" i="1" spc="-25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lang="en-US" sz="1050" spc="-37" baseline="-11904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endParaRPr lang="en-US" sz="1050" baseline="-11904" dirty="0">
              <a:solidFill>
                <a:schemeClr val="bg1"/>
              </a:solidFill>
              <a:latin typeface="Arial"/>
              <a:cs typeface="Arial"/>
            </a:endParaRPr>
          </a:p>
          <a:p>
            <a:pPr marR="762000" algn="r">
              <a:lnSpc>
                <a:spcPts val="1195"/>
              </a:lnSpc>
              <a:tabLst>
                <a:tab pos="211454" algn="l"/>
              </a:tabLst>
            </a:pPr>
            <a:r>
              <a:rPr sz="1000" spc="-50" dirty="0">
                <a:solidFill>
                  <a:schemeClr val="bg1"/>
                </a:solidFill>
                <a:latin typeface="Times New Roman"/>
                <a:cs typeface="Times New Roman"/>
              </a:rPr>
              <a:t>0</a:t>
            </a:r>
            <a:r>
              <a:rPr sz="1000" dirty="0">
                <a:solidFill>
                  <a:schemeClr val="bg1"/>
                </a:solidFill>
                <a:latin typeface="Times New Roman"/>
                <a:cs typeface="Times New Roman"/>
              </a:rPr>
              <a:t>	</a:t>
            </a:r>
            <a:r>
              <a:rPr sz="1000" i="1" spc="-25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050" spc="-37" baseline="-11904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endParaRPr sz="1050" baseline="-11904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72" name="object 63">
            <a:extLst>
              <a:ext uri="{FF2B5EF4-FFF2-40B4-BE49-F238E27FC236}">
                <a16:creationId xmlns:a16="http://schemas.microsoft.com/office/drawing/2014/main" id="{C06D8E90-01E2-6F23-7E28-B24F78826127}"/>
              </a:ext>
            </a:extLst>
          </p:cNvPr>
          <p:cNvSpPr txBox="1"/>
          <p:nvPr/>
        </p:nvSpPr>
        <p:spPr>
          <a:xfrm>
            <a:off x="2096300" y="2568046"/>
            <a:ext cx="130175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44475" algn="l"/>
                <a:tab pos="861694" algn="l"/>
              </a:tabLst>
            </a:pPr>
            <a:r>
              <a:rPr sz="1500" spc="-75" baseline="2777" dirty="0">
                <a:solidFill>
                  <a:schemeClr val="bg1"/>
                </a:solidFill>
                <a:latin typeface="Times New Roman"/>
                <a:cs typeface="Times New Roman"/>
              </a:rPr>
              <a:t>0</a:t>
            </a:r>
            <a:r>
              <a:rPr sz="1500" baseline="2777" dirty="0">
                <a:solidFill>
                  <a:schemeClr val="bg1"/>
                </a:solidFill>
                <a:latin typeface="Times New Roman"/>
                <a:cs typeface="Times New Roman"/>
              </a:rPr>
              <a:t>	</a:t>
            </a:r>
            <a:r>
              <a:rPr sz="1000" i="1" dirty="0">
                <a:solidFill>
                  <a:schemeClr val="bg1"/>
                </a:solidFill>
                <a:latin typeface="Arial"/>
                <a:cs typeface="Arial"/>
              </a:rPr>
              <a:t>,</a:t>
            </a:r>
            <a:r>
              <a:rPr sz="1000" i="1" spc="2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chemeClr val="bg1"/>
                </a:solidFill>
                <a:latin typeface="Arial"/>
                <a:cs typeface="Arial"/>
              </a:rPr>
              <a:t>B</a:t>
            </a:r>
            <a:r>
              <a:rPr sz="1000" i="1" spc="8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000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i="1" spc="-50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sz="1000" i="1" dirty="0">
                <a:solidFill>
                  <a:schemeClr val="bg1"/>
                </a:solidFill>
                <a:latin typeface="Arial"/>
                <a:cs typeface="Arial"/>
              </a:rPr>
              <a:t>	B </a:t>
            </a:r>
            <a:r>
              <a:rPr sz="1000" spc="18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000" spc="56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u="sng" spc="847" baseline="2777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1500" baseline="2777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73" name="object 41">
            <a:extLst>
              <a:ext uri="{FF2B5EF4-FFF2-40B4-BE49-F238E27FC236}">
                <a16:creationId xmlns:a16="http://schemas.microsoft.com/office/drawing/2014/main" id="{971E648B-8C79-CF35-EB6C-94C22AF90622}"/>
              </a:ext>
            </a:extLst>
          </p:cNvPr>
          <p:cNvSpPr txBox="1"/>
          <p:nvPr/>
        </p:nvSpPr>
        <p:spPr>
          <a:xfrm>
            <a:off x="1797227" y="2059411"/>
            <a:ext cx="62484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48005" algn="l"/>
              </a:tabLst>
            </a:pPr>
            <a:r>
              <a:rPr sz="1000" i="1" dirty="0">
                <a:solidFill>
                  <a:schemeClr val="bg1"/>
                </a:solidFill>
                <a:latin typeface="Arial"/>
                <a:cs typeface="Arial"/>
              </a:rPr>
              <a:t>,</a:t>
            </a:r>
            <a:r>
              <a:rPr sz="1000" i="1" spc="229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sz="1000" i="1" spc="9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spc="13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lang="zh-CN" altLang="en-US" sz="1000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1000" spc="-60" dirty="0">
                <a:solidFill>
                  <a:schemeClr val="bg1"/>
                </a:solidFill>
                <a:latin typeface="Times New Roman"/>
                <a:cs typeface="Times New Roman"/>
              </a:rPr>
              <a:t>0</a:t>
            </a:r>
            <a:endParaRPr sz="1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74" name="object 46">
            <a:extLst>
              <a:ext uri="{FF2B5EF4-FFF2-40B4-BE49-F238E27FC236}">
                <a16:creationId xmlns:a16="http://schemas.microsoft.com/office/drawing/2014/main" id="{66D586E2-C5F2-325E-0C26-8B34BEC7F732}"/>
              </a:ext>
            </a:extLst>
          </p:cNvPr>
          <p:cNvSpPr txBox="1"/>
          <p:nvPr/>
        </p:nvSpPr>
        <p:spPr>
          <a:xfrm>
            <a:off x="2307488" y="1906313"/>
            <a:ext cx="2282825" cy="481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7329">
              <a:lnSpc>
                <a:spcPct val="100000"/>
              </a:lnSpc>
              <a:spcBef>
                <a:spcPts val="95"/>
              </a:spcBef>
              <a:tabLst>
                <a:tab pos="1683385" algn="l"/>
              </a:tabLst>
            </a:pPr>
            <a:r>
              <a:rPr sz="1000" i="1" spc="55" dirty="0">
                <a:solidFill>
                  <a:schemeClr val="bg1"/>
                </a:solidFill>
                <a:latin typeface="Hack"/>
                <a:cs typeface="Hack"/>
              </a:rPr>
              <a:t>−</a:t>
            </a:r>
            <a:r>
              <a:rPr sz="1000" spc="55" dirty="0">
                <a:solidFill>
                  <a:schemeClr val="bg1"/>
                </a:solidFill>
                <a:latin typeface="Times New Roman"/>
                <a:cs typeface="Times New Roman"/>
              </a:rPr>
              <a:t>1</a:t>
            </a:r>
            <a:r>
              <a:rPr sz="1000" dirty="0">
                <a:solidFill>
                  <a:schemeClr val="bg1"/>
                </a:solidFill>
                <a:latin typeface="Times New Roman"/>
                <a:cs typeface="Times New Roman"/>
              </a:rPr>
              <a:t>	</a:t>
            </a:r>
            <a:r>
              <a:rPr sz="1000" spc="-20" dirty="0">
                <a:solidFill>
                  <a:schemeClr val="bg1"/>
                </a:solidFill>
                <a:latin typeface="Times New Roman"/>
                <a:cs typeface="Times New Roman"/>
              </a:rPr>
              <a:t>1</a:t>
            </a:r>
            <a:r>
              <a:rPr sz="1000" i="1" spc="-20" dirty="0">
                <a:solidFill>
                  <a:schemeClr val="bg1"/>
                </a:solidFill>
                <a:latin typeface="Arial"/>
                <a:cs typeface="Arial"/>
              </a:rPr>
              <a:t>/k</a:t>
            </a:r>
            <a:r>
              <a:rPr sz="1050" spc="-30" baseline="-11904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endParaRPr sz="1050" baseline="-11904" dirty="0">
              <a:solidFill>
                <a:schemeClr val="bg1"/>
              </a:solidFill>
              <a:latin typeface="Arial"/>
              <a:cs typeface="Arial"/>
            </a:endParaRPr>
          </a:p>
          <a:p>
            <a:pPr marL="249554">
              <a:lnSpc>
                <a:spcPts val="1195"/>
              </a:lnSpc>
              <a:spcBef>
                <a:spcPts val="5"/>
              </a:spcBef>
              <a:tabLst>
                <a:tab pos="515620" algn="l"/>
                <a:tab pos="747395" algn="l"/>
                <a:tab pos="1136650" algn="l"/>
                <a:tab pos="1417955" algn="l"/>
                <a:tab pos="1683385" algn="l"/>
                <a:tab pos="2130425" algn="l"/>
              </a:tabLst>
            </a:pPr>
            <a:r>
              <a:rPr sz="1000" i="1" spc="-25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050" spc="-37" baseline="-11904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sz="1050" baseline="-11904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1000" spc="-50" dirty="0">
                <a:solidFill>
                  <a:schemeClr val="bg1"/>
                </a:solidFill>
                <a:latin typeface="Times New Roman"/>
                <a:cs typeface="Times New Roman"/>
              </a:rPr>
              <a:t>0</a:t>
            </a:r>
            <a:r>
              <a:rPr sz="1000" dirty="0">
                <a:solidFill>
                  <a:schemeClr val="bg1"/>
                </a:solidFill>
                <a:latin typeface="Times New Roman"/>
                <a:cs typeface="Times New Roman"/>
              </a:rPr>
              <a:t>	</a:t>
            </a:r>
            <a:r>
              <a:rPr sz="1000" i="1" dirty="0">
                <a:solidFill>
                  <a:schemeClr val="bg1"/>
                </a:solidFill>
                <a:latin typeface="Arial"/>
                <a:cs typeface="Arial"/>
              </a:rPr>
              <a:t>,</a:t>
            </a:r>
            <a:r>
              <a:rPr sz="1000" i="1" spc="20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i="1" spc="-50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sz="1000" i="1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1000" spc="13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lang="zh-CN" altLang="en-US" sz="1000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1000" spc="-50" dirty="0">
                <a:solidFill>
                  <a:schemeClr val="bg1"/>
                </a:solidFill>
                <a:latin typeface="Times New Roman"/>
                <a:cs typeface="Times New Roman"/>
              </a:rPr>
              <a:t>0</a:t>
            </a:r>
            <a:r>
              <a:rPr sz="1000" dirty="0">
                <a:solidFill>
                  <a:schemeClr val="bg1"/>
                </a:solidFill>
                <a:latin typeface="Times New Roman"/>
                <a:cs typeface="Times New Roman"/>
              </a:rPr>
              <a:t>	</a:t>
            </a:r>
            <a:r>
              <a:rPr sz="1000" spc="-20" dirty="0">
                <a:solidFill>
                  <a:schemeClr val="bg1"/>
                </a:solidFill>
                <a:latin typeface="Times New Roman"/>
                <a:cs typeface="Times New Roman"/>
              </a:rPr>
              <a:t>1</a:t>
            </a:r>
            <a:r>
              <a:rPr sz="1000" i="1" spc="-20" dirty="0">
                <a:solidFill>
                  <a:schemeClr val="bg1"/>
                </a:solidFill>
                <a:latin typeface="Arial"/>
                <a:cs typeface="Arial"/>
              </a:rPr>
              <a:t>/k</a:t>
            </a:r>
            <a:r>
              <a:rPr sz="1050" spc="-30" baseline="-11904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sz="1050" baseline="-11904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1000" spc="-50" dirty="0">
                <a:solidFill>
                  <a:schemeClr val="bg1"/>
                </a:solidFill>
                <a:latin typeface="Times New Roman"/>
                <a:cs typeface="Times New Roman"/>
              </a:rPr>
              <a:t>0</a:t>
            </a:r>
            <a:endParaRPr sz="1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38100">
              <a:lnSpc>
                <a:spcPts val="1195"/>
              </a:lnSpc>
              <a:tabLst>
                <a:tab pos="249554" algn="l"/>
                <a:tab pos="515620" algn="l"/>
                <a:tab pos="1417955" algn="l"/>
                <a:tab pos="2130425" algn="l"/>
              </a:tabLst>
            </a:pPr>
            <a:r>
              <a:rPr sz="1000" spc="-50" dirty="0">
                <a:solidFill>
                  <a:schemeClr val="bg1"/>
                </a:solidFill>
                <a:latin typeface="Times New Roman"/>
                <a:cs typeface="Times New Roman"/>
              </a:rPr>
              <a:t>0</a:t>
            </a:r>
            <a:r>
              <a:rPr sz="1000" dirty="0">
                <a:solidFill>
                  <a:schemeClr val="bg1"/>
                </a:solidFill>
                <a:latin typeface="Times New Roman"/>
                <a:cs typeface="Times New Roman"/>
              </a:rPr>
              <a:t>	</a:t>
            </a:r>
            <a:r>
              <a:rPr sz="1000" i="1" spc="-25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050" spc="-37" baseline="-11904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sz="1050" baseline="-11904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1000" spc="-50" dirty="0">
                <a:solidFill>
                  <a:schemeClr val="bg1"/>
                </a:solidFill>
                <a:latin typeface="Times New Roman"/>
                <a:cs typeface="Times New Roman"/>
              </a:rPr>
              <a:t>1</a:t>
            </a:r>
            <a:r>
              <a:rPr sz="1000" dirty="0">
                <a:solidFill>
                  <a:schemeClr val="bg1"/>
                </a:solidFill>
                <a:latin typeface="Times New Roman"/>
                <a:cs typeface="Times New Roman"/>
              </a:rPr>
              <a:t>	0</a:t>
            </a:r>
            <a:r>
              <a:rPr sz="1000" spc="245" dirty="0">
                <a:solidFill>
                  <a:schemeClr val="bg1"/>
                </a:solidFill>
                <a:latin typeface="Times New Roman"/>
                <a:cs typeface="Times New Roman"/>
              </a:rPr>
              <a:t>  </a:t>
            </a:r>
            <a:r>
              <a:rPr sz="1000" i="1" spc="55" dirty="0">
                <a:solidFill>
                  <a:schemeClr val="bg1"/>
                </a:solidFill>
                <a:latin typeface="Hack"/>
                <a:cs typeface="Hack"/>
              </a:rPr>
              <a:t>−</a:t>
            </a:r>
            <a:r>
              <a:rPr sz="1000" i="1" spc="55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050" spc="82" baseline="-11904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sz="1000" i="1" spc="55" dirty="0">
                <a:solidFill>
                  <a:schemeClr val="bg1"/>
                </a:solidFill>
                <a:latin typeface="Arial"/>
                <a:cs typeface="Arial"/>
              </a:rPr>
              <a:t>/k</a:t>
            </a:r>
            <a:r>
              <a:rPr sz="1050" spc="82" baseline="-11904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sz="1050" baseline="-11904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1000" spc="-50" dirty="0">
                <a:solidFill>
                  <a:schemeClr val="bg1"/>
                </a:solidFill>
                <a:latin typeface="Times New Roman"/>
                <a:cs typeface="Times New Roman"/>
              </a:rPr>
              <a:t>1</a:t>
            </a:r>
            <a:endParaRPr sz="1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75" name="object 6">
            <a:extLst>
              <a:ext uri="{FF2B5EF4-FFF2-40B4-BE49-F238E27FC236}">
                <a16:creationId xmlns:a16="http://schemas.microsoft.com/office/drawing/2014/main" id="{038BD58B-6F27-47FA-9182-535F8367B42C}"/>
              </a:ext>
            </a:extLst>
          </p:cNvPr>
          <p:cNvSpPr txBox="1"/>
          <p:nvPr/>
        </p:nvSpPr>
        <p:spPr>
          <a:xfrm>
            <a:off x="603237" y="914143"/>
            <a:ext cx="933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50" dirty="0">
                <a:solidFill>
                  <a:schemeClr val="bg1"/>
                </a:solidFill>
                <a:latin typeface="Arial"/>
                <a:cs typeface="Arial"/>
              </a:rPr>
              <a:t>v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76" name="object 7">
            <a:extLst>
              <a:ext uri="{FF2B5EF4-FFF2-40B4-BE49-F238E27FC236}">
                <a16:creationId xmlns:a16="http://schemas.microsoft.com/office/drawing/2014/main" id="{5DD677AB-1764-E331-896D-DCF24B37C9A0}"/>
              </a:ext>
            </a:extLst>
          </p:cNvPr>
          <p:cNvSpPr txBox="1"/>
          <p:nvPr/>
        </p:nvSpPr>
        <p:spPr>
          <a:xfrm>
            <a:off x="671245" y="987525"/>
            <a:ext cx="111125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endParaRPr sz="8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77" name="object 8">
            <a:extLst>
              <a:ext uri="{FF2B5EF4-FFF2-40B4-BE49-F238E27FC236}">
                <a16:creationId xmlns:a16="http://schemas.microsoft.com/office/drawing/2014/main" id="{843B4F6E-6F8A-6989-7E0D-4721FD616356}"/>
              </a:ext>
            </a:extLst>
          </p:cNvPr>
          <p:cNvSpPr txBox="1"/>
          <p:nvPr/>
        </p:nvSpPr>
        <p:spPr>
          <a:xfrm>
            <a:off x="671283" y="1170989"/>
            <a:ext cx="78105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endParaRPr sz="8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78" name="object 9">
            <a:extLst>
              <a:ext uri="{FF2B5EF4-FFF2-40B4-BE49-F238E27FC236}">
                <a16:creationId xmlns:a16="http://schemas.microsoft.com/office/drawing/2014/main" id="{E1B4E1D6-5FF3-EF1D-AFF6-059C77B58604}"/>
              </a:ext>
            </a:extLst>
          </p:cNvPr>
          <p:cNvSpPr txBox="1"/>
          <p:nvPr/>
        </p:nvSpPr>
        <p:spPr>
          <a:xfrm>
            <a:off x="723836" y="1210873"/>
            <a:ext cx="70485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endParaRPr sz="6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79" name="object 10">
            <a:extLst>
              <a:ext uri="{FF2B5EF4-FFF2-40B4-BE49-F238E27FC236}">
                <a16:creationId xmlns:a16="http://schemas.microsoft.com/office/drawing/2014/main" id="{02AE40A4-449D-7F27-3221-1B897D681743}"/>
              </a:ext>
            </a:extLst>
          </p:cNvPr>
          <p:cNvSpPr txBox="1"/>
          <p:nvPr/>
        </p:nvSpPr>
        <p:spPr>
          <a:xfrm>
            <a:off x="561454" y="1281071"/>
            <a:ext cx="25781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-25" dirty="0">
                <a:solidFill>
                  <a:schemeClr val="bg1"/>
                </a:solidFill>
                <a:latin typeface="Arial"/>
                <a:cs typeface="Arial"/>
              </a:rPr>
              <a:t>F</a:t>
            </a:r>
            <a:r>
              <a:rPr sz="1200" i="1" spc="-37" baseline="-13888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900" spc="-37" baseline="-27777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endParaRPr sz="900" baseline="-27777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80" name="object 11">
            <a:extLst>
              <a:ext uri="{FF2B5EF4-FFF2-40B4-BE49-F238E27FC236}">
                <a16:creationId xmlns:a16="http://schemas.microsoft.com/office/drawing/2014/main" id="{4F8E9A75-72CE-FCCC-D130-56526C99D4FB}"/>
              </a:ext>
            </a:extLst>
          </p:cNvPr>
          <p:cNvSpPr txBox="1"/>
          <p:nvPr/>
        </p:nvSpPr>
        <p:spPr>
          <a:xfrm>
            <a:off x="586854" y="1098877"/>
            <a:ext cx="54229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3384" algn="l"/>
              </a:tabLst>
            </a:pPr>
            <a:r>
              <a:rPr sz="1200" i="1" spc="-50" dirty="0">
                <a:solidFill>
                  <a:schemeClr val="bg1"/>
                </a:solidFill>
                <a:latin typeface="Arial"/>
                <a:cs typeface="Arial"/>
              </a:rPr>
              <a:t>F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1200" spc="15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81" name="object 14">
            <a:extLst>
              <a:ext uri="{FF2B5EF4-FFF2-40B4-BE49-F238E27FC236}">
                <a16:creationId xmlns:a16="http://schemas.microsoft.com/office/drawing/2014/main" id="{C6DBC7E1-7B40-99AA-12D2-331CF7DF19F6}"/>
              </a:ext>
            </a:extLst>
          </p:cNvPr>
          <p:cNvSpPr txBox="1"/>
          <p:nvPr/>
        </p:nvSpPr>
        <p:spPr>
          <a:xfrm>
            <a:off x="1309992" y="914143"/>
            <a:ext cx="144462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2765" algn="l"/>
                <a:tab pos="1047115" algn="l"/>
              </a:tabLst>
            </a:pPr>
            <a:r>
              <a:rPr sz="1200" i="1" spc="60" dirty="0">
                <a:solidFill>
                  <a:schemeClr val="bg1"/>
                </a:solidFill>
                <a:latin typeface="Hack"/>
                <a:cs typeface="Hack"/>
              </a:rPr>
              <a:t>−</a:t>
            </a:r>
            <a:r>
              <a:rPr sz="1200" i="1" spc="60" dirty="0">
                <a:solidFill>
                  <a:schemeClr val="bg1"/>
                </a:solidFill>
                <a:latin typeface="Arial"/>
                <a:cs typeface="Arial"/>
              </a:rPr>
              <a:t>b/m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1200" i="1" spc="50" dirty="0">
                <a:solidFill>
                  <a:schemeClr val="bg1"/>
                </a:solidFill>
                <a:latin typeface="Hack"/>
                <a:cs typeface="Hack"/>
              </a:rPr>
              <a:t>−</a:t>
            </a:r>
            <a:r>
              <a:rPr sz="1200" spc="50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sz="1200" i="1" spc="50" dirty="0">
                <a:solidFill>
                  <a:schemeClr val="bg1"/>
                </a:solidFill>
                <a:latin typeface="Arial"/>
                <a:cs typeface="Arial"/>
              </a:rPr>
              <a:t>/m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1200" i="1" spc="50" dirty="0">
                <a:solidFill>
                  <a:schemeClr val="bg1"/>
                </a:solidFill>
                <a:latin typeface="Hack"/>
                <a:cs typeface="Hack"/>
              </a:rPr>
              <a:t>−</a:t>
            </a:r>
            <a:r>
              <a:rPr sz="1200" spc="50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sz="1200" i="1" spc="50" dirty="0">
                <a:solidFill>
                  <a:schemeClr val="bg1"/>
                </a:solidFill>
                <a:latin typeface="Arial"/>
                <a:cs typeface="Arial"/>
              </a:rPr>
              <a:t>/m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82" name="object 15">
            <a:extLst>
              <a:ext uri="{FF2B5EF4-FFF2-40B4-BE49-F238E27FC236}">
                <a16:creationId xmlns:a16="http://schemas.microsoft.com/office/drawing/2014/main" id="{C258838E-B959-4B1F-62A2-66EC0DDF4F2D}"/>
              </a:ext>
            </a:extLst>
          </p:cNvPr>
          <p:cNvSpPr txBox="1"/>
          <p:nvPr/>
        </p:nvSpPr>
        <p:spPr>
          <a:xfrm>
            <a:off x="1415580" y="1097607"/>
            <a:ext cx="20256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95"/>
              </a:spcBef>
            </a:pPr>
            <a:r>
              <a:rPr sz="1200" i="1" spc="-55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200" spc="-82" baseline="-13888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sz="1200" spc="750" baseline="-1388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spc="-55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200" spc="-82" baseline="-13888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endParaRPr sz="1200" baseline="-13888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83" name="object 16">
            <a:extLst>
              <a:ext uri="{FF2B5EF4-FFF2-40B4-BE49-F238E27FC236}">
                <a16:creationId xmlns:a16="http://schemas.microsoft.com/office/drawing/2014/main" id="{7B63B7EA-F0E7-AFDC-4045-649F480B6181}"/>
              </a:ext>
            </a:extLst>
          </p:cNvPr>
          <p:cNvSpPr txBox="1"/>
          <p:nvPr/>
        </p:nvSpPr>
        <p:spPr>
          <a:xfrm>
            <a:off x="1987334" y="1097607"/>
            <a:ext cx="9969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84" name="object 17">
            <a:extLst>
              <a:ext uri="{FF2B5EF4-FFF2-40B4-BE49-F238E27FC236}">
                <a16:creationId xmlns:a16="http://schemas.microsoft.com/office/drawing/2014/main" id="{A4EE71F5-101D-B197-C36C-91E65200A286}"/>
              </a:ext>
            </a:extLst>
          </p:cNvPr>
          <p:cNvSpPr txBox="1"/>
          <p:nvPr/>
        </p:nvSpPr>
        <p:spPr>
          <a:xfrm>
            <a:off x="2501358" y="1097607"/>
            <a:ext cx="9969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85" name="object 19">
            <a:extLst>
              <a:ext uri="{FF2B5EF4-FFF2-40B4-BE49-F238E27FC236}">
                <a16:creationId xmlns:a16="http://schemas.microsoft.com/office/drawing/2014/main" id="{49DF9A7B-0C5E-1EAF-06C5-83F0EB1257CB}"/>
              </a:ext>
            </a:extLst>
          </p:cNvPr>
          <p:cNvSpPr txBox="1"/>
          <p:nvPr/>
        </p:nvSpPr>
        <p:spPr>
          <a:xfrm>
            <a:off x="2925204" y="892175"/>
            <a:ext cx="933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50" dirty="0">
                <a:solidFill>
                  <a:schemeClr val="bg1"/>
                </a:solidFill>
                <a:latin typeface="Arial"/>
                <a:cs typeface="Arial"/>
              </a:rPr>
              <a:t>v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86" name="object 20">
            <a:extLst>
              <a:ext uri="{FF2B5EF4-FFF2-40B4-BE49-F238E27FC236}">
                <a16:creationId xmlns:a16="http://schemas.microsoft.com/office/drawing/2014/main" id="{EA55CD4F-29F2-C731-A6FD-0D6528C34208}"/>
              </a:ext>
            </a:extLst>
          </p:cNvPr>
          <p:cNvSpPr txBox="1"/>
          <p:nvPr/>
        </p:nvSpPr>
        <p:spPr>
          <a:xfrm>
            <a:off x="2993199" y="965557"/>
            <a:ext cx="111125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endParaRPr sz="8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87" name="object 21">
            <a:extLst>
              <a:ext uri="{FF2B5EF4-FFF2-40B4-BE49-F238E27FC236}">
                <a16:creationId xmlns:a16="http://schemas.microsoft.com/office/drawing/2014/main" id="{17106CB8-2D9C-1597-5859-585C49DE1A43}"/>
              </a:ext>
            </a:extLst>
          </p:cNvPr>
          <p:cNvSpPr txBox="1"/>
          <p:nvPr/>
        </p:nvSpPr>
        <p:spPr>
          <a:xfrm>
            <a:off x="2993250" y="1149021"/>
            <a:ext cx="78105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endParaRPr sz="8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88" name="object 22">
            <a:extLst>
              <a:ext uri="{FF2B5EF4-FFF2-40B4-BE49-F238E27FC236}">
                <a16:creationId xmlns:a16="http://schemas.microsoft.com/office/drawing/2014/main" id="{DB6780FE-E747-9CB4-C28F-DA2407D56A4B}"/>
              </a:ext>
            </a:extLst>
          </p:cNvPr>
          <p:cNvSpPr txBox="1"/>
          <p:nvPr/>
        </p:nvSpPr>
        <p:spPr>
          <a:xfrm>
            <a:off x="3045790" y="1188905"/>
            <a:ext cx="70485" cy="1045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endParaRPr sz="6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89" name="object 23">
            <a:extLst>
              <a:ext uri="{FF2B5EF4-FFF2-40B4-BE49-F238E27FC236}">
                <a16:creationId xmlns:a16="http://schemas.microsoft.com/office/drawing/2014/main" id="{62D443BB-F8A5-64F0-54E9-1335350712EC}"/>
              </a:ext>
            </a:extLst>
          </p:cNvPr>
          <p:cNvSpPr txBox="1"/>
          <p:nvPr/>
        </p:nvSpPr>
        <p:spPr>
          <a:xfrm>
            <a:off x="2883408" y="1259103"/>
            <a:ext cx="25781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-25" dirty="0">
                <a:solidFill>
                  <a:schemeClr val="bg1"/>
                </a:solidFill>
                <a:latin typeface="Arial"/>
                <a:cs typeface="Arial"/>
              </a:rPr>
              <a:t>F</a:t>
            </a:r>
            <a:r>
              <a:rPr sz="1200" i="1" spc="-37" baseline="-13888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900" spc="-37" baseline="-27777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endParaRPr sz="900" baseline="-27777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90" name="object 24">
            <a:extLst>
              <a:ext uri="{FF2B5EF4-FFF2-40B4-BE49-F238E27FC236}">
                <a16:creationId xmlns:a16="http://schemas.microsoft.com/office/drawing/2014/main" id="{E81DC0C7-6DA6-E896-FA86-753E3ADDF776}"/>
              </a:ext>
            </a:extLst>
          </p:cNvPr>
          <p:cNvSpPr txBox="1"/>
          <p:nvPr/>
        </p:nvSpPr>
        <p:spPr>
          <a:xfrm>
            <a:off x="2908808" y="1076909"/>
            <a:ext cx="53340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04495" algn="l"/>
              </a:tabLst>
            </a:pPr>
            <a:r>
              <a:rPr sz="1200" i="1" spc="-50" dirty="0">
                <a:solidFill>
                  <a:schemeClr val="bg1"/>
                </a:solidFill>
                <a:latin typeface="Arial"/>
                <a:cs typeface="Arial"/>
              </a:rPr>
              <a:t>F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1200" spc="15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91" name="object 27">
            <a:extLst>
              <a:ext uri="{FF2B5EF4-FFF2-40B4-BE49-F238E27FC236}">
                <a16:creationId xmlns:a16="http://schemas.microsoft.com/office/drawing/2014/main" id="{778FE057-C5D8-6FDC-817A-9CD25E95358E}"/>
              </a:ext>
            </a:extLst>
          </p:cNvPr>
          <p:cNvSpPr txBox="1"/>
          <p:nvPr/>
        </p:nvSpPr>
        <p:spPr>
          <a:xfrm>
            <a:off x="3615080" y="892175"/>
            <a:ext cx="292100" cy="574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sz="1200" i="1" spc="-25" dirty="0">
                <a:solidFill>
                  <a:schemeClr val="bg1"/>
                </a:solidFill>
                <a:latin typeface="Arial"/>
                <a:cs typeface="Arial"/>
              </a:rPr>
              <a:t>/m </a:t>
            </a: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  <a:p>
            <a:pPr marL="3175" algn="ctr">
              <a:lnSpc>
                <a:spcPct val="100000"/>
              </a:lnSpc>
              <a:spcBef>
                <a:spcPts val="10"/>
              </a:spcBef>
            </a:pP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92" name="object 29">
            <a:extLst>
              <a:ext uri="{FF2B5EF4-FFF2-40B4-BE49-F238E27FC236}">
                <a16:creationId xmlns:a16="http://schemas.microsoft.com/office/drawing/2014/main" id="{CCCCF3F0-2284-4A36-C079-61B4B1773057}"/>
              </a:ext>
            </a:extLst>
          </p:cNvPr>
          <p:cNvSpPr txBox="1"/>
          <p:nvPr/>
        </p:nvSpPr>
        <p:spPr>
          <a:xfrm>
            <a:off x="3922395" y="1045019"/>
            <a:ext cx="28765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lang="en-US" sz="1200" spc="-150" dirty="0">
                <a:solidFill>
                  <a:schemeClr val="bg1"/>
                </a:solidFill>
                <a:latin typeface="Arial"/>
                <a:cs typeface="Arial"/>
              </a:rPr>
              <a:t>    </a:t>
            </a:r>
            <a:r>
              <a:rPr sz="1200" spc="-1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800" i="1" spc="-135" baseline="-11574" dirty="0">
                <a:solidFill>
                  <a:schemeClr val="bg1"/>
                </a:solidFill>
                <a:latin typeface="Arial"/>
                <a:cs typeface="Arial"/>
              </a:rPr>
              <a:t>F</a:t>
            </a:r>
            <a:endParaRPr sz="1800" baseline="-11574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93" name="object 30">
            <a:extLst>
              <a:ext uri="{FF2B5EF4-FFF2-40B4-BE49-F238E27FC236}">
                <a16:creationId xmlns:a16="http://schemas.microsoft.com/office/drawing/2014/main" id="{4B7DDEDA-814C-35BB-A60C-38A77C225775}"/>
              </a:ext>
            </a:extLst>
          </p:cNvPr>
          <p:cNvSpPr txBox="1"/>
          <p:nvPr/>
        </p:nvSpPr>
        <p:spPr>
          <a:xfrm>
            <a:off x="135928" y="1606026"/>
            <a:ext cx="109220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Let</a:t>
            </a:r>
            <a:r>
              <a:rPr sz="12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sz="1200" i="1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200" spc="-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sz="1200" i="1" spc="-55" dirty="0">
                <a:solidFill>
                  <a:schemeClr val="bg1"/>
                </a:solidFill>
                <a:latin typeface="Arial"/>
                <a:cs typeface="Arial"/>
              </a:rPr>
              <a:t>,</a:t>
            </a:r>
            <a:r>
              <a:rPr sz="1200" i="1" spc="-1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b</a:t>
            </a:r>
            <a:r>
              <a:rPr sz="1200" i="1" spc="-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200" spc="-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94" name="object 32">
            <a:extLst>
              <a:ext uri="{FF2B5EF4-FFF2-40B4-BE49-F238E27FC236}">
                <a16:creationId xmlns:a16="http://schemas.microsoft.com/office/drawing/2014/main" id="{6D92BEAB-23A1-74E4-9F2C-94B885A64DC8}"/>
              </a:ext>
            </a:extLst>
          </p:cNvPr>
          <p:cNvSpPr txBox="1"/>
          <p:nvPr/>
        </p:nvSpPr>
        <p:spPr>
          <a:xfrm>
            <a:off x="477524" y="1823138"/>
            <a:ext cx="28765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spc="9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75" baseline="-44444" dirty="0">
                <a:solidFill>
                  <a:schemeClr val="bg1"/>
                </a:solidFill>
                <a:latin typeface="Times New Roman"/>
                <a:cs typeface="Times New Roman"/>
              </a:rPr>
              <a:t>1</a:t>
            </a:r>
            <a:endParaRPr sz="1500" baseline="-44444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95" name="object 33">
            <a:extLst>
              <a:ext uri="{FF2B5EF4-FFF2-40B4-BE49-F238E27FC236}">
                <a16:creationId xmlns:a16="http://schemas.microsoft.com/office/drawing/2014/main" id="{7E4C8EC6-91C4-7AF4-BA33-25705DF9E63B}"/>
              </a:ext>
            </a:extLst>
          </p:cNvPr>
          <p:cNvSpPr txBox="1"/>
          <p:nvPr/>
        </p:nvSpPr>
        <p:spPr>
          <a:xfrm>
            <a:off x="1254768" y="1962345"/>
            <a:ext cx="34671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84480" algn="l"/>
              </a:tabLst>
            </a:pPr>
            <a:r>
              <a:rPr sz="700" spc="-50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lang="en-US" sz="700" spc="-50" dirty="0">
                <a:solidFill>
                  <a:schemeClr val="bg1"/>
                </a:solidFill>
                <a:latin typeface="Arial"/>
                <a:cs typeface="Arial"/>
              </a:rPr>
              <a:t>          </a:t>
            </a:r>
            <a:r>
              <a:rPr sz="700" spc="-50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endParaRPr sz="7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96" name="object 34">
            <a:extLst>
              <a:ext uri="{FF2B5EF4-FFF2-40B4-BE49-F238E27FC236}">
                <a16:creationId xmlns:a16="http://schemas.microsoft.com/office/drawing/2014/main" id="{BEADC4EE-E90D-245F-4AC4-4D493A7CCDC3}"/>
              </a:ext>
            </a:extLst>
          </p:cNvPr>
          <p:cNvSpPr txBox="1"/>
          <p:nvPr/>
        </p:nvSpPr>
        <p:spPr>
          <a:xfrm>
            <a:off x="1191806" y="2058154"/>
            <a:ext cx="28575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i="1" spc="25" dirty="0">
                <a:solidFill>
                  <a:schemeClr val="bg1"/>
                </a:solidFill>
                <a:latin typeface="Hack"/>
                <a:cs typeface="Hack"/>
              </a:rPr>
              <a:t>−</a:t>
            </a:r>
            <a:r>
              <a:rPr sz="1000" i="1" spc="25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050" spc="37" baseline="-11904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endParaRPr sz="1050" baseline="-11904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97" name="object 36">
            <a:extLst>
              <a:ext uri="{FF2B5EF4-FFF2-40B4-BE49-F238E27FC236}">
                <a16:creationId xmlns:a16="http://schemas.microsoft.com/office/drawing/2014/main" id="{99AF4CDD-2BC1-3AF0-EB5E-AFA0191F423D}"/>
              </a:ext>
            </a:extLst>
          </p:cNvPr>
          <p:cNvSpPr txBox="1"/>
          <p:nvPr/>
        </p:nvSpPr>
        <p:spPr>
          <a:xfrm>
            <a:off x="1191806" y="2209982"/>
            <a:ext cx="28575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i="1" spc="25" dirty="0">
                <a:solidFill>
                  <a:schemeClr val="bg1"/>
                </a:solidFill>
                <a:latin typeface="Hack"/>
                <a:cs typeface="Hack"/>
              </a:rPr>
              <a:t>−</a:t>
            </a:r>
            <a:r>
              <a:rPr sz="1000" i="1" spc="25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050" spc="37" baseline="-11904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endParaRPr sz="1050" baseline="-11904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98" name="object 40">
            <a:extLst>
              <a:ext uri="{FF2B5EF4-FFF2-40B4-BE49-F238E27FC236}">
                <a16:creationId xmlns:a16="http://schemas.microsoft.com/office/drawing/2014/main" id="{EDCE6316-4EEF-3137-636A-592DE69BCDC0}"/>
              </a:ext>
            </a:extLst>
          </p:cNvPr>
          <p:cNvSpPr txBox="1"/>
          <p:nvPr/>
        </p:nvSpPr>
        <p:spPr>
          <a:xfrm>
            <a:off x="2307233" y="1823161"/>
            <a:ext cx="28765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500" spc="-75" baseline="-44444" dirty="0">
                <a:solidFill>
                  <a:schemeClr val="bg1"/>
                </a:solidFill>
                <a:latin typeface="Times New Roman"/>
                <a:cs typeface="Times New Roman"/>
              </a:rPr>
              <a:t>1</a:t>
            </a:r>
            <a:endParaRPr sz="1500" baseline="-44444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99" name="object 42">
            <a:extLst>
              <a:ext uri="{FF2B5EF4-FFF2-40B4-BE49-F238E27FC236}">
                <a16:creationId xmlns:a16="http://schemas.microsoft.com/office/drawing/2014/main" id="{F66FFC7C-5839-38B9-8BE7-237CE34BAD46}"/>
              </a:ext>
            </a:extLst>
          </p:cNvPr>
          <p:cNvSpPr txBox="1"/>
          <p:nvPr/>
        </p:nvSpPr>
        <p:spPr>
          <a:xfrm>
            <a:off x="2783492" y="1761875"/>
            <a:ext cx="287020" cy="243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500" baseline="-44444" dirty="0">
                <a:solidFill>
                  <a:schemeClr val="bg1"/>
                </a:solidFill>
                <a:latin typeface="Times New Roman"/>
                <a:cs typeface="Times New Roman"/>
              </a:rPr>
              <a:t>0</a:t>
            </a:r>
            <a:r>
              <a:rPr sz="1500" spc="359" baseline="-44444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1500" spc="359" baseline="-44444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endParaRPr sz="1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00" name="object 43">
            <a:extLst>
              <a:ext uri="{FF2B5EF4-FFF2-40B4-BE49-F238E27FC236}">
                <a16:creationId xmlns:a16="http://schemas.microsoft.com/office/drawing/2014/main" id="{30944A81-A7D0-2C9F-12E0-9C4D6B74BB53}"/>
              </a:ext>
            </a:extLst>
          </p:cNvPr>
          <p:cNvSpPr txBox="1"/>
          <p:nvPr/>
        </p:nvSpPr>
        <p:spPr>
          <a:xfrm>
            <a:off x="3262147" y="2045134"/>
            <a:ext cx="15367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75" dirty="0">
                <a:solidFill>
                  <a:schemeClr val="bg1"/>
                </a:solidFill>
                <a:latin typeface="Arial"/>
                <a:cs typeface="Arial"/>
              </a:rPr>
              <a:t>−</a:t>
            </a:r>
            <a:r>
              <a:rPr sz="700" spc="75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endParaRPr sz="7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01" name="object 47">
            <a:extLst>
              <a:ext uri="{FF2B5EF4-FFF2-40B4-BE49-F238E27FC236}">
                <a16:creationId xmlns:a16="http://schemas.microsoft.com/office/drawing/2014/main" id="{051DCA2A-9B35-B764-2867-5FB36E75945B}"/>
              </a:ext>
            </a:extLst>
          </p:cNvPr>
          <p:cNvSpPr txBox="1"/>
          <p:nvPr/>
        </p:nvSpPr>
        <p:spPr>
          <a:xfrm>
            <a:off x="4403034" y="1764089"/>
            <a:ext cx="287020" cy="243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500" baseline="-44444" dirty="0">
                <a:solidFill>
                  <a:schemeClr val="bg1"/>
                </a:solidFill>
                <a:latin typeface="Times New Roman"/>
                <a:cs typeface="Times New Roman"/>
              </a:rPr>
              <a:t>0</a:t>
            </a:r>
            <a:r>
              <a:rPr sz="1500" spc="359" baseline="-44444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endParaRPr sz="1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02" name="object 49">
            <a:extLst>
              <a:ext uri="{FF2B5EF4-FFF2-40B4-BE49-F238E27FC236}">
                <a16:creationId xmlns:a16="http://schemas.microsoft.com/office/drawing/2014/main" id="{74EDE22C-D31E-64A4-130F-05385522E182}"/>
              </a:ext>
            </a:extLst>
          </p:cNvPr>
          <p:cNvSpPr txBox="1"/>
          <p:nvPr/>
        </p:nvSpPr>
        <p:spPr>
          <a:xfrm>
            <a:off x="171170" y="2536423"/>
            <a:ext cx="8890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0" dirty="0">
                <a:solidFill>
                  <a:schemeClr val="bg1"/>
                </a:solidFill>
                <a:latin typeface="Arial"/>
                <a:cs typeface="Arial"/>
              </a:rPr>
              <a:t>¯</a:t>
            </a:r>
            <a:endParaRPr sz="1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03" name="object 50">
            <a:extLst>
              <a:ext uri="{FF2B5EF4-FFF2-40B4-BE49-F238E27FC236}">
                <a16:creationId xmlns:a16="http://schemas.microsoft.com/office/drawing/2014/main" id="{68425A52-E763-AAF4-DC42-614F5433AC52}"/>
              </a:ext>
            </a:extLst>
          </p:cNvPr>
          <p:cNvSpPr txBox="1"/>
          <p:nvPr/>
        </p:nvSpPr>
        <p:spPr>
          <a:xfrm>
            <a:off x="516915" y="2553769"/>
            <a:ext cx="15367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75" dirty="0">
                <a:solidFill>
                  <a:schemeClr val="bg1"/>
                </a:solidFill>
                <a:latin typeface="Arial"/>
                <a:cs typeface="Arial"/>
              </a:rPr>
              <a:t>−</a:t>
            </a:r>
            <a:r>
              <a:rPr sz="700" spc="75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endParaRPr sz="7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04" name="object 51">
            <a:extLst>
              <a:ext uri="{FF2B5EF4-FFF2-40B4-BE49-F238E27FC236}">
                <a16:creationId xmlns:a16="http://schemas.microsoft.com/office/drawing/2014/main" id="{C6C165EF-E6BB-4410-7C2E-C41F1431C4C8}"/>
              </a:ext>
            </a:extLst>
          </p:cNvPr>
          <p:cNvSpPr txBox="1"/>
          <p:nvPr/>
        </p:nvSpPr>
        <p:spPr>
          <a:xfrm>
            <a:off x="142913" y="2568046"/>
            <a:ext cx="87312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0700" algn="l"/>
              </a:tabLst>
            </a:pPr>
            <a:r>
              <a:rPr sz="1000" i="1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1000" i="1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000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i="1" spc="-50" dirty="0">
                <a:solidFill>
                  <a:schemeClr val="bg1"/>
                </a:solidFill>
                <a:latin typeface="Arial"/>
                <a:cs typeface="Arial"/>
              </a:rPr>
              <a:t>M</a:t>
            </a:r>
            <a:r>
              <a:rPr sz="1000" i="1" dirty="0">
                <a:solidFill>
                  <a:schemeClr val="bg1"/>
                </a:solidFill>
                <a:latin typeface="Arial"/>
                <a:cs typeface="Arial"/>
              </a:rPr>
              <a:t>	AM</a:t>
            </a:r>
            <a:r>
              <a:rPr sz="1000" i="1" spc="1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spc="13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endParaRPr sz="10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05" name="object 53">
            <a:extLst>
              <a:ext uri="{FF2B5EF4-FFF2-40B4-BE49-F238E27FC236}">
                <a16:creationId xmlns:a16="http://schemas.microsoft.com/office/drawing/2014/main" id="{6F5147FF-8AB2-8F7D-16E4-EED0C2C134C9}"/>
              </a:ext>
            </a:extLst>
          </p:cNvPr>
          <p:cNvSpPr txBox="1"/>
          <p:nvPr/>
        </p:nvSpPr>
        <p:spPr>
          <a:xfrm>
            <a:off x="1108544" y="2324199"/>
            <a:ext cx="28765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spc="9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spc="-75" baseline="-44444" dirty="0">
                <a:solidFill>
                  <a:schemeClr val="bg1"/>
                </a:solidFill>
                <a:latin typeface="Times New Roman"/>
                <a:cs typeface="Times New Roman"/>
              </a:rPr>
              <a:t>0</a:t>
            </a:r>
            <a:endParaRPr sz="1500" baseline="-44444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grpSp>
        <p:nvGrpSpPr>
          <p:cNvPr id="206" name="object 54">
            <a:extLst>
              <a:ext uri="{FF2B5EF4-FFF2-40B4-BE49-F238E27FC236}">
                <a16:creationId xmlns:a16="http://schemas.microsoft.com/office/drawing/2014/main" id="{3C43662B-D7AE-810E-0E66-1B6B9A1B8874}"/>
              </a:ext>
            </a:extLst>
          </p:cNvPr>
          <p:cNvGrpSpPr/>
          <p:nvPr/>
        </p:nvGrpSpPr>
        <p:grpSpPr>
          <a:xfrm>
            <a:off x="1119873" y="2442832"/>
            <a:ext cx="1118235" cy="311785"/>
            <a:chOff x="1119873" y="2442832"/>
            <a:chExt cx="1118235" cy="311785"/>
          </a:xfrm>
        </p:grpSpPr>
        <p:sp>
          <p:nvSpPr>
            <p:cNvPr id="207" name="object 55">
              <a:extLst>
                <a:ext uri="{FF2B5EF4-FFF2-40B4-BE49-F238E27FC236}">
                  <a16:creationId xmlns:a16="http://schemas.microsoft.com/office/drawing/2014/main" id="{F6B57FA7-8BC7-F67C-F0C6-9DFF04CDEBAC}"/>
                </a:ext>
              </a:extLst>
            </p:cNvPr>
            <p:cNvSpPr/>
            <p:nvPr/>
          </p:nvSpPr>
          <p:spPr>
            <a:xfrm>
              <a:off x="2045741" y="2445372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08" name="object 56">
              <a:extLst>
                <a:ext uri="{FF2B5EF4-FFF2-40B4-BE49-F238E27FC236}">
                  <a16:creationId xmlns:a16="http://schemas.microsoft.com/office/drawing/2014/main" id="{45E4E5FA-3C51-C53C-E582-C18ED04D91A4}"/>
                </a:ext>
              </a:extLst>
            </p:cNvPr>
            <p:cNvSpPr/>
            <p:nvPr/>
          </p:nvSpPr>
          <p:spPr>
            <a:xfrm>
              <a:off x="2045741" y="2597200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209" name="object 57">
              <a:extLst>
                <a:ext uri="{FF2B5EF4-FFF2-40B4-BE49-F238E27FC236}">
                  <a16:creationId xmlns:a16="http://schemas.microsoft.com/office/drawing/2014/main" id="{522AFA45-46FF-F299-53D7-5B65EBE1A3D7}"/>
                </a:ext>
              </a:extLst>
            </p:cNvPr>
            <p:cNvSpPr/>
            <p:nvPr/>
          </p:nvSpPr>
          <p:spPr>
            <a:xfrm>
              <a:off x="1122413" y="2751556"/>
              <a:ext cx="1113155" cy="0"/>
            </a:xfrm>
            <a:custGeom>
              <a:avLst/>
              <a:gdLst/>
              <a:ahLst/>
              <a:cxnLst/>
              <a:rect l="l" t="t" r="r" b="b"/>
              <a:pathLst>
                <a:path w="1113155">
                  <a:moveTo>
                    <a:pt x="0" y="0"/>
                  </a:moveTo>
                  <a:lnTo>
                    <a:pt x="1113091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210" name="object 58">
            <a:extLst>
              <a:ext uri="{FF2B5EF4-FFF2-40B4-BE49-F238E27FC236}">
                <a16:creationId xmlns:a16="http://schemas.microsoft.com/office/drawing/2014/main" id="{80ABEA9E-4CAC-BEAD-1EF2-5A34DDEA43A1}"/>
              </a:ext>
            </a:extLst>
          </p:cNvPr>
          <p:cNvSpPr txBox="1"/>
          <p:nvPr/>
        </p:nvSpPr>
        <p:spPr>
          <a:xfrm>
            <a:off x="1172984" y="2721145"/>
            <a:ext cx="8890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0" dirty="0">
                <a:solidFill>
                  <a:schemeClr val="bg1"/>
                </a:solidFill>
                <a:latin typeface="Times New Roman"/>
                <a:cs typeface="Times New Roman"/>
              </a:rPr>
              <a:t>0</a:t>
            </a:r>
            <a:endParaRPr sz="100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211" name="object 59">
            <a:extLst>
              <a:ext uri="{FF2B5EF4-FFF2-40B4-BE49-F238E27FC236}">
                <a16:creationId xmlns:a16="http://schemas.microsoft.com/office/drawing/2014/main" id="{7066E671-DDF8-750E-486E-B89E54408D43}"/>
              </a:ext>
            </a:extLst>
          </p:cNvPr>
          <p:cNvSpPr/>
          <p:nvPr/>
        </p:nvSpPr>
        <p:spPr>
          <a:xfrm>
            <a:off x="2045741" y="2754084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212" name="object 60">
            <a:extLst>
              <a:ext uri="{FF2B5EF4-FFF2-40B4-BE49-F238E27FC236}">
                <a16:creationId xmlns:a16="http://schemas.microsoft.com/office/drawing/2014/main" id="{0227D928-301C-5304-58D9-B2A3B85142A1}"/>
              </a:ext>
            </a:extLst>
          </p:cNvPr>
          <p:cNvSpPr txBox="1"/>
          <p:nvPr/>
        </p:nvSpPr>
        <p:spPr>
          <a:xfrm>
            <a:off x="2070913" y="2262167"/>
            <a:ext cx="287020" cy="243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500" baseline="-44444" dirty="0">
                <a:solidFill>
                  <a:schemeClr val="bg1"/>
                </a:solidFill>
                <a:latin typeface="Times New Roman"/>
                <a:cs typeface="Times New Roman"/>
              </a:rPr>
              <a:t>1</a:t>
            </a:r>
            <a:r>
              <a:rPr sz="1500" spc="359" baseline="-44444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endParaRPr sz="1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13" name="object 61">
            <a:extLst>
              <a:ext uri="{FF2B5EF4-FFF2-40B4-BE49-F238E27FC236}">
                <a16:creationId xmlns:a16="http://schemas.microsoft.com/office/drawing/2014/main" id="{6216301E-9D79-6216-7875-CDF58EA249CE}"/>
              </a:ext>
            </a:extLst>
          </p:cNvPr>
          <p:cNvSpPr txBox="1"/>
          <p:nvPr/>
        </p:nvSpPr>
        <p:spPr>
          <a:xfrm>
            <a:off x="1147584" y="2412420"/>
            <a:ext cx="1431925" cy="4864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361315" algn="ctr">
              <a:lnSpc>
                <a:spcPts val="1090"/>
              </a:lnSpc>
              <a:spcBef>
                <a:spcPts val="95"/>
              </a:spcBef>
            </a:pPr>
            <a:r>
              <a:rPr sz="1000" i="1" spc="170" dirty="0">
                <a:solidFill>
                  <a:schemeClr val="bg1"/>
                </a:solidFill>
                <a:latin typeface="Hack"/>
                <a:cs typeface="Hack"/>
              </a:rPr>
              <a:t>−</a:t>
            </a:r>
            <a:r>
              <a:rPr sz="1000" i="1" spc="-434" dirty="0">
                <a:solidFill>
                  <a:schemeClr val="bg1"/>
                </a:solidFill>
                <a:latin typeface="Hack"/>
                <a:cs typeface="Hack"/>
              </a:rPr>
              <a:t> </a:t>
            </a:r>
            <a:r>
              <a:rPr sz="10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000" i="1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050" baseline="-11904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sz="1050" spc="135" baseline="-1190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sz="1000" spc="-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i="1" spc="-25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050" spc="-37" baseline="-11904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sz="1000" spc="-25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lang="zh-CN" altLang="en-US" sz="10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317625">
              <a:lnSpc>
                <a:spcPts val="600"/>
              </a:lnSpc>
            </a:pPr>
            <a:endParaRPr lang="zh-CN" altLang="en-US" sz="10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38100">
              <a:lnSpc>
                <a:spcPts val="710"/>
              </a:lnSpc>
              <a:tabLst>
                <a:tab pos="450215" algn="l"/>
                <a:tab pos="1087755" algn="l"/>
              </a:tabLst>
            </a:pPr>
            <a:r>
              <a:rPr sz="1000" spc="-50" dirty="0">
                <a:solidFill>
                  <a:schemeClr val="bg1"/>
                </a:solidFill>
                <a:latin typeface="Times New Roman"/>
                <a:cs typeface="Times New Roman"/>
              </a:rPr>
              <a:t>1</a:t>
            </a:r>
            <a:r>
              <a:rPr sz="1000" dirty="0">
                <a:solidFill>
                  <a:schemeClr val="bg1"/>
                </a:solidFill>
                <a:latin typeface="Times New Roman"/>
                <a:cs typeface="Times New Roman"/>
              </a:rPr>
              <a:t>	</a:t>
            </a:r>
            <a:r>
              <a:rPr sz="1000" i="1" spc="55" dirty="0">
                <a:solidFill>
                  <a:schemeClr val="bg1"/>
                </a:solidFill>
                <a:latin typeface="Hack"/>
                <a:cs typeface="Hack"/>
              </a:rPr>
              <a:t>−</a:t>
            </a:r>
            <a:r>
              <a:rPr sz="1000" spc="55" dirty="0">
                <a:solidFill>
                  <a:schemeClr val="bg1"/>
                </a:solidFill>
                <a:latin typeface="Times New Roman"/>
                <a:cs typeface="Times New Roman"/>
              </a:rPr>
              <a:t>1</a:t>
            </a:r>
            <a:r>
              <a:rPr sz="1000" dirty="0">
                <a:solidFill>
                  <a:schemeClr val="bg1"/>
                </a:solidFill>
                <a:latin typeface="Times New Roman"/>
                <a:cs typeface="Times New Roman"/>
              </a:rPr>
              <a:t>	</a:t>
            </a:r>
            <a:endParaRPr sz="1500" baseline="11111" dirty="0">
              <a:solidFill>
                <a:schemeClr val="bg1"/>
              </a:solidFill>
              <a:latin typeface="Arial"/>
              <a:cs typeface="Arial"/>
            </a:endParaRPr>
          </a:p>
          <a:p>
            <a:pPr marR="360680" algn="ctr">
              <a:lnSpc>
                <a:spcPct val="100000"/>
              </a:lnSpc>
              <a:spcBef>
                <a:spcPts val="35"/>
              </a:spcBef>
            </a:pPr>
            <a:r>
              <a:rPr sz="1000" spc="-50" dirty="0">
                <a:solidFill>
                  <a:schemeClr val="bg1"/>
                </a:solidFill>
                <a:latin typeface="Times New Roman"/>
                <a:cs typeface="Times New Roman"/>
              </a:rPr>
              <a:t>0</a:t>
            </a:r>
            <a:endParaRPr sz="1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214" name="object 62">
            <a:extLst>
              <a:ext uri="{FF2B5EF4-FFF2-40B4-BE49-F238E27FC236}">
                <a16:creationId xmlns:a16="http://schemas.microsoft.com/office/drawing/2014/main" id="{4BC88F67-08BE-6570-627B-2BF01713C347}"/>
              </a:ext>
            </a:extLst>
          </p:cNvPr>
          <p:cNvSpPr txBox="1"/>
          <p:nvPr/>
        </p:nvSpPr>
        <p:spPr>
          <a:xfrm>
            <a:off x="2811145" y="2553769"/>
            <a:ext cx="15367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75" dirty="0">
                <a:solidFill>
                  <a:schemeClr val="bg1"/>
                </a:solidFill>
                <a:latin typeface="Arial"/>
                <a:cs typeface="Arial"/>
              </a:rPr>
              <a:t>−</a:t>
            </a:r>
            <a:r>
              <a:rPr sz="700" spc="75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endParaRPr sz="7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15" name="object 64">
            <a:extLst>
              <a:ext uri="{FF2B5EF4-FFF2-40B4-BE49-F238E27FC236}">
                <a16:creationId xmlns:a16="http://schemas.microsoft.com/office/drawing/2014/main" id="{2A2E4833-7937-D099-4D86-56B1FE83047F}"/>
              </a:ext>
            </a:extLst>
          </p:cNvPr>
          <p:cNvSpPr txBox="1"/>
          <p:nvPr/>
        </p:nvSpPr>
        <p:spPr>
          <a:xfrm>
            <a:off x="3357597" y="2568046"/>
            <a:ext cx="15240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0</a:t>
            </a:r>
            <a:r>
              <a:rPr lang="en-US" sz="1000" spc="-5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000" spc="500" dirty="0">
                <a:solidFill>
                  <a:schemeClr val="bg1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1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216" name="object 65">
            <a:extLst>
              <a:ext uri="{FF2B5EF4-FFF2-40B4-BE49-F238E27FC236}">
                <a16:creationId xmlns:a16="http://schemas.microsoft.com/office/drawing/2014/main" id="{06D20F5B-8629-2303-A568-6FB7D09B9C8C}"/>
              </a:ext>
            </a:extLst>
          </p:cNvPr>
          <p:cNvSpPr txBox="1"/>
          <p:nvPr/>
        </p:nvSpPr>
        <p:spPr>
          <a:xfrm>
            <a:off x="2096300" y="2721145"/>
            <a:ext cx="134937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272540" algn="l"/>
              </a:tabLst>
            </a:pPr>
            <a:r>
              <a:rPr sz="1000" spc="-50" dirty="0">
                <a:solidFill>
                  <a:schemeClr val="bg1"/>
                </a:solidFill>
                <a:latin typeface="Times New Roman"/>
                <a:cs typeface="Times New Roman"/>
              </a:rPr>
              <a:t>0</a:t>
            </a:r>
            <a:r>
              <a:rPr sz="1000" dirty="0">
                <a:solidFill>
                  <a:schemeClr val="bg1"/>
                </a:solidFill>
                <a:latin typeface="Times New Roman"/>
                <a:cs typeface="Times New Roman"/>
              </a:rPr>
              <a:t>	</a:t>
            </a:r>
            <a:r>
              <a:rPr sz="1000" spc="-50" dirty="0">
                <a:solidFill>
                  <a:schemeClr val="bg1"/>
                </a:solidFill>
                <a:latin typeface="Times New Roman"/>
                <a:cs typeface="Times New Roman"/>
              </a:rPr>
              <a:t>0</a:t>
            </a:r>
            <a:endParaRPr sz="1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217" name="object 66">
            <a:extLst>
              <a:ext uri="{FF2B5EF4-FFF2-40B4-BE49-F238E27FC236}">
                <a16:creationId xmlns:a16="http://schemas.microsoft.com/office/drawing/2014/main" id="{8AE408BB-C8F7-EF99-8589-5A4407B57C09}"/>
              </a:ext>
            </a:extLst>
          </p:cNvPr>
          <p:cNvSpPr txBox="1"/>
          <p:nvPr/>
        </p:nvSpPr>
        <p:spPr>
          <a:xfrm>
            <a:off x="3278699" y="2278587"/>
            <a:ext cx="434975" cy="243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spc="1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baseline="-44444" dirty="0">
                <a:solidFill>
                  <a:schemeClr val="bg1"/>
                </a:solidFill>
                <a:latin typeface="Times New Roman"/>
                <a:cs typeface="Times New Roman"/>
              </a:rPr>
              <a:t>1</a:t>
            </a:r>
            <a:r>
              <a:rPr sz="1500" spc="277" baseline="-44444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endParaRPr sz="1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文本框 217">
                <a:extLst>
                  <a:ext uri="{FF2B5EF4-FFF2-40B4-BE49-F238E27FC236}">
                    <a16:creationId xmlns:a16="http://schemas.microsoft.com/office/drawing/2014/main" id="{99E5705E-0A24-2247-FE3C-D15D7DA6D347}"/>
                  </a:ext>
                </a:extLst>
              </p:cNvPr>
              <p:cNvSpPr txBox="1"/>
              <p:nvPr/>
            </p:nvSpPr>
            <p:spPr>
              <a:xfrm>
                <a:off x="303387" y="1006652"/>
                <a:ext cx="197746" cy="3506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8" name="文本框 217">
                <a:extLst>
                  <a:ext uri="{FF2B5EF4-FFF2-40B4-BE49-F238E27FC236}">
                    <a16:creationId xmlns:a16="http://schemas.microsoft.com/office/drawing/2014/main" id="{99E5705E-0A24-2247-FE3C-D15D7DA6D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387" y="1006652"/>
                <a:ext cx="197746" cy="350609"/>
              </a:xfrm>
              <a:prstGeom prst="rect">
                <a:avLst/>
              </a:prstGeom>
              <a:blipFill>
                <a:blip r:embed="rId2"/>
                <a:stretch>
                  <a:fillRect l="-18750" t="-3448" r="-15625" b="-155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9" name="object 66">
            <a:extLst>
              <a:ext uri="{FF2B5EF4-FFF2-40B4-BE49-F238E27FC236}">
                <a16:creationId xmlns:a16="http://schemas.microsoft.com/office/drawing/2014/main" id="{2E93F061-E06B-DC01-C44E-E21278B9F23A}"/>
              </a:ext>
            </a:extLst>
          </p:cNvPr>
          <p:cNvSpPr txBox="1"/>
          <p:nvPr/>
        </p:nvSpPr>
        <p:spPr>
          <a:xfrm>
            <a:off x="3632284" y="1758860"/>
            <a:ext cx="434975" cy="2430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spc="1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500" baseline="-44444" dirty="0">
                <a:solidFill>
                  <a:schemeClr val="bg1"/>
                </a:solidFill>
                <a:latin typeface="Times New Roman"/>
                <a:cs typeface="Times New Roman"/>
              </a:rPr>
              <a:t>1</a:t>
            </a:r>
            <a:r>
              <a:rPr sz="1500" spc="277" baseline="-44444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endParaRPr sz="1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74993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30" dirty="0"/>
              <a:t>Example</a:t>
            </a:r>
          </a:p>
        </p:txBody>
      </p:sp>
      <p:grpSp>
        <p:nvGrpSpPr>
          <p:cNvPr id="55" name="object 55"/>
          <p:cNvGrpSpPr/>
          <p:nvPr/>
        </p:nvGrpSpPr>
        <p:grpSpPr>
          <a:xfrm>
            <a:off x="1119873" y="2442832"/>
            <a:ext cx="1118235" cy="311785"/>
            <a:chOff x="1119873" y="2442832"/>
            <a:chExt cx="1118235" cy="311785"/>
          </a:xfrm>
        </p:grpSpPr>
        <p:sp>
          <p:nvSpPr>
            <p:cNvPr id="56" name="object 56"/>
            <p:cNvSpPr/>
            <p:nvPr/>
          </p:nvSpPr>
          <p:spPr>
            <a:xfrm>
              <a:off x="2045741" y="2445372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2045741" y="2597200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1828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1122413" y="2751556"/>
              <a:ext cx="1113155" cy="0"/>
            </a:xfrm>
            <a:custGeom>
              <a:avLst/>
              <a:gdLst/>
              <a:ahLst/>
              <a:cxnLst/>
              <a:rect l="l" t="t" r="r" b="b"/>
              <a:pathLst>
                <a:path w="1113155">
                  <a:moveTo>
                    <a:pt x="0" y="0"/>
                  </a:moveTo>
                  <a:lnTo>
                    <a:pt x="1113091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/>
          <p:nvPr/>
        </p:nvSpPr>
        <p:spPr>
          <a:xfrm>
            <a:off x="2045741" y="2754084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1" name="object 71"/>
          <p:cNvSpPr txBox="1"/>
          <p:nvPr/>
        </p:nvSpPr>
        <p:spPr>
          <a:xfrm>
            <a:off x="1867573" y="3338410"/>
            <a:ext cx="87312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Kalman</a:t>
            </a:r>
            <a:r>
              <a:rPr sz="600" spc="245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decomposition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72" name="object 7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19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31</a:t>
            </a:r>
          </a:p>
        </p:txBody>
      </p:sp>
      <p:sp>
        <p:nvSpPr>
          <p:cNvPr id="256" name="左中括号 255">
            <a:extLst>
              <a:ext uri="{FF2B5EF4-FFF2-40B4-BE49-F238E27FC236}">
                <a16:creationId xmlns:a16="http://schemas.microsoft.com/office/drawing/2014/main" id="{F56679BA-F001-E236-F9B6-B85CB86F99FB}"/>
              </a:ext>
            </a:extLst>
          </p:cNvPr>
          <p:cNvSpPr/>
          <p:nvPr/>
        </p:nvSpPr>
        <p:spPr>
          <a:xfrm>
            <a:off x="525133" y="973140"/>
            <a:ext cx="45719" cy="501191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7" name="左中括号 256">
            <a:extLst>
              <a:ext uri="{FF2B5EF4-FFF2-40B4-BE49-F238E27FC236}">
                <a16:creationId xmlns:a16="http://schemas.microsoft.com/office/drawing/2014/main" id="{5BB15AB1-61F5-EA8B-6A61-82B89C3F6D47}"/>
              </a:ext>
            </a:extLst>
          </p:cNvPr>
          <p:cNvSpPr/>
          <p:nvPr/>
        </p:nvSpPr>
        <p:spPr>
          <a:xfrm rot="10800000">
            <a:off x="814197" y="973140"/>
            <a:ext cx="45719" cy="501191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8" name="左中括号 257">
            <a:extLst>
              <a:ext uri="{FF2B5EF4-FFF2-40B4-BE49-F238E27FC236}">
                <a16:creationId xmlns:a16="http://schemas.microsoft.com/office/drawing/2014/main" id="{80C67B32-651F-C814-7E17-3F651654D8B7}"/>
              </a:ext>
            </a:extLst>
          </p:cNvPr>
          <p:cNvSpPr/>
          <p:nvPr/>
        </p:nvSpPr>
        <p:spPr>
          <a:xfrm>
            <a:off x="1252641" y="956713"/>
            <a:ext cx="45719" cy="501191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9" name="左中括号 258">
            <a:extLst>
              <a:ext uri="{FF2B5EF4-FFF2-40B4-BE49-F238E27FC236}">
                <a16:creationId xmlns:a16="http://schemas.microsoft.com/office/drawing/2014/main" id="{6B5B5729-B661-A11F-0E69-7431B95893C6}"/>
              </a:ext>
            </a:extLst>
          </p:cNvPr>
          <p:cNvSpPr/>
          <p:nvPr/>
        </p:nvSpPr>
        <p:spPr>
          <a:xfrm rot="10800000">
            <a:off x="2716531" y="956713"/>
            <a:ext cx="45719" cy="501191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0" name="左中括号 259">
            <a:extLst>
              <a:ext uri="{FF2B5EF4-FFF2-40B4-BE49-F238E27FC236}">
                <a16:creationId xmlns:a16="http://schemas.microsoft.com/office/drawing/2014/main" id="{DBCA81B5-30BF-6A46-60DB-8CB5C7DC91C9}"/>
              </a:ext>
            </a:extLst>
          </p:cNvPr>
          <p:cNvSpPr/>
          <p:nvPr/>
        </p:nvSpPr>
        <p:spPr>
          <a:xfrm>
            <a:off x="3588679" y="938309"/>
            <a:ext cx="45719" cy="501191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1" name="左中括号 260">
            <a:extLst>
              <a:ext uri="{FF2B5EF4-FFF2-40B4-BE49-F238E27FC236}">
                <a16:creationId xmlns:a16="http://schemas.microsoft.com/office/drawing/2014/main" id="{93EF9404-5A63-1E25-88CA-CB70F6C08891}"/>
              </a:ext>
            </a:extLst>
          </p:cNvPr>
          <p:cNvSpPr/>
          <p:nvPr/>
        </p:nvSpPr>
        <p:spPr>
          <a:xfrm rot="10800000">
            <a:off x="3903767" y="938309"/>
            <a:ext cx="45719" cy="501191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2" name="左中括号 261">
            <a:extLst>
              <a:ext uri="{FF2B5EF4-FFF2-40B4-BE49-F238E27FC236}">
                <a16:creationId xmlns:a16="http://schemas.microsoft.com/office/drawing/2014/main" id="{45202883-C13F-65E1-1156-DF3A453448EF}"/>
              </a:ext>
            </a:extLst>
          </p:cNvPr>
          <p:cNvSpPr/>
          <p:nvPr/>
        </p:nvSpPr>
        <p:spPr>
          <a:xfrm>
            <a:off x="486851" y="1928181"/>
            <a:ext cx="45719" cy="435183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3" name="左中括号 262">
            <a:extLst>
              <a:ext uri="{FF2B5EF4-FFF2-40B4-BE49-F238E27FC236}">
                <a16:creationId xmlns:a16="http://schemas.microsoft.com/office/drawing/2014/main" id="{7D185C69-0D42-C6FF-CCC1-9BE319A937BF}"/>
              </a:ext>
            </a:extLst>
          </p:cNvPr>
          <p:cNvSpPr/>
          <p:nvPr/>
        </p:nvSpPr>
        <p:spPr>
          <a:xfrm rot="10800000">
            <a:off x="1573531" y="1928180"/>
            <a:ext cx="45719" cy="435183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4" name="左中括号 263">
            <a:extLst>
              <a:ext uri="{FF2B5EF4-FFF2-40B4-BE49-F238E27FC236}">
                <a16:creationId xmlns:a16="http://schemas.microsoft.com/office/drawing/2014/main" id="{4AAF83F2-FA12-C256-B12C-C0C425B90204}"/>
              </a:ext>
            </a:extLst>
          </p:cNvPr>
          <p:cNvSpPr/>
          <p:nvPr/>
        </p:nvSpPr>
        <p:spPr>
          <a:xfrm>
            <a:off x="2248650" y="1924740"/>
            <a:ext cx="45719" cy="435183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5" name="左中括号 264">
            <a:extLst>
              <a:ext uri="{FF2B5EF4-FFF2-40B4-BE49-F238E27FC236}">
                <a16:creationId xmlns:a16="http://schemas.microsoft.com/office/drawing/2014/main" id="{29E2B44F-8302-C280-9308-028F02D8FF37}"/>
              </a:ext>
            </a:extLst>
          </p:cNvPr>
          <p:cNvSpPr/>
          <p:nvPr/>
        </p:nvSpPr>
        <p:spPr>
          <a:xfrm rot="10800000">
            <a:off x="2945131" y="1924739"/>
            <a:ext cx="45719" cy="435183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6" name="左中括号 265">
            <a:extLst>
              <a:ext uri="{FF2B5EF4-FFF2-40B4-BE49-F238E27FC236}">
                <a16:creationId xmlns:a16="http://schemas.microsoft.com/office/drawing/2014/main" id="{2F258315-04A4-90F4-0B8A-F0AFED9A1AF8}"/>
              </a:ext>
            </a:extLst>
          </p:cNvPr>
          <p:cNvSpPr/>
          <p:nvPr/>
        </p:nvSpPr>
        <p:spPr>
          <a:xfrm>
            <a:off x="3642649" y="1922439"/>
            <a:ext cx="45719" cy="435183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7" name="左中括号 266">
            <a:extLst>
              <a:ext uri="{FF2B5EF4-FFF2-40B4-BE49-F238E27FC236}">
                <a16:creationId xmlns:a16="http://schemas.microsoft.com/office/drawing/2014/main" id="{676350DF-3128-CF35-8FD0-6E18FAC03C06}"/>
              </a:ext>
            </a:extLst>
          </p:cNvPr>
          <p:cNvSpPr/>
          <p:nvPr/>
        </p:nvSpPr>
        <p:spPr>
          <a:xfrm rot="10800000">
            <a:off x="4545331" y="1922438"/>
            <a:ext cx="45719" cy="435183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8" name="左中括号 267">
            <a:extLst>
              <a:ext uri="{FF2B5EF4-FFF2-40B4-BE49-F238E27FC236}">
                <a16:creationId xmlns:a16="http://schemas.microsoft.com/office/drawing/2014/main" id="{752FC52E-BB14-1BF5-915E-196DC360A4DE}"/>
              </a:ext>
            </a:extLst>
          </p:cNvPr>
          <p:cNvSpPr/>
          <p:nvPr/>
        </p:nvSpPr>
        <p:spPr>
          <a:xfrm>
            <a:off x="1061417" y="2455086"/>
            <a:ext cx="45719" cy="435183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左中括号 268">
            <a:extLst>
              <a:ext uri="{FF2B5EF4-FFF2-40B4-BE49-F238E27FC236}">
                <a16:creationId xmlns:a16="http://schemas.microsoft.com/office/drawing/2014/main" id="{5DE7E206-6E96-6C62-0098-A618A0D477E7}"/>
              </a:ext>
            </a:extLst>
          </p:cNvPr>
          <p:cNvSpPr/>
          <p:nvPr/>
        </p:nvSpPr>
        <p:spPr>
          <a:xfrm rot="10800000">
            <a:off x="2228851" y="2455085"/>
            <a:ext cx="45719" cy="435183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0" name="左中括号 269">
            <a:extLst>
              <a:ext uri="{FF2B5EF4-FFF2-40B4-BE49-F238E27FC236}">
                <a16:creationId xmlns:a16="http://schemas.microsoft.com/office/drawing/2014/main" id="{B5F93713-A529-DBF9-1FD3-101654ADBBDC}"/>
              </a:ext>
            </a:extLst>
          </p:cNvPr>
          <p:cNvSpPr/>
          <p:nvPr/>
        </p:nvSpPr>
        <p:spPr>
          <a:xfrm>
            <a:off x="3281527" y="2446764"/>
            <a:ext cx="45719" cy="435183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1" name="左中括号 270">
            <a:extLst>
              <a:ext uri="{FF2B5EF4-FFF2-40B4-BE49-F238E27FC236}">
                <a16:creationId xmlns:a16="http://schemas.microsoft.com/office/drawing/2014/main" id="{5CB0E786-CE65-5A28-1D7C-6CE79CE64D56}"/>
              </a:ext>
            </a:extLst>
          </p:cNvPr>
          <p:cNvSpPr/>
          <p:nvPr/>
        </p:nvSpPr>
        <p:spPr>
          <a:xfrm rot="10800000">
            <a:off x="3478531" y="2446763"/>
            <a:ext cx="45719" cy="435183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2" name="左中括号 271">
            <a:extLst>
              <a:ext uri="{FF2B5EF4-FFF2-40B4-BE49-F238E27FC236}">
                <a16:creationId xmlns:a16="http://schemas.microsoft.com/office/drawing/2014/main" id="{6481FCDB-7331-299D-05A2-A1408EA3328A}"/>
              </a:ext>
            </a:extLst>
          </p:cNvPr>
          <p:cNvSpPr/>
          <p:nvPr/>
        </p:nvSpPr>
        <p:spPr>
          <a:xfrm>
            <a:off x="2838450" y="964898"/>
            <a:ext cx="45719" cy="501191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3" name="左中括号 272">
            <a:extLst>
              <a:ext uri="{FF2B5EF4-FFF2-40B4-BE49-F238E27FC236}">
                <a16:creationId xmlns:a16="http://schemas.microsoft.com/office/drawing/2014/main" id="{AF932A71-DC2C-97BE-D864-2C65AC69CF0B}"/>
              </a:ext>
            </a:extLst>
          </p:cNvPr>
          <p:cNvSpPr/>
          <p:nvPr/>
        </p:nvSpPr>
        <p:spPr>
          <a:xfrm rot="10800000">
            <a:off x="3127514" y="964898"/>
            <a:ext cx="45719" cy="501191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4" name="object 59">
            <a:extLst>
              <a:ext uri="{FF2B5EF4-FFF2-40B4-BE49-F238E27FC236}">
                <a16:creationId xmlns:a16="http://schemas.microsoft.com/office/drawing/2014/main" id="{502C0257-B341-4C26-834C-01F6632721A4}"/>
              </a:ext>
            </a:extLst>
          </p:cNvPr>
          <p:cNvSpPr/>
          <p:nvPr/>
        </p:nvSpPr>
        <p:spPr>
          <a:xfrm rot="16200000">
            <a:off x="3404589" y="2660745"/>
            <a:ext cx="0" cy="152400"/>
          </a:xfrm>
          <a:custGeom>
            <a:avLst/>
            <a:gdLst/>
            <a:ahLst/>
            <a:cxnLst/>
            <a:rect l="l" t="t" r="r" b="b"/>
            <a:pathLst>
              <a:path h="152400">
                <a:moveTo>
                  <a:pt x="0" y="151828"/>
                </a:moveTo>
                <a:lnTo>
                  <a:pt x="0" y="0"/>
                </a:lnTo>
              </a:path>
            </a:pathLst>
          </a:custGeom>
          <a:ln w="5054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928" y="184388"/>
            <a:ext cx="2616835" cy="2825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675" indent="-180975">
              <a:lnSpc>
                <a:spcPct val="100000"/>
              </a:lnSpc>
              <a:spcBef>
                <a:spcPts val="95"/>
              </a:spcBef>
              <a:buClr>
                <a:srgbClr val="7F7F7F"/>
              </a:buClr>
              <a:buFont typeface="Arial"/>
              <a:buAutoNum type="arabicPeriod"/>
              <a:tabLst>
                <a:tab pos="193675" algn="l"/>
              </a:tabLst>
            </a:pPr>
            <a:r>
              <a:rPr sz="1200" spc="-45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Controllable</a:t>
            </a:r>
            <a:r>
              <a:rPr sz="1200" spc="2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1200" spc="-10" dirty="0">
                <a:solidFill>
                  <a:srgbClr val="7F7F7F"/>
                </a:solidFill>
                <a:latin typeface="Arial"/>
                <a:cs typeface="Arial"/>
                <a:hlinkClick r:id="rId2" action="ppaction://hlinksldjump"/>
              </a:rPr>
              <a:t>subspace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950"/>
              </a:spcBef>
              <a:buAutoNum type="arabicPeriod"/>
              <a:tabLst>
                <a:tab pos="193675" algn="l"/>
              </a:tabLst>
            </a:pPr>
            <a:r>
              <a:rPr sz="1200" spc="-75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Observable</a:t>
            </a:r>
            <a:r>
              <a:rPr sz="1200" spc="1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1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subspace</a:t>
            </a:r>
            <a:endParaRPr sz="1200">
              <a:latin typeface="Arial"/>
              <a:cs typeface="Arial"/>
            </a:endParaRPr>
          </a:p>
          <a:p>
            <a:pPr marL="193040" marR="5080" indent="-180975">
              <a:lnSpc>
                <a:spcPct val="100000"/>
              </a:lnSpc>
              <a:spcBef>
                <a:spcPts val="944"/>
              </a:spcBef>
              <a:buAutoNum type="arabicPeriod"/>
              <a:tabLst>
                <a:tab pos="384175" algn="l"/>
              </a:tabLst>
            </a:pPr>
            <a:r>
              <a:rPr sz="1200" spc="-60" dirty="0">
                <a:solidFill>
                  <a:srgbClr val="191919"/>
                </a:solidFill>
                <a:latin typeface="Arial"/>
                <a:cs typeface="Arial"/>
                <a:hlinkClick r:id="rId4" action="ppaction://hlinksldjump"/>
              </a:rPr>
              <a:t>Separating</a:t>
            </a:r>
            <a:r>
              <a:rPr sz="1200" spc="-25" dirty="0">
                <a:solidFill>
                  <a:srgbClr val="191919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dirty="0">
                <a:solidFill>
                  <a:srgbClr val="191919"/>
                </a:solidFill>
                <a:latin typeface="Arial"/>
                <a:cs typeface="Arial"/>
                <a:hlinkClick r:id="rId4" action="ppaction://hlinksldjump"/>
              </a:rPr>
              <a:t>the</a:t>
            </a:r>
            <a:r>
              <a:rPr sz="1200" spc="-30" dirty="0">
                <a:solidFill>
                  <a:srgbClr val="191919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45" dirty="0">
                <a:solidFill>
                  <a:srgbClr val="191919"/>
                </a:solidFill>
                <a:latin typeface="Arial"/>
                <a:cs typeface="Arial"/>
                <a:hlinkClick r:id="rId4" action="ppaction://hlinksldjump"/>
              </a:rPr>
              <a:t>uncontrollable</a:t>
            </a:r>
            <a:r>
              <a:rPr sz="1200" spc="-25" dirty="0">
                <a:solidFill>
                  <a:srgbClr val="191919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100" dirty="0">
                <a:solidFill>
                  <a:srgbClr val="191919"/>
                </a:solidFill>
                <a:latin typeface="Arial"/>
                <a:cs typeface="Arial"/>
                <a:hlinkClick r:id="rId4" action="ppaction://hlinksldjump"/>
              </a:rPr>
              <a:t>subspace</a:t>
            </a:r>
            <a:r>
              <a:rPr sz="1200" spc="-100" dirty="0">
                <a:solidFill>
                  <a:srgbClr val="191919"/>
                </a:solidFill>
                <a:latin typeface="Arial"/>
                <a:cs typeface="Arial"/>
              </a:rPr>
              <a:t> 	</a:t>
            </a:r>
            <a:r>
              <a:rPr sz="1200" spc="-55" dirty="0">
                <a:solidFill>
                  <a:srgbClr val="333333"/>
                </a:solidFill>
                <a:latin typeface="Arial"/>
                <a:cs typeface="Arial"/>
                <a:hlinkClick r:id="rId5" action="ppaction://hlinksldjump"/>
              </a:rPr>
              <a:t>Discrete-</a:t>
            </a:r>
            <a:r>
              <a:rPr sz="1200" spc="-25" dirty="0">
                <a:solidFill>
                  <a:srgbClr val="333333"/>
                </a:solidFill>
                <a:latin typeface="Arial"/>
                <a:cs typeface="Arial"/>
                <a:hlinkClick r:id="rId5" action="ppaction://hlinksldjump"/>
              </a:rPr>
              <a:t>time</a:t>
            </a:r>
            <a:r>
              <a:rPr sz="1200" spc="15" dirty="0">
                <a:solidFill>
                  <a:srgbClr val="333333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Arial"/>
                <a:cs typeface="Arial"/>
                <a:hlinkClick r:id="rId5" action="ppaction://hlinksldjump"/>
              </a:rPr>
              <a:t>version</a:t>
            </a:r>
            <a:endParaRPr sz="1200">
              <a:latin typeface="Arial"/>
              <a:cs typeface="Arial"/>
            </a:endParaRPr>
          </a:p>
          <a:p>
            <a:pPr marL="384175" marR="732790">
              <a:lnSpc>
                <a:spcPct val="100000"/>
              </a:lnSpc>
              <a:spcBef>
                <a:spcPts val="10"/>
              </a:spcBef>
            </a:pPr>
            <a:r>
              <a:rPr sz="1200" spc="-60" dirty="0">
                <a:solidFill>
                  <a:srgbClr val="333333"/>
                </a:solidFill>
                <a:latin typeface="Arial"/>
                <a:cs typeface="Arial"/>
                <a:hlinkClick r:id="rId6" action="ppaction://hlinksldjump"/>
              </a:rPr>
              <a:t>Continuous-</a:t>
            </a:r>
            <a:r>
              <a:rPr sz="1200" spc="-25" dirty="0">
                <a:solidFill>
                  <a:srgbClr val="333333"/>
                </a:solidFill>
                <a:latin typeface="Arial"/>
                <a:cs typeface="Arial"/>
                <a:hlinkClick r:id="rId6" action="ppaction://hlinksldjump"/>
              </a:rPr>
              <a:t>time</a:t>
            </a:r>
            <a:r>
              <a:rPr sz="1200" spc="30" dirty="0">
                <a:solidFill>
                  <a:srgbClr val="333333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1200" spc="-70" dirty="0">
                <a:solidFill>
                  <a:srgbClr val="333333"/>
                </a:solidFill>
                <a:latin typeface="Arial"/>
                <a:cs typeface="Arial"/>
                <a:hlinkClick r:id="rId6" action="ppaction://hlinksldjump"/>
              </a:rPr>
              <a:t>version</a:t>
            </a:r>
            <a:r>
              <a:rPr sz="1200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Arial"/>
                <a:cs typeface="Arial"/>
                <a:hlinkClick r:id="rId7" action="ppaction://hlinksldjump"/>
              </a:rPr>
              <a:t>Stabilizability</a:t>
            </a:r>
            <a:endParaRPr sz="1200">
              <a:latin typeface="Arial"/>
              <a:cs typeface="Arial"/>
            </a:endParaRPr>
          </a:p>
          <a:p>
            <a:pPr marL="193040" marR="77470" indent="-180975">
              <a:lnSpc>
                <a:spcPct val="100000"/>
              </a:lnSpc>
              <a:spcBef>
                <a:spcPts val="955"/>
              </a:spcBef>
              <a:buAutoNum type="arabicPeriod" startAt="4"/>
              <a:tabLst>
                <a:tab pos="384175" algn="l"/>
              </a:tabLst>
            </a:pPr>
            <a:r>
              <a:rPr sz="1200" spc="-60" dirty="0">
                <a:solidFill>
                  <a:srgbClr val="191919"/>
                </a:solidFill>
                <a:latin typeface="Arial"/>
                <a:cs typeface="Arial"/>
                <a:hlinkClick r:id="rId8" action="ppaction://hlinksldjump"/>
              </a:rPr>
              <a:t>Separating</a:t>
            </a:r>
            <a:r>
              <a:rPr sz="1200" spc="-25" dirty="0">
                <a:solidFill>
                  <a:srgbClr val="191919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1200" dirty="0">
                <a:solidFill>
                  <a:srgbClr val="191919"/>
                </a:solidFill>
                <a:latin typeface="Arial"/>
                <a:cs typeface="Arial"/>
                <a:hlinkClick r:id="rId8" action="ppaction://hlinksldjump"/>
              </a:rPr>
              <a:t>the</a:t>
            </a:r>
            <a:r>
              <a:rPr sz="1200" spc="-40" dirty="0">
                <a:solidFill>
                  <a:srgbClr val="191919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1200" spc="-75" dirty="0">
                <a:solidFill>
                  <a:srgbClr val="191919"/>
                </a:solidFill>
                <a:latin typeface="Arial"/>
                <a:cs typeface="Arial"/>
                <a:hlinkClick r:id="rId8" action="ppaction://hlinksldjump"/>
              </a:rPr>
              <a:t>unobservable</a:t>
            </a:r>
            <a:r>
              <a:rPr sz="1200" spc="-10" dirty="0">
                <a:solidFill>
                  <a:srgbClr val="191919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1200" spc="-105" dirty="0">
                <a:solidFill>
                  <a:srgbClr val="191919"/>
                </a:solidFill>
                <a:latin typeface="Arial"/>
                <a:cs typeface="Arial"/>
                <a:hlinkClick r:id="rId8" action="ppaction://hlinksldjump"/>
              </a:rPr>
              <a:t>subspace</a:t>
            </a:r>
            <a:r>
              <a:rPr sz="1200" spc="-105" dirty="0">
                <a:solidFill>
                  <a:srgbClr val="191919"/>
                </a:solidFill>
                <a:latin typeface="Arial"/>
                <a:cs typeface="Arial"/>
              </a:rPr>
              <a:t> 	</a:t>
            </a:r>
            <a:r>
              <a:rPr sz="1200" spc="-55" dirty="0">
                <a:solidFill>
                  <a:srgbClr val="333333"/>
                </a:solidFill>
                <a:latin typeface="Arial"/>
                <a:cs typeface="Arial"/>
                <a:hlinkClick r:id="rId9" action="ppaction://hlinksldjump"/>
              </a:rPr>
              <a:t>Discrete-</a:t>
            </a:r>
            <a:r>
              <a:rPr sz="1200" spc="-25" dirty="0">
                <a:solidFill>
                  <a:srgbClr val="333333"/>
                </a:solidFill>
                <a:latin typeface="Arial"/>
                <a:cs typeface="Arial"/>
                <a:hlinkClick r:id="rId9" action="ppaction://hlinksldjump"/>
              </a:rPr>
              <a:t>time</a:t>
            </a:r>
            <a:r>
              <a:rPr sz="1200" spc="15" dirty="0">
                <a:solidFill>
                  <a:srgbClr val="333333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Arial"/>
                <a:cs typeface="Arial"/>
                <a:hlinkClick r:id="rId9" action="ppaction://hlinksldjump"/>
              </a:rPr>
              <a:t>version</a:t>
            </a:r>
            <a:endParaRPr sz="1200">
              <a:latin typeface="Arial"/>
              <a:cs typeface="Arial"/>
            </a:endParaRPr>
          </a:p>
          <a:p>
            <a:pPr marL="384175" marR="732790">
              <a:lnSpc>
                <a:spcPct val="100000"/>
              </a:lnSpc>
              <a:spcBef>
                <a:spcPts val="10"/>
              </a:spcBef>
            </a:pPr>
            <a:r>
              <a:rPr sz="1200" spc="-10" dirty="0">
                <a:solidFill>
                  <a:srgbClr val="333333"/>
                </a:solidFill>
                <a:latin typeface="Arial"/>
                <a:cs typeface="Arial"/>
                <a:hlinkClick r:id="rId10" action="ppaction://hlinksldjump"/>
              </a:rPr>
              <a:t>Detectability</a:t>
            </a:r>
            <a:r>
              <a:rPr sz="12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333333"/>
                </a:solidFill>
                <a:latin typeface="Arial"/>
                <a:cs typeface="Arial"/>
                <a:hlinkClick r:id="rId11" action="ppaction://hlinksldjump"/>
              </a:rPr>
              <a:t>Continuous-</a:t>
            </a:r>
            <a:r>
              <a:rPr sz="1200" spc="-25" dirty="0">
                <a:solidFill>
                  <a:srgbClr val="333333"/>
                </a:solidFill>
                <a:latin typeface="Arial"/>
                <a:cs typeface="Arial"/>
                <a:hlinkClick r:id="rId11" action="ppaction://hlinksldjump"/>
              </a:rPr>
              <a:t>time</a:t>
            </a:r>
            <a:r>
              <a:rPr sz="1200" spc="30" dirty="0">
                <a:solidFill>
                  <a:srgbClr val="333333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spc="-70" dirty="0">
                <a:solidFill>
                  <a:srgbClr val="333333"/>
                </a:solidFill>
                <a:latin typeface="Arial"/>
                <a:cs typeface="Arial"/>
                <a:hlinkClick r:id="rId11" action="ppaction://hlinksldjump"/>
              </a:rPr>
              <a:t>version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950"/>
              </a:spcBef>
              <a:buAutoNum type="arabicPeriod" startAt="5"/>
              <a:tabLst>
                <a:tab pos="193675" algn="l"/>
              </a:tabLst>
            </a:pPr>
            <a:r>
              <a:rPr sz="1200" spc="-55" dirty="0">
                <a:solidFill>
                  <a:srgbClr val="191919"/>
                </a:solidFill>
                <a:latin typeface="Arial"/>
                <a:cs typeface="Arial"/>
                <a:hlinkClick r:id="rId12" action="ppaction://hlinksldjump"/>
              </a:rPr>
              <a:t>Transfer-</a:t>
            </a:r>
            <a:r>
              <a:rPr sz="1200" spc="-35" dirty="0">
                <a:solidFill>
                  <a:srgbClr val="191919"/>
                </a:solidFill>
                <a:latin typeface="Arial"/>
                <a:cs typeface="Arial"/>
                <a:hlinkClick r:id="rId12" action="ppaction://hlinksldjump"/>
              </a:rPr>
              <a:t>function</a:t>
            </a:r>
            <a:r>
              <a:rPr sz="1200" spc="40" dirty="0">
                <a:solidFill>
                  <a:srgbClr val="191919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sz="1200" spc="-10" dirty="0">
                <a:solidFill>
                  <a:srgbClr val="191919"/>
                </a:solidFill>
                <a:latin typeface="Arial"/>
                <a:cs typeface="Arial"/>
                <a:hlinkClick r:id="rId12" action="ppaction://hlinksldjump"/>
              </a:rPr>
              <a:t>perspective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950"/>
              </a:spcBef>
              <a:buAutoNum type="arabicPeriod" startAt="5"/>
              <a:tabLst>
                <a:tab pos="193675" algn="l"/>
              </a:tabLst>
            </a:pPr>
            <a:r>
              <a:rPr sz="1200" spc="-4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Kalman</a:t>
            </a:r>
            <a:r>
              <a:rPr sz="1200" spc="-3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200" spc="-1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decomposition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67573" y="3338410"/>
            <a:ext cx="87312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BF447D"/>
                </a:solidFill>
                <a:latin typeface="Arial"/>
                <a:cs typeface="Arial"/>
                <a:hlinkClick r:id="rId14" action="ppaction://hlinksldjump"/>
              </a:rPr>
              <a:t>Kalman</a:t>
            </a:r>
            <a:r>
              <a:rPr sz="600" spc="245" dirty="0">
                <a:solidFill>
                  <a:srgbClr val="BF447D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14" action="ppaction://hlinksldjump"/>
              </a:rPr>
              <a:t>decomposition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2</a:t>
            </a:fld>
            <a:r>
              <a:rPr spc="-45" dirty="0"/>
              <a:t> </a:t>
            </a:r>
            <a:r>
              <a:rPr spc="185" dirty="0"/>
              <a:t>/</a:t>
            </a:r>
            <a:r>
              <a:rPr spc="-45" dirty="0"/>
              <a:t> </a:t>
            </a:r>
            <a:r>
              <a:rPr spc="-25" dirty="0"/>
              <a:t>31</a:t>
            </a: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0" dirty="0"/>
              <a:t>Stabilizability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123228" y="1936458"/>
            <a:ext cx="4265930" cy="87312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5"/>
              </a:spcBef>
            </a:pP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45" dirty="0">
                <a:solidFill>
                  <a:srgbClr val="FFFFFF"/>
                </a:solidFill>
                <a:latin typeface="Arial"/>
                <a:cs typeface="Arial"/>
              </a:rPr>
              <a:t>stabilizable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endParaRPr sz="1200">
              <a:latin typeface="Arial"/>
              <a:cs typeface="Arial"/>
            </a:endParaRPr>
          </a:p>
          <a:p>
            <a:pPr marL="130175">
              <a:lnSpc>
                <a:spcPct val="100000"/>
              </a:lnSpc>
              <a:spcBef>
                <a:spcPts val="300"/>
              </a:spcBef>
            </a:pPr>
            <a:r>
              <a:rPr sz="180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▶</a:t>
            </a:r>
            <a:r>
              <a:rPr sz="1800" spc="284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its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unstable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modes,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any,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controllable</a:t>
            </a:r>
            <a:endParaRPr sz="1200">
              <a:latin typeface="Arial"/>
              <a:cs typeface="Arial"/>
            </a:endParaRPr>
          </a:p>
          <a:p>
            <a:pPr marL="322580" marR="43180" indent="-193040">
              <a:lnSpc>
                <a:spcPct val="100000"/>
              </a:lnSpc>
              <a:spcBef>
                <a:spcPts val="305"/>
              </a:spcBef>
            </a:pPr>
            <a:r>
              <a:rPr sz="180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▶</a:t>
            </a:r>
            <a:r>
              <a:rPr sz="1800" spc="127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i.e.,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uncontrollable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5" dirty="0">
                <a:solidFill>
                  <a:srgbClr val="FFFFFF"/>
                </a:solidFill>
                <a:latin typeface="Arial"/>
                <a:cs typeface="Arial"/>
              </a:rPr>
              <a:t>modes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stable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-5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112" baseline="13888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22" baseline="-13888" dirty="0">
                <a:solidFill>
                  <a:srgbClr val="FFFFFF"/>
                </a:solidFill>
                <a:latin typeface="Arial"/>
                <a:cs typeface="Arial"/>
              </a:rPr>
              <a:t>uc</a:t>
            </a:r>
            <a:r>
              <a:rPr sz="1200" i="1" spc="277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Schur,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namely,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eigenvalues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in the unit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circle)</a:t>
            </a:r>
            <a:endParaRPr sz="12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1867573" y="3338410"/>
            <a:ext cx="87312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Kalman</a:t>
            </a:r>
            <a:r>
              <a:rPr sz="600" spc="245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decomposition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20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31</a:t>
            </a:r>
          </a:p>
        </p:txBody>
      </p:sp>
      <p:sp>
        <p:nvSpPr>
          <p:cNvPr id="35" name="object 24">
            <a:extLst>
              <a:ext uri="{FF2B5EF4-FFF2-40B4-BE49-F238E27FC236}">
                <a16:creationId xmlns:a16="http://schemas.microsoft.com/office/drawing/2014/main" id="{28631975-415A-8865-187F-A20FE008DB9D}"/>
              </a:ext>
            </a:extLst>
          </p:cNvPr>
          <p:cNvSpPr txBox="1"/>
          <p:nvPr/>
        </p:nvSpPr>
        <p:spPr>
          <a:xfrm>
            <a:off x="591235" y="990486"/>
            <a:ext cx="72009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95"/>
              </a:spcBef>
            </a:pPr>
            <a:r>
              <a:rPr sz="1200" i="1" spc="-55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-180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-44" baseline="-13888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i="1" spc="-165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i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200" i="1" spc="-55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-185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-52" baseline="-13888" dirty="0">
                <a:solidFill>
                  <a:srgbClr val="FFFFFF"/>
                </a:solidFill>
                <a:latin typeface="Arial"/>
                <a:cs typeface="Arial"/>
              </a:rPr>
              <a:t>uc</a:t>
            </a:r>
            <a:r>
              <a:rPr sz="1200" i="1" spc="-157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i="1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endParaRPr sz="1200">
              <a:latin typeface="Arial"/>
              <a:cs typeface="Arial"/>
            </a:endParaRPr>
          </a:p>
        </p:txBody>
      </p:sp>
      <p:sp>
        <p:nvSpPr>
          <p:cNvPr id="36" name="object 25">
            <a:extLst>
              <a:ext uri="{FF2B5EF4-FFF2-40B4-BE49-F238E27FC236}">
                <a16:creationId xmlns:a16="http://schemas.microsoft.com/office/drawing/2014/main" id="{F608D36F-52E8-7A2A-EC53-030EF528D967}"/>
              </a:ext>
            </a:extLst>
          </p:cNvPr>
          <p:cNvSpPr txBox="1"/>
          <p:nvPr/>
        </p:nvSpPr>
        <p:spPr>
          <a:xfrm>
            <a:off x="1446122" y="1083488"/>
            <a:ext cx="1409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sp>
        <p:nvSpPr>
          <p:cNvPr id="37" name="object 26">
            <a:extLst>
              <a:ext uri="{FF2B5EF4-FFF2-40B4-BE49-F238E27FC236}">
                <a16:creationId xmlns:a16="http://schemas.microsoft.com/office/drawing/2014/main" id="{8BCB7B9C-C1B7-D4E0-A9F8-DA4331BA9D49}"/>
              </a:ext>
            </a:extLst>
          </p:cNvPr>
          <p:cNvSpPr txBox="1"/>
          <p:nvPr/>
        </p:nvSpPr>
        <p:spPr>
          <a:xfrm>
            <a:off x="1730450" y="990486"/>
            <a:ext cx="1111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27">
            <a:extLst>
              <a:ext uri="{FF2B5EF4-FFF2-40B4-BE49-F238E27FC236}">
                <a16:creationId xmlns:a16="http://schemas.microsoft.com/office/drawing/2014/main" id="{ADA6A5AA-36A3-0CF2-0AD3-51A4FF4D1273}"/>
              </a:ext>
            </a:extLst>
          </p:cNvPr>
          <p:cNvSpPr txBox="1"/>
          <p:nvPr/>
        </p:nvSpPr>
        <p:spPr>
          <a:xfrm>
            <a:off x="1828685" y="1063880"/>
            <a:ext cx="736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39" name="object 28">
            <a:extLst>
              <a:ext uri="{FF2B5EF4-FFF2-40B4-BE49-F238E27FC236}">
                <a16:creationId xmlns:a16="http://schemas.microsoft.com/office/drawing/2014/main" id="{0FFF44B4-9B4F-BFDF-5D45-0DA2E35746AA}"/>
              </a:ext>
            </a:extLst>
          </p:cNvPr>
          <p:cNvSpPr txBox="1"/>
          <p:nvPr/>
        </p:nvSpPr>
        <p:spPr>
          <a:xfrm>
            <a:off x="1763648" y="952538"/>
            <a:ext cx="38925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1625" algn="l"/>
              </a:tabLst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endParaRPr sz="1200">
              <a:latin typeface="Arial"/>
              <a:cs typeface="Arial"/>
            </a:endParaRPr>
          </a:p>
        </p:txBody>
      </p:sp>
      <p:sp>
        <p:nvSpPr>
          <p:cNvPr id="40" name="object 29">
            <a:extLst>
              <a:ext uri="{FF2B5EF4-FFF2-40B4-BE49-F238E27FC236}">
                <a16:creationId xmlns:a16="http://schemas.microsoft.com/office/drawing/2014/main" id="{B697445D-D463-2677-CDD8-B067EE5F9253}"/>
              </a:ext>
            </a:extLst>
          </p:cNvPr>
          <p:cNvSpPr txBox="1"/>
          <p:nvPr/>
        </p:nvSpPr>
        <p:spPr>
          <a:xfrm>
            <a:off x="2019781" y="990486"/>
            <a:ext cx="1111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41" name="object 30">
            <a:extLst>
              <a:ext uri="{FF2B5EF4-FFF2-40B4-BE49-F238E27FC236}">
                <a16:creationId xmlns:a16="http://schemas.microsoft.com/office/drawing/2014/main" id="{EE58B0C3-05DA-5B48-5B89-AB80A0E86364}"/>
              </a:ext>
            </a:extLst>
          </p:cNvPr>
          <p:cNvSpPr txBox="1"/>
          <p:nvPr/>
        </p:nvSpPr>
        <p:spPr>
          <a:xfrm>
            <a:off x="2118016" y="1063880"/>
            <a:ext cx="1333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800">
              <a:latin typeface="Arial"/>
              <a:cs typeface="Arial"/>
            </a:endParaRPr>
          </a:p>
        </p:txBody>
      </p:sp>
      <p:sp>
        <p:nvSpPr>
          <p:cNvPr id="42" name="object 31">
            <a:extLst>
              <a:ext uri="{FF2B5EF4-FFF2-40B4-BE49-F238E27FC236}">
                <a16:creationId xmlns:a16="http://schemas.microsoft.com/office/drawing/2014/main" id="{EF181D76-3672-9569-2D19-B76BE5924684}"/>
              </a:ext>
            </a:extLst>
          </p:cNvPr>
          <p:cNvSpPr txBox="1"/>
          <p:nvPr/>
        </p:nvSpPr>
        <p:spPr>
          <a:xfrm>
            <a:off x="1773655" y="1175779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3" name="object 32">
            <a:extLst>
              <a:ext uri="{FF2B5EF4-FFF2-40B4-BE49-F238E27FC236}">
                <a16:creationId xmlns:a16="http://schemas.microsoft.com/office/drawing/2014/main" id="{D59D0314-791A-7FFF-70F2-7066080CD8B0}"/>
              </a:ext>
            </a:extLst>
          </p:cNvPr>
          <p:cNvSpPr txBox="1"/>
          <p:nvPr/>
        </p:nvSpPr>
        <p:spPr>
          <a:xfrm>
            <a:off x="1992299" y="1198550"/>
            <a:ext cx="2781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765" baseline="925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89" baseline="23148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800" i="1" spc="30" dirty="0">
                <a:solidFill>
                  <a:srgbClr val="FFFFFF"/>
                </a:solidFill>
                <a:latin typeface="Arial"/>
                <a:cs typeface="Arial"/>
              </a:rPr>
              <a:t>uc</a:t>
            </a:r>
            <a:endParaRPr sz="800">
              <a:latin typeface="Arial"/>
              <a:cs typeface="Arial"/>
            </a:endParaRPr>
          </a:p>
        </p:txBody>
      </p:sp>
      <p:sp>
        <p:nvSpPr>
          <p:cNvPr id="44" name="object 34">
            <a:extLst>
              <a:ext uri="{FF2B5EF4-FFF2-40B4-BE49-F238E27FC236}">
                <a16:creationId xmlns:a16="http://schemas.microsoft.com/office/drawing/2014/main" id="{EB978ADC-4E93-4C79-1B8D-F0D8525CA7E1}"/>
              </a:ext>
            </a:extLst>
          </p:cNvPr>
          <p:cNvSpPr txBox="1"/>
          <p:nvPr/>
        </p:nvSpPr>
        <p:spPr>
          <a:xfrm>
            <a:off x="3109670" y="1083488"/>
            <a:ext cx="1409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1200">
              <a:latin typeface="Arial"/>
              <a:cs typeface="Arial"/>
            </a:endParaRPr>
          </a:p>
        </p:txBody>
      </p:sp>
      <p:sp>
        <p:nvSpPr>
          <p:cNvPr id="45" name="object 35">
            <a:extLst>
              <a:ext uri="{FF2B5EF4-FFF2-40B4-BE49-F238E27FC236}">
                <a16:creationId xmlns:a16="http://schemas.microsoft.com/office/drawing/2014/main" id="{BB5D1945-95E2-620A-2924-7113D6DD5B07}"/>
              </a:ext>
            </a:extLst>
          </p:cNvPr>
          <p:cNvSpPr txBox="1"/>
          <p:nvPr/>
        </p:nvSpPr>
        <p:spPr>
          <a:xfrm>
            <a:off x="3433088" y="953452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endParaRPr sz="1200">
              <a:latin typeface="Arial"/>
              <a:cs typeface="Arial"/>
            </a:endParaRPr>
          </a:p>
        </p:txBody>
      </p:sp>
      <p:sp>
        <p:nvSpPr>
          <p:cNvPr id="46" name="object 36">
            <a:extLst>
              <a:ext uri="{FF2B5EF4-FFF2-40B4-BE49-F238E27FC236}">
                <a16:creationId xmlns:a16="http://schemas.microsoft.com/office/drawing/2014/main" id="{7A5E2DAC-C2B8-FE91-6F50-5CA361E0C1F4}"/>
              </a:ext>
            </a:extLst>
          </p:cNvPr>
          <p:cNvSpPr txBox="1"/>
          <p:nvPr/>
        </p:nvSpPr>
        <p:spPr>
          <a:xfrm>
            <a:off x="3402443" y="991400"/>
            <a:ext cx="1117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2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</p:txBody>
      </p:sp>
      <p:sp>
        <p:nvSpPr>
          <p:cNvPr id="47" name="object 37">
            <a:extLst>
              <a:ext uri="{FF2B5EF4-FFF2-40B4-BE49-F238E27FC236}">
                <a16:creationId xmlns:a16="http://schemas.microsoft.com/office/drawing/2014/main" id="{3105CC7E-9218-2933-F162-0DAEAD2D7F82}"/>
              </a:ext>
            </a:extLst>
          </p:cNvPr>
          <p:cNvSpPr txBox="1"/>
          <p:nvPr/>
        </p:nvSpPr>
        <p:spPr>
          <a:xfrm>
            <a:off x="3501109" y="1064795"/>
            <a:ext cx="736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48" name="object 38">
            <a:extLst>
              <a:ext uri="{FF2B5EF4-FFF2-40B4-BE49-F238E27FC236}">
                <a16:creationId xmlns:a16="http://schemas.microsoft.com/office/drawing/2014/main" id="{B10DBF3C-F8B0-EEE0-7F22-757FB0106DD1}"/>
              </a:ext>
            </a:extLst>
          </p:cNvPr>
          <p:cNvSpPr txBox="1"/>
          <p:nvPr/>
        </p:nvSpPr>
        <p:spPr>
          <a:xfrm>
            <a:off x="3445865" y="1174864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49" name="object 40">
            <a:extLst>
              <a:ext uri="{FF2B5EF4-FFF2-40B4-BE49-F238E27FC236}">
                <a16:creationId xmlns:a16="http://schemas.microsoft.com/office/drawing/2014/main" id="{1DDACEA8-5BFF-2C27-CE13-12117735167C}"/>
              </a:ext>
            </a:extLst>
          </p:cNvPr>
          <p:cNvSpPr txBox="1"/>
          <p:nvPr/>
        </p:nvSpPr>
        <p:spPr>
          <a:xfrm>
            <a:off x="3732300" y="1083488"/>
            <a:ext cx="3092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50" name="object 41">
            <a:extLst>
              <a:ext uri="{FF2B5EF4-FFF2-40B4-BE49-F238E27FC236}">
                <a16:creationId xmlns:a16="http://schemas.microsoft.com/office/drawing/2014/main" id="{4CC9FB16-C1E0-65F6-A221-481B99DA8326}"/>
              </a:ext>
            </a:extLst>
          </p:cNvPr>
          <p:cNvSpPr txBox="1"/>
          <p:nvPr/>
        </p:nvSpPr>
        <p:spPr>
          <a:xfrm>
            <a:off x="1610002" y="1486944"/>
            <a:ext cx="889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05" dirty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1" name="object 42">
            <a:extLst>
              <a:ext uri="{FF2B5EF4-FFF2-40B4-BE49-F238E27FC236}">
                <a16:creationId xmlns:a16="http://schemas.microsoft.com/office/drawing/2014/main" id="{413DD1A0-1961-EBEE-3FE6-A7BDEF3A0C19}"/>
              </a:ext>
            </a:extLst>
          </p:cNvPr>
          <p:cNvSpPr txBox="1"/>
          <p:nvPr/>
        </p:nvSpPr>
        <p:spPr>
          <a:xfrm>
            <a:off x="1119072" y="1502854"/>
            <a:ext cx="7023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07060" algn="l"/>
              </a:tabLst>
            </a:pP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200" i="1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5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5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i="1" spc="-63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1200">
              <a:latin typeface="Arial"/>
              <a:cs typeface="Arial"/>
            </a:endParaRPr>
          </a:p>
        </p:txBody>
      </p:sp>
      <p:sp>
        <p:nvSpPr>
          <p:cNvPr id="52" name="object 43">
            <a:extLst>
              <a:ext uri="{FF2B5EF4-FFF2-40B4-BE49-F238E27FC236}">
                <a16:creationId xmlns:a16="http://schemas.microsoft.com/office/drawing/2014/main" id="{231E68DF-246E-AB19-B551-26B29FA7DAA3}"/>
              </a:ext>
            </a:extLst>
          </p:cNvPr>
          <p:cNvSpPr txBox="1"/>
          <p:nvPr/>
        </p:nvSpPr>
        <p:spPr>
          <a:xfrm>
            <a:off x="1808555" y="1575881"/>
            <a:ext cx="736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53" name="object 44">
            <a:extLst>
              <a:ext uri="{FF2B5EF4-FFF2-40B4-BE49-F238E27FC236}">
                <a16:creationId xmlns:a16="http://schemas.microsoft.com/office/drawing/2014/main" id="{815A2EC0-9D18-ABE9-78EB-845CE6EB760B}"/>
              </a:ext>
            </a:extLst>
          </p:cNvPr>
          <p:cNvSpPr txBox="1"/>
          <p:nvPr/>
        </p:nvSpPr>
        <p:spPr>
          <a:xfrm>
            <a:off x="1725865" y="1464539"/>
            <a:ext cx="4476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283845" algn="l"/>
              </a:tabLst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800" i="1" spc="-930" baseline="-13888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endParaRPr sz="1200">
              <a:latin typeface="Arial"/>
              <a:cs typeface="Arial"/>
            </a:endParaRPr>
          </a:p>
        </p:txBody>
      </p:sp>
      <p:sp>
        <p:nvSpPr>
          <p:cNvPr id="54" name="object 45">
            <a:extLst>
              <a:ext uri="{FF2B5EF4-FFF2-40B4-BE49-F238E27FC236}">
                <a16:creationId xmlns:a16="http://schemas.microsoft.com/office/drawing/2014/main" id="{B06E593E-3A05-BDF0-1CF3-730DB2F8E336}"/>
              </a:ext>
            </a:extLst>
          </p:cNvPr>
          <p:cNvSpPr txBox="1"/>
          <p:nvPr/>
        </p:nvSpPr>
        <p:spPr>
          <a:xfrm>
            <a:off x="2092552" y="1575881"/>
            <a:ext cx="1289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uc</a:t>
            </a:r>
            <a:endParaRPr sz="800">
              <a:latin typeface="Arial"/>
              <a:cs typeface="Arial"/>
            </a:endParaRPr>
          </a:p>
        </p:txBody>
      </p:sp>
      <p:sp>
        <p:nvSpPr>
          <p:cNvPr id="55" name="object 47">
            <a:extLst>
              <a:ext uri="{FF2B5EF4-FFF2-40B4-BE49-F238E27FC236}">
                <a16:creationId xmlns:a16="http://schemas.microsoft.com/office/drawing/2014/main" id="{84DF71A1-2C83-B116-9A81-5C4A90B15B5B}"/>
              </a:ext>
            </a:extLst>
          </p:cNvPr>
          <p:cNvSpPr txBox="1"/>
          <p:nvPr/>
        </p:nvSpPr>
        <p:spPr>
          <a:xfrm>
            <a:off x="2480410" y="990486"/>
            <a:ext cx="502920" cy="810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95"/>
              </a:spcBef>
            </a:pPr>
            <a:r>
              <a:rPr sz="1200" i="1" spc="-55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-180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-44" baseline="-13888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i="1" spc="-165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78105">
              <a:lnSpc>
                <a:spcPct val="100000"/>
              </a:lnSpc>
              <a:spcBef>
                <a:spcPts val="5"/>
              </a:spcBef>
            </a:pPr>
            <a:r>
              <a:rPr sz="1200" i="1" spc="-55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-185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-52" baseline="-13888" dirty="0">
                <a:solidFill>
                  <a:srgbClr val="FFFFFF"/>
                </a:solidFill>
                <a:latin typeface="Arial"/>
                <a:cs typeface="Arial"/>
              </a:rPr>
              <a:t>uc</a:t>
            </a:r>
            <a:r>
              <a:rPr sz="1200" i="1" spc="-112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65405">
              <a:lnSpc>
                <a:spcPct val="100000"/>
              </a:lnSpc>
              <a:spcBef>
                <a:spcPts val="415"/>
              </a:spcBef>
            </a:pPr>
            <a:r>
              <a:rPr sz="1200" i="1" spc="-55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-180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-44" baseline="-13888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i="1" spc="-165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200" i="1" spc="-55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-185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-52" baseline="-13888" dirty="0">
                <a:solidFill>
                  <a:srgbClr val="FFFFFF"/>
                </a:solidFill>
                <a:latin typeface="Arial"/>
                <a:cs typeface="Arial"/>
              </a:rPr>
              <a:t>uc</a:t>
            </a:r>
            <a:r>
              <a:rPr sz="1200" i="1" spc="-112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56" name="object 48">
            <a:extLst>
              <a:ext uri="{FF2B5EF4-FFF2-40B4-BE49-F238E27FC236}">
                <a16:creationId xmlns:a16="http://schemas.microsoft.com/office/drawing/2014/main" id="{F994806E-0877-70BD-A745-5C33D6142487}"/>
              </a:ext>
            </a:extLst>
          </p:cNvPr>
          <p:cNvSpPr txBox="1"/>
          <p:nvPr/>
        </p:nvSpPr>
        <p:spPr>
          <a:xfrm>
            <a:off x="2930156" y="1502854"/>
            <a:ext cx="73025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spc="-104" baseline="7870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800" spc="-104" baseline="7870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Du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7" name="object 45">
            <a:extLst>
              <a:ext uri="{FF2B5EF4-FFF2-40B4-BE49-F238E27FC236}">
                <a16:creationId xmlns:a16="http://schemas.microsoft.com/office/drawing/2014/main" id="{D70C3143-E673-08ED-7160-584CC7055402}"/>
              </a:ext>
            </a:extLst>
          </p:cNvPr>
          <p:cNvSpPr txBox="1"/>
          <p:nvPr/>
        </p:nvSpPr>
        <p:spPr>
          <a:xfrm>
            <a:off x="2216745" y="1341486"/>
            <a:ext cx="245110" cy="289182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spc="232" baseline="-32407" dirty="0">
                <a:solidFill>
                  <a:schemeClr val="bg1"/>
                </a:solidFill>
                <a:latin typeface="Arial"/>
                <a:cs typeface="Arial"/>
              </a:rPr>
              <a:t>]</a:t>
            </a:r>
            <a:r>
              <a:rPr sz="1800" spc="-202" baseline="-32407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8" name="左中括号 57">
            <a:extLst>
              <a:ext uri="{FF2B5EF4-FFF2-40B4-BE49-F238E27FC236}">
                <a16:creationId xmlns:a16="http://schemas.microsoft.com/office/drawing/2014/main" id="{EC9CBC02-FB81-3ABB-821F-C2AB76CC1C25}"/>
              </a:ext>
            </a:extLst>
          </p:cNvPr>
          <p:cNvSpPr/>
          <p:nvPr/>
        </p:nvSpPr>
        <p:spPr>
          <a:xfrm>
            <a:off x="509409" y="1006554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9" name="左中括号 58">
            <a:extLst>
              <a:ext uri="{FF2B5EF4-FFF2-40B4-BE49-F238E27FC236}">
                <a16:creationId xmlns:a16="http://schemas.microsoft.com/office/drawing/2014/main" id="{2A968E8F-9A19-9506-89F0-07CD2C126639}"/>
              </a:ext>
            </a:extLst>
          </p:cNvPr>
          <p:cNvSpPr/>
          <p:nvPr/>
        </p:nvSpPr>
        <p:spPr>
          <a:xfrm rot="10800000">
            <a:off x="1324762" y="1004563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0" name="左中括号 59">
            <a:extLst>
              <a:ext uri="{FF2B5EF4-FFF2-40B4-BE49-F238E27FC236}">
                <a16:creationId xmlns:a16="http://schemas.microsoft.com/office/drawing/2014/main" id="{400249DE-F560-4EA8-0422-3F3E40407DDE}"/>
              </a:ext>
            </a:extLst>
          </p:cNvPr>
          <p:cNvSpPr/>
          <p:nvPr/>
        </p:nvSpPr>
        <p:spPr>
          <a:xfrm rot="10800000">
            <a:off x="2307799" y="1002101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1" name="左中括号 60">
            <a:extLst>
              <a:ext uri="{FF2B5EF4-FFF2-40B4-BE49-F238E27FC236}">
                <a16:creationId xmlns:a16="http://schemas.microsoft.com/office/drawing/2014/main" id="{7C50D72F-4BC4-BB23-6485-CEB07B6741A5}"/>
              </a:ext>
            </a:extLst>
          </p:cNvPr>
          <p:cNvSpPr/>
          <p:nvPr/>
        </p:nvSpPr>
        <p:spPr>
          <a:xfrm rot="10800000">
            <a:off x="2954135" y="1011457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2" name="左中括号 61">
            <a:extLst>
              <a:ext uri="{FF2B5EF4-FFF2-40B4-BE49-F238E27FC236}">
                <a16:creationId xmlns:a16="http://schemas.microsoft.com/office/drawing/2014/main" id="{09D4C1E6-7DFA-0390-71A1-FA109BD8FD0B}"/>
              </a:ext>
            </a:extLst>
          </p:cNvPr>
          <p:cNvSpPr/>
          <p:nvPr/>
        </p:nvSpPr>
        <p:spPr>
          <a:xfrm rot="10800000">
            <a:off x="3630369" y="1005498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3" name="左中括号 62">
            <a:extLst>
              <a:ext uri="{FF2B5EF4-FFF2-40B4-BE49-F238E27FC236}">
                <a16:creationId xmlns:a16="http://schemas.microsoft.com/office/drawing/2014/main" id="{D5D9BF72-F200-97B4-7CFF-EABBCFB7EEC3}"/>
              </a:ext>
            </a:extLst>
          </p:cNvPr>
          <p:cNvSpPr/>
          <p:nvPr/>
        </p:nvSpPr>
        <p:spPr>
          <a:xfrm rot="10800000">
            <a:off x="2919333" y="1442964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4" name="左中括号 63">
            <a:extLst>
              <a:ext uri="{FF2B5EF4-FFF2-40B4-BE49-F238E27FC236}">
                <a16:creationId xmlns:a16="http://schemas.microsoft.com/office/drawing/2014/main" id="{818740AA-85A7-DCCD-89A6-1573FAC5F758}"/>
              </a:ext>
            </a:extLst>
          </p:cNvPr>
          <p:cNvSpPr/>
          <p:nvPr/>
        </p:nvSpPr>
        <p:spPr>
          <a:xfrm>
            <a:off x="1653183" y="1006554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5" name="左中括号 64">
            <a:extLst>
              <a:ext uri="{FF2B5EF4-FFF2-40B4-BE49-F238E27FC236}">
                <a16:creationId xmlns:a16="http://schemas.microsoft.com/office/drawing/2014/main" id="{5DB1B74D-1326-F2B2-3AB6-B9AD5A18AF50}"/>
              </a:ext>
            </a:extLst>
          </p:cNvPr>
          <p:cNvSpPr/>
          <p:nvPr/>
        </p:nvSpPr>
        <p:spPr>
          <a:xfrm>
            <a:off x="2457807" y="1017975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6" name="左中括号 65">
            <a:extLst>
              <a:ext uri="{FF2B5EF4-FFF2-40B4-BE49-F238E27FC236}">
                <a16:creationId xmlns:a16="http://schemas.microsoft.com/office/drawing/2014/main" id="{B6E8470E-2AE3-C657-F882-DCA96C0B02B2}"/>
              </a:ext>
            </a:extLst>
          </p:cNvPr>
          <p:cNvSpPr/>
          <p:nvPr/>
        </p:nvSpPr>
        <p:spPr>
          <a:xfrm>
            <a:off x="3319017" y="1011118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7" name="左中括号 66">
            <a:extLst>
              <a:ext uri="{FF2B5EF4-FFF2-40B4-BE49-F238E27FC236}">
                <a16:creationId xmlns:a16="http://schemas.microsoft.com/office/drawing/2014/main" id="{AC3F5646-9246-C256-D5AD-61CDA7265C0F}"/>
              </a:ext>
            </a:extLst>
          </p:cNvPr>
          <p:cNvSpPr/>
          <p:nvPr/>
        </p:nvSpPr>
        <p:spPr>
          <a:xfrm>
            <a:off x="2408154" y="1443570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928" y="184388"/>
            <a:ext cx="2616835" cy="2825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675" indent="-180975">
              <a:lnSpc>
                <a:spcPct val="100000"/>
              </a:lnSpc>
              <a:spcBef>
                <a:spcPts val="95"/>
              </a:spcBef>
              <a:buClr>
                <a:srgbClr val="191919"/>
              </a:buClr>
              <a:buFont typeface="Arial"/>
              <a:buAutoNum type="arabicPeriod"/>
              <a:tabLst>
                <a:tab pos="193675" algn="l"/>
              </a:tabLst>
            </a:pPr>
            <a:r>
              <a:rPr sz="1200" spc="-45" dirty="0">
                <a:solidFill>
                  <a:srgbClr val="191919"/>
                </a:solidFill>
                <a:latin typeface="Arial"/>
                <a:cs typeface="Arial"/>
                <a:hlinkClick r:id="rId2" action="ppaction://hlinksldjump"/>
              </a:rPr>
              <a:t>Controllable</a:t>
            </a:r>
            <a:r>
              <a:rPr sz="1200" spc="20" dirty="0">
                <a:solidFill>
                  <a:srgbClr val="191919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1200" spc="-10" dirty="0">
                <a:solidFill>
                  <a:srgbClr val="191919"/>
                </a:solidFill>
                <a:latin typeface="Arial"/>
                <a:cs typeface="Arial"/>
                <a:hlinkClick r:id="rId2" action="ppaction://hlinksldjump"/>
              </a:rPr>
              <a:t>subspace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950"/>
              </a:spcBef>
              <a:buAutoNum type="arabicPeriod"/>
              <a:tabLst>
                <a:tab pos="193675" algn="l"/>
              </a:tabLst>
            </a:pPr>
            <a:r>
              <a:rPr sz="1200" spc="-75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Observable</a:t>
            </a:r>
            <a:r>
              <a:rPr sz="1200" spc="1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1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subspace</a:t>
            </a:r>
            <a:endParaRPr sz="1200">
              <a:latin typeface="Arial"/>
              <a:cs typeface="Arial"/>
            </a:endParaRPr>
          </a:p>
          <a:p>
            <a:pPr marL="193040" marR="5080" indent="-180975">
              <a:lnSpc>
                <a:spcPct val="100000"/>
              </a:lnSpc>
              <a:spcBef>
                <a:spcPts val="944"/>
              </a:spcBef>
              <a:buAutoNum type="arabicPeriod"/>
              <a:tabLst>
                <a:tab pos="384175" algn="l"/>
              </a:tabLst>
            </a:pPr>
            <a:r>
              <a:rPr sz="1200" spc="-60" dirty="0">
                <a:solidFill>
                  <a:srgbClr val="191919"/>
                </a:solidFill>
                <a:latin typeface="Arial"/>
                <a:cs typeface="Arial"/>
                <a:hlinkClick r:id="rId4" action="ppaction://hlinksldjump"/>
              </a:rPr>
              <a:t>Separating</a:t>
            </a:r>
            <a:r>
              <a:rPr sz="1200" spc="-25" dirty="0">
                <a:solidFill>
                  <a:srgbClr val="191919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dirty="0">
                <a:solidFill>
                  <a:srgbClr val="191919"/>
                </a:solidFill>
                <a:latin typeface="Arial"/>
                <a:cs typeface="Arial"/>
                <a:hlinkClick r:id="rId4" action="ppaction://hlinksldjump"/>
              </a:rPr>
              <a:t>the</a:t>
            </a:r>
            <a:r>
              <a:rPr sz="1200" spc="-30" dirty="0">
                <a:solidFill>
                  <a:srgbClr val="191919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45" dirty="0">
                <a:solidFill>
                  <a:srgbClr val="191919"/>
                </a:solidFill>
                <a:latin typeface="Arial"/>
                <a:cs typeface="Arial"/>
                <a:hlinkClick r:id="rId4" action="ppaction://hlinksldjump"/>
              </a:rPr>
              <a:t>uncontrollable</a:t>
            </a:r>
            <a:r>
              <a:rPr sz="1200" spc="-25" dirty="0">
                <a:solidFill>
                  <a:srgbClr val="191919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100" dirty="0">
                <a:solidFill>
                  <a:srgbClr val="191919"/>
                </a:solidFill>
                <a:latin typeface="Arial"/>
                <a:cs typeface="Arial"/>
                <a:hlinkClick r:id="rId4" action="ppaction://hlinksldjump"/>
              </a:rPr>
              <a:t>subspace</a:t>
            </a:r>
            <a:r>
              <a:rPr sz="1200" spc="-100" dirty="0">
                <a:solidFill>
                  <a:srgbClr val="191919"/>
                </a:solidFill>
                <a:latin typeface="Arial"/>
                <a:cs typeface="Arial"/>
              </a:rPr>
              <a:t> 	</a:t>
            </a:r>
            <a:r>
              <a:rPr sz="1200" spc="-55" dirty="0">
                <a:solidFill>
                  <a:srgbClr val="333333"/>
                </a:solidFill>
                <a:latin typeface="Arial"/>
                <a:cs typeface="Arial"/>
                <a:hlinkClick r:id="rId5" action="ppaction://hlinksldjump"/>
              </a:rPr>
              <a:t>Discrete-</a:t>
            </a:r>
            <a:r>
              <a:rPr sz="1200" spc="-25" dirty="0">
                <a:solidFill>
                  <a:srgbClr val="333333"/>
                </a:solidFill>
                <a:latin typeface="Arial"/>
                <a:cs typeface="Arial"/>
                <a:hlinkClick r:id="rId5" action="ppaction://hlinksldjump"/>
              </a:rPr>
              <a:t>time</a:t>
            </a:r>
            <a:r>
              <a:rPr sz="1200" spc="15" dirty="0">
                <a:solidFill>
                  <a:srgbClr val="333333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Arial"/>
                <a:cs typeface="Arial"/>
                <a:hlinkClick r:id="rId5" action="ppaction://hlinksldjump"/>
              </a:rPr>
              <a:t>version</a:t>
            </a:r>
            <a:endParaRPr sz="1200">
              <a:latin typeface="Arial"/>
              <a:cs typeface="Arial"/>
            </a:endParaRPr>
          </a:p>
          <a:p>
            <a:pPr marL="384175" marR="732790">
              <a:lnSpc>
                <a:spcPct val="100000"/>
              </a:lnSpc>
              <a:spcBef>
                <a:spcPts val="10"/>
              </a:spcBef>
            </a:pPr>
            <a:r>
              <a:rPr sz="1200" spc="-60" dirty="0">
                <a:solidFill>
                  <a:srgbClr val="333333"/>
                </a:solidFill>
                <a:latin typeface="Arial"/>
                <a:cs typeface="Arial"/>
                <a:hlinkClick r:id="rId6" action="ppaction://hlinksldjump"/>
              </a:rPr>
              <a:t>Continuous-</a:t>
            </a:r>
            <a:r>
              <a:rPr sz="1200" spc="-25" dirty="0">
                <a:solidFill>
                  <a:srgbClr val="333333"/>
                </a:solidFill>
                <a:latin typeface="Arial"/>
                <a:cs typeface="Arial"/>
                <a:hlinkClick r:id="rId6" action="ppaction://hlinksldjump"/>
              </a:rPr>
              <a:t>time</a:t>
            </a:r>
            <a:r>
              <a:rPr sz="1200" spc="30" dirty="0">
                <a:solidFill>
                  <a:srgbClr val="333333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1200" spc="-70" dirty="0">
                <a:solidFill>
                  <a:srgbClr val="333333"/>
                </a:solidFill>
                <a:latin typeface="Arial"/>
                <a:cs typeface="Arial"/>
                <a:hlinkClick r:id="rId6" action="ppaction://hlinksldjump"/>
              </a:rPr>
              <a:t>version</a:t>
            </a:r>
            <a:r>
              <a:rPr sz="1200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Arial"/>
                <a:cs typeface="Arial"/>
                <a:hlinkClick r:id="rId7" action="ppaction://hlinksldjump"/>
              </a:rPr>
              <a:t>Stabilizability</a:t>
            </a:r>
            <a:endParaRPr sz="1200">
              <a:latin typeface="Arial"/>
              <a:cs typeface="Arial"/>
            </a:endParaRPr>
          </a:p>
          <a:p>
            <a:pPr marL="193040" marR="77470" indent="-180975">
              <a:lnSpc>
                <a:spcPct val="100000"/>
              </a:lnSpc>
              <a:spcBef>
                <a:spcPts val="955"/>
              </a:spcBef>
              <a:buAutoNum type="arabicPeriod" startAt="4"/>
              <a:tabLst>
                <a:tab pos="384175" algn="l"/>
              </a:tabLst>
            </a:pPr>
            <a:r>
              <a:rPr sz="1200" spc="-60" dirty="0">
                <a:solidFill>
                  <a:srgbClr val="7F7F7F"/>
                </a:solidFill>
                <a:latin typeface="Arial"/>
                <a:cs typeface="Arial"/>
                <a:hlinkClick r:id="rId8" action="ppaction://hlinksldjump"/>
              </a:rPr>
              <a:t>Separating</a:t>
            </a:r>
            <a:r>
              <a:rPr sz="1200" spc="-25" dirty="0">
                <a:solidFill>
                  <a:srgbClr val="7F7F7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1200" dirty="0">
                <a:solidFill>
                  <a:srgbClr val="7F7F7F"/>
                </a:solidFill>
                <a:latin typeface="Arial"/>
                <a:cs typeface="Arial"/>
                <a:hlinkClick r:id="rId8" action="ppaction://hlinksldjump"/>
              </a:rPr>
              <a:t>the</a:t>
            </a:r>
            <a:r>
              <a:rPr sz="1200" spc="-40" dirty="0">
                <a:solidFill>
                  <a:srgbClr val="7F7F7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1200" spc="-75" dirty="0">
                <a:solidFill>
                  <a:srgbClr val="7F7F7F"/>
                </a:solidFill>
                <a:latin typeface="Arial"/>
                <a:cs typeface="Arial"/>
                <a:hlinkClick r:id="rId8" action="ppaction://hlinksldjump"/>
              </a:rPr>
              <a:t>unobservable</a:t>
            </a:r>
            <a:r>
              <a:rPr sz="1200" spc="-10" dirty="0">
                <a:solidFill>
                  <a:srgbClr val="7F7F7F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1200" spc="-105" dirty="0">
                <a:solidFill>
                  <a:srgbClr val="7F7F7F"/>
                </a:solidFill>
                <a:latin typeface="Arial"/>
                <a:cs typeface="Arial"/>
                <a:hlinkClick r:id="rId8" action="ppaction://hlinksldjump"/>
              </a:rPr>
              <a:t>subspace</a:t>
            </a:r>
            <a:r>
              <a:rPr sz="1200" spc="-105" dirty="0">
                <a:solidFill>
                  <a:srgbClr val="7F7F7F"/>
                </a:solidFill>
                <a:latin typeface="Arial"/>
                <a:cs typeface="Arial"/>
              </a:rPr>
              <a:t> 	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Discrete-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time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version</a:t>
            </a:r>
            <a:endParaRPr sz="1200">
              <a:latin typeface="Arial"/>
              <a:cs typeface="Arial"/>
            </a:endParaRPr>
          </a:p>
          <a:p>
            <a:pPr marL="384175" marR="732790">
              <a:lnSpc>
                <a:spcPct val="100000"/>
              </a:lnSpc>
              <a:spcBef>
                <a:spcPts val="10"/>
              </a:spcBef>
            </a:pPr>
            <a:r>
              <a:rPr sz="1200" spc="-10" dirty="0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Detectability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Continuous-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time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version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950"/>
              </a:spcBef>
              <a:buAutoNum type="arabicPeriod" startAt="5"/>
              <a:tabLst>
                <a:tab pos="193675" algn="l"/>
              </a:tabLst>
            </a:pPr>
            <a:r>
              <a:rPr sz="1200" spc="-55" dirty="0">
                <a:solidFill>
                  <a:srgbClr val="191919"/>
                </a:solidFill>
                <a:latin typeface="Arial"/>
                <a:cs typeface="Arial"/>
                <a:hlinkClick r:id="rId12" action="ppaction://hlinksldjump"/>
              </a:rPr>
              <a:t>Transfer-</a:t>
            </a:r>
            <a:r>
              <a:rPr sz="1200" spc="-35" dirty="0">
                <a:solidFill>
                  <a:srgbClr val="191919"/>
                </a:solidFill>
                <a:latin typeface="Arial"/>
                <a:cs typeface="Arial"/>
                <a:hlinkClick r:id="rId12" action="ppaction://hlinksldjump"/>
              </a:rPr>
              <a:t>function</a:t>
            </a:r>
            <a:r>
              <a:rPr sz="1200" spc="40" dirty="0">
                <a:solidFill>
                  <a:srgbClr val="191919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sz="1200" spc="-10" dirty="0">
                <a:solidFill>
                  <a:srgbClr val="191919"/>
                </a:solidFill>
                <a:latin typeface="Arial"/>
                <a:cs typeface="Arial"/>
                <a:hlinkClick r:id="rId12" action="ppaction://hlinksldjump"/>
              </a:rPr>
              <a:t>perspective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950"/>
              </a:spcBef>
              <a:buAutoNum type="arabicPeriod" startAt="5"/>
              <a:tabLst>
                <a:tab pos="193675" algn="l"/>
              </a:tabLst>
            </a:pPr>
            <a:r>
              <a:rPr sz="1200" spc="-4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Kalman</a:t>
            </a:r>
            <a:r>
              <a:rPr sz="1200" spc="-3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200" spc="-1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decomposition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67573" y="3338410"/>
            <a:ext cx="87312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BF447D"/>
                </a:solidFill>
                <a:latin typeface="Arial"/>
                <a:cs typeface="Arial"/>
                <a:hlinkClick r:id="rId14" action="ppaction://hlinksldjump"/>
              </a:rPr>
              <a:t>Kalman</a:t>
            </a:r>
            <a:r>
              <a:rPr sz="600" spc="245" dirty="0">
                <a:solidFill>
                  <a:srgbClr val="BF447D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14" action="ppaction://hlinksldjump"/>
              </a:rPr>
              <a:t>decomposition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21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31</a:t>
            </a: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20" dirty="0"/>
              <a:t>Separating</a:t>
            </a:r>
            <a:r>
              <a:rPr spc="35" dirty="0"/>
              <a:t> </a:t>
            </a:r>
            <a:r>
              <a:rPr spc="-40" dirty="0"/>
              <a:t>the</a:t>
            </a:r>
            <a:r>
              <a:rPr spc="35" dirty="0"/>
              <a:t> </a:t>
            </a:r>
            <a:r>
              <a:rPr spc="-145" dirty="0"/>
              <a:t>unobservable</a:t>
            </a:r>
            <a:r>
              <a:rPr spc="40" dirty="0"/>
              <a:t> </a:t>
            </a:r>
            <a:r>
              <a:rPr spc="-145" dirty="0"/>
              <a:t>subspace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5442" y="402600"/>
            <a:ext cx="41668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▶</a:t>
            </a:r>
            <a:r>
              <a:rPr sz="1800" spc="322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recall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1:</a:t>
            </a:r>
            <a:r>
              <a:rPr sz="1200" spc="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similarity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transform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i="1" baseline="3125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baseline="312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baseline="31250" dirty="0">
                <a:solidFill>
                  <a:srgbClr val="FFFFFF"/>
                </a:solidFill>
                <a:latin typeface="Hack"/>
                <a:cs typeface="Hack"/>
              </a:rPr>
              <a:t>∗</a:t>
            </a:r>
            <a:r>
              <a:rPr sz="1200" i="1" spc="-120" baseline="3125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200" spc="-105" dirty="0">
                <a:solidFill>
                  <a:srgbClr val="FFFFFF"/>
                </a:solidFill>
                <a:latin typeface="Arial"/>
                <a:cs typeface="Arial"/>
              </a:rPr>
              <a:t>preserves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observability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5442" y="998293"/>
            <a:ext cx="23279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▶</a:t>
            </a:r>
            <a:r>
              <a:rPr sz="1800" spc="254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unobservable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structure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15442" y="2056318"/>
            <a:ext cx="295338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▶</a:t>
            </a:r>
            <a:r>
              <a:rPr sz="1800" spc="277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decoupled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structure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for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generalized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systems</a:t>
            </a:r>
            <a:endParaRPr sz="1200">
              <a:latin typeface="Arial"/>
              <a:cs typeface="Arial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1867573" y="3338410"/>
            <a:ext cx="87312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Kalman</a:t>
            </a:r>
            <a:r>
              <a:rPr sz="600" spc="245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decomposition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22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31</a:t>
            </a:r>
          </a:p>
        </p:txBody>
      </p:sp>
      <p:sp>
        <p:nvSpPr>
          <p:cNvPr id="50" name="object 4">
            <a:extLst>
              <a:ext uri="{FF2B5EF4-FFF2-40B4-BE49-F238E27FC236}">
                <a16:creationId xmlns:a16="http://schemas.microsoft.com/office/drawing/2014/main" id="{17F4AEB4-C2A4-DDBA-74A0-297A274BC7A9}"/>
              </a:ext>
            </a:extLst>
          </p:cNvPr>
          <p:cNvSpPr txBox="1"/>
          <p:nvPr/>
        </p:nvSpPr>
        <p:spPr>
          <a:xfrm>
            <a:off x="669061" y="644436"/>
            <a:ext cx="1294130" cy="31432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800" i="1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800" i="1" spc="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800" i="1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800" i="1" spc="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800" spc="19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sz="8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chemeClr val="bg1"/>
                </a:solidFill>
                <a:latin typeface="Arial"/>
                <a:cs typeface="Arial"/>
              </a:rPr>
              <a:t>1)</a:t>
            </a:r>
            <a:r>
              <a:rPr sz="800" spc="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800" spc="19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800" spc="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800" i="1" dirty="0">
                <a:solidFill>
                  <a:schemeClr val="bg1"/>
                </a:solidFill>
                <a:latin typeface="Arial"/>
                <a:cs typeface="Arial"/>
              </a:rPr>
              <a:t>Ax</a:t>
            </a:r>
            <a:r>
              <a:rPr sz="800" i="1" spc="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800" spc="65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800" i="1" spc="65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800" spc="65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8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800" spc="19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sz="8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800" i="1" dirty="0">
                <a:solidFill>
                  <a:schemeClr val="bg1"/>
                </a:solidFill>
                <a:latin typeface="Arial"/>
                <a:cs typeface="Arial"/>
              </a:rPr>
              <a:t>Bu</a:t>
            </a:r>
            <a:r>
              <a:rPr sz="800" i="1" spc="-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800" spc="4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800" i="1" spc="4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800" spc="4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800">
              <a:solidFill>
                <a:schemeClr val="bg1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800" i="1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sz="800" i="1" spc="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800" spc="65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800" i="1" spc="65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800" spc="65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800" spc="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800" spc="19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800" spc="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800" i="1" spc="-10" dirty="0">
                <a:solidFill>
                  <a:schemeClr val="bg1"/>
                </a:solidFill>
                <a:latin typeface="Arial"/>
                <a:cs typeface="Arial"/>
              </a:rPr>
              <a:t>Cx </a:t>
            </a:r>
            <a:r>
              <a:rPr sz="800" spc="65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800" i="1" spc="65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800" spc="65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8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800" spc="19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sz="800" spc="-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800" i="1" dirty="0">
                <a:solidFill>
                  <a:schemeClr val="bg1"/>
                </a:solidFill>
                <a:latin typeface="Arial"/>
                <a:cs typeface="Arial"/>
              </a:rPr>
              <a:t>Du</a:t>
            </a:r>
            <a:r>
              <a:rPr sz="800" i="1" spc="-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800" spc="4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800" i="1" spc="4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800" spc="4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8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1" name="object 6">
            <a:extLst>
              <a:ext uri="{FF2B5EF4-FFF2-40B4-BE49-F238E27FC236}">
                <a16:creationId xmlns:a16="http://schemas.microsoft.com/office/drawing/2014/main" id="{805298B0-5FFC-89B4-2515-8E8909E7E557}"/>
              </a:ext>
            </a:extLst>
          </p:cNvPr>
          <p:cNvSpPr txBox="1"/>
          <p:nvPr/>
        </p:nvSpPr>
        <p:spPr>
          <a:xfrm>
            <a:off x="2089823" y="735785"/>
            <a:ext cx="133350" cy="1352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305" dirty="0">
                <a:solidFill>
                  <a:schemeClr val="bg1"/>
                </a:solidFill>
                <a:latin typeface="Hack"/>
                <a:cs typeface="Hack"/>
              </a:rPr>
              <a:t>⇒</a:t>
            </a:r>
            <a:endParaRPr sz="800">
              <a:solidFill>
                <a:schemeClr val="bg1"/>
              </a:solidFill>
              <a:latin typeface="Hack"/>
              <a:cs typeface="Hack"/>
            </a:endParaRPr>
          </a:p>
        </p:txBody>
      </p:sp>
      <p:sp>
        <p:nvSpPr>
          <p:cNvPr id="52" name="object 7">
            <a:extLst>
              <a:ext uri="{FF2B5EF4-FFF2-40B4-BE49-F238E27FC236}">
                <a16:creationId xmlns:a16="http://schemas.microsoft.com/office/drawing/2014/main" id="{9FABE46A-37C1-EDB7-E783-F33ED0E69774}"/>
              </a:ext>
            </a:extLst>
          </p:cNvPr>
          <p:cNvSpPr txBox="1"/>
          <p:nvPr/>
        </p:nvSpPr>
        <p:spPr>
          <a:xfrm>
            <a:off x="2395080" y="644436"/>
            <a:ext cx="1843405" cy="31432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275"/>
              </a:spcBef>
            </a:pPr>
            <a:r>
              <a:rPr sz="800" i="1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900" i="1" baseline="27777" dirty="0">
                <a:solidFill>
                  <a:schemeClr val="bg1"/>
                </a:solidFill>
                <a:latin typeface="Hack"/>
                <a:cs typeface="Hack"/>
              </a:rPr>
              <a:t>∗</a:t>
            </a:r>
            <a:r>
              <a:rPr sz="900" i="1" spc="-225" baseline="27777" dirty="0">
                <a:solidFill>
                  <a:schemeClr val="bg1"/>
                </a:solidFill>
                <a:latin typeface="Hack"/>
                <a:cs typeface="Hack"/>
              </a:rPr>
              <a:t> </a:t>
            </a:r>
            <a:r>
              <a:rPr sz="8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800" i="1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800" i="1" spc="6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800" spc="19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sz="800" spc="-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800" dirty="0">
                <a:solidFill>
                  <a:schemeClr val="bg1"/>
                </a:solidFill>
                <a:latin typeface="Arial"/>
                <a:cs typeface="Arial"/>
              </a:rPr>
              <a:t>1)</a:t>
            </a:r>
            <a:r>
              <a:rPr sz="800" spc="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800" spc="19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800" spc="3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800" i="1" spc="50" dirty="0">
                <a:solidFill>
                  <a:schemeClr val="bg1"/>
                </a:solidFill>
                <a:latin typeface="Arial"/>
                <a:cs typeface="Arial"/>
              </a:rPr>
              <a:t>OAO</a:t>
            </a:r>
            <a:r>
              <a:rPr sz="900" i="1" spc="75" baseline="27777" dirty="0">
                <a:solidFill>
                  <a:schemeClr val="bg1"/>
                </a:solidFill>
                <a:latin typeface="Hack"/>
                <a:cs typeface="Hack"/>
              </a:rPr>
              <a:t>−</a:t>
            </a:r>
            <a:r>
              <a:rPr sz="900" spc="75" baseline="27777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sz="800" i="1" spc="50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900" i="1" spc="75" baseline="27777" dirty="0">
                <a:solidFill>
                  <a:schemeClr val="bg1"/>
                </a:solidFill>
                <a:latin typeface="Hack"/>
                <a:cs typeface="Hack"/>
              </a:rPr>
              <a:t>∗</a:t>
            </a:r>
            <a:r>
              <a:rPr sz="900" i="1" spc="-217" baseline="27777" dirty="0">
                <a:solidFill>
                  <a:schemeClr val="bg1"/>
                </a:solidFill>
                <a:latin typeface="Hack"/>
                <a:cs typeface="Hack"/>
              </a:rPr>
              <a:t> </a:t>
            </a:r>
            <a:r>
              <a:rPr sz="800" spc="65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800" i="1" spc="65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800" spc="65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800" spc="-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800" spc="19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sz="800" spc="-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800" i="1" dirty="0">
                <a:solidFill>
                  <a:schemeClr val="bg1"/>
                </a:solidFill>
                <a:latin typeface="Arial"/>
                <a:cs typeface="Arial"/>
              </a:rPr>
              <a:t>OBu</a:t>
            </a:r>
            <a:r>
              <a:rPr sz="800" i="1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800" spc="4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800" i="1" spc="4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800" spc="4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800">
              <a:solidFill>
                <a:schemeClr val="bg1"/>
              </a:solidFill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175"/>
              </a:spcBef>
            </a:pPr>
            <a:r>
              <a:rPr sz="800" i="1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sz="800" i="1" spc="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800" spc="65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800" i="1" spc="65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800" spc="65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800" spc="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800" spc="19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800" spc="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800" i="1" spc="60" dirty="0">
                <a:solidFill>
                  <a:schemeClr val="bg1"/>
                </a:solidFill>
                <a:latin typeface="Arial"/>
                <a:cs typeface="Arial"/>
              </a:rPr>
              <a:t>CO</a:t>
            </a:r>
            <a:r>
              <a:rPr sz="900" i="1" spc="89" baseline="27777" dirty="0">
                <a:solidFill>
                  <a:schemeClr val="bg1"/>
                </a:solidFill>
                <a:latin typeface="Hack"/>
                <a:cs typeface="Hack"/>
              </a:rPr>
              <a:t>−</a:t>
            </a:r>
            <a:r>
              <a:rPr sz="900" spc="89" baseline="27777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sz="800" i="1" spc="60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900" i="1" spc="89" baseline="27777" dirty="0">
                <a:solidFill>
                  <a:schemeClr val="bg1"/>
                </a:solidFill>
                <a:latin typeface="Hack"/>
                <a:cs typeface="Hack"/>
              </a:rPr>
              <a:t>∗</a:t>
            </a:r>
            <a:r>
              <a:rPr sz="900" i="1" spc="-247" baseline="27777" dirty="0">
                <a:solidFill>
                  <a:schemeClr val="bg1"/>
                </a:solidFill>
                <a:latin typeface="Hack"/>
                <a:cs typeface="Hack"/>
              </a:rPr>
              <a:t> </a:t>
            </a:r>
            <a:r>
              <a:rPr sz="800" spc="65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800" i="1" spc="65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800" spc="65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8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800" spc="19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sz="8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800" i="1" dirty="0">
                <a:solidFill>
                  <a:schemeClr val="bg1"/>
                </a:solidFill>
                <a:latin typeface="Arial"/>
                <a:cs typeface="Arial"/>
              </a:rPr>
              <a:t>Du</a:t>
            </a:r>
            <a:r>
              <a:rPr sz="800" i="1" spc="-4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800" spc="4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800" i="1" spc="4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800" spc="4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8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3" name="object 16">
            <a:extLst>
              <a:ext uri="{FF2B5EF4-FFF2-40B4-BE49-F238E27FC236}">
                <a16:creationId xmlns:a16="http://schemas.microsoft.com/office/drawing/2014/main" id="{282C8F0A-4E1A-8F36-BEE2-78C208FC94A6}"/>
              </a:ext>
            </a:extLst>
          </p:cNvPr>
          <p:cNvSpPr txBox="1"/>
          <p:nvPr/>
        </p:nvSpPr>
        <p:spPr>
          <a:xfrm>
            <a:off x="2635250" y="1620969"/>
            <a:ext cx="43180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i="1" spc="-204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sz="1000" i="1" spc="-15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000" i="1" spc="-15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spc="-55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000" i="1" spc="-55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000" spc="-55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4" name="object 17">
            <a:extLst>
              <a:ext uri="{FF2B5EF4-FFF2-40B4-BE49-F238E27FC236}">
                <a16:creationId xmlns:a16="http://schemas.microsoft.com/office/drawing/2014/main" id="{52AC7244-C318-4C6A-DA82-0AA6A719C9C4}"/>
              </a:ext>
            </a:extLst>
          </p:cNvPr>
          <p:cNvSpPr txBox="1"/>
          <p:nvPr/>
        </p:nvSpPr>
        <p:spPr>
          <a:xfrm>
            <a:off x="2686507" y="1313512"/>
            <a:ext cx="74930" cy="119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0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endParaRPr sz="7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5" name="object 18">
            <a:extLst>
              <a:ext uri="{FF2B5EF4-FFF2-40B4-BE49-F238E27FC236}">
                <a16:creationId xmlns:a16="http://schemas.microsoft.com/office/drawing/2014/main" id="{1E3C2895-EB45-D9AF-01BF-08D45B97A926}"/>
              </a:ext>
            </a:extLst>
          </p:cNvPr>
          <p:cNvSpPr txBox="1"/>
          <p:nvPr/>
        </p:nvSpPr>
        <p:spPr>
          <a:xfrm>
            <a:off x="2543353" y="1256447"/>
            <a:ext cx="7146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ts val="600"/>
              </a:lnSpc>
              <a:spcBef>
                <a:spcPts val="95"/>
              </a:spcBef>
            </a:pPr>
            <a:r>
              <a:rPr lang="en-US" sz="1000" spc="-2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endParaRPr lang="en-US" sz="10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700">
              <a:lnSpc>
                <a:spcPts val="600"/>
              </a:lnSpc>
            </a:pPr>
            <a:r>
              <a:rPr lang="en-US" sz="1500" i="1" spc="89" baseline="2777" dirty="0">
                <a:solidFill>
                  <a:schemeClr val="bg1"/>
                </a:solidFill>
                <a:latin typeface="Arial"/>
                <a:cs typeface="Arial"/>
              </a:rPr>
              <a:t>  </a:t>
            </a:r>
            <a:r>
              <a:rPr lang="en-US" sz="1000" i="1" spc="60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lang="en-US" sz="1000" i="1" spc="17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0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lang="en-US" sz="1000" i="1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lang="en-US" sz="1000" i="1" spc="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000" spc="130" dirty="0">
                <a:solidFill>
                  <a:schemeClr val="bg1"/>
                </a:solidFill>
                <a:latin typeface="Arial"/>
                <a:cs typeface="Arial"/>
              </a:rPr>
              <a:t>+1)</a:t>
            </a:r>
            <a:endParaRPr lang="en-US" sz="1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6" name="object 19">
            <a:extLst>
              <a:ext uri="{FF2B5EF4-FFF2-40B4-BE49-F238E27FC236}">
                <a16:creationId xmlns:a16="http://schemas.microsoft.com/office/drawing/2014/main" id="{F8845803-CE67-EB7E-3014-B8A32E07B999}"/>
              </a:ext>
            </a:extLst>
          </p:cNvPr>
          <p:cNvSpPr txBox="1"/>
          <p:nvPr/>
        </p:nvSpPr>
        <p:spPr>
          <a:xfrm>
            <a:off x="2230234" y="1438762"/>
            <a:ext cx="95123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410209" algn="l"/>
              </a:tabLst>
            </a:pPr>
            <a:r>
              <a:rPr sz="1500" i="1" baseline="2777" dirty="0">
                <a:solidFill>
                  <a:schemeClr val="bg1"/>
                </a:solidFill>
                <a:latin typeface="Hack"/>
                <a:cs typeface="Hack"/>
              </a:rPr>
              <a:t>	</a:t>
            </a:r>
            <a:r>
              <a:rPr sz="1000" i="1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050" baseline="-11904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sz="10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000" i="1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000" i="1" spc="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lang="en-US" sz="1000" spc="-45" dirty="0">
                <a:solidFill>
                  <a:schemeClr val="bg1"/>
                </a:solidFill>
                <a:latin typeface="Arial"/>
                <a:cs typeface="Arial"/>
              </a:rPr>
              <a:t>1 </a:t>
            </a:r>
            <a:r>
              <a:rPr sz="1000" spc="-25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0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7" name="object 20">
            <a:extLst>
              <a:ext uri="{FF2B5EF4-FFF2-40B4-BE49-F238E27FC236}">
                <a16:creationId xmlns:a16="http://schemas.microsoft.com/office/drawing/2014/main" id="{7423D9E3-13EF-9823-AB96-2DD957352B43}"/>
              </a:ext>
            </a:extLst>
          </p:cNvPr>
          <p:cNvSpPr txBox="1"/>
          <p:nvPr/>
        </p:nvSpPr>
        <p:spPr>
          <a:xfrm>
            <a:off x="3231659" y="1226204"/>
            <a:ext cx="933450" cy="57213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5"/>
              </a:spcBef>
            </a:pPr>
            <a:r>
              <a:rPr sz="1000" spc="18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000" spc="5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050" baseline="-11904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sz="10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000" i="1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00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000" spc="-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sz="1000" spc="-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i="1" spc="-2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1000" spc="-2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000" i="1" spc="-2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000" spc="-2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000">
              <a:solidFill>
                <a:schemeClr val="bg1"/>
              </a:solidFill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234"/>
              </a:spcBef>
            </a:pPr>
            <a:r>
              <a:rPr sz="1000" spc="18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000" spc="5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050" baseline="-11904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sz="10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000" i="1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00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000" spc="-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spc="18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sz="1000" spc="-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i="1" spc="-10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050" spc="-15" baseline="-11904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sz="1000" spc="-1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000" i="1" spc="-1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000" spc="-1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000">
              <a:solidFill>
                <a:schemeClr val="bg1"/>
              </a:solidFill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234"/>
              </a:spcBef>
            </a:pPr>
            <a:r>
              <a:rPr sz="1000" spc="18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000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000" i="1" spc="-10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050" spc="-15" baseline="-11904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sz="1000" spc="-1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000" i="1" spc="-1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000" spc="-1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000">
              <a:solidFill>
                <a:schemeClr val="bg1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C1B981FD-2A8A-9A0B-1C76-CE0F16DE7A1F}"/>
                  </a:ext>
                </a:extLst>
              </p:cNvPr>
              <p:cNvSpPr txBox="1"/>
              <p:nvPr/>
            </p:nvSpPr>
            <p:spPr>
              <a:xfrm>
                <a:off x="633154" y="1414327"/>
                <a:ext cx="1873654" cy="5820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1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altLang="zh-CN" sz="1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̅"/>
                          <m:ctrlPr>
                            <a:rPr lang="en-US" altLang="zh-CN" sz="1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altLang="zh-CN" sz="1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1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en-US" altLang="zh-CN" sz="1000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endParaRPr lang="en-US" altLang="zh-CN" sz="100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1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altLang="zh-CN" sz="1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C1B981FD-2A8A-9A0B-1C76-CE0F16DE7A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154" y="1414327"/>
                <a:ext cx="1873654" cy="582019"/>
              </a:xfrm>
              <a:prstGeom prst="rect">
                <a:avLst/>
              </a:prstGeom>
              <a:blipFill>
                <a:blip r:embed="rId3"/>
                <a:stretch>
                  <a:fillRect l="-2606" b="-4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左大括号 78">
            <a:extLst>
              <a:ext uri="{FF2B5EF4-FFF2-40B4-BE49-F238E27FC236}">
                <a16:creationId xmlns:a16="http://schemas.microsoft.com/office/drawing/2014/main" id="{733592A4-604A-4528-358E-B87C2F8EFEDA}"/>
              </a:ext>
            </a:extLst>
          </p:cNvPr>
          <p:cNvSpPr/>
          <p:nvPr/>
        </p:nvSpPr>
        <p:spPr>
          <a:xfrm>
            <a:off x="2500859" y="1331212"/>
            <a:ext cx="104334" cy="455828"/>
          </a:xfrm>
          <a:prstGeom prst="leftBrace">
            <a:avLst>
              <a:gd name="adj1" fmla="val 125003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80" name="左大括号 79">
            <a:extLst>
              <a:ext uri="{FF2B5EF4-FFF2-40B4-BE49-F238E27FC236}">
                <a16:creationId xmlns:a16="http://schemas.microsoft.com/office/drawing/2014/main" id="{73DD4680-D52C-77EC-A7B5-5DCC062A6F23}"/>
              </a:ext>
            </a:extLst>
          </p:cNvPr>
          <p:cNvSpPr/>
          <p:nvPr/>
        </p:nvSpPr>
        <p:spPr>
          <a:xfrm>
            <a:off x="575655" y="705868"/>
            <a:ext cx="60180" cy="237295"/>
          </a:xfrm>
          <a:prstGeom prst="leftBrace">
            <a:avLst>
              <a:gd name="adj1" fmla="val 125003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81" name="左大括号 80">
            <a:extLst>
              <a:ext uri="{FF2B5EF4-FFF2-40B4-BE49-F238E27FC236}">
                <a16:creationId xmlns:a16="http://schemas.microsoft.com/office/drawing/2014/main" id="{157E5AF1-2197-0D2B-CAD8-69E4B663BBFE}"/>
              </a:ext>
            </a:extLst>
          </p:cNvPr>
          <p:cNvSpPr/>
          <p:nvPr/>
        </p:nvSpPr>
        <p:spPr>
          <a:xfrm>
            <a:off x="2335201" y="709926"/>
            <a:ext cx="60180" cy="237295"/>
          </a:xfrm>
          <a:prstGeom prst="leftBrace">
            <a:avLst>
              <a:gd name="adj1" fmla="val 125003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000">
              <a:solidFill>
                <a:schemeClr val="bg1"/>
              </a:solidFill>
            </a:endParaRPr>
          </a:p>
        </p:txBody>
      </p:sp>
      <p:sp>
        <p:nvSpPr>
          <p:cNvPr id="82" name="object 24">
            <a:extLst>
              <a:ext uri="{FF2B5EF4-FFF2-40B4-BE49-F238E27FC236}">
                <a16:creationId xmlns:a16="http://schemas.microsoft.com/office/drawing/2014/main" id="{88E2FF03-DB27-07C6-AFC5-9CBF04EDA1CA}"/>
              </a:ext>
            </a:extLst>
          </p:cNvPr>
          <p:cNvSpPr txBox="1"/>
          <p:nvPr/>
        </p:nvSpPr>
        <p:spPr>
          <a:xfrm>
            <a:off x="724636" y="2292004"/>
            <a:ext cx="724535" cy="391160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95"/>
              </a:spcBef>
            </a:pPr>
            <a:r>
              <a:rPr sz="1200" i="1" spc="-560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200" spc="-190" dirty="0">
                <a:solidFill>
                  <a:schemeClr val="bg1"/>
                </a:solidFill>
                <a:latin typeface="Arial"/>
                <a:cs typeface="Arial"/>
              </a:rPr>
              <a:t>¯</a:t>
            </a:r>
            <a:r>
              <a:rPr sz="1200" i="1" spc="-60" baseline="-13888" dirty="0">
                <a:solidFill>
                  <a:schemeClr val="bg1"/>
                </a:solidFill>
                <a:latin typeface="Arial"/>
                <a:cs typeface="Arial"/>
              </a:rPr>
              <a:t>o</a:t>
            </a:r>
            <a:r>
              <a:rPr sz="1200" i="1" spc="-172" baseline="-1388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200" i="1" spc="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chemeClr val="bg1"/>
                </a:solidFill>
                <a:latin typeface="Arial"/>
                <a:cs typeface="Arial"/>
              </a:rPr>
              <a:t>1)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200" i="1" spc="-555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200" spc="-185" dirty="0">
                <a:solidFill>
                  <a:schemeClr val="bg1"/>
                </a:solidFill>
                <a:latin typeface="Arial"/>
                <a:cs typeface="Arial"/>
              </a:rPr>
              <a:t>¯</a:t>
            </a:r>
            <a:r>
              <a:rPr sz="1200" i="1" spc="-52" baseline="-13888" dirty="0">
                <a:solidFill>
                  <a:schemeClr val="bg1"/>
                </a:solidFill>
                <a:latin typeface="Arial"/>
                <a:cs typeface="Arial"/>
              </a:rPr>
              <a:t>uo</a:t>
            </a:r>
            <a:r>
              <a:rPr sz="1200" i="1" spc="-172" baseline="-1388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200" i="1" spc="5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chemeClr val="bg1"/>
                </a:solidFill>
                <a:latin typeface="Arial"/>
                <a:cs typeface="Arial"/>
              </a:rPr>
              <a:t>1)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3" name="object 25">
            <a:extLst>
              <a:ext uri="{FF2B5EF4-FFF2-40B4-BE49-F238E27FC236}">
                <a16:creationId xmlns:a16="http://schemas.microsoft.com/office/drawing/2014/main" id="{85274F36-ACEC-DFC2-7933-2280AC652DE3}"/>
              </a:ext>
            </a:extLst>
          </p:cNvPr>
          <p:cNvSpPr txBox="1"/>
          <p:nvPr/>
        </p:nvSpPr>
        <p:spPr>
          <a:xfrm>
            <a:off x="1583816" y="2385006"/>
            <a:ext cx="140970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4" name="object 26">
            <a:extLst>
              <a:ext uri="{FF2B5EF4-FFF2-40B4-BE49-F238E27FC236}">
                <a16:creationId xmlns:a16="http://schemas.microsoft.com/office/drawing/2014/main" id="{EE11F9F0-2329-9991-D555-4C8D8F9FD764}"/>
              </a:ext>
            </a:extLst>
          </p:cNvPr>
          <p:cNvSpPr txBox="1"/>
          <p:nvPr/>
        </p:nvSpPr>
        <p:spPr>
          <a:xfrm>
            <a:off x="1924875" y="2254044"/>
            <a:ext cx="99695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¯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5" name="object 27">
            <a:extLst>
              <a:ext uri="{FF2B5EF4-FFF2-40B4-BE49-F238E27FC236}">
                <a16:creationId xmlns:a16="http://schemas.microsoft.com/office/drawing/2014/main" id="{547E5FF0-3412-4965-8274-4788CC56E28E}"/>
              </a:ext>
            </a:extLst>
          </p:cNvPr>
          <p:cNvSpPr txBox="1"/>
          <p:nvPr/>
        </p:nvSpPr>
        <p:spPr>
          <a:xfrm>
            <a:off x="1891664" y="2292004"/>
            <a:ext cx="111125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0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6" name="object 28">
            <a:extLst>
              <a:ext uri="{FF2B5EF4-FFF2-40B4-BE49-F238E27FC236}">
                <a16:creationId xmlns:a16="http://schemas.microsoft.com/office/drawing/2014/main" id="{0053D400-1F21-D478-A129-0433D4682139}"/>
              </a:ext>
            </a:extLst>
          </p:cNvPr>
          <p:cNvSpPr txBox="1"/>
          <p:nvPr/>
        </p:nvSpPr>
        <p:spPr>
          <a:xfrm>
            <a:off x="1989899" y="2365386"/>
            <a:ext cx="79375" cy="135293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chemeClr val="bg1"/>
                </a:solidFill>
                <a:latin typeface="Arial"/>
                <a:cs typeface="Arial"/>
              </a:rPr>
              <a:t>o</a:t>
            </a:r>
            <a:endParaRPr sz="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7" name="object 29">
            <a:extLst>
              <a:ext uri="{FF2B5EF4-FFF2-40B4-BE49-F238E27FC236}">
                <a16:creationId xmlns:a16="http://schemas.microsoft.com/office/drawing/2014/main" id="{099B7B2B-7DE9-6FFB-ACFB-C448CCFF1C9D}"/>
              </a:ext>
            </a:extLst>
          </p:cNvPr>
          <p:cNvSpPr txBox="1"/>
          <p:nvPr/>
        </p:nvSpPr>
        <p:spPr>
          <a:xfrm>
            <a:off x="1842744" y="2500068"/>
            <a:ext cx="282575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765" baseline="9259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1800" spc="-89" baseline="23148" dirty="0">
                <a:solidFill>
                  <a:schemeClr val="bg1"/>
                </a:solidFill>
                <a:latin typeface="Arial"/>
                <a:cs typeface="Arial"/>
              </a:rPr>
              <a:t>¯</a:t>
            </a:r>
            <a:r>
              <a:rPr sz="800" spc="30" dirty="0">
                <a:solidFill>
                  <a:schemeClr val="bg1"/>
                </a:solidFill>
                <a:latin typeface="Arial"/>
                <a:cs typeface="Arial"/>
              </a:rPr>
              <a:t>21</a:t>
            </a:r>
            <a:endParaRPr sz="8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8" name="object 31">
            <a:extLst>
              <a:ext uri="{FF2B5EF4-FFF2-40B4-BE49-F238E27FC236}">
                <a16:creationId xmlns:a16="http://schemas.microsoft.com/office/drawing/2014/main" id="{C19399FC-7859-5059-CDA2-C6EB9FE8E47F}"/>
              </a:ext>
            </a:extLst>
          </p:cNvPr>
          <p:cNvSpPr txBox="1"/>
          <p:nvPr/>
        </p:nvSpPr>
        <p:spPr>
          <a:xfrm>
            <a:off x="2107286" y="2265402"/>
            <a:ext cx="997585" cy="446276"/>
          </a:xfrm>
          <a:prstGeom prst="rect">
            <a:avLst/>
          </a:prstGeom>
          <a:ln>
            <a:noFill/>
          </a:ln>
        </p:spPr>
        <p:txBody>
          <a:bodyPr vert="horz" wrap="square" lIns="0" tIns="38100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300"/>
              </a:spcBef>
              <a:tabLst>
                <a:tab pos="610870" algn="l"/>
              </a:tabLst>
            </a:pPr>
            <a:r>
              <a:rPr lang="en-US" altLang="zh-CN" sz="1200" spc="-50" dirty="0">
                <a:solidFill>
                  <a:schemeClr val="bg1"/>
                </a:solidFill>
                <a:latin typeface="Arial"/>
                <a:cs typeface="Arial"/>
              </a:rPr>
              <a:t>0          </a:t>
            </a:r>
            <a:r>
              <a:rPr sz="1200" i="1" spc="-560" dirty="0" err="1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200" spc="-190" dirty="0" err="1">
                <a:solidFill>
                  <a:schemeClr val="bg1"/>
                </a:solidFill>
                <a:latin typeface="Arial"/>
                <a:cs typeface="Arial"/>
              </a:rPr>
              <a:t>¯</a:t>
            </a:r>
            <a:r>
              <a:rPr sz="1200" i="1" spc="-60" baseline="-13888" dirty="0" err="1">
                <a:solidFill>
                  <a:schemeClr val="bg1"/>
                </a:solidFill>
                <a:latin typeface="Arial"/>
                <a:cs typeface="Arial"/>
              </a:rPr>
              <a:t>o</a:t>
            </a:r>
            <a:r>
              <a:rPr sz="1200" i="1" spc="-142" baseline="-1388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lang="en-US" sz="1200" spc="3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3825">
              <a:lnSpc>
                <a:spcPct val="100000"/>
              </a:lnSpc>
              <a:spcBef>
                <a:spcPts val="300"/>
              </a:spcBef>
              <a:tabLst>
                <a:tab pos="610870" algn="l"/>
              </a:tabLst>
            </a:pP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89" name="object 32">
            <a:extLst>
              <a:ext uri="{FF2B5EF4-FFF2-40B4-BE49-F238E27FC236}">
                <a16:creationId xmlns:a16="http://schemas.microsoft.com/office/drawing/2014/main" id="{064BC14D-93A6-F4F4-BB12-16157A95A578}"/>
              </a:ext>
            </a:extLst>
          </p:cNvPr>
          <p:cNvSpPr txBox="1"/>
          <p:nvPr/>
        </p:nvSpPr>
        <p:spPr>
          <a:xfrm>
            <a:off x="2609708" y="2478112"/>
            <a:ext cx="467359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-555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200" spc="-185" dirty="0">
                <a:solidFill>
                  <a:schemeClr val="bg1"/>
                </a:solidFill>
                <a:latin typeface="Arial"/>
                <a:cs typeface="Arial"/>
              </a:rPr>
              <a:t>¯</a:t>
            </a:r>
            <a:r>
              <a:rPr sz="1200" i="1" spc="-52" baseline="-13888" dirty="0">
                <a:solidFill>
                  <a:schemeClr val="bg1"/>
                </a:solidFill>
                <a:latin typeface="Arial"/>
                <a:cs typeface="Arial"/>
              </a:rPr>
              <a:t>uo</a:t>
            </a:r>
            <a:r>
              <a:rPr sz="1200" i="1" spc="-135" baseline="-1388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0" name="object 34">
            <a:extLst>
              <a:ext uri="{FF2B5EF4-FFF2-40B4-BE49-F238E27FC236}">
                <a16:creationId xmlns:a16="http://schemas.microsoft.com/office/drawing/2014/main" id="{9BEF5B78-CE98-37DC-17D3-2EDD8BA4CBDE}"/>
              </a:ext>
            </a:extLst>
          </p:cNvPr>
          <p:cNvSpPr txBox="1"/>
          <p:nvPr/>
        </p:nvSpPr>
        <p:spPr>
          <a:xfrm>
            <a:off x="3399612" y="2254044"/>
            <a:ext cx="229235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772" baseline="-13888" dirty="0">
                <a:solidFill>
                  <a:schemeClr val="bg1"/>
                </a:solidFill>
                <a:latin typeface="Arial"/>
                <a:cs typeface="Arial"/>
              </a:rPr>
              <a:t>B</a:t>
            </a:r>
            <a:r>
              <a:rPr sz="1200" spc="-15" dirty="0">
                <a:solidFill>
                  <a:schemeClr val="bg1"/>
                </a:solidFill>
                <a:latin typeface="Arial"/>
                <a:cs typeface="Arial"/>
              </a:rPr>
              <a:t>¯</a:t>
            </a:r>
            <a:r>
              <a:rPr sz="1200" i="1" spc="67" baseline="-34722" dirty="0">
                <a:solidFill>
                  <a:schemeClr val="bg1"/>
                </a:solidFill>
                <a:latin typeface="Arial"/>
                <a:cs typeface="Arial"/>
              </a:rPr>
              <a:t>o</a:t>
            </a:r>
            <a:endParaRPr sz="1200" baseline="-34722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1" name="object 35">
            <a:extLst>
              <a:ext uri="{FF2B5EF4-FFF2-40B4-BE49-F238E27FC236}">
                <a16:creationId xmlns:a16="http://schemas.microsoft.com/office/drawing/2014/main" id="{B455B27A-27C3-1E74-1889-D9FB20799938}"/>
              </a:ext>
            </a:extLst>
          </p:cNvPr>
          <p:cNvSpPr txBox="1"/>
          <p:nvPr/>
        </p:nvSpPr>
        <p:spPr>
          <a:xfrm>
            <a:off x="3371850" y="2500068"/>
            <a:ext cx="284480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794" baseline="9259" dirty="0">
                <a:solidFill>
                  <a:schemeClr val="bg1"/>
                </a:solidFill>
                <a:latin typeface="Arial"/>
                <a:cs typeface="Arial"/>
              </a:rPr>
              <a:t>B</a:t>
            </a:r>
            <a:r>
              <a:rPr sz="1800" spc="-44" baseline="23148" dirty="0">
                <a:solidFill>
                  <a:schemeClr val="bg1"/>
                </a:solidFill>
                <a:latin typeface="Arial"/>
                <a:cs typeface="Arial"/>
              </a:rPr>
              <a:t>¯</a:t>
            </a:r>
            <a:r>
              <a:rPr sz="800" i="1" spc="30" dirty="0">
                <a:solidFill>
                  <a:schemeClr val="bg1"/>
                </a:solidFill>
                <a:latin typeface="Arial"/>
                <a:cs typeface="Arial"/>
              </a:rPr>
              <a:t>uo</a:t>
            </a:r>
            <a:endParaRPr sz="8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2" name="object 36">
            <a:extLst>
              <a:ext uri="{FF2B5EF4-FFF2-40B4-BE49-F238E27FC236}">
                <a16:creationId xmlns:a16="http://schemas.microsoft.com/office/drawing/2014/main" id="{6775DC78-5983-05F2-39DD-003E61D6F500}"/>
              </a:ext>
            </a:extLst>
          </p:cNvPr>
          <p:cNvSpPr txBox="1"/>
          <p:nvPr/>
        </p:nvSpPr>
        <p:spPr>
          <a:xfrm>
            <a:off x="3658005" y="2393427"/>
            <a:ext cx="465455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lang="en-US" spc="-60" baseline="78703" dirty="0">
                <a:solidFill>
                  <a:schemeClr val="bg1"/>
                </a:solidFill>
                <a:latin typeface="Arial"/>
                <a:cs typeface="Arial"/>
              </a:rPr>
              <a:t>  </a:t>
            </a:r>
            <a:r>
              <a:rPr sz="1800" spc="-195" baseline="78703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spc="-2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1200" spc="-2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200" i="1" spc="-2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200" spc="-2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3" name="object 37">
            <a:extLst>
              <a:ext uri="{FF2B5EF4-FFF2-40B4-BE49-F238E27FC236}">
                <a16:creationId xmlns:a16="http://schemas.microsoft.com/office/drawing/2014/main" id="{92F5D70B-A5D3-FF28-6348-86A853B51617}"/>
              </a:ext>
            </a:extLst>
          </p:cNvPr>
          <p:cNvSpPr txBox="1"/>
          <p:nvPr/>
        </p:nvSpPr>
        <p:spPr>
          <a:xfrm>
            <a:off x="1770481" y="2804359"/>
            <a:ext cx="88900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05" dirty="0">
                <a:solidFill>
                  <a:schemeClr val="bg1"/>
                </a:solidFill>
                <a:latin typeface="Arial"/>
                <a:cs typeface="Arial"/>
              </a:rPr>
              <a:t>[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4" name="object 38">
            <a:extLst>
              <a:ext uri="{FF2B5EF4-FFF2-40B4-BE49-F238E27FC236}">
                <a16:creationId xmlns:a16="http://schemas.microsoft.com/office/drawing/2014/main" id="{A4AD6F96-0EE6-8CAA-0BF2-A648BCC584F4}"/>
              </a:ext>
            </a:extLst>
          </p:cNvPr>
          <p:cNvSpPr txBox="1"/>
          <p:nvPr/>
        </p:nvSpPr>
        <p:spPr>
          <a:xfrm>
            <a:off x="1888959" y="2766057"/>
            <a:ext cx="99695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¯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5" name="object 39">
            <a:extLst>
              <a:ext uri="{FF2B5EF4-FFF2-40B4-BE49-F238E27FC236}">
                <a16:creationId xmlns:a16="http://schemas.microsoft.com/office/drawing/2014/main" id="{5C01B28E-211A-E5D6-1F32-A7FE72BB0276}"/>
              </a:ext>
            </a:extLst>
          </p:cNvPr>
          <p:cNvSpPr txBox="1"/>
          <p:nvPr/>
        </p:nvSpPr>
        <p:spPr>
          <a:xfrm>
            <a:off x="1256766" y="2804360"/>
            <a:ext cx="702310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07060" algn="l"/>
              </a:tabLst>
            </a:pPr>
            <a:r>
              <a:rPr sz="1200" i="1" spc="-75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sz="1200" i="1" spc="-20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200" i="1" spc="55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200" spc="55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200" spc="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15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1200" i="1" spc="-630" dirty="0">
                <a:solidFill>
                  <a:schemeClr val="bg1"/>
                </a:solidFill>
                <a:latin typeface="Arial"/>
                <a:cs typeface="Arial"/>
              </a:rPr>
              <a:t>C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6" name="object 40">
            <a:extLst>
              <a:ext uri="{FF2B5EF4-FFF2-40B4-BE49-F238E27FC236}">
                <a16:creationId xmlns:a16="http://schemas.microsoft.com/office/drawing/2014/main" id="{06B8002A-FED4-3F59-AB0B-0E4CC1BD9100}"/>
              </a:ext>
            </a:extLst>
          </p:cNvPr>
          <p:cNvSpPr txBox="1"/>
          <p:nvPr/>
        </p:nvSpPr>
        <p:spPr>
          <a:xfrm>
            <a:off x="1946249" y="2877399"/>
            <a:ext cx="79375" cy="135293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chemeClr val="bg1"/>
                </a:solidFill>
                <a:latin typeface="Arial"/>
                <a:cs typeface="Arial"/>
              </a:rPr>
              <a:t>o</a:t>
            </a:r>
            <a:endParaRPr sz="8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7" name="object 42">
            <a:extLst>
              <a:ext uri="{FF2B5EF4-FFF2-40B4-BE49-F238E27FC236}">
                <a16:creationId xmlns:a16="http://schemas.microsoft.com/office/drawing/2014/main" id="{E0E63D1F-9E94-675F-0B3C-2F9FD09D5F42}"/>
              </a:ext>
            </a:extLst>
          </p:cNvPr>
          <p:cNvSpPr txBox="1"/>
          <p:nvPr/>
        </p:nvSpPr>
        <p:spPr>
          <a:xfrm>
            <a:off x="2511475" y="2711371"/>
            <a:ext cx="411480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-560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200" spc="-190" dirty="0">
                <a:solidFill>
                  <a:schemeClr val="bg1"/>
                </a:solidFill>
                <a:latin typeface="Arial"/>
                <a:cs typeface="Arial"/>
              </a:rPr>
              <a:t>¯</a:t>
            </a:r>
            <a:r>
              <a:rPr sz="1200" i="1" spc="-60" baseline="-13888" dirty="0">
                <a:solidFill>
                  <a:schemeClr val="bg1"/>
                </a:solidFill>
                <a:latin typeface="Arial"/>
                <a:cs typeface="Arial"/>
              </a:rPr>
              <a:t>o</a:t>
            </a:r>
            <a:r>
              <a:rPr sz="1200" i="1" spc="-142" baseline="-1388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8" name="object 43">
            <a:extLst>
              <a:ext uri="{FF2B5EF4-FFF2-40B4-BE49-F238E27FC236}">
                <a16:creationId xmlns:a16="http://schemas.microsoft.com/office/drawing/2014/main" id="{1F69067C-0B77-13EA-E1B8-F8B11C5A37A3}"/>
              </a:ext>
            </a:extLst>
          </p:cNvPr>
          <p:cNvSpPr txBox="1"/>
          <p:nvPr/>
        </p:nvSpPr>
        <p:spPr>
          <a:xfrm>
            <a:off x="2483713" y="2894822"/>
            <a:ext cx="467359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-555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200" spc="-185" dirty="0">
                <a:solidFill>
                  <a:schemeClr val="bg1"/>
                </a:solidFill>
                <a:latin typeface="Arial"/>
                <a:cs typeface="Arial"/>
              </a:rPr>
              <a:t>¯</a:t>
            </a:r>
            <a:r>
              <a:rPr sz="1200" i="1" spc="-52" baseline="-13888" dirty="0">
                <a:solidFill>
                  <a:schemeClr val="bg1"/>
                </a:solidFill>
                <a:latin typeface="Arial"/>
                <a:cs typeface="Arial"/>
              </a:rPr>
              <a:t>uo</a:t>
            </a:r>
            <a:r>
              <a:rPr sz="1200" i="1" spc="-135" baseline="-1388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99" name="object 44">
            <a:extLst>
              <a:ext uri="{FF2B5EF4-FFF2-40B4-BE49-F238E27FC236}">
                <a16:creationId xmlns:a16="http://schemas.microsoft.com/office/drawing/2014/main" id="{53BBA1AC-CA7D-CDBE-5F95-5A64277B67EA}"/>
              </a:ext>
            </a:extLst>
          </p:cNvPr>
          <p:cNvSpPr txBox="1"/>
          <p:nvPr/>
        </p:nvSpPr>
        <p:spPr>
          <a:xfrm>
            <a:off x="2914650" y="2804360"/>
            <a:ext cx="730250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lang="en-US" spc="-60" baseline="78703" dirty="0">
                <a:solidFill>
                  <a:schemeClr val="bg1"/>
                </a:solidFill>
                <a:latin typeface="Arial"/>
                <a:cs typeface="Arial"/>
              </a:rPr>
              <a:t>  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sz="1200" spc="-6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chemeClr val="bg1"/>
                </a:solidFill>
                <a:latin typeface="Arial"/>
                <a:cs typeface="Arial"/>
              </a:rPr>
              <a:t>Du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200" i="1" spc="-1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3460150F-2FB5-D581-E677-A057C97B9042}"/>
              </a:ext>
            </a:extLst>
          </p:cNvPr>
          <p:cNvSpPr txBox="1"/>
          <p:nvPr/>
        </p:nvSpPr>
        <p:spPr>
          <a:xfrm>
            <a:off x="2066301" y="2768140"/>
            <a:ext cx="360757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1200" spc="-50" dirty="0">
                <a:solidFill>
                  <a:schemeClr val="bg1"/>
                </a:solidFill>
                <a:latin typeface="Arial"/>
                <a:cs typeface="Arial"/>
              </a:rPr>
              <a:t>0 ]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432E6C90-AD72-5093-880D-B3A016CAEEE4}"/>
              </a:ext>
            </a:extLst>
          </p:cNvPr>
          <p:cNvSpPr txBox="1"/>
          <p:nvPr/>
        </p:nvSpPr>
        <p:spPr>
          <a:xfrm>
            <a:off x="3051259" y="2356645"/>
            <a:ext cx="209457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1200" spc="20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02" name="左中括号 101">
            <a:extLst>
              <a:ext uri="{FF2B5EF4-FFF2-40B4-BE49-F238E27FC236}">
                <a16:creationId xmlns:a16="http://schemas.microsoft.com/office/drawing/2014/main" id="{20CBDF2E-FD13-CF36-8FA9-63555595F609}"/>
              </a:ext>
            </a:extLst>
          </p:cNvPr>
          <p:cNvSpPr/>
          <p:nvPr/>
        </p:nvSpPr>
        <p:spPr>
          <a:xfrm>
            <a:off x="628650" y="2301954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3" name="左中括号 102">
            <a:extLst>
              <a:ext uri="{FF2B5EF4-FFF2-40B4-BE49-F238E27FC236}">
                <a16:creationId xmlns:a16="http://schemas.microsoft.com/office/drawing/2014/main" id="{44E149AD-3B7E-C94D-D2D7-5703032B79C0}"/>
              </a:ext>
            </a:extLst>
          </p:cNvPr>
          <p:cNvSpPr/>
          <p:nvPr/>
        </p:nvSpPr>
        <p:spPr>
          <a:xfrm rot="10800000">
            <a:off x="1444003" y="2299963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4" name="左中括号 103">
            <a:extLst>
              <a:ext uri="{FF2B5EF4-FFF2-40B4-BE49-F238E27FC236}">
                <a16:creationId xmlns:a16="http://schemas.microsoft.com/office/drawing/2014/main" id="{2FB9F1C0-09AA-46FB-9427-4691A1691E71}"/>
              </a:ext>
            </a:extLst>
          </p:cNvPr>
          <p:cNvSpPr/>
          <p:nvPr/>
        </p:nvSpPr>
        <p:spPr>
          <a:xfrm rot="10800000">
            <a:off x="2429181" y="2304604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5" name="左中括号 104">
            <a:extLst>
              <a:ext uri="{FF2B5EF4-FFF2-40B4-BE49-F238E27FC236}">
                <a16:creationId xmlns:a16="http://schemas.microsoft.com/office/drawing/2014/main" id="{9199A9A3-73A7-5E15-BA77-89FF16C37DB2}"/>
              </a:ext>
            </a:extLst>
          </p:cNvPr>
          <p:cNvSpPr/>
          <p:nvPr/>
        </p:nvSpPr>
        <p:spPr>
          <a:xfrm rot="10800000">
            <a:off x="3035188" y="2308770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6" name="左中括号 105">
            <a:extLst>
              <a:ext uri="{FF2B5EF4-FFF2-40B4-BE49-F238E27FC236}">
                <a16:creationId xmlns:a16="http://schemas.microsoft.com/office/drawing/2014/main" id="{B59FC0BB-FDA0-F905-716F-3659244BA146}"/>
              </a:ext>
            </a:extLst>
          </p:cNvPr>
          <p:cNvSpPr/>
          <p:nvPr/>
        </p:nvSpPr>
        <p:spPr>
          <a:xfrm rot="10800000">
            <a:off x="3686413" y="2307912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7" name="左中括号 106">
            <a:extLst>
              <a:ext uri="{FF2B5EF4-FFF2-40B4-BE49-F238E27FC236}">
                <a16:creationId xmlns:a16="http://schemas.microsoft.com/office/drawing/2014/main" id="{39D75485-3D09-9F8D-08D8-D6413278CF26}"/>
              </a:ext>
            </a:extLst>
          </p:cNvPr>
          <p:cNvSpPr/>
          <p:nvPr/>
        </p:nvSpPr>
        <p:spPr>
          <a:xfrm rot="10800000">
            <a:off x="2920162" y="2744150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8" name="左中括号 107">
            <a:extLst>
              <a:ext uri="{FF2B5EF4-FFF2-40B4-BE49-F238E27FC236}">
                <a16:creationId xmlns:a16="http://schemas.microsoft.com/office/drawing/2014/main" id="{06645B3E-1E2F-7BAD-2F55-DB5A98657CF3}"/>
              </a:ext>
            </a:extLst>
          </p:cNvPr>
          <p:cNvSpPr/>
          <p:nvPr/>
        </p:nvSpPr>
        <p:spPr>
          <a:xfrm>
            <a:off x="1772424" y="2301954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09" name="左中括号 108">
            <a:extLst>
              <a:ext uri="{FF2B5EF4-FFF2-40B4-BE49-F238E27FC236}">
                <a16:creationId xmlns:a16="http://schemas.microsoft.com/office/drawing/2014/main" id="{A37051E6-7455-4F59-87B6-B7AB0611546C}"/>
              </a:ext>
            </a:extLst>
          </p:cNvPr>
          <p:cNvSpPr/>
          <p:nvPr/>
        </p:nvSpPr>
        <p:spPr>
          <a:xfrm>
            <a:off x="2567843" y="2308513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0" name="左中括号 109">
            <a:extLst>
              <a:ext uri="{FF2B5EF4-FFF2-40B4-BE49-F238E27FC236}">
                <a16:creationId xmlns:a16="http://schemas.microsoft.com/office/drawing/2014/main" id="{08DF2B1E-770B-38AF-E399-8C449062A879}"/>
              </a:ext>
            </a:extLst>
          </p:cNvPr>
          <p:cNvSpPr/>
          <p:nvPr/>
        </p:nvSpPr>
        <p:spPr>
          <a:xfrm>
            <a:off x="3314993" y="2306081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11" name="左中括号 110">
            <a:extLst>
              <a:ext uri="{FF2B5EF4-FFF2-40B4-BE49-F238E27FC236}">
                <a16:creationId xmlns:a16="http://schemas.microsoft.com/office/drawing/2014/main" id="{AF8937C4-F235-D46A-608E-C3EB35DF6E43}"/>
              </a:ext>
            </a:extLst>
          </p:cNvPr>
          <p:cNvSpPr/>
          <p:nvPr/>
        </p:nvSpPr>
        <p:spPr>
          <a:xfrm>
            <a:off x="2449931" y="2736819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30D84126-F63F-C8A9-32C8-BE61FE236E83}"/>
                  </a:ext>
                </a:extLst>
              </p:cNvPr>
              <p:cNvSpPr txBox="1"/>
              <p:nvPr/>
            </p:nvSpPr>
            <p:spPr>
              <a:xfrm>
                <a:off x="2158387" y="2482558"/>
                <a:ext cx="289375" cy="1850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𝑢𝑜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2" name="文本框 111">
                <a:extLst>
                  <a:ext uri="{FF2B5EF4-FFF2-40B4-BE49-F238E27FC236}">
                    <a16:creationId xmlns:a16="http://schemas.microsoft.com/office/drawing/2014/main" id="{30D84126-F63F-C8A9-32C8-BE61FE236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8387" y="2482558"/>
                <a:ext cx="289375" cy="185051"/>
              </a:xfrm>
              <a:prstGeom prst="rect">
                <a:avLst/>
              </a:prstGeom>
              <a:blipFill>
                <a:blip r:embed="rId4"/>
                <a:stretch>
                  <a:fillRect l="-10417" r="-20833" b="-96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object 44">
                <a:extLst>
                  <a:ext uri="{FF2B5EF4-FFF2-40B4-BE49-F238E27FC236}">
                    <a16:creationId xmlns:a16="http://schemas.microsoft.com/office/drawing/2014/main" id="{64CA9F0E-044B-4752-B8CD-E761551EEF8D}"/>
                  </a:ext>
                </a:extLst>
              </p:cNvPr>
              <p:cNvSpPr txBox="1"/>
              <p:nvPr/>
            </p:nvSpPr>
            <p:spPr>
              <a:xfrm>
                <a:off x="175812" y="3133222"/>
                <a:ext cx="4415238" cy="220638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en-US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the</a:t>
                </a:r>
                <a:r>
                  <a:rPr lang="en-US" sz="1200" spc="-1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65" dirty="0">
                    <a:solidFill>
                      <a:schemeClr val="bg1"/>
                    </a:solidFill>
                    <a:latin typeface="Arial"/>
                    <a:cs typeface="Arial"/>
                  </a:rPr>
                  <a:t>“observed”</a:t>
                </a:r>
                <a:r>
                  <a:rPr lang="en-US" sz="1200" spc="12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550" dirty="0">
                    <a:solidFill>
                      <a:schemeClr val="bg1"/>
                    </a:solidFill>
                    <a:latin typeface="Arial"/>
                    <a:cs typeface="Arial"/>
                  </a:rPr>
                  <a:t>x</a:t>
                </a:r>
                <a:r>
                  <a:rPr lang="en-US" sz="1200" spc="-180" dirty="0">
                    <a:solidFill>
                      <a:schemeClr val="bg1"/>
                    </a:solidFill>
                    <a:latin typeface="Arial"/>
                    <a:cs typeface="Arial"/>
                  </a:rPr>
                  <a:t>¯</a:t>
                </a:r>
                <a:r>
                  <a:rPr lang="en-US" sz="1200" i="1" spc="-44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o</a:t>
                </a:r>
                <a:r>
                  <a:rPr lang="en-US" sz="1200" i="1" spc="359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40" dirty="0">
                    <a:solidFill>
                      <a:schemeClr val="bg1"/>
                    </a:solidFill>
                    <a:latin typeface="Arial"/>
                    <a:cs typeface="Arial"/>
                  </a:rPr>
                  <a:t>doesn’t</a:t>
                </a:r>
                <a:r>
                  <a:rPr lang="en-US" sz="1200" spc="3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30" dirty="0">
                    <a:solidFill>
                      <a:schemeClr val="bg1"/>
                    </a:solidFill>
                    <a:latin typeface="Arial"/>
                    <a:cs typeface="Arial"/>
                  </a:rPr>
                  <a:t>reflect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200" b="0" i="1" spc="-3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ar-AE" sz="1200" b="0" i="1" spc="-3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accPr>
                          <m:e>
                            <m:r>
                              <a:rPr lang="ar-AE" sz="1200" b="0" i="1" spc="-3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ar-AE" sz="1200" b="0" i="1" spc="-3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𝑢𝑐</m:t>
                        </m:r>
                      </m:sub>
                    </m:sSub>
                    <m:d>
                      <m:dPr>
                        <m:ctrlPr>
                          <a:rPr lang="ar-AE" sz="1200" b="0" i="1" spc="-3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1200" b="0" i="1" spc="-3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ar-AE" sz="1200" b="0" i="1" spc="-3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accPr>
                              <m:e>
                                <m:r>
                                  <a:rPr lang="ar-AE" sz="1200" b="0" i="1" spc="-3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ar-AE" sz="1200" b="0" i="1" spc="-3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𝑜</m:t>
                            </m:r>
                          </m:sub>
                        </m:sSub>
                        <m:d>
                          <m:dPr>
                            <m:ctrlPr>
                              <a:rPr lang="ar-AE" sz="1200" b="0" i="1" spc="-3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r>
                              <a:rPr lang="ar-AE" sz="1200" b="0" i="1" spc="-3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𝑘</m:t>
                            </m:r>
                            <m:r>
                              <a:rPr lang="ar-AE" sz="1200" b="0" i="1" spc="-3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+</m:t>
                            </m:r>
                            <m:r>
                              <a:rPr lang="ar-AE" sz="1200" b="0" i="1" spc="-3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1</m:t>
                            </m:r>
                          </m:e>
                        </m:d>
                        <m:r>
                          <a:rPr lang="ar-AE" sz="1200" b="0" i="1" spc="-3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=</m:t>
                        </m:r>
                        <m:sSub>
                          <m:sSubPr>
                            <m:ctrlPr>
                              <a:rPr lang="ar-AE" sz="1200" b="0" i="1" spc="-3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ar-AE" sz="1200" b="0" i="1" spc="-3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accPr>
                              <m:e>
                                <m:r>
                                  <a:rPr lang="ar-AE" sz="1200" b="0" i="1" spc="-3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𝐴</m:t>
                                </m:r>
                              </m:e>
                            </m:acc>
                          </m:e>
                          <m:sub>
                            <m:r>
                              <a:rPr lang="ar-AE" sz="1200" b="0" i="1" spc="-3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𝑜</m:t>
                            </m:r>
                          </m:sub>
                        </m:sSub>
                        <m:sSub>
                          <m:sSubPr>
                            <m:ctrlPr>
                              <a:rPr lang="ar-AE" sz="1200" b="0" i="1" spc="-3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ar-AE" sz="1200" b="0" i="1" spc="-3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accPr>
                              <m:e>
                                <m:r>
                                  <a:rPr lang="ar-AE" sz="1200" b="0" i="1" spc="-3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ar-AE" sz="1200" b="0" i="1" spc="-3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𝑜</m:t>
                            </m:r>
                          </m:sub>
                        </m:sSub>
                        <m:d>
                          <m:dPr>
                            <m:ctrlPr>
                              <a:rPr lang="ar-AE" sz="1200" b="0" i="1" spc="-3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r>
                              <a:rPr lang="ar-AE" sz="1200" b="0" i="1" spc="-3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𝑘</m:t>
                            </m:r>
                          </m:e>
                        </m:d>
                        <m:r>
                          <a:rPr lang="ar-AE" sz="1200" b="0" i="1" spc="-3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+</m:t>
                        </m:r>
                        <m:sSub>
                          <m:sSubPr>
                            <m:ctrlPr>
                              <a:rPr lang="ar-AE" sz="1200" b="0" i="1" spc="-3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ar-AE" sz="1200" b="0" i="1" spc="-3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</m:ctrlPr>
                              </m:accPr>
                              <m:e>
                                <m:r>
                                  <a:rPr lang="ar-AE" sz="1200" b="0" i="1" spc="-3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cs typeface="Arial"/>
                                  </a:rPr>
                                  <m:t>𝐵</m:t>
                                </m:r>
                              </m:e>
                            </m:acc>
                          </m:e>
                          <m:sub>
                            <m:r>
                              <a:rPr lang="ar-AE" sz="1200" b="0" i="1" spc="-3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𝑜</m:t>
                            </m:r>
                          </m:sub>
                        </m:sSub>
                        <m:r>
                          <a:rPr lang="ar-AE" sz="1200" b="0" i="1" spc="-3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𝑢</m:t>
                        </m:r>
                        <m:d>
                          <m:dPr>
                            <m:ctrlPr>
                              <a:rPr lang="ar-AE" sz="1200" b="0" i="1" spc="-3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r>
                              <a:rPr lang="ar-AE" sz="1200" b="0" i="1" spc="-3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endParaRPr lang="ar-AE" sz="12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114" name="object 44">
                <a:extLst>
                  <a:ext uri="{FF2B5EF4-FFF2-40B4-BE49-F238E27FC236}">
                    <a16:creationId xmlns:a16="http://schemas.microsoft.com/office/drawing/2014/main" id="{64CA9F0E-044B-4752-B8CD-E761551EE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812" y="3133222"/>
                <a:ext cx="4415238" cy="220638"/>
              </a:xfrm>
              <a:prstGeom prst="rect">
                <a:avLst/>
              </a:prstGeom>
              <a:blipFill>
                <a:blip r:embed="rId5"/>
                <a:stretch>
                  <a:fillRect l="-1381" t="-13889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827" y="108673"/>
            <a:ext cx="4412615" cy="245745"/>
          </a:xfrm>
          <a:custGeom>
            <a:avLst/>
            <a:gdLst/>
            <a:ahLst/>
            <a:cxnLst/>
            <a:rect l="l" t="t" r="r" b="b"/>
            <a:pathLst>
              <a:path w="4412615" h="245745">
                <a:moveTo>
                  <a:pt x="436159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45314"/>
                </a:lnTo>
                <a:lnTo>
                  <a:pt x="4412395" y="245314"/>
                </a:lnTo>
                <a:lnTo>
                  <a:pt x="4412395" y="50800"/>
                </a:lnTo>
                <a:lnTo>
                  <a:pt x="4408386" y="31075"/>
                </a:lnTo>
                <a:lnTo>
                  <a:pt x="4397472" y="14922"/>
                </a:lnTo>
                <a:lnTo>
                  <a:pt x="4381319" y="4008"/>
                </a:lnTo>
                <a:lnTo>
                  <a:pt x="43615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35"/>
              </a:spcBef>
            </a:pPr>
            <a:r>
              <a:rPr sz="1400" spc="-65" dirty="0">
                <a:solidFill>
                  <a:srgbClr val="FFFFFF"/>
                </a:solidFill>
              </a:rPr>
              <a:t>Theorem</a:t>
            </a:r>
            <a:r>
              <a:rPr sz="1400" spc="-20" dirty="0">
                <a:solidFill>
                  <a:srgbClr val="FFFFFF"/>
                </a:solidFill>
              </a:rPr>
              <a:t> </a:t>
            </a:r>
            <a:r>
              <a:rPr sz="1400" spc="-35" dirty="0">
                <a:solidFill>
                  <a:srgbClr val="FFFFFF"/>
                </a:solidFill>
              </a:rPr>
              <a:t>(Kalman</a:t>
            </a:r>
            <a:r>
              <a:rPr sz="1400" spc="-15" dirty="0">
                <a:solidFill>
                  <a:srgbClr val="FFFFFF"/>
                </a:solidFill>
              </a:rPr>
              <a:t> </a:t>
            </a:r>
            <a:r>
              <a:rPr sz="1400" spc="-70" dirty="0">
                <a:solidFill>
                  <a:srgbClr val="FFFFFF"/>
                </a:solidFill>
              </a:rPr>
              <a:t>canonical</a:t>
            </a:r>
            <a:r>
              <a:rPr sz="1400" spc="-20" dirty="0">
                <a:solidFill>
                  <a:srgbClr val="FFFFFF"/>
                </a:solidFill>
              </a:rPr>
              <a:t> form</a:t>
            </a:r>
            <a:r>
              <a:rPr sz="1400" spc="-15" dirty="0">
                <a:solidFill>
                  <a:srgbClr val="FFFFFF"/>
                </a:solidFill>
              </a:rPr>
              <a:t> </a:t>
            </a:r>
            <a:r>
              <a:rPr sz="1400" spc="-30" dirty="0">
                <a:solidFill>
                  <a:srgbClr val="FFFFFF"/>
                </a:solidFill>
              </a:rPr>
              <a:t>(observability))</a:t>
            </a:r>
            <a:endParaRPr sz="1400"/>
          </a:p>
        </p:txBody>
      </p:sp>
      <p:grpSp>
        <p:nvGrpSpPr>
          <p:cNvPr id="4" name="object 4"/>
          <p:cNvGrpSpPr/>
          <p:nvPr/>
        </p:nvGrpSpPr>
        <p:grpSpPr>
          <a:xfrm>
            <a:off x="97827" y="341338"/>
            <a:ext cx="4412615" cy="2918460"/>
            <a:chOff x="97827" y="341338"/>
            <a:chExt cx="4412615" cy="29184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27" y="341338"/>
              <a:ext cx="4412395" cy="5060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7827" y="385585"/>
              <a:ext cx="4412615" cy="2874010"/>
            </a:xfrm>
            <a:custGeom>
              <a:avLst/>
              <a:gdLst/>
              <a:ahLst/>
              <a:cxnLst/>
              <a:rect l="l" t="t" r="r" b="b"/>
              <a:pathLst>
                <a:path w="4412615" h="2874010">
                  <a:moveTo>
                    <a:pt x="4412395" y="0"/>
                  </a:moveTo>
                  <a:lnTo>
                    <a:pt x="0" y="0"/>
                  </a:lnTo>
                  <a:lnTo>
                    <a:pt x="0" y="2822904"/>
                  </a:lnTo>
                  <a:lnTo>
                    <a:pt x="4008" y="2842628"/>
                  </a:lnTo>
                  <a:lnTo>
                    <a:pt x="14922" y="2858781"/>
                  </a:lnTo>
                  <a:lnTo>
                    <a:pt x="31075" y="2869695"/>
                  </a:lnTo>
                  <a:lnTo>
                    <a:pt x="50800" y="2873704"/>
                  </a:lnTo>
                  <a:lnTo>
                    <a:pt x="4361594" y="2873704"/>
                  </a:lnTo>
                  <a:lnTo>
                    <a:pt x="4381319" y="2869695"/>
                  </a:lnTo>
                  <a:lnTo>
                    <a:pt x="4397472" y="2858781"/>
                  </a:lnTo>
                  <a:lnTo>
                    <a:pt x="4408386" y="2842628"/>
                  </a:lnTo>
                  <a:lnTo>
                    <a:pt x="4412395" y="2822904"/>
                  </a:lnTo>
                  <a:lnTo>
                    <a:pt x="44123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10528" y="360271"/>
            <a:ext cx="426593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7465" marR="30480">
              <a:lnSpc>
                <a:spcPct val="100000"/>
              </a:lnSpc>
              <a:spcBef>
                <a:spcPts val="95"/>
              </a:spcBef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Let</a:t>
            </a:r>
            <a:r>
              <a:rPr sz="1200" i="1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65" dirty="0">
                <a:solidFill>
                  <a:srgbClr val="FFFFFF"/>
                </a:solidFill>
                <a:latin typeface="Hack"/>
                <a:cs typeface="Hack"/>
              </a:rPr>
              <a:t>∈</a:t>
            </a:r>
            <a:r>
              <a:rPr sz="1200" i="1" spc="-38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00" i="1" baseline="312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i="1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5" dirty="0">
                <a:solidFill>
                  <a:srgbClr val="FFFFFF"/>
                </a:solidFill>
                <a:latin typeface="Arial"/>
                <a:cs typeface="Arial"/>
              </a:rPr>
              <a:t>Ax</a:t>
            </a:r>
            <a:r>
              <a:rPr sz="1200" i="1" spc="-2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5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Bu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200" i="1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5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5" dirty="0">
                <a:solidFill>
                  <a:srgbClr val="FFFFFF"/>
                </a:solidFill>
                <a:latin typeface="Arial"/>
                <a:cs typeface="Arial"/>
              </a:rPr>
              <a:t>Cx</a:t>
            </a:r>
            <a:r>
              <a:rPr sz="1200" i="1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5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Du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3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unobservable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rank</a:t>
            </a:r>
            <a:r>
              <a:rPr sz="12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observability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matrix,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528" y="807323"/>
            <a:ext cx="198247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-60" dirty="0">
                <a:solidFill>
                  <a:srgbClr val="FFFFFF"/>
                </a:solidFill>
                <a:latin typeface="Arial"/>
                <a:cs typeface="Arial"/>
              </a:rPr>
              <a:t>rank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209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200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n.</a:t>
            </a:r>
            <a:r>
              <a:rPr sz="1200" i="1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Let</a:t>
            </a:r>
            <a:r>
              <a:rPr sz="1200" i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i="1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endParaRPr sz="1800" baseline="78703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80018" y="690283"/>
            <a:ext cx="295275" cy="438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indent="27305">
              <a:lnSpc>
                <a:spcPct val="112799"/>
              </a:lnSpc>
              <a:spcBef>
                <a:spcPts val="100"/>
              </a:spcBef>
            </a:pPr>
            <a:r>
              <a:rPr sz="1200" i="1" spc="-3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i="1" spc="-52" baseline="-13888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i="1" spc="750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i="1" spc="-89" baseline="9259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800" i="1" spc="-60" dirty="0">
                <a:solidFill>
                  <a:srgbClr val="FFFFFF"/>
                </a:solidFill>
                <a:latin typeface="Arial"/>
                <a:cs typeface="Arial"/>
              </a:rPr>
              <a:t>uo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49422" y="880705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28214" y="804995"/>
            <a:ext cx="166687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lang="en-US" i="1" spc="-75" baseline="78703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where</a:t>
            </a:r>
            <a:r>
              <a:rPr sz="1200" i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lang="zh-CN" altLang="en-US" sz="1200" i="1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consists</a:t>
            </a:r>
            <a:r>
              <a:rPr sz="1200" i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i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spc="-37" baseline="-1388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200" baseline="-13888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08554" y="1198142"/>
            <a:ext cx="13525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uo</a:t>
            </a:r>
            <a:endParaRPr sz="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5928" y="1124760"/>
            <a:ext cx="285813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549525" algn="l"/>
              </a:tabLst>
            </a:pPr>
            <a:r>
              <a:rPr sz="1200" i="1" spc="-45" dirty="0">
                <a:solidFill>
                  <a:srgbClr val="FFFFFF"/>
                </a:solidFill>
                <a:latin typeface="Arial"/>
                <a:cs typeface="Arial"/>
              </a:rPr>
              <a:t>linearly</a:t>
            </a:r>
            <a:r>
              <a:rPr sz="12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60" dirty="0">
                <a:solidFill>
                  <a:srgbClr val="FFFFFF"/>
                </a:solidFill>
                <a:latin typeface="Arial"/>
                <a:cs typeface="Arial"/>
              </a:rPr>
              <a:t>independent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0" dirty="0">
                <a:solidFill>
                  <a:srgbClr val="FFFFFF"/>
                </a:solidFill>
                <a:latin typeface="Arial"/>
                <a:cs typeface="Arial"/>
              </a:rPr>
              <a:t>rows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 of</a:t>
            </a:r>
            <a:r>
              <a:rPr sz="1200" i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Q,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4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78505" y="1120265"/>
            <a:ext cx="990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35997" y="1120265"/>
            <a:ext cx="990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30359" y="1212899"/>
            <a:ext cx="8020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708025" algn="l"/>
              </a:tabLst>
            </a:pPr>
            <a:r>
              <a:rPr sz="800" i="1" spc="3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900" spc="44" baseline="-9259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800" spc="30" dirty="0">
                <a:solidFill>
                  <a:srgbClr val="FFFFFF"/>
                </a:solidFill>
                <a:latin typeface="Arial"/>
                <a:cs typeface="Arial"/>
              </a:rPr>
              <a:t>+1</a:t>
            </a: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37648" y="1120392"/>
            <a:ext cx="9874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910590" algn="l"/>
              </a:tabLst>
            </a:pPr>
            <a:r>
              <a:rPr sz="1200" spc="105" dirty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105" dirty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92486" y="1086382"/>
            <a:ext cx="990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3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218611" y="1124760"/>
            <a:ext cx="9258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28980" algn="l"/>
              </a:tabLst>
            </a:pP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5928" y="1308224"/>
            <a:ext cx="416242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85" dirty="0">
                <a:solidFill>
                  <a:srgbClr val="FFFFFF"/>
                </a:solidFill>
                <a:latin typeface="Arial"/>
                <a:cs typeface="Arial"/>
              </a:rPr>
              <a:t>added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0" dirty="0">
                <a:solidFill>
                  <a:srgbClr val="FFFFFF"/>
                </a:solidFill>
                <a:latin typeface="Arial"/>
                <a:cs typeface="Arial"/>
              </a:rPr>
              <a:t>rows</a:t>
            </a:r>
            <a:r>
              <a:rPr sz="12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complete</a:t>
            </a:r>
            <a:r>
              <a:rPr sz="12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85" dirty="0">
                <a:solidFill>
                  <a:srgbClr val="FFFFFF"/>
                </a:solidFill>
                <a:latin typeface="Arial"/>
                <a:cs typeface="Arial"/>
              </a:rPr>
              <a:t>basis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Arial"/>
                <a:cs typeface="Arial"/>
              </a:rPr>
              <a:t>yield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60" dirty="0">
                <a:solidFill>
                  <a:srgbClr val="FFFFFF"/>
                </a:solidFill>
                <a:latin typeface="Arial"/>
                <a:cs typeface="Arial"/>
              </a:rPr>
              <a:t>nonsingular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O.</a:t>
            </a:r>
            <a:r>
              <a:rPr sz="1200" i="1" spc="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Then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i="1" spc="-56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Ox</a:t>
            </a:r>
            <a:r>
              <a:rPr sz="1200" i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transforms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85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1200" i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Arial"/>
                <a:cs typeface="Arial"/>
              </a:rPr>
              <a:t>equation</a:t>
            </a:r>
            <a:r>
              <a:rPr sz="12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endParaRPr sz="12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10528" y="2706891"/>
            <a:ext cx="3599815" cy="51308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80"/>
              </a:spcBef>
            </a:pPr>
            <a:r>
              <a:rPr sz="1200" i="1" spc="-55" dirty="0">
                <a:solidFill>
                  <a:srgbClr val="FFFFFF"/>
                </a:solidFill>
                <a:latin typeface="Arial"/>
                <a:cs typeface="Arial"/>
              </a:rPr>
              <a:t>Furthermore,</a:t>
            </a:r>
            <a:r>
              <a:rPr sz="12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-56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165" baseline="13888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-30" baseline="-13888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i="1" spc="-179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65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800" spc="-120" baseline="13888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-67" baseline="-13888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i="1" spc="-179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i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80" dirty="0">
                <a:solidFill>
                  <a:srgbClr val="FFFFFF"/>
                </a:solidFill>
                <a:latin typeface="Arial"/>
                <a:cs typeface="Arial"/>
              </a:rPr>
              <a:t>observable,</a:t>
            </a:r>
            <a:r>
              <a:rPr sz="1200" i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endParaRPr sz="1200">
              <a:latin typeface="Arial"/>
              <a:cs typeface="Arial"/>
            </a:endParaRPr>
          </a:p>
          <a:p>
            <a:pPr marL="814069">
              <a:lnSpc>
                <a:spcPct val="100000"/>
              </a:lnSpc>
              <a:spcBef>
                <a:spcPts val="480"/>
              </a:spcBef>
            </a:pPr>
            <a:r>
              <a:rPr sz="1200" i="1" spc="-13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i="1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zI</a:t>
            </a:r>
            <a:r>
              <a:rPr sz="1200" i="1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20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i="1" spc="-459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i="1" baseline="34722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baseline="34722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200" i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200" i="1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7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00" spc="-300" baseline="13888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-67" baseline="-13888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i="1" spc="-179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zI</a:t>
            </a:r>
            <a:r>
              <a:rPr sz="1200" i="1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20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i="1" spc="-459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200" i="1" spc="-58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195" baseline="13888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-60" baseline="-13888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i="1" spc="-172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i="1" spc="44" baseline="34722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spc="112" baseline="34722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spc="-53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800" spc="-44" baseline="13888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44" baseline="-13888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i="1" spc="202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12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1867573" y="3338410"/>
            <a:ext cx="87312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Kalman</a:t>
            </a:r>
            <a:r>
              <a:rPr sz="600" spc="245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decomposition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23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31</a:t>
            </a:r>
          </a:p>
        </p:txBody>
      </p:sp>
      <p:sp>
        <p:nvSpPr>
          <p:cNvPr id="47" name="左中括号 46">
            <a:extLst>
              <a:ext uri="{FF2B5EF4-FFF2-40B4-BE49-F238E27FC236}">
                <a16:creationId xmlns:a16="http://schemas.microsoft.com/office/drawing/2014/main" id="{4947027E-1B1D-FC46-949B-ED30C5B0D818}"/>
              </a:ext>
            </a:extLst>
          </p:cNvPr>
          <p:cNvSpPr/>
          <p:nvPr/>
        </p:nvSpPr>
        <p:spPr>
          <a:xfrm>
            <a:off x="2047279" y="763524"/>
            <a:ext cx="45719" cy="334951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左中括号 47">
            <a:extLst>
              <a:ext uri="{FF2B5EF4-FFF2-40B4-BE49-F238E27FC236}">
                <a16:creationId xmlns:a16="http://schemas.microsoft.com/office/drawing/2014/main" id="{26E288AB-3F5F-0197-99A0-85D4E812C8EA}"/>
              </a:ext>
            </a:extLst>
          </p:cNvPr>
          <p:cNvSpPr/>
          <p:nvPr/>
        </p:nvSpPr>
        <p:spPr>
          <a:xfrm rot="10800000">
            <a:off x="2371744" y="762315"/>
            <a:ext cx="45719" cy="334951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object 24">
            <a:extLst>
              <a:ext uri="{FF2B5EF4-FFF2-40B4-BE49-F238E27FC236}">
                <a16:creationId xmlns:a16="http://schemas.microsoft.com/office/drawing/2014/main" id="{19501E61-0CE9-2490-761C-3DCE618BCC8E}"/>
              </a:ext>
            </a:extLst>
          </p:cNvPr>
          <p:cNvSpPr txBox="1"/>
          <p:nvPr/>
        </p:nvSpPr>
        <p:spPr>
          <a:xfrm>
            <a:off x="648436" y="1844535"/>
            <a:ext cx="724535" cy="391160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95"/>
              </a:spcBef>
            </a:pPr>
            <a:r>
              <a:rPr sz="1200" i="1" spc="-560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200" spc="-190" dirty="0">
                <a:solidFill>
                  <a:schemeClr val="bg1"/>
                </a:solidFill>
                <a:latin typeface="Arial"/>
                <a:cs typeface="Arial"/>
              </a:rPr>
              <a:t>¯</a:t>
            </a:r>
            <a:r>
              <a:rPr sz="1200" i="1" spc="-60" baseline="-13888" dirty="0">
                <a:solidFill>
                  <a:schemeClr val="bg1"/>
                </a:solidFill>
                <a:latin typeface="Arial"/>
                <a:cs typeface="Arial"/>
              </a:rPr>
              <a:t>o</a:t>
            </a:r>
            <a:r>
              <a:rPr sz="1200" i="1" spc="-172" baseline="-1388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200" i="1" spc="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chemeClr val="bg1"/>
                </a:solidFill>
                <a:latin typeface="Arial"/>
                <a:cs typeface="Arial"/>
              </a:rPr>
              <a:t>1)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200" i="1" spc="-555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200" spc="-185" dirty="0">
                <a:solidFill>
                  <a:schemeClr val="bg1"/>
                </a:solidFill>
                <a:latin typeface="Arial"/>
                <a:cs typeface="Arial"/>
              </a:rPr>
              <a:t>¯</a:t>
            </a:r>
            <a:r>
              <a:rPr sz="1200" i="1" spc="-52" baseline="-13888" dirty="0">
                <a:solidFill>
                  <a:schemeClr val="bg1"/>
                </a:solidFill>
                <a:latin typeface="Arial"/>
                <a:cs typeface="Arial"/>
              </a:rPr>
              <a:t>uo</a:t>
            </a:r>
            <a:r>
              <a:rPr sz="1200" i="1" spc="-172" baseline="-1388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200" i="1" spc="5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chemeClr val="bg1"/>
                </a:solidFill>
                <a:latin typeface="Arial"/>
                <a:cs typeface="Arial"/>
              </a:rPr>
              <a:t>1)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0" name="object 25">
            <a:extLst>
              <a:ext uri="{FF2B5EF4-FFF2-40B4-BE49-F238E27FC236}">
                <a16:creationId xmlns:a16="http://schemas.microsoft.com/office/drawing/2014/main" id="{C0F321F5-E422-8323-0A2C-2B6415ACA2ED}"/>
              </a:ext>
            </a:extLst>
          </p:cNvPr>
          <p:cNvSpPr txBox="1"/>
          <p:nvPr/>
        </p:nvSpPr>
        <p:spPr>
          <a:xfrm>
            <a:off x="1507616" y="1937537"/>
            <a:ext cx="140970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1" name="object 26">
            <a:extLst>
              <a:ext uri="{FF2B5EF4-FFF2-40B4-BE49-F238E27FC236}">
                <a16:creationId xmlns:a16="http://schemas.microsoft.com/office/drawing/2014/main" id="{9BC5D9D0-7829-1F56-D9A1-B797AB5399D9}"/>
              </a:ext>
            </a:extLst>
          </p:cNvPr>
          <p:cNvSpPr txBox="1"/>
          <p:nvPr/>
        </p:nvSpPr>
        <p:spPr>
          <a:xfrm>
            <a:off x="1848675" y="1806575"/>
            <a:ext cx="99695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¯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2" name="object 27">
            <a:extLst>
              <a:ext uri="{FF2B5EF4-FFF2-40B4-BE49-F238E27FC236}">
                <a16:creationId xmlns:a16="http://schemas.microsoft.com/office/drawing/2014/main" id="{D693BADE-893D-7984-85EF-D5AF23CC9EE2}"/>
              </a:ext>
            </a:extLst>
          </p:cNvPr>
          <p:cNvSpPr txBox="1"/>
          <p:nvPr/>
        </p:nvSpPr>
        <p:spPr>
          <a:xfrm>
            <a:off x="1815464" y="1844535"/>
            <a:ext cx="111125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0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3" name="object 28">
            <a:extLst>
              <a:ext uri="{FF2B5EF4-FFF2-40B4-BE49-F238E27FC236}">
                <a16:creationId xmlns:a16="http://schemas.microsoft.com/office/drawing/2014/main" id="{37090631-E901-5641-C104-A1B34A8465C3}"/>
              </a:ext>
            </a:extLst>
          </p:cNvPr>
          <p:cNvSpPr txBox="1"/>
          <p:nvPr/>
        </p:nvSpPr>
        <p:spPr>
          <a:xfrm>
            <a:off x="1913699" y="1917917"/>
            <a:ext cx="79375" cy="135293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chemeClr val="bg1"/>
                </a:solidFill>
                <a:latin typeface="Arial"/>
                <a:cs typeface="Arial"/>
              </a:rPr>
              <a:t>o</a:t>
            </a:r>
            <a:endParaRPr sz="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4" name="object 29">
            <a:extLst>
              <a:ext uri="{FF2B5EF4-FFF2-40B4-BE49-F238E27FC236}">
                <a16:creationId xmlns:a16="http://schemas.microsoft.com/office/drawing/2014/main" id="{3FA20404-39C3-D625-5D9F-B822E9A81B3C}"/>
              </a:ext>
            </a:extLst>
          </p:cNvPr>
          <p:cNvSpPr txBox="1"/>
          <p:nvPr/>
        </p:nvSpPr>
        <p:spPr>
          <a:xfrm>
            <a:off x="1766544" y="2052599"/>
            <a:ext cx="282575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765" baseline="9259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1800" spc="-89" baseline="23148" dirty="0">
                <a:solidFill>
                  <a:schemeClr val="bg1"/>
                </a:solidFill>
                <a:latin typeface="Arial"/>
                <a:cs typeface="Arial"/>
              </a:rPr>
              <a:t>¯</a:t>
            </a:r>
            <a:r>
              <a:rPr sz="800" spc="30" dirty="0">
                <a:solidFill>
                  <a:schemeClr val="bg1"/>
                </a:solidFill>
                <a:latin typeface="Arial"/>
                <a:cs typeface="Arial"/>
              </a:rPr>
              <a:t>21</a:t>
            </a:r>
            <a:endParaRPr sz="8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5" name="object 31">
            <a:extLst>
              <a:ext uri="{FF2B5EF4-FFF2-40B4-BE49-F238E27FC236}">
                <a16:creationId xmlns:a16="http://schemas.microsoft.com/office/drawing/2014/main" id="{B6DC6697-5E34-25CF-B720-7E06FB8981A7}"/>
              </a:ext>
            </a:extLst>
          </p:cNvPr>
          <p:cNvSpPr txBox="1"/>
          <p:nvPr/>
        </p:nvSpPr>
        <p:spPr>
          <a:xfrm>
            <a:off x="2031086" y="1817933"/>
            <a:ext cx="997585" cy="446276"/>
          </a:xfrm>
          <a:prstGeom prst="rect">
            <a:avLst/>
          </a:prstGeom>
          <a:ln>
            <a:noFill/>
          </a:ln>
        </p:spPr>
        <p:txBody>
          <a:bodyPr vert="horz" wrap="square" lIns="0" tIns="38100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300"/>
              </a:spcBef>
              <a:tabLst>
                <a:tab pos="610870" algn="l"/>
              </a:tabLst>
            </a:pPr>
            <a:r>
              <a:rPr lang="en-US" altLang="zh-CN" sz="1200" spc="-50" dirty="0">
                <a:solidFill>
                  <a:schemeClr val="bg1"/>
                </a:solidFill>
                <a:latin typeface="Arial"/>
                <a:cs typeface="Arial"/>
              </a:rPr>
              <a:t>0          </a:t>
            </a:r>
            <a:r>
              <a:rPr sz="1200" i="1" spc="-560" dirty="0" err="1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200" spc="-190" dirty="0" err="1">
                <a:solidFill>
                  <a:schemeClr val="bg1"/>
                </a:solidFill>
                <a:latin typeface="Arial"/>
                <a:cs typeface="Arial"/>
              </a:rPr>
              <a:t>¯</a:t>
            </a:r>
            <a:r>
              <a:rPr sz="1200" i="1" spc="-60" baseline="-13888" dirty="0" err="1">
                <a:solidFill>
                  <a:schemeClr val="bg1"/>
                </a:solidFill>
                <a:latin typeface="Arial"/>
                <a:cs typeface="Arial"/>
              </a:rPr>
              <a:t>o</a:t>
            </a:r>
            <a:r>
              <a:rPr sz="1200" i="1" spc="-142" baseline="-1388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lang="en-US" sz="1200" spc="3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3825">
              <a:lnSpc>
                <a:spcPct val="100000"/>
              </a:lnSpc>
              <a:spcBef>
                <a:spcPts val="300"/>
              </a:spcBef>
              <a:tabLst>
                <a:tab pos="610870" algn="l"/>
              </a:tabLst>
            </a:pP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6" name="object 32">
            <a:extLst>
              <a:ext uri="{FF2B5EF4-FFF2-40B4-BE49-F238E27FC236}">
                <a16:creationId xmlns:a16="http://schemas.microsoft.com/office/drawing/2014/main" id="{251FDEB8-7BD6-94E7-7C15-D8A87791CF91}"/>
              </a:ext>
            </a:extLst>
          </p:cNvPr>
          <p:cNvSpPr txBox="1"/>
          <p:nvPr/>
        </p:nvSpPr>
        <p:spPr>
          <a:xfrm>
            <a:off x="2533508" y="2030643"/>
            <a:ext cx="467359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-555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200" spc="-185" dirty="0">
                <a:solidFill>
                  <a:schemeClr val="bg1"/>
                </a:solidFill>
                <a:latin typeface="Arial"/>
                <a:cs typeface="Arial"/>
              </a:rPr>
              <a:t>¯</a:t>
            </a:r>
            <a:r>
              <a:rPr sz="1200" i="1" spc="-52" baseline="-13888" dirty="0">
                <a:solidFill>
                  <a:schemeClr val="bg1"/>
                </a:solidFill>
                <a:latin typeface="Arial"/>
                <a:cs typeface="Arial"/>
              </a:rPr>
              <a:t>uo</a:t>
            </a:r>
            <a:r>
              <a:rPr sz="1200" i="1" spc="-135" baseline="-1388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7" name="object 34">
            <a:extLst>
              <a:ext uri="{FF2B5EF4-FFF2-40B4-BE49-F238E27FC236}">
                <a16:creationId xmlns:a16="http://schemas.microsoft.com/office/drawing/2014/main" id="{A922FE59-4ABC-B618-987B-2F14CCEEA032}"/>
              </a:ext>
            </a:extLst>
          </p:cNvPr>
          <p:cNvSpPr txBox="1"/>
          <p:nvPr/>
        </p:nvSpPr>
        <p:spPr>
          <a:xfrm>
            <a:off x="3323412" y="1806575"/>
            <a:ext cx="229235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772" baseline="-13888" dirty="0">
                <a:solidFill>
                  <a:schemeClr val="bg1"/>
                </a:solidFill>
                <a:latin typeface="Arial"/>
                <a:cs typeface="Arial"/>
              </a:rPr>
              <a:t>B</a:t>
            </a:r>
            <a:r>
              <a:rPr sz="1200" spc="-15" dirty="0">
                <a:solidFill>
                  <a:schemeClr val="bg1"/>
                </a:solidFill>
                <a:latin typeface="Arial"/>
                <a:cs typeface="Arial"/>
              </a:rPr>
              <a:t>¯</a:t>
            </a:r>
            <a:r>
              <a:rPr sz="1200" i="1" spc="67" baseline="-34722" dirty="0">
                <a:solidFill>
                  <a:schemeClr val="bg1"/>
                </a:solidFill>
                <a:latin typeface="Arial"/>
                <a:cs typeface="Arial"/>
              </a:rPr>
              <a:t>o</a:t>
            </a:r>
            <a:endParaRPr sz="1200" baseline="-34722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8" name="object 35">
            <a:extLst>
              <a:ext uri="{FF2B5EF4-FFF2-40B4-BE49-F238E27FC236}">
                <a16:creationId xmlns:a16="http://schemas.microsoft.com/office/drawing/2014/main" id="{1D509BBF-3E88-6F46-B7CB-917AADA9460C}"/>
              </a:ext>
            </a:extLst>
          </p:cNvPr>
          <p:cNvSpPr txBox="1"/>
          <p:nvPr/>
        </p:nvSpPr>
        <p:spPr>
          <a:xfrm>
            <a:off x="3295650" y="2052599"/>
            <a:ext cx="284480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794" baseline="9259" dirty="0">
                <a:solidFill>
                  <a:schemeClr val="bg1"/>
                </a:solidFill>
                <a:latin typeface="Arial"/>
                <a:cs typeface="Arial"/>
              </a:rPr>
              <a:t>B</a:t>
            </a:r>
            <a:r>
              <a:rPr sz="1800" spc="-44" baseline="23148" dirty="0">
                <a:solidFill>
                  <a:schemeClr val="bg1"/>
                </a:solidFill>
                <a:latin typeface="Arial"/>
                <a:cs typeface="Arial"/>
              </a:rPr>
              <a:t>¯</a:t>
            </a:r>
            <a:r>
              <a:rPr sz="800" i="1" spc="30" dirty="0">
                <a:solidFill>
                  <a:schemeClr val="bg1"/>
                </a:solidFill>
                <a:latin typeface="Arial"/>
                <a:cs typeface="Arial"/>
              </a:rPr>
              <a:t>uo</a:t>
            </a:r>
            <a:endParaRPr sz="8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59" name="object 36">
            <a:extLst>
              <a:ext uri="{FF2B5EF4-FFF2-40B4-BE49-F238E27FC236}">
                <a16:creationId xmlns:a16="http://schemas.microsoft.com/office/drawing/2014/main" id="{2DD5FD8F-2611-AC41-7282-E83E858FC233}"/>
              </a:ext>
            </a:extLst>
          </p:cNvPr>
          <p:cNvSpPr txBox="1"/>
          <p:nvPr/>
        </p:nvSpPr>
        <p:spPr>
          <a:xfrm>
            <a:off x="3581805" y="1945958"/>
            <a:ext cx="465455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lang="en-US" spc="-60" baseline="78703" dirty="0">
                <a:solidFill>
                  <a:schemeClr val="bg1"/>
                </a:solidFill>
                <a:latin typeface="Arial"/>
                <a:cs typeface="Arial"/>
              </a:rPr>
              <a:t>  </a:t>
            </a:r>
            <a:r>
              <a:rPr sz="1800" spc="-195" baseline="78703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spc="-2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1200" spc="-2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200" i="1" spc="-2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200" spc="-2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0" name="object 37">
            <a:extLst>
              <a:ext uri="{FF2B5EF4-FFF2-40B4-BE49-F238E27FC236}">
                <a16:creationId xmlns:a16="http://schemas.microsoft.com/office/drawing/2014/main" id="{FB6CC7A1-C5A9-31C4-E0C8-37A7A7732067}"/>
              </a:ext>
            </a:extLst>
          </p:cNvPr>
          <p:cNvSpPr txBox="1"/>
          <p:nvPr/>
        </p:nvSpPr>
        <p:spPr>
          <a:xfrm>
            <a:off x="1694281" y="2356890"/>
            <a:ext cx="88900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05" dirty="0">
                <a:solidFill>
                  <a:schemeClr val="bg1"/>
                </a:solidFill>
                <a:latin typeface="Arial"/>
                <a:cs typeface="Arial"/>
              </a:rPr>
              <a:t>[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1" name="object 38">
            <a:extLst>
              <a:ext uri="{FF2B5EF4-FFF2-40B4-BE49-F238E27FC236}">
                <a16:creationId xmlns:a16="http://schemas.microsoft.com/office/drawing/2014/main" id="{D8C97811-A365-41D8-037C-A5E6DC88EBD1}"/>
              </a:ext>
            </a:extLst>
          </p:cNvPr>
          <p:cNvSpPr txBox="1"/>
          <p:nvPr/>
        </p:nvSpPr>
        <p:spPr>
          <a:xfrm>
            <a:off x="1812759" y="2318588"/>
            <a:ext cx="99695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¯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2" name="object 39">
            <a:extLst>
              <a:ext uri="{FF2B5EF4-FFF2-40B4-BE49-F238E27FC236}">
                <a16:creationId xmlns:a16="http://schemas.microsoft.com/office/drawing/2014/main" id="{BBF17349-1BD8-0C04-BE41-245A58358E30}"/>
              </a:ext>
            </a:extLst>
          </p:cNvPr>
          <p:cNvSpPr txBox="1"/>
          <p:nvPr/>
        </p:nvSpPr>
        <p:spPr>
          <a:xfrm>
            <a:off x="1180566" y="2356891"/>
            <a:ext cx="702310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07060" algn="l"/>
              </a:tabLst>
            </a:pPr>
            <a:r>
              <a:rPr sz="1200" i="1" spc="-75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sz="1200" i="1" spc="-20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200" i="1" spc="55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200" spc="55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200" spc="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15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1200" i="1" spc="-630" dirty="0">
                <a:solidFill>
                  <a:schemeClr val="bg1"/>
                </a:solidFill>
                <a:latin typeface="Arial"/>
                <a:cs typeface="Arial"/>
              </a:rPr>
              <a:t>C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3" name="object 40">
            <a:extLst>
              <a:ext uri="{FF2B5EF4-FFF2-40B4-BE49-F238E27FC236}">
                <a16:creationId xmlns:a16="http://schemas.microsoft.com/office/drawing/2014/main" id="{520D14CC-F759-F605-3804-836DED0B1731}"/>
              </a:ext>
            </a:extLst>
          </p:cNvPr>
          <p:cNvSpPr txBox="1"/>
          <p:nvPr/>
        </p:nvSpPr>
        <p:spPr>
          <a:xfrm>
            <a:off x="1870049" y="2429930"/>
            <a:ext cx="79375" cy="135293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chemeClr val="bg1"/>
                </a:solidFill>
                <a:latin typeface="Arial"/>
                <a:cs typeface="Arial"/>
              </a:rPr>
              <a:t>o</a:t>
            </a:r>
            <a:endParaRPr sz="8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4" name="object 42">
            <a:extLst>
              <a:ext uri="{FF2B5EF4-FFF2-40B4-BE49-F238E27FC236}">
                <a16:creationId xmlns:a16="http://schemas.microsoft.com/office/drawing/2014/main" id="{B172947A-B8A4-0BA0-4556-4E193997BD82}"/>
              </a:ext>
            </a:extLst>
          </p:cNvPr>
          <p:cNvSpPr txBox="1"/>
          <p:nvPr/>
        </p:nvSpPr>
        <p:spPr>
          <a:xfrm>
            <a:off x="2435275" y="2263902"/>
            <a:ext cx="411480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-560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200" spc="-190" dirty="0">
                <a:solidFill>
                  <a:schemeClr val="bg1"/>
                </a:solidFill>
                <a:latin typeface="Arial"/>
                <a:cs typeface="Arial"/>
              </a:rPr>
              <a:t>¯</a:t>
            </a:r>
            <a:r>
              <a:rPr sz="1200" i="1" spc="-60" baseline="-13888" dirty="0">
                <a:solidFill>
                  <a:schemeClr val="bg1"/>
                </a:solidFill>
                <a:latin typeface="Arial"/>
                <a:cs typeface="Arial"/>
              </a:rPr>
              <a:t>o</a:t>
            </a:r>
            <a:r>
              <a:rPr sz="1200" i="1" spc="-142" baseline="-1388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5" name="object 43">
            <a:extLst>
              <a:ext uri="{FF2B5EF4-FFF2-40B4-BE49-F238E27FC236}">
                <a16:creationId xmlns:a16="http://schemas.microsoft.com/office/drawing/2014/main" id="{53A15639-2857-A49A-E5B9-6E3B769F86C2}"/>
              </a:ext>
            </a:extLst>
          </p:cNvPr>
          <p:cNvSpPr txBox="1"/>
          <p:nvPr/>
        </p:nvSpPr>
        <p:spPr>
          <a:xfrm>
            <a:off x="2407513" y="2447353"/>
            <a:ext cx="467359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-555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200" spc="-185" dirty="0">
                <a:solidFill>
                  <a:schemeClr val="bg1"/>
                </a:solidFill>
                <a:latin typeface="Arial"/>
                <a:cs typeface="Arial"/>
              </a:rPr>
              <a:t>¯</a:t>
            </a:r>
            <a:r>
              <a:rPr sz="1200" i="1" spc="-52" baseline="-13888" dirty="0">
                <a:solidFill>
                  <a:schemeClr val="bg1"/>
                </a:solidFill>
                <a:latin typeface="Arial"/>
                <a:cs typeface="Arial"/>
              </a:rPr>
              <a:t>uo</a:t>
            </a:r>
            <a:r>
              <a:rPr sz="1200" i="1" spc="-135" baseline="-1388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6" name="object 44">
            <a:extLst>
              <a:ext uri="{FF2B5EF4-FFF2-40B4-BE49-F238E27FC236}">
                <a16:creationId xmlns:a16="http://schemas.microsoft.com/office/drawing/2014/main" id="{57E62E47-F64E-7B0E-E26F-1DDB57C3537C}"/>
              </a:ext>
            </a:extLst>
          </p:cNvPr>
          <p:cNvSpPr txBox="1"/>
          <p:nvPr/>
        </p:nvSpPr>
        <p:spPr>
          <a:xfrm>
            <a:off x="2838450" y="2356891"/>
            <a:ext cx="730250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lang="en-US" spc="-60" baseline="78703" dirty="0">
                <a:solidFill>
                  <a:schemeClr val="bg1"/>
                </a:solidFill>
                <a:latin typeface="Arial"/>
                <a:cs typeface="Arial"/>
              </a:rPr>
              <a:t>  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sz="1200" spc="-6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chemeClr val="bg1"/>
                </a:solidFill>
                <a:latin typeface="Arial"/>
                <a:cs typeface="Arial"/>
              </a:rPr>
              <a:t>Du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200" i="1" spc="-1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1360640E-3204-927C-FA1F-2A0572502FDD}"/>
              </a:ext>
            </a:extLst>
          </p:cNvPr>
          <p:cNvSpPr txBox="1"/>
          <p:nvPr/>
        </p:nvSpPr>
        <p:spPr>
          <a:xfrm>
            <a:off x="1990101" y="2320671"/>
            <a:ext cx="360757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1200" spc="-50" dirty="0">
                <a:solidFill>
                  <a:schemeClr val="bg1"/>
                </a:solidFill>
                <a:latin typeface="Arial"/>
                <a:cs typeface="Arial"/>
              </a:rPr>
              <a:t>0 ]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9A6A5993-626D-C7D0-39C7-9675C278DA22}"/>
              </a:ext>
            </a:extLst>
          </p:cNvPr>
          <p:cNvSpPr txBox="1"/>
          <p:nvPr/>
        </p:nvSpPr>
        <p:spPr>
          <a:xfrm>
            <a:off x="2975059" y="1909176"/>
            <a:ext cx="209457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1200" spc="20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69" name="左中括号 68">
            <a:extLst>
              <a:ext uri="{FF2B5EF4-FFF2-40B4-BE49-F238E27FC236}">
                <a16:creationId xmlns:a16="http://schemas.microsoft.com/office/drawing/2014/main" id="{80E6AEC5-991E-C9CC-C19F-093B0D5C9CDF}"/>
              </a:ext>
            </a:extLst>
          </p:cNvPr>
          <p:cNvSpPr/>
          <p:nvPr/>
        </p:nvSpPr>
        <p:spPr>
          <a:xfrm>
            <a:off x="552450" y="1854485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0" name="左中括号 69">
            <a:extLst>
              <a:ext uri="{FF2B5EF4-FFF2-40B4-BE49-F238E27FC236}">
                <a16:creationId xmlns:a16="http://schemas.microsoft.com/office/drawing/2014/main" id="{7A9775F1-C86D-6994-D8F1-13718143DC83}"/>
              </a:ext>
            </a:extLst>
          </p:cNvPr>
          <p:cNvSpPr/>
          <p:nvPr/>
        </p:nvSpPr>
        <p:spPr>
          <a:xfrm rot="10800000">
            <a:off x="1367803" y="1852494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1" name="左中括号 70">
            <a:extLst>
              <a:ext uri="{FF2B5EF4-FFF2-40B4-BE49-F238E27FC236}">
                <a16:creationId xmlns:a16="http://schemas.microsoft.com/office/drawing/2014/main" id="{0637DC90-22EE-A049-339B-BF8EA257975C}"/>
              </a:ext>
            </a:extLst>
          </p:cNvPr>
          <p:cNvSpPr/>
          <p:nvPr/>
        </p:nvSpPr>
        <p:spPr>
          <a:xfrm rot="10800000">
            <a:off x="2352981" y="1857135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2" name="左中括号 71">
            <a:extLst>
              <a:ext uri="{FF2B5EF4-FFF2-40B4-BE49-F238E27FC236}">
                <a16:creationId xmlns:a16="http://schemas.microsoft.com/office/drawing/2014/main" id="{571C5142-A9E3-3E7A-3BF1-0AF033E8CF95}"/>
              </a:ext>
            </a:extLst>
          </p:cNvPr>
          <p:cNvSpPr/>
          <p:nvPr/>
        </p:nvSpPr>
        <p:spPr>
          <a:xfrm rot="10800000">
            <a:off x="2958988" y="1861301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3" name="左中括号 72">
            <a:extLst>
              <a:ext uri="{FF2B5EF4-FFF2-40B4-BE49-F238E27FC236}">
                <a16:creationId xmlns:a16="http://schemas.microsoft.com/office/drawing/2014/main" id="{D7032525-A0E5-A615-76A3-48BCD364509E}"/>
              </a:ext>
            </a:extLst>
          </p:cNvPr>
          <p:cNvSpPr/>
          <p:nvPr/>
        </p:nvSpPr>
        <p:spPr>
          <a:xfrm rot="10800000">
            <a:off x="3610213" y="1860443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4" name="左中括号 73">
            <a:extLst>
              <a:ext uri="{FF2B5EF4-FFF2-40B4-BE49-F238E27FC236}">
                <a16:creationId xmlns:a16="http://schemas.microsoft.com/office/drawing/2014/main" id="{515EEF00-DC5A-51A6-D34B-5EAF62DDE195}"/>
              </a:ext>
            </a:extLst>
          </p:cNvPr>
          <p:cNvSpPr/>
          <p:nvPr/>
        </p:nvSpPr>
        <p:spPr>
          <a:xfrm rot="10800000">
            <a:off x="2843962" y="2296681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5" name="左中括号 74">
            <a:extLst>
              <a:ext uri="{FF2B5EF4-FFF2-40B4-BE49-F238E27FC236}">
                <a16:creationId xmlns:a16="http://schemas.microsoft.com/office/drawing/2014/main" id="{C99EFC39-3C70-81FB-6ADD-6A01851F2B2D}"/>
              </a:ext>
            </a:extLst>
          </p:cNvPr>
          <p:cNvSpPr/>
          <p:nvPr/>
        </p:nvSpPr>
        <p:spPr>
          <a:xfrm>
            <a:off x="1696224" y="1854485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6" name="左中括号 75">
            <a:extLst>
              <a:ext uri="{FF2B5EF4-FFF2-40B4-BE49-F238E27FC236}">
                <a16:creationId xmlns:a16="http://schemas.microsoft.com/office/drawing/2014/main" id="{BB483D7E-58F4-96AC-0A4C-0818489B4653}"/>
              </a:ext>
            </a:extLst>
          </p:cNvPr>
          <p:cNvSpPr/>
          <p:nvPr/>
        </p:nvSpPr>
        <p:spPr>
          <a:xfrm>
            <a:off x="2491643" y="1861044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7" name="左中括号 76">
            <a:extLst>
              <a:ext uri="{FF2B5EF4-FFF2-40B4-BE49-F238E27FC236}">
                <a16:creationId xmlns:a16="http://schemas.microsoft.com/office/drawing/2014/main" id="{AD54534F-3A25-416E-5B55-06A1AC4FCB1B}"/>
              </a:ext>
            </a:extLst>
          </p:cNvPr>
          <p:cNvSpPr/>
          <p:nvPr/>
        </p:nvSpPr>
        <p:spPr>
          <a:xfrm>
            <a:off x="3238793" y="1858612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78" name="左中括号 77">
            <a:extLst>
              <a:ext uri="{FF2B5EF4-FFF2-40B4-BE49-F238E27FC236}">
                <a16:creationId xmlns:a16="http://schemas.microsoft.com/office/drawing/2014/main" id="{9DBE1DE8-036D-EB5E-7A2B-AC96303F0C26}"/>
              </a:ext>
            </a:extLst>
          </p:cNvPr>
          <p:cNvSpPr/>
          <p:nvPr/>
        </p:nvSpPr>
        <p:spPr>
          <a:xfrm>
            <a:off x="2373731" y="2289350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A9F44EAD-2970-2C32-DF09-3E335EC2204A}"/>
                  </a:ext>
                </a:extLst>
              </p:cNvPr>
              <p:cNvSpPr txBox="1"/>
              <p:nvPr/>
            </p:nvSpPr>
            <p:spPr>
              <a:xfrm>
                <a:off x="2082187" y="2035089"/>
                <a:ext cx="289375" cy="1850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𝑢𝑜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A9F44EAD-2970-2C32-DF09-3E335EC22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2187" y="2035089"/>
                <a:ext cx="289375" cy="185051"/>
              </a:xfrm>
              <a:prstGeom prst="rect">
                <a:avLst/>
              </a:prstGeom>
              <a:blipFill>
                <a:blip r:embed="rId4"/>
                <a:stretch>
                  <a:fillRect l="-10638" r="-21277" b="-1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827" y="75958"/>
            <a:ext cx="4412615" cy="245745"/>
          </a:xfrm>
          <a:custGeom>
            <a:avLst/>
            <a:gdLst/>
            <a:ahLst/>
            <a:cxnLst/>
            <a:rect l="l" t="t" r="r" b="b"/>
            <a:pathLst>
              <a:path w="4412615" h="245745">
                <a:moveTo>
                  <a:pt x="4361594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245314"/>
                </a:lnTo>
                <a:lnTo>
                  <a:pt x="4412395" y="245314"/>
                </a:lnTo>
                <a:lnTo>
                  <a:pt x="4412395" y="50800"/>
                </a:lnTo>
                <a:lnTo>
                  <a:pt x="4408386" y="31075"/>
                </a:lnTo>
                <a:lnTo>
                  <a:pt x="4397472" y="14922"/>
                </a:lnTo>
                <a:lnTo>
                  <a:pt x="4381319" y="4008"/>
                </a:lnTo>
                <a:lnTo>
                  <a:pt x="436159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35928" y="55649"/>
            <a:ext cx="253365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65" dirty="0">
                <a:solidFill>
                  <a:srgbClr val="FFFFFF"/>
                </a:solidFill>
              </a:rPr>
              <a:t>Theorem</a:t>
            </a:r>
            <a:r>
              <a:rPr sz="1400" spc="-10" dirty="0">
                <a:solidFill>
                  <a:srgbClr val="FFFFFF"/>
                </a:solidFill>
              </a:rPr>
              <a:t> </a:t>
            </a:r>
            <a:r>
              <a:rPr sz="1400" spc="-35" dirty="0">
                <a:solidFill>
                  <a:srgbClr val="FFFFFF"/>
                </a:solidFill>
              </a:rPr>
              <a:t>(Kalman</a:t>
            </a:r>
            <a:r>
              <a:rPr sz="1400" spc="-5" dirty="0">
                <a:solidFill>
                  <a:srgbClr val="FFFFFF"/>
                </a:solidFill>
              </a:rPr>
              <a:t> </a:t>
            </a:r>
            <a:r>
              <a:rPr sz="1400" spc="-70" dirty="0">
                <a:solidFill>
                  <a:srgbClr val="FFFFFF"/>
                </a:solidFill>
              </a:rPr>
              <a:t>canonical</a:t>
            </a:r>
            <a:r>
              <a:rPr sz="1400" spc="-5" dirty="0">
                <a:solidFill>
                  <a:srgbClr val="FFFFFF"/>
                </a:solidFill>
              </a:rPr>
              <a:t> </a:t>
            </a:r>
            <a:r>
              <a:rPr sz="1400" spc="-10" dirty="0">
                <a:solidFill>
                  <a:srgbClr val="FFFFFF"/>
                </a:solidFill>
              </a:rPr>
              <a:t>form)</a:t>
            </a:r>
            <a:endParaRPr sz="1400"/>
          </a:p>
        </p:txBody>
      </p:sp>
      <p:grpSp>
        <p:nvGrpSpPr>
          <p:cNvPr id="4" name="object 4"/>
          <p:cNvGrpSpPr/>
          <p:nvPr/>
        </p:nvGrpSpPr>
        <p:grpSpPr>
          <a:xfrm>
            <a:off x="97827" y="308622"/>
            <a:ext cx="4412615" cy="2464435"/>
            <a:chOff x="97827" y="308622"/>
            <a:chExt cx="4412615" cy="24644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27" y="308622"/>
              <a:ext cx="4412395" cy="5060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7827" y="352867"/>
              <a:ext cx="4412615" cy="2419985"/>
            </a:xfrm>
            <a:custGeom>
              <a:avLst/>
              <a:gdLst/>
              <a:ahLst/>
              <a:cxnLst/>
              <a:rect l="l" t="t" r="r" b="b"/>
              <a:pathLst>
                <a:path w="4412615" h="2419985">
                  <a:moveTo>
                    <a:pt x="4412395" y="0"/>
                  </a:moveTo>
                  <a:lnTo>
                    <a:pt x="0" y="0"/>
                  </a:lnTo>
                  <a:lnTo>
                    <a:pt x="0" y="2369034"/>
                  </a:lnTo>
                  <a:lnTo>
                    <a:pt x="4008" y="2388759"/>
                  </a:lnTo>
                  <a:lnTo>
                    <a:pt x="14922" y="2404912"/>
                  </a:lnTo>
                  <a:lnTo>
                    <a:pt x="31075" y="2415826"/>
                  </a:lnTo>
                  <a:lnTo>
                    <a:pt x="50800" y="2419835"/>
                  </a:lnTo>
                  <a:lnTo>
                    <a:pt x="4361594" y="2419835"/>
                  </a:lnTo>
                  <a:lnTo>
                    <a:pt x="4381319" y="2415826"/>
                  </a:lnTo>
                  <a:lnTo>
                    <a:pt x="4397472" y="2404912"/>
                  </a:lnTo>
                  <a:lnTo>
                    <a:pt x="4408386" y="2388759"/>
                  </a:lnTo>
                  <a:lnTo>
                    <a:pt x="4412395" y="2369034"/>
                  </a:lnTo>
                  <a:lnTo>
                    <a:pt x="44123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5928" y="324355"/>
            <a:ext cx="134112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140" dirty="0">
                <a:solidFill>
                  <a:srgbClr val="FFFFFF"/>
                </a:solidFill>
                <a:latin typeface="Arial"/>
                <a:cs typeface="Arial"/>
              </a:rPr>
              <a:t>Case</a:t>
            </a:r>
            <a:r>
              <a:rPr sz="1200" i="1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2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observability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35928" y="1581642"/>
            <a:ext cx="165862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v.s.</a:t>
            </a:r>
            <a:r>
              <a:rPr sz="1200" i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14" dirty="0">
                <a:solidFill>
                  <a:srgbClr val="FFFFFF"/>
                </a:solidFill>
                <a:latin typeface="Arial"/>
                <a:cs typeface="Arial"/>
              </a:rPr>
              <a:t>case</a:t>
            </a:r>
            <a:r>
              <a:rPr sz="1200" i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2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controllability</a:t>
            </a:r>
            <a:endParaRPr sz="12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10528" y="2739720"/>
            <a:ext cx="4099522" cy="602729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Intuition:</a:t>
            </a:r>
            <a:r>
              <a:rPr sz="1200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duality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between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controllability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observability</a:t>
            </a:r>
            <a:endParaRPr sz="1200" dirty="0">
              <a:latin typeface="Arial"/>
              <a:cs typeface="Arial"/>
            </a:endParaRPr>
          </a:p>
          <a:p>
            <a:pPr marL="662940" algn="ctr">
              <a:lnSpc>
                <a:spcPct val="100000"/>
              </a:lnSpc>
              <a:spcBef>
                <a:spcPts val="505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A,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6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200" spc="6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unconrollable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459" dirty="0">
                <a:solidFill>
                  <a:srgbClr val="FFFFFF"/>
                </a:solidFill>
                <a:latin typeface="Hack"/>
                <a:cs typeface="Hack"/>
              </a:rPr>
              <a:t>⇔</a:t>
            </a:r>
            <a:r>
              <a:rPr sz="1200" i="1" spc="-385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pc="97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6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97" baseline="34722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-104" baseline="3472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7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200" i="1" spc="112" baseline="34722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i="1" spc="-104" baseline="34722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209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800" spc="397" baseline="4398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unobservable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7" name="object 57"/>
          <p:cNvSpPr txBox="1"/>
          <p:nvPr/>
        </p:nvSpPr>
        <p:spPr>
          <a:xfrm>
            <a:off x="1867560" y="3338410"/>
            <a:ext cx="87312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Kalman</a:t>
            </a:r>
            <a:r>
              <a:rPr sz="600" spc="245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decomposition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24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31</a:t>
            </a:r>
          </a:p>
        </p:txBody>
      </p:sp>
      <p:sp>
        <p:nvSpPr>
          <p:cNvPr id="59" name="object 24">
            <a:extLst>
              <a:ext uri="{FF2B5EF4-FFF2-40B4-BE49-F238E27FC236}">
                <a16:creationId xmlns:a16="http://schemas.microsoft.com/office/drawing/2014/main" id="{603535E8-BF42-CB15-3744-B9501F2BDD78}"/>
              </a:ext>
            </a:extLst>
          </p:cNvPr>
          <p:cNvSpPr txBox="1"/>
          <p:nvPr/>
        </p:nvSpPr>
        <p:spPr>
          <a:xfrm>
            <a:off x="638009" y="690765"/>
            <a:ext cx="724535" cy="391160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95"/>
              </a:spcBef>
            </a:pPr>
            <a:r>
              <a:rPr sz="1200" i="1" spc="-560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200" spc="-190" dirty="0">
                <a:solidFill>
                  <a:schemeClr val="bg1"/>
                </a:solidFill>
                <a:latin typeface="Arial"/>
                <a:cs typeface="Arial"/>
              </a:rPr>
              <a:t>¯</a:t>
            </a:r>
            <a:r>
              <a:rPr sz="1200" i="1" spc="-60" baseline="-13888" dirty="0">
                <a:solidFill>
                  <a:schemeClr val="bg1"/>
                </a:solidFill>
                <a:latin typeface="Arial"/>
                <a:cs typeface="Arial"/>
              </a:rPr>
              <a:t>o</a:t>
            </a:r>
            <a:r>
              <a:rPr sz="1200" i="1" spc="-172" baseline="-1388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200" i="1" spc="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chemeClr val="bg1"/>
                </a:solidFill>
                <a:latin typeface="Arial"/>
                <a:cs typeface="Arial"/>
              </a:rPr>
              <a:t>1)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200" i="1" spc="-555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200" spc="-185" dirty="0">
                <a:solidFill>
                  <a:schemeClr val="bg1"/>
                </a:solidFill>
                <a:latin typeface="Arial"/>
                <a:cs typeface="Arial"/>
              </a:rPr>
              <a:t>¯</a:t>
            </a:r>
            <a:r>
              <a:rPr sz="1200" i="1" spc="-52" baseline="-13888" dirty="0">
                <a:solidFill>
                  <a:schemeClr val="bg1"/>
                </a:solidFill>
                <a:latin typeface="Arial"/>
                <a:cs typeface="Arial"/>
              </a:rPr>
              <a:t>uo</a:t>
            </a:r>
            <a:r>
              <a:rPr sz="1200" i="1" spc="-172" baseline="-1388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200" i="1" spc="5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chemeClr val="bg1"/>
                </a:solidFill>
                <a:latin typeface="Arial"/>
                <a:cs typeface="Arial"/>
              </a:rPr>
              <a:t>1)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0" name="object 25">
            <a:extLst>
              <a:ext uri="{FF2B5EF4-FFF2-40B4-BE49-F238E27FC236}">
                <a16:creationId xmlns:a16="http://schemas.microsoft.com/office/drawing/2014/main" id="{73EEF25B-7EA5-8D05-3FD9-6F2C6B704B34}"/>
              </a:ext>
            </a:extLst>
          </p:cNvPr>
          <p:cNvSpPr txBox="1"/>
          <p:nvPr/>
        </p:nvSpPr>
        <p:spPr>
          <a:xfrm>
            <a:off x="1497189" y="783767"/>
            <a:ext cx="140970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1" name="object 26">
            <a:extLst>
              <a:ext uri="{FF2B5EF4-FFF2-40B4-BE49-F238E27FC236}">
                <a16:creationId xmlns:a16="http://schemas.microsoft.com/office/drawing/2014/main" id="{F1B46591-4757-4F60-A5AE-EE04E8E18D33}"/>
              </a:ext>
            </a:extLst>
          </p:cNvPr>
          <p:cNvSpPr txBox="1"/>
          <p:nvPr/>
        </p:nvSpPr>
        <p:spPr>
          <a:xfrm>
            <a:off x="1838248" y="652805"/>
            <a:ext cx="99695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¯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2" name="object 27">
            <a:extLst>
              <a:ext uri="{FF2B5EF4-FFF2-40B4-BE49-F238E27FC236}">
                <a16:creationId xmlns:a16="http://schemas.microsoft.com/office/drawing/2014/main" id="{8840C88C-998F-328A-24C6-1F8C89E156BA}"/>
              </a:ext>
            </a:extLst>
          </p:cNvPr>
          <p:cNvSpPr txBox="1"/>
          <p:nvPr/>
        </p:nvSpPr>
        <p:spPr>
          <a:xfrm>
            <a:off x="1805037" y="690765"/>
            <a:ext cx="111125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0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3" name="object 28">
            <a:extLst>
              <a:ext uri="{FF2B5EF4-FFF2-40B4-BE49-F238E27FC236}">
                <a16:creationId xmlns:a16="http://schemas.microsoft.com/office/drawing/2014/main" id="{ECB429FB-8B8A-7216-E323-814024D5943F}"/>
              </a:ext>
            </a:extLst>
          </p:cNvPr>
          <p:cNvSpPr txBox="1"/>
          <p:nvPr/>
        </p:nvSpPr>
        <p:spPr>
          <a:xfrm>
            <a:off x="1903272" y="764147"/>
            <a:ext cx="79375" cy="135293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chemeClr val="bg1"/>
                </a:solidFill>
                <a:latin typeface="Arial"/>
                <a:cs typeface="Arial"/>
              </a:rPr>
              <a:t>o</a:t>
            </a:r>
            <a:endParaRPr sz="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4" name="object 29">
            <a:extLst>
              <a:ext uri="{FF2B5EF4-FFF2-40B4-BE49-F238E27FC236}">
                <a16:creationId xmlns:a16="http://schemas.microsoft.com/office/drawing/2014/main" id="{3DB99495-9CCA-1988-A843-D8F2B95C67D9}"/>
              </a:ext>
            </a:extLst>
          </p:cNvPr>
          <p:cNvSpPr txBox="1"/>
          <p:nvPr/>
        </p:nvSpPr>
        <p:spPr>
          <a:xfrm>
            <a:off x="1756117" y="898829"/>
            <a:ext cx="282575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765" baseline="9259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1800" spc="-89" baseline="23148" dirty="0">
                <a:solidFill>
                  <a:schemeClr val="bg1"/>
                </a:solidFill>
                <a:latin typeface="Arial"/>
                <a:cs typeface="Arial"/>
              </a:rPr>
              <a:t>¯</a:t>
            </a:r>
            <a:r>
              <a:rPr sz="800" spc="30" dirty="0">
                <a:solidFill>
                  <a:schemeClr val="bg1"/>
                </a:solidFill>
                <a:latin typeface="Arial"/>
                <a:cs typeface="Arial"/>
              </a:rPr>
              <a:t>21</a:t>
            </a:r>
            <a:endParaRPr sz="8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5" name="object 31">
            <a:extLst>
              <a:ext uri="{FF2B5EF4-FFF2-40B4-BE49-F238E27FC236}">
                <a16:creationId xmlns:a16="http://schemas.microsoft.com/office/drawing/2014/main" id="{6A7927FB-D870-809A-6D0A-E7A14106259B}"/>
              </a:ext>
            </a:extLst>
          </p:cNvPr>
          <p:cNvSpPr txBox="1"/>
          <p:nvPr/>
        </p:nvSpPr>
        <p:spPr>
          <a:xfrm>
            <a:off x="2020659" y="664163"/>
            <a:ext cx="997585" cy="446276"/>
          </a:xfrm>
          <a:prstGeom prst="rect">
            <a:avLst/>
          </a:prstGeom>
          <a:ln>
            <a:noFill/>
          </a:ln>
        </p:spPr>
        <p:txBody>
          <a:bodyPr vert="horz" wrap="square" lIns="0" tIns="38100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300"/>
              </a:spcBef>
              <a:tabLst>
                <a:tab pos="610870" algn="l"/>
              </a:tabLst>
            </a:pPr>
            <a:r>
              <a:rPr lang="en-US" altLang="zh-CN" sz="1200" spc="-50" dirty="0">
                <a:solidFill>
                  <a:schemeClr val="bg1"/>
                </a:solidFill>
                <a:latin typeface="Arial"/>
                <a:cs typeface="Arial"/>
              </a:rPr>
              <a:t>0          </a:t>
            </a:r>
            <a:r>
              <a:rPr sz="1200" i="1" spc="-560" dirty="0" err="1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200" spc="-190" dirty="0" err="1">
                <a:solidFill>
                  <a:schemeClr val="bg1"/>
                </a:solidFill>
                <a:latin typeface="Arial"/>
                <a:cs typeface="Arial"/>
              </a:rPr>
              <a:t>¯</a:t>
            </a:r>
            <a:r>
              <a:rPr sz="1200" i="1" spc="-60" baseline="-13888" dirty="0" err="1">
                <a:solidFill>
                  <a:schemeClr val="bg1"/>
                </a:solidFill>
                <a:latin typeface="Arial"/>
                <a:cs typeface="Arial"/>
              </a:rPr>
              <a:t>o</a:t>
            </a:r>
            <a:r>
              <a:rPr sz="1200" i="1" spc="-142" baseline="-1388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lang="en-US" sz="1200" spc="3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3825">
              <a:lnSpc>
                <a:spcPct val="100000"/>
              </a:lnSpc>
              <a:spcBef>
                <a:spcPts val="300"/>
              </a:spcBef>
              <a:tabLst>
                <a:tab pos="610870" algn="l"/>
              </a:tabLst>
            </a:pP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6" name="object 32">
            <a:extLst>
              <a:ext uri="{FF2B5EF4-FFF2-40B4-BE49-F238E27FC236}">
                <a16:creationId xmlns:a16="http://schemas.microsoft.com/office/drawing/2014/main" id="{7AE486ED-B117-02DB-B82D-70C9A586A919}"/>
              </a:ext>
            </a:extLst>
          </p:cNvPr>
          <p:cNvSpPr txBox="1"/>
          <p:nvPr/>
        </p:nvSpPr>
        <p:spPr>
          <a:xfrm>
            <a:off x="2523081" y="876873"/>
            <a:ext cx="467359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-555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200" spc="-185" dirty="0">
                <a:solidFill>
                  <a:schemeClr val="bg1"/>
                </a:solidFill>
                <a:latin typeface="Arial"/>
                <a:cs typeface="Arial"/>
              </a:rPr>
              <a:t>¯</a:t>
            </a:r>
            <a:r>
              <a:rPr sz="1200" i="1" spc="-52" baseline="-13888" dirty="0">
                <a:solidFill>
                  <a:schemeClr val="bg1"/>
                </a:solidFill>
                <a:latin typeface="Arial"/>
                <a:cs typeface="Arial"/>
              </a:rPr>
              <a:t>uo</a:t>
            </a:r>
            <a:r>
              <a:rPr sz="1200" i="1" spc="-135" baseline="-1388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7" name="object 34">
            <a:extLst>
              <a:ext uri="{FF2B5EF4-FFF2-40B4-BE49-F238E27FC236}">
                <a16:creationId xmlns:a16="http://schemas.microsoft.com/office/drawing/2014/main" id="{9BF7478C-471C-8EB7-CE80-CEA76CC3EEF3}"/>
              </a:ext>
            </a:extLst>
          </p:cNvPr>
          <p:cNvSpPr txBox="1"/>
          <p:nvPr/>
        </p:nvSpPr>
        <p:spPr>
          <a:xfrm>
            <a:off x="3312985" y="652805"/>
            <a:ext cx="229235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772" baseline="-13888" dirty="0">
                <a:solidFill>
                  <a:schemeClr val="bg1"/>
                </a:solidFill>
                <a:latin typeface="Arial"/>
                <a:cs typeface="Arial"/>
              </a:rPr>
              <a:t>B</a:t>
            </a:r>
            <a:r>
              <a:rPr sz="1200" spc="-15" dirty="0">
                <a:solidFill>
                  <a:schemeClr val="bg1"/>
                </a:solidFill>
                <a:latin typeface="Arial"/>
                <a:cs typeface="Arial"/>
              </a:rPr>
              <a:t>¯</a:t>
            </a:r>
            <a:r>
              <a:rPr sz="1200" i="1" spc="67" baseline="-34722" dirty="0">
                <a:solidFill>
                  <a:schemeClr val="bg1"/>
                </a:solidFill>
                <a:latin typeface="Arial"/>
                <a:cs typeface="Arial"/>
              </a:rPr>
              <a:t>o</a:t>
            </a:r>
            <a:endParaRPr sz="1200" baseline="-34722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8" name="object 35">
            <a:extLst>
              <a:ext uri="{FF2B5EF4-FFF2-40B4-BE49-F238E27FC236}">
                <a16:creationId xmlns:a16="http://schemas.microsoft.com/office/drawing/2014/main" id="{90BAC478-E594-CC96-5F3B-ABE301F32011}"/>
              </a:ext>
            </a:extLst>
          </p:cNvPr>
          <p:cNvSpPr txBox="1"/>
          <p:nvPr/>
        </p:nvSpPr>
        <p:spPr>
          <a:xfrm>
            <a:off x="3285223" y="898829"/>
            <a:ext cx="284480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794" baseline="9259" dirty="0">
                <a:solidFill>
                  <a:schemeClr val="bg1"/>
                </a:solidFill>
                <a:latin typeface="Arial"/>
                <a:cs typeface="Arial"/>
              </a:rPr>
              <a:t>B</a:t>
            </a:r>
            <a:r>
              <a:rPr sz="1800" spc="-44" baseline="23148" dirty="0">
                <a:solidFill>
                  <a:schemeClr val="bg1"/>
                </a:solidFill>
                <a:latin typeface="Arial"/>
                <a:cs typeface="Arial"/>
              </a:rPr>
              <a:t>¯</a:t>
            </a:r>
            <a:r>
              <a:rPr sz="800" i="1" spc="30" dirty="0">
                <a:solidFill>
                  <a:schemeClr val="bg1"/>
                </a:solidFill>
                <a:latin typeface="Arial"/>
                <a:cs typeface="Arial"/>
              </a:rPr>
              <a:t>uo</a:t>
            </a:r>
            <a:endParaRPr sz="8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9" name="object 36">
            <a:extLst>
              <a:ext uri="{FF2B5EF4-FFF2-40B4-BE49-F238E27FC236}">
                <a16:creationId xmlns:a16="http://schemas.microsoft.com/office/drawing/2014/main" id="{B91C2FAA-83F2-E067-02FC-1C6CC7176D90}"/>
              </a:ext>
            </a:extLst>
          </p:cNvPr>
          <p:cNvSpPr txBox="1"/>
          <p:nvPr/>
        </p:nvSpPr>
        <p:spPr>
          <a:xfrm>
            <a:off x="3571378" y="792188"/>
            <a:ext cx="465455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lang="en-US" spc="-60" baseline="78703" dirty="0">
                <a:solidFill>
                  <a:schemeClr val="bg1"/>
                </a:solidFill>
                <a:latin typeface="Arial"/>
                <a:cs typeface="Arial"/>
              </a:rPr>
              <a:t>  </a:t>
            </a:r>
            <a:r>
              <a:rPr sz="1800" spc="-195" baseline="78703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spc="-2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1200" spc="-2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200" i="1" spc="-2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200" spc="-2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0" name="object 37">
            <a:extLst>
              <a:ext uri="{FF2B5EF4-FFF2-40B4-BE49-F238E27FC236}">
                <a16:creationId xmlns:a16="http://schemas.microsoft.com/office/drawing/2014/main" id="{9AB3F3BA-2558-19A8-CBEE-285CBA736595}"/>
              </a:ext>
            </a:extLst>
          </p:cNvPr>
          <p:cNvSpPr txBox="1"/>
          <p:nvPr/>
        </p:nvSpPr>
        <p:spPr>
          <a:xfrm>
            <a:off x="1683854" y="1203120"/>
            <a:ext cx="88900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05" dirty="0">
                <a:solidFill>
                  <a:schemeClr val="bg1"/>
                </a:solidFill>
                <a:latin typeface="Arial"/>
                <a:cs typeface="Arial"/>
              </a:rPr>
              <a:t>[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1" name="object 38">
            <a:extLst>
              <a:ext uri="{FF2B5EF4-FFF2-40B4-BE49-F238E27FC236}">
                <a16:creationId xmlns:a16="http://schemas.microsoft.com/office/drawing/2014/main" id="{3BFCEE54-EE3D-5871-F2D0-888105ACE8E7}"/>
              </a:ext>
            </a:extLst>
          </p:cNvPr>
          <p:cNvSpPr txBox="1"/>
          <p:nvPr/>
        </p:nvSpPr>
        <p:spPr>
          <a:xfrm>
            <a:off x="1802332" y="1164818"/>
            <a:ext cx="99695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¯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2" name="object 39">
            <a:extLst>
              <a:ext uri="{FF2B5EF4-FFF2-40B4-BE49-F238E27FC236}">
                <a16:creationId xmlns:a16="http://schemas.microsoft.com/office/drawing/2014/main" id="{F89DCB18-CF80-F287-12EC-E5E4DDC30436}"/>
              </a:ext>
            </a:extLst>
          </p:cNvPr>
          <p:cNvSpPr txBox="1"/>
          <p:nvPr/>
        </p:nvSpPr>
        <p:spPr>
          <a:xfrm>
            <a:off x="1170139" y="1203121"/>
            <a:ext cx="702310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07060" algn="l"/>
              </a:tabLst>
            </a:pPr>
            <a:r>
              <a:rPr sz="1200" i="1" spc="-75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sz="1200" i="1" spc="-20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200" i="1" spc="55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200" spc="55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200" spc="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15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1200" i="1" spc="-630" dirty="0">
                <a:solidFill>
                  <a:schemeClr val="bg1"/>
                </a:solidFill>
                <a:latin typeface="Arial"/>
                <a:cs typeface="Arial"/>
              </a:rPr>
              <a:t>C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3" name="object 40">
            <a:extLst>
              <a:ext uri="{FF2B5EF4-FFF2-40B4-BE49-F238E27FC236}">
                <a16:creationId xmlns:a16="http://schemas.microsoft.com/office/drawing/2014/main" id="{CE3EC9A6-E26D-44D8-2A48-BDF10D3AB539}"/>
              </a:ext>
            </a:extLst>
          </p:cNvPr>
          <p:cNvSpPr txBox="1"/>
          <p:nvPr/>
        </p:nvSpPr>
        <p:spPr>
          <a:xfrm>
            <a:off x="1859622" y="1276160"/>
            <a:ext cx="79375" cy="135293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chemeClr val="bg1"/>
                </a:solidFill>
                <a:latin typeface="Arial"/>
                <a:cs typeface="Arial"/>
              </a:rPr>
              <a:t>o</a:t>
            </a:r>
            <a:endParaRPr sz="8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4" name="object 42">
            <a:extLst>
              <a:ext uri="{FF2B5EF4-FFF2-40B4-BE49-F238E27FC236}">
                <a16:creationId xmlns:a16="http://schemas.microsoft.com/office/drawing/2014/main" id="{9ED2FA55-ED3B-EB82-F6CC-C1FF49A99211}"/>
              </a:ext>
            </a:extLst>
          </p:cNvPr>
          <p:cNvSpPr txBox="1"/>
          <p:nvPr/>
        </p:nvSpPr>
        <p:spPr>
          <a:xfrm>
            <a:off x="2424848" y="1110132"/>
            <a:ext cx="411480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-560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200" spc="-190" dirty="0">
                <a:solidFill>
                  <a:schemeClr val="bg1"/>
                </a:solidFill>
                <a:latin typeface="Arial"/>
                <a:cs typeface="Arial"/>
              </a:rPr>
              <a:t>¯</a:t>
            </a:r>
            <a:r>
              <a:rPr sz="1200" i="1" spc="-60" baseline="-13888" dirty="0">
                <a:solidFill>
                  <a:schemeClr val="bg1"/>
                </a:solidFill>
                <a:latin typeface="Arial"/>
                <a:cs typeface="Arial"/>
              </a:rPr>
              <a:t>o</a:t>
            </a:r>
            <a:r>
              <a:rPr sz="1200" i="1" spc="-142" baseline="-1388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5" name="object 43">
            <a:extLst>
              <a:ext uri="{FF2B5EF4-FFF2-40B4-BE49-F238E27FC236}">
                <a16:creationId xmlns:a16="http://schemas.microsoft.com/office/drawing/2014/main" id="{2890CD65-E49C-5EB1-F058-900653672D1F}"/>
              </a:ext>
            </a:extLst>
          </p:cNvPr>
          <p:cNvSpPr txBox="1"/>
          <p:nvPr/>
        </p:nvSpPr>
        <p:spPr>
          <a:xfrm>
            <a:off x="2397086" y="1293583"/>
            <a:ext cx="467359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-555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200" spc="-185" dirty="0">
                <a:solidFill>
                  <a:schemeClr val="bg1"/>
                </a:solidFill>
                <a:latin typeface="Arial"/>
                <a:cs typeface="Arial"/>
              </a:rPr>
              <a:t>¯</a:t>
            </a:r>
            <a:r>
              <a:rPr sz="1200" i="1" spc="-52" baseline="-13888" dirty="0">
                <a:solidFill>
                  <a:schemeClr val="bg1"/>
                </a:solidFill>
                <a:latin typeface="Arial"/>
                <a:cs typeface="Arial"/>
              </a:rPr>
              <a:t>uo</a:t>
            </a:r>
            <a:r>
              <a:rPr sz="1200" i="1" spc="-135" baseline="-1388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6" name="object 44">
            <a:extLst>
              <a:ext uri="{FF2B5EF4-FFF2-40B4-BE49-F238E27FC236}">
                <a16:creationId xmlns:a16="http://schemas.microsoft.com/office/drawing/2014/main" id="{0136FD2A-6899-6800-E09C-48726E58194C}"/>
              </a:ext>
            </a:extLst>
          </p:cNvPr>
          <p:cNvSpPr txBox="1"/>
          <p:nvPr/>
        </p:nvSpPr>
        <p:spPr>
          <a:xfrm>
            <a:off x="2828023" y="1203121"/>
            <a:ext cx="730250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lang="en-US" spc="-60" baseline="78703" dirty="0">
                <a:solidFill>
                  <a:schemeClr val="bg1"/>
                </a:solidFill>
                <a:latin typeface="Arial"/>
                <a:cs typeface="Arial"/>
              </a:rPr>
              <a:t>  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sz="1200" spc="-6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chemeClr val="bg1"/>
                </a:solidFill>
                <a:latin typeface="Arial"/>
                <a:cs typeface="Arial"/>
              </a:rPr>
              <a:t>Du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200" i="1" spc="-1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8EA97ED3-723F-A94C-0D9A-F4B36580B4BA}"/>
              </a:ext>
            </a:extLst>
          </p:cNvPr>
          <p:cNvSpPr txBox="1"/>
          <p:nvPr/>
        </p:nvSpPr>
        <p:spPr>
          <a:xfrm>
            <a:off x="1979674" y="1166901"/>
            <a:ext cx="360757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1200" spc="-50" dirty="0">
                <a:solidFill>
                  <a:schemeClr val="bg1"/>
                </a:solidFill>
                <a:latin typeface="Arial"/>
                <a:cs typeface="Arial"/>
              </a:rPr>
              <a:t>0 ]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B777C377-B129-C3A5-08E2-4AEF6D8116FF}"/>
              </a:ext>
            </a:extLst>
          </p:cNvPr>
          <p:cNvSpPr txBox="1"/>
          <p:nvPr/>
        </p:nvSpPr>
        <p:spPr>
          <a:xfrm>
            <a:off x="2964632" y="755406"/>
            <a:ext cx="209457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1200" spc="20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79" name="左中括号 78">
            <a:extLst>
              <a:ext uri="{FF2B5EF4-FFF2-40B4-BE49-F238E27FC236}">
                <a16:creationId xmlns:a16="http://schemas.microsoft.com/office/drawing/2014/main" id="{24A7AA21-02A3-6694-3272-839D6B8343C1}"/>
              </a:ext>
            </a:extLst>
          </p:cNvPr>
          <p:cNvSpPr/>
          <p:nvPr/>
        </p:nvSpPr>
        <p:spPr>
          <a:xfrm>
            <a:off x="542023" y="700715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0" name="左中括号 79">
            <a:extLst>
              <a:ext uri="{FF2B5EF4-FFF2-40B4-BE49-F238E27FC236}">
                <a16:creationId xmlns:a16="http://schemas.microsoft.com/office/drawing/2014/main" id="{9BB6B493-1E56-F0CB-3754-3F03964937CE}"/>
              </a:ext>
            </a:extLst>
          </p:cNvPr>
          <p:cNvSpPr/>
          <p:nvPr/>
        </p:nvSpPr>
        <p:spPr>
          <a:xfrm rot="10800000">
            <a:off x="1357376" y="698724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1" name="左中括号 80">
            <a:extLst>
              <a:ext uri="{FF2B5EF4-FFF2-40B4-BE49-F238E27FC236}">
                <a16:creationId xmlns:a16="http://schemas.microsoft.com/office/drawing/2014/main" id="{C52A9EBC-5154-4A9C-B417-8F7387F6D80B}"/>
              </a:ext>
            </a:extLst>
          </p:cNvPr>
          <p:cNvSpPr/>
          <p:nvPr/>
        </p:nvSpPr>
        <p:spPr>
          <a:xfrm rot="10800000">
            <a:off x="2342554" y="703365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2" name="左中括号 81">
            <a:extLst>
              <a:ext uri="{FF2B5EF4-FFF2-40B4-BE49-F238E27FC236}">
                <a16:creationId xmlns:a16="http://schemas.microsoft.com/office/drawing/2014/main" id="{A82257A4-BDD7-E143-FDC7-AF971C6B2740}"/>
              </a:ext>
            </a:extLst>
          </p:cNvPr>
          <p:cNvSpPr/>
          <p:nvPr/>
        </p:nvSpPr>
        <p:spPr>
          <a:xfrm rot="10800000">
            <a:off x="2948561" y="707531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3" name="左中括号 82">
            <a:extLst>
              <a:ext uri="{FF2B5EF4-FFF2-40B4-BE49-F238E27FC236}">
                <a16:creationId xmlns:a16="http://schemas.microsoft.com/office/drawing/2014/main" id="{D6E1295F-E84E-6F11-F722-C74E0E3A67B7}"/>
              </a:ext>
            </a:extLst>
          </p:cNvPr>
          <p:cNvSpPr/>
          <p:nvPr/>
        </p:nvSpPr>
        <p:spPr>
          <a:xfrm rot="10800000">
            <a:off x="3599786" y="706673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4" name="左中括号 83">
            <a:extLst>
              <a:ext uri="{FF2B5EF4-FFF2-40B4-BE49-F238E27FC236}">
                <a16:creationId xmlns:a16="http://schemas.microsoft.com/office/drawing/2014/main" id="{FDFBB4E9-44E4-E6DF-F245-5672C470B1FF}"/>
              </a:ext>
            </a:extLst>
          </p:cNvPr>
          <p:cNvSpPr/>
          <p:nvPr/>
        </p:nvSpPr>
        <p:spPr>
          <a:xfrm rot="10800000">
            <a:off x="2833535" y="1142911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5" name="左中括号 84">
            <a:extLst>
              <a:ext uri="{FF2B5EF4-FFF2-40B4-BE49-F238E27FC236}">
                <a16:creationId xmlns:a16="http://schemas.microsoft.com/office/drawing/2014/main" id="{6DCD7639-1B4D-05AA-10A5-F6B4C50E99FB}"/>
              </a:ext>
            </a:extLst>
          </p:cNvPr>
          <p:cNvSpPr/>
          <p:nvPr/>
        </p:nvSpPr>
        <p:spPr>
          <a:xfrm>
            <a:off x="1685797" y="700715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6" name="左中括号 85">
            <a:extLst>
              <a:ext uri="{FF2B5EF4-FFF2-40B4-BE49-F238E27FC236}">
                <a16:creationId xmlns:a16="http://schemas.microsoft.com/office/drawing/2014/main" id="{EEB9D238-A99E-8530-0ECD-3D9B7F591072}"/>
              </a:ext>
            </a:extLst>
          </p:cNvPr>
          <p:cNvSpPr/>
          <p:nvPr/>
        </p:nvSpPr>
        <p:spPr>
          <a:xfrm>
            <a:off x="2481216" y="707274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7" name="左中括号 86">
            <a:extLst>
              <a:ext uri="{FF2B5EF4-FFF2-40B4-BE49-F238E27FC236}">
                <a16:creationId xmlns:a16="http://schemas.microsoft.com/office/drawing/2014/main" id="{9EC99CA2-26A5-3592-4E71-396F386862A9}"/>
              </a:ext>
            </a:extLst>
          </p:cNvPr>
          <p:cNvSpPr/>
          <p:nvPr/>
        </p:nvSpPr>
        <p:spPr>
          <a:xfrm>
            <a:off x="3228366" y="704842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88" name="左中括号 87">
            <a:extLst>
              <a:ext uri="{FF2B5EF4-FFF2-40B4-BE49-F238E27FC236}">
                <a16:creationId xmlns:a16="http://schemas.microsoft.com/office/drawing/2014/main" id="{04FBF6B4-EE43-E6F0-F821-2878318EA0FB}"/>
              </a:ext>
            </a:extLst>
          </p:cNvPr>
          <p:cNvSpPr/>
          <p:nvPr/>
        </p:nvSpPr>
        <p:spPr>
          <a:xfrm>
            <a:off x="2363304" y="1135580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6821370A-3799-6B23-A9D3-D72634C0AA1F}"/>
                  </a:ext>
                </a:extLst>
              </p:cNvPr>
              <p:cNvSpPr txBox="1"/>
              <p:nvPr/>
            </p:nvSpPr>
            <p:spPr>
              <a:xfrm>
                <a:off x="2071760" y="881319"/>
                <a:ext cx="289375" cy="1850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𝑢𝑜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6821370A-3799-6B23-A9D3-D72634C0AA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1760" y="881319"/>
                <a:ext cx="289375" cy="185051"/>
              </a:xfrm>
              <a:prstGeom prst="rect">
                <a:avLst/>
              </a:prstGeom>
              <a:blipFill>
                <a:blip r:embed="rId4"/>
                <a:stretch>
                  <a:fillRect l="-10638" r="-21277" b="-1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object 24">
            <a:extLst>
              <a:ext uri="{FF2B5EF4-FFF2-40B4-BE49-F238E27FC236}">
                <a16:creationId xmlns:a16="http://schemas.microsoft.com/office/drawing/2014/main" id="{59C73CE3-04C1-3258-0E51-A08AF25B75C3}"/>
              </a:ext>
            </a:extLst>
          </p:cNvPr>
          <p:cNvSpPr txBox="1"/>
          <p:nvPr/>
        </p:nvSpPr>
        <p:spPr>
          <a:xfrm>
            <a:off x="616015" y="1903372"/>
            <a:ext cx="72009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95"/>
              </a:spcBef>
            </a:pPr>
            <a:r>
              <a:rPr sz="1200" i="1" spc="-55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-180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-44" baseline="-13888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i="1" spc="-165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i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200" i="1" spc="-55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-185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-52" baseline="-13888" dirty="0">
                <a:solidFill>
                  <a:srgbClr val="FFFFFF"/>
                </a:solidFill>
                <a:latin typeface="Arial"/>
                <a:cs typeface="Arial"/>
              </a:rPr>
              <a:t>uc</a:t>
            </a:r>
            <a:r>
              <a:rPr sz="1200" i="1" spc="-157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i="1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6" name="object 25">
            <a:extLst>
              <a:ext uri="{FF2B5EF4-FFF2-40B4-BE49-F238E27FC236}">
                <a16:creationId xmlns:a16="http://schemas.microsoft.com/office/drawing/2014/main" id="{CB1245A0-A4E0-559B-90DC-F1C5B001874C}"/>
              </a:ext>
            </a:extLst>
          </p:cNvPr>
          <p:cNvSpPr txBox="1"/>
          <p:nvPr/>
        </p:nvSpPr>
        <p:spPr>
          <a:xfrm>
            <a:off x="1470902" y="1996374"/>
            <a:ext cx="1409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7" name="object 26">
            <a:extLst>
              <a:ext uri="{FF2B5EF4-FFF2-40B4-BE49-F238E27FC236}">
                <a16:creationId xmlns:a16="http://schemas.microsoft.com/office/drawing/2014/main" id="{6EEBA14E-B1EE-1EDE-0DB4-41B2EF5110CA}"/>
              </a:ext>
            </a:extLst>
          </p:cNvPr>
          <p:cNvSpPr txBox="1"/>
          <p:nvPr/>
        </p:nvSpPr>
        <p:spPr>
          <a:xfrm>
            <a:off x="1755230" y="1903372"/>
            <a:ext cx="1111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8" name="object 27">
            <a:extLst>
              <a:ext uri="{FF2B5EF4-FFF2-40B4-BE49-F238E27FC236}">
                <a16:creationId xmlns:a16="http://schemas.microsoft.com/office/drawing/2014/main" id="{F76AD34C-7EDC-FD5A-36C4-703926A839DC}"/>
              </a:ext>
            </a:extLst>
          </p:cNvPr>
          <p:cNvSpPr txBox="1"/>
          <p:nvPr/>
        </p:nvSpPr>
        <p:spPr>
          <a:xfrm>
            <a:off x="1853465" y="1976766"/>
            <a:ext cx="736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129" name="object 28">
            <a:extLst>
              <a:ext uri="{FF2B5EF4-FFF2-40B4-BE49-F238E27FC236}">
                <a16:creationId xmlns:a16="http://schemas.microsoft.com/office/drawing/2014/main" id="{4B4DE4F8-EC81-4061-DDAD-D49AF9412EBB}"/>
              </a:ext>
            </a:extLst>
          </p:cNvPr>
          <p:cNvSpPr txBox="1"/>
          <p:nvPr/>
        </p:nvSpPr>
        <p:spPr>
          <a:xfrm>
            <a:off x="1788428" y="1865424"/>
            <a:ext cx="38925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01625" algn="l"/>
              </a:tabLst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0" name="object 29">
            <a:extLst>
              <a:ext uri="{FF2B5EF4-FFF2-40B4-BE49-F238E27FC236}">
                <a16:creationId xmlns:a16="http://schemas.microsoft.com/office/drawing/2014/main" id="{81766EDF-3521-5F1C-E444-28E36E0F246B}"/>
              </a:ext>
            </a:extLst>
          </p:cNvPr>
          <p:cNvSpPr txBox="1"/>
          <p:nvPr/>
        </p:nvSpPr>
        <p:spPr>
          <a:xfrm>
            <a:off x="2044561" y="1903372"/>
            <a:ext cx="1111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1" name="object 30">
            <a:extLst>
              <a:ext uri="{FF2B5EF4-FFF2-40B4-BE49-F238E27FC236}">
                <a16:creationId xmlns:a16="http://schemas.microsoft.com/office/drawing/2014/main" id="{A4084AA2-E308-5F4C-82AA-CDF4E7D34D81}"/>
              </a:ext>
            </a:extLst>
          </p:cNvPr>
          <p:cNvSpPr txBox="1"/>
          <p:nvPr/>
        </p:nvSpPr>
        <p:spPr>
          <a:xfrm>
            <a:off x="2142796" y="1976766"/>
            <a:ext cx="1333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800">
              <a:latin typeface="Arial"/>
              <a:cs typeface="Arial"/>
            </a:endParaRPr>
          </a:p>
        </p:txBody>
      </p:sp>
      <p:sp>
        <p:nvSpPr>
          <p:cNvPr id="132" name="object 31">
            <a:extLst>
              <a:ext uri="{FF2B5EF4-FFF2-40B4-BE49-F238E27FC236}">
                <a16:creationId xmlns:a16="http://schemas.microsoft.com/office/drawing/2014/main" id="{300BA328-242E-EE2D-1AF7-6777623F52D4}"/>
              </a:ext>
            </a:extLst>
          </p:cNvPr>
          <p:cNvSpPr txBox="1"/>
          <p:nvPr/>
        </p:nvSpPr>
        <p:spPr>
          <a:xfrm>
            <a:off x="1798435" y="2088665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3" name="object 32">
            <a:extLst>
              <a:ext uri="{FF2B5EF4-FFF2-40B4-BE49-F238E27FC236}">
                <a16:creationId xmlns:a16="http://schemas.microsoft.com/office/drawing/2014/main" id="{0367364E-6A81-2007-60B7-F3FB62763351}"/>
              </a:ext>
            </a:extLst>
          </p:cNvPr>
          <p:cNvSpPr txBox="1"/>
          <p:nvPr/>
        </p:nvSpPr>
        <p:spPr>
          <a:xfrm>
            <a:off x="2017079" y="2111436"/>
            <a:ext cx="2781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765" baseline="9259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89" baseline="23148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800" i="1" spc="30" dirty="0">
                <a:solidFill>
                  <a:srgbClr val="FFFFFF"/>
                </a:solidFill>
                <a:latin typeface="Arial"/>
                <a:cs typeface="Arial"/>
              </a:rPr>
              <a:t>uc</a:t>
            </a:r>
            <a:endParaRPr sz="800">
              <a:latin typeface="Arial"/>
              <a:cs typeface="Arial"/>
            </a:endParaRPr>
          </a:p>
        </p:txBody>
      </p:sp>
      <p:sp>
        <p:nvSpPr>
          <p:cNvPr id="134" name="object 34">
            <a:extLst>
              <a:ext uri="{FF2B5EF4-FFF2-40B4-BE49-F238E27FC236}">
                <a16:creationId xmlns:a16="http://schemas.microsoft.com/office/drawing/2014/main" id="{6C0CE44C-31FE-E8EA-ACC3-FC5BAE4E3C10}"/>
              </a:ext>
            </a:extLst>
          </p:cNvPr>
          <p:cNvSpPr txBox="1"/>
          <p:nvPr/>
        </p:nvSpPr>
        <p:spPr>
          <a:xfrm>
            <a:off x="3134450" y="1996374"/>
            <a:ext cx="1409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5" name="object 35">
            <a:extLst>
              <a:ext uri="{FF2B5EF4-FFF2-40B4-BE49-F238E27FC236}">
                <a16:creationId xmlns:a16="http://schemas.microsoft.com/office/drawing/2014/main" id="{6B3E5239-EFFB-604D-0B76-08C5F4516F81}"/>
              </a:ext>
            </a:extLst>
          </p:cNvPr>
          <p:cNvSpPr txBox="1"/>
          <p:nvPr/>
        </p:nvSpPr>
        <p:spPr>
          <a:xfrm>
            <a:off x="3457868" y="1866338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6" name="object 36">
            <a:extLst>
              <a:ext uri="{FF2B5EF4-FFF2-40B4-BE49-F238E27FC236}">
                <a16:creationId xmlns:a16="http://schemas.microsoft.com/office/drawing/2014/main" id="{237119B4-AEB4-7F03-9B20-48E198EA3801}"/>
              </a:ext>
            </a:extLst>
          </p:cNvPr>
          <p:cNvSpPr txBox="1"/>
          <p:nvPr/>
        </p:nvSpPr>
        <p:spPr>
          <a:xfrm>
            <a:off x="3427223" y="1904286"/>
            <a:ext cx="1117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2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7" name="object 37">
            <a:extLst>
              <a:ext uri="{FF2B5EF4-FFF2-40B4-BE49-F238E27FC236}">
                <a16:creationId xmlns:a16="http://schemas.microsoft.com/office/drawing/2014/main" id="{A507127B-BBCE-9941-1C0D-0162A1DF5120}"/>
              </a:ext>
            </a:extLst>
          </p:cNvPr>
          <p:cNvSpPr txBox="1"/>
          <p:nvPr/>
        </p:nvSpPr>
        <p:spPr>
          <a:xfrm>
            <a:off x="3525889" y="1977681"/>
            <a:ext cx="736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138" name="object 38">
            <a:extLst>
              <a:ext uri="{FF2B5EF4-FFF2-40B4-BE49-F238E27FC236}">
                <a16:creationId xmlns:a16="http://schemas.microsoft.com/office/drawing/2014/main" id="{2DDA4FD2-A543-B688-0A55-E76CFEF64D7F}"/>
              </a:ext>
            </a:extLst>
          </p:cNvPr>
          <p:cNvSpPr txBox="1"/>
          <p:nvPr/>
        </p:nvSpPr>
        <p:spPr>
          <a:xfrm>
            <a:off x="3470645" y="2087750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9" name="object 40">
            <a:extLst>
              <a:ext uri="{FF2B5EF4-FFF2-40B4-BE49-F238E27FC236}">
                <a16:creationId xmlns:a16="http://schemas.microsoft.com/office/drawing/2014/main" id="{1651152B-19E4-EC1B-1503-9258604AA53D}"/>
              </a:ext>
            </a:extLst>
          </p:cNvPr>
          <p:cNvSpPr txBox="1"/>
          <p:nvPr/>
        </p:nvSpPr>
        <p:spPr>
          <a:xfrm>
            <a:off x="3757080" y="1996374"/>
            <a:ext cx="3092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0" name="object 41">
            <a:extLst>
              <a:ext uri="{FF2B5EF4-FFF2-40B4-BE49-F238E27FC236}">
                <a16:creationId xmlns:a16="http://schemas.microsoft.com/office/drawing/2014/main" id="{D9A37229-C9F5-3A2E-13C0-D6A0DB9555A5}"/>
              </a:ext>
            </a:extLst>
          </p:cNvPr>
          <p:cNvSpPr txBox="1"/>
          <p:nvPr/>
        </p:nvSpPr>
        <p:spPr>
          <a:xfrm>
            <a:off x="1634782" y="2399830"/>
            <a:ext cx="889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05" dirty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41" name="object 42">
            <a:extLst>
              <a:ext uri="{FF2B5EF4-FFF2-40B4-BE49-F238E27FC236}">
                <a16:creationId xmlns:a16="http://schemas.microsoft.com/office/drawing/2014/main" id="{373B6978-EFE4-A54E-7433-42DBE22D05C0}"/>
              </a:ext>
            </a:extLst>
          </p:cNvPr>
          <p:cNvSpPr txBox="1"/>
          <p:nvPr/>
        </p:nvSpPr>
        <p:spPr>
          <a:xfrm>
            <a:off x="1143852" y="2415740"/>
            <a:ext cx="7023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07060" algn="l"/>
              </a:tabLst>
            </a:pP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200" i="1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5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5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i="1" spc="-63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2" name="object 43">
            <a:extLst>
              <a:ext uri="{FF2B5EF4-FFF2-40B4-BE49-F238E27FC236}">
                <a16:creationId xmlns:a16="http://schemas.microsoft.com/office/drawing/2014/main" id="{292273A5-2C13-97A6-0FD1-663D9F8F70E3}"/>
              </a:ext>
            </a:extLst>
          </p:cNvPr>
          <p:cNvSpPr txBox="1"/>
          <p:nvPr/>
        </p:nvSpPr>
        <p:spPr>
          <a:xfrm>
            <a:off x="1833335" y="2488767"/>
            <a:ext cx="736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endParaRPr sz="800">
              <a:latin typeface="Arial"/>
              <a:cs typeface="Arial"/>
            </a:endParaRPr>
          </a:p>
        </p:txBody>
      </p:sp>
      <p:sp>
        <p:nvSpPr>
          <p:cNvPr id="143" name="object 44">
            <a:extLst>
              <a:ext uri="{FF2B5EF4-FFF2-40B4-BE49-F238E27FC236}">
                <a16:creationId xmlns:a16="http://schemas.microsoft.com/office/drawing/2014/main" id="{6D3D1D27-DA64-F9C5-8834-6FC0B4FC240A}"/>
              </a:ext>
            </a:extLst>
          </p:cNvPr>
          <p:cNvSpPr txBox="1"/>
          <p:nvPr/>
        </p:nvSpPr>
        <p:spPr>
          <a:xfrm>
            <a:off x="1750645" y="2377425"/>
            <a:ext cx="4476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283845" algn="l"/>
              </a:tabLst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800" i="1" spc="-930" baseline="-13888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4" name="object 45">
            <a:extLst>
              <a:ext uri="{FF2B5EF4-FFF2-40B4-BE49-F238E27FC236}">
                <a16:creationId xmlns:a16="http://schemas.microsoft.com/office/drawing/2014/main" id="{22BB3F72-DE24-8655-AE6D-C19BAA38F47D}"/>
              </a:ext>
            </a:extLst>
          </p:cNvPr>
          <p:cNvSpPr txBox="1"/>
          <p:nvPr/>
        </p:nvSpPr>
        <p:spPr>
          <a:xfrm>
            <a:off x="2117332" y="2488767"/>
            <a:ext cx="1289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uc</a:t>
            </a:r>
            <a:endParaRPr sz="800">
              <a:latin typeface="Arial"/>
              <a:cs typeface="Arial"/>
            </a:endParaRPr>
          </a:p>
        </p:txBody>
      </p:sp>
      <p:sp>
        <p:nvSpPr>
          <p:cNvPr id="145" name="object 47">
            <a:extLst>
              <a:ext uri="{FF2B5EF4-FFF2-40B4-BE49-F238E27FC236}">
                <a16:creationId xmlns:a16="http://schemas.microsoft.com/office/drawing/2014/main" id="{1E67DB18-9394-45F6-A0A7-3A02B1D21860}"/>
              </a:ext>
            </a:extLst>
          </p:cNvPr>
          <p:cNvSpPr txBox="1"/>
          <p:nvPr/>
        </p:nvSpPr>
        <p:spPr>
          <a:xfrm>
            <a:off x="2505190" y="1903372"/>
            <a:ext cx="502920" cy="810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6045">
              <a:lnSpc>
                <a:spcPct val="100000"/>
              </a:lnSpc>
              <a:spcBef>
                <a:spcPts val="95"/>
              </a:spcBef>
            </a:pPr>
            <a:r>
              <a:rPr sz="1200" i="1" spc="-55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-180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-44" baseline="-13888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i="1" spc="-165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78105">
              <a:lnSpc>
                <a:spcPct val="100000"/>
              </a:lnSpc>
              <a:spcBef>
                <a:spcPts val="5"/>
              </a:spcBef>
            </a:pPr>
            <a:r>
              <a:rPr sz="1200" i="1" spc="-55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-185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-52" baseline="-13888" dirty="0">
                <a:solidFill>
                  <a:srgbClr val="FFFFFF"/>
                </a:solidFill>
                <a:latin typeface="Arial"/>
                <a:cs typeface="Arial"/>
              </a:rPr>
              <a:t>uc</a:t>
            </a:r>
            <a:r>
              <a:rPr sz="1200" i="1" spc="-112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65405">
              <a:lnSpc>
                <a:spcPct val="100000"/>
              </a:lnSpc>
              <a:spcBef>
                <a:spcPts val="415"/>
              </a:spcBef>
            </a:pPr>
            <a:r>
              <a:rPr sz="1200" i="1" spc="-55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-180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-44" baseline="-13888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i="1" spc="-165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200" i="1" spc="-55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-185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-52" baseline="-13888" dirty="0">
                <a:solidFill>
                  <a:srgbClr val="FFFFFF"/>
                </a:solidFill>
                <a:latin typeface="Arial"/>
                <a:cs typeface="Arial"/>
              </a:rPr>
              <a:t>uc</a:t>
            </a:r>
            <a:r>
              <a:rPr sz="1200" i="1" spc="-112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6" name="object 48">
            <a:extLst>
              <a:ext uri="{FF2B5EF4-FFF2-40B4-BE49-F238E27FC236}">
                <a16:creationId xmlns:a16="http://schemas.microsoft.com/office/drawing/2014/main" id="{E5732B70-211A-CB2B-06FB-D9E4C13FF92B}"/>
              </a:ext>
            </a:extLst>
          </p:cNvPr>
          <p:cNvSpPr txBox="1"/>
          <p:nvPr/>
        </p:nvSpPr>
        <p:spPr>
          <a:xfrm>
            <a:off x="2954936" y="2415740"/>
            <a:ext cx="73025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spc="-104" baseline="7870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1800" spc="-104" baseline="7870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Du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47" name="object 45">
            <a:extLst>
              <a:ext uri="{FF2B5EF4-FFF2-40B4-BE49-F238E27FC236}">
                <a16:creationId xmlns:a16="http://schemas.microsoft.com/office/drawing/2014/main" id="{331D3C2D-90C6-4988-6657-942FEA700EA3}"/>
              </a:ext>
            </a:extLst>
          </p:cNvPr>
          <p:cNvSpPr txBox="1"/>
          <p:nvPr/>
        </p:nvSpPr>
        <p:spPr>
          <a:xfrm>
            <a:off x="2241525" y="2254372"/>
            <a:ext cx="245110" cy="289182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spc="232" baseline="-32407" dirty="0">
                <a:solidFill>
                  <a:schemeClr val="bg1"/>
                </a:solidFill>
                <a:latin typeface="Arial"/>
                <a:cs typeface="Arial"/>
              </a:rPr>
              <a:t>]</a:t>
            </a:r>
            <a:r>
              <a:rPr sz="1800" spc="-202" baseline="-32407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48" name="左中括号 147">
            <a:extLst>
              <a:ext uri="{FF2B5EF4-FFF2-40B4-BE49-F238E27FC236}">
                <a16:creationId xmlns:a16="http://schemas.microsoft.com/office/drawing/2014/main" id="{726974D3-E002-288A-22F7-B237B97C0F5C}"/>
              </a:ext>
            </a:extLst>
          </p:cNvPr>
          <p:cNvSpPr/>
          <p:nvPr/>
        </p:nvSpPr>
        <p:spPr>
          <a:xfrm>
            <a:off x="534189" y="1919440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49" name="左中括号 148">
            <a:extLst>
              <a:ext uri="{FF2B5EF4-FFF2-40B4-BE49-F238E27FC236}">
                <a16:creationId xmlns:a16="http://schemas.microsoft.com/office/drawing/2014/main" id="{93A33047-B2DC-A022-39EF-830B78F8DDCB}"/>
              </a:ext>
            </a:extLst>
          </p:cNvPr>
          <p:cNvSpPr/>
          <p:nvPr/>
        </p:nvSpPr>
        <p:spPr>
          <a:xfrm rot="10800000">
            <a:off x="1349542" y="1917449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0" name="左中括号 149">
            <a:extLst>
              <a:ext uri="{FF2B5EF4-FFF2-40B4-BE49-F238E27FC236}">
                <a16:creationId xmlns:a16="http://schemas.microsoft.com/office/drawing/2014/main" id="{2F6855AD-D8AF-9805-10F2-42128AFF1A7C}"/>
              </a:ext>
            </a:extLst>
          </p:cNvPr>
          <p:cNvSpPr/>
          <p:nvPr/>
        </p:nvSpPr>
        <p:spPr>
          <a:xfrm rot="10800000">
            <a:off x="2332579" y="1914987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1" name="左中括号 150">
            <a:extLst>
              <a:ext uri="{FF2B5EF4-FFF2-40B4-BE49-F238E27FC236}">
                <a16:creationId xmlns:a16="http://schemas.microsoft.com/office/drawing/2014/main" id="{B57E69E5-48FE-9E0F-EB79-D1BE7C18D343}"/>
              </a:ext>
            </a:extLst>
          </p:cNvPr>
          <p:cNvSpPr/>
          <p:nvPr/>
        </p:nvSpPr>
        <p:spPr>
          <a:xfrm rot="10800000">
            <a:off x="2978915" y="1924343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2" name="左中括号 151">
            <a:extLst>
              <a:ext uri="{FF2B5EF4-FFF2-40B4-BE49-F238E27FC236}">
                <a16:creationId xmlns:a16="http://schemas.microsoft.com/office/drawing/2014/main" id="{E3EA0B35-2AAC-C343-CBDA-C9A3BC1ECEF6}"/>
              </a:ext>
            </a:extLst>
          </p:cNvPr>
          <p:cNvSpPr/>
          <p:nvPr/>
        </p:nvSpPr>
        <p:spPr>
          <a:xfrm rot="10800000">
            <a:off x="3655149" y="1918384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3" name="左中括号 152">
            <a:extLst>
              <a:ext uri="{FF2B5EF4-FFF2-40B4-BE49-F238E27FC236}">
                <a16:creationId xmlns:a16="http://schemas.microsoft.com/office/drawing/2014/main" id="{1AD2B2F9-D15B-BA80-072B-EDA10CB3A50B}"/>
              </a:ext>
            </a:extLst>
          </p:cNvPr>
          <p:cNvSpPr/>
          <p:nvPr/>
        </p:nvSpPr>
        <p:spPr>
          <a:xfrm rot="10800000">
            <a:off x="2944113" y="2355850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4" name="左中括号 153">
            <a:extLst>
              <a:ext uri="{FF2B5EF4-FFF2-40B4-BE49-F238E27FC236}">
                <a16:creationId xmlns:a16="http://schemas.microsoft.com/office/drawing/2014/main" id="{05B4D932-4160-3E7B-2417-B4376CC37C86}"/>
              </a:ext>
            </a:extLst>
          </p:cNvPr>
          <p:cNvSpPr/>
          <p:nvPr/>
        </p:nvSpPr>
        <p:spPr>
          <a:xfrm>
            <a:off x="1677963" y="1919440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5" name="左中括号 154">
            <a:extLst>
              <a:ext uri="{FF2B5EF4-FFF2-40B4-BE49-F238E27FC236}">
                <a16:creationId xmlns:a16="http://schemas.microsoft.com/office/drawing/2014/main" id="{3EBF6E16-AF52-5658-F58B-24D7F07548D0}"/>
              </a:ext>
            </a:extLst>
          </p:cNvPr>
          <p:cNvSpPr/>
          <p:nvPr/>
        </p:nvSpPr>
        <p:spPr>
          <a:xfrm>
            <a:off x="2482587" y="1930861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6" name="左中括号 155">
            <a:extLst>
              <a:ext uri="{FF2B5EF4-FFF2-40B4-BE49-F238E27FC236}">
                <a16:creationId xmlns:a16="http://schemas.microsoft.com/office/drawing/2014/main" id="{AE7DCC7E-A939-78CB-638B-0EE91C9FD2F5}"/>
              </a:ext>
            </a:extLst>
          </p:cNvPr>
          <p:cNvSpPr/>
          <p:nvPr/>
        </p:nvSpPr>
        <p:spPr>
          <a:xfrm>
            <a:off x="3343797" y="1924004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57" name="左中括号 156">
            <a:extLst>
              <a:ext uri="{FF2B5EF4-FFF2-40B4-BE49-F238E27FC236}">
                <a16:creationId xmlns:a16="http://schemas.microsoft.com/office/drawing/2014/main" id="{846B43F9-F8CF-EC87-0E09-12D284E7C4E8}"/>
              </a:ext>
            </a:extLst>
          </p:cNvPr>
          <p:cNvSpPr/>
          <p:nvPr/>
        </p:nvSpPr>
        <p:spPr>
          <a:xfrm>
            <a:off x="2432934" y="2356456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0" dirty="0"/>
              <a:t>Detectability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23228" y="2009838"/>
            <a:ext cx="3701415" cy="69024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405"/>
              </a:spcBef>
            </a:pP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detectable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endParaRPr sz="1200">
              <a:latin typeface="Arial"/>
              <a:cs typeface="Arial"/>
            </a:endParaRPr>
          </a:p>
          <a:p>
            <a:pPr marL="130175">
              <a:lnSpc>
                <a:spcPct val="100000"/>
              </a:lnSpc>
              <a:spcBef>
                <a:spcPts val="300"/>
              </a:spcBef>
            </a:pPr>
            <a:r>
              <a:rPr sz="180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▶</a:t>
            </a:r>
            <a:r>
              <a:rPr sz="1800" spc="30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its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unstable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modes,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any,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observable</a:t>
            </a:r>
            <a:endParaRPr sz="1200">
              <a:latin typeface="Arial"/>
              <a:cs typeface="Arial"/>
            </a:endParaRPr>
          </a:p>
          <a:p>
            <a:pPr marL="130175">
              <a:lnSpc>
                <a:spcPct val="100000"/>
              </a:lnSpc>
              <a:spcBef>
                <a:spcPts val="305"/>
              </a:spcBef>
            </a:pPr>
            <a:r>
              <a:rPr sz="180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▶</a:t>
            </a:r>
            <a:r>
              <a:rPr sz="1800" spc="97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i.e.,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unobservable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5" dirty="0">
                <a:solidFill>
                  <a:srgbClr val="FFFFFF"/>
                </a:solidFill>
                <a:latin typeface="Arial"/>
                <a:cs typeface="Arial"/>
              </a:rPr>
              <a:t>modes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stable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-52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112" baseline="13888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22" baseline="-13888" dirty="0">
                <a:solidFill>
                  <a:srgbClr val="FFFFFF"/>
                </a:solidFill>
                <a:latin typeface="Arial"/>
                <a:cs typeface="Arial"/>
              </a:rPr>
              <a:t>uo</a:t>
            </a:r>
            <a:r>
              <a:rPr sz="1200" i="1" spc="254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Schur)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867560" y="3338410"/>
            <a:ext cx="87312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Kalman</a:t>
            </a:r>
            <a:r>
              <a:rPr sz="600" spc="245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decomposition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25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31</a:t>
            </a:r>
          </a:p>
        </p:txBody>
      </p:sp>
      <p:sp>
        <p:nvSpPr>
          <p:cNvPr id="30" name="object 24">
            <a:extLst>
              <a:ext uri="{FF2B5EF4-FFF2-40B4-BE49-F238E27FC236}">
                <a16:creationId xmlns:a16="http://schemas.microsoft.com/office/drawing/2014/main" id="{51B69570-D3AD-4660-02BB-000007D434FF}"/>
              </a:ext>
            </a:extLst>
          </p:cNvPr>
          <p:cNvSpPr txBox="1"/>
          <p:nvPr/>
        </p:nvSpPr>
        <p:spPr>
          <a:xfrm>
            <a:off x="628650" y="1028217"/>
            <a:ext cx="724535" cy="391160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95"/>
              </a:spcBef>
            </a:pPr>
            <a:r>
              <a:rPr sz="1200" i="1" spc="-560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200" spc="-190" dirty="0">
                <a:solidFill>
                  <a:schemeClr val="bg1"/>
                </a:solidFill>
                <a:latin typeface="Arial"/>
                <a:cs typeface="Arial"/>
              </a:rPr>
              <a:t>¯</a:t>
            </a:r>
            <a:r>
              <a:rPr sz="1200" i="1" spc="-60" baseline="-13888" dirty="0">
                <a:solidFill>
                  <a:schemeClr val="bg1"/>
                </a:solidFill>
                <a:latin typeface="Arial"/>
                <a:cs typeface="Arial"/>
              </a:rPr>
              <a:t>o</a:t>
            </a:r>
            <a:r>
              <a:rPr sz="1200" i="1" spc="-172" baseline="-1388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200" i="1" spc="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chemeClr val="bg1"/>
                </a:solidFill>
                <a:latin typeface="Arial"/>
                <a:cs typeface="Arial"/>
              </a:rPr>
              <a:t>1)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200" i="1" spc="-555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200" spc="-185" dirty="0">
                <a:solidFill>
                  <a:schemeClr val="bg1"/>
                </a:solidFill>
                <a:latin typeface="Arial"/>
                <a:cs typeface="Arial"/>
              </a:rPr>
              <a:t>¯</a:t>
            </a:r>
            <a:r>
              <a:rPr sz="1200" i="1" spc="-52" baseline="-13888" dirty="0">
                <a:solidFill>
                  <a:schemeClr val="bg1"/>
                </a:solidFill>
                <a:latin typeface="Arial"/>
                <a:cs typeface="Arial"/>
              </a:rPr>
              <a:t>uo</a:t>
            </a:r>
            <a:r>
              <a:rPr sz="1200" i="1" spc="-172" baseline="-1388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200" i="1" spc="5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chemeClr val="bg1"/>
                </a:solidFill>
                <a:latin typeface="Arial"/>
                <a:cs typeface="Arial"/>
              </a:rPr>
              <a:t>1)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1" name="object 25">
            <a:extLst>
              <a:ext uri="{FF2B5EF4-FFF2-40B4-BE49-F238E27FC236}">
                <a16:creationId xmlns:a16="http://schemas.microsoft.com/office/drawing/2014/main" id="{6E54D929-C0FA-986B-9D81-790FD786EB58}"/>
              </a:ext>
            </a:extLst>
          </p:cNvPr>
          <p:cNvSpPr txBox="1"/>
          <p:nvPr/>
        </p:nvSpPr>
        <p:spPr>
          <a:xfrm>
            <a:off x="1487830" y="1121219"/>
            <a:ext cx="140970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2" name="object 26">
            <a:extLst>
              <a:ext uri="{FF2B5EF4-FFF2-40B4-BE49-F238E27FC236}">
                <a16:creationId xmlns:a16="http://schemas.microsoft.com/office/drawing/2014/main" id="{EAEAA1C7-F2F5-4C43-A994-E5D1C95B659E}"/>
              </a:ext>
            </a:extLst>
          </p:cNvPr>
          <p:cNvSpPr txBox="1"/>
          <p:nvPr/>
        </p:nvSpPr>
        <p:spPr>
          <a:xfrm>
            <a:off x="1828889" y="990257"/>
            <a:ext cx="99695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¯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3" name="object 27">
            <a:extLst>
              <a:ext uri="{FF2B5EF4-FFF2-40B4-BE49-F238E27FC236}">
                <a16:creationId xmlns:a16="http://schemas.microsoft.com/office/drawing/2014/main" id="{081E0937-93D1-59A2-600A-F3176BA1F50F}"/>
              </a:ext>
            </a:extLst>
          </p:cNvPr>
          <p:cNvSpPr txBox="1"/>
          <p:nvPr/>
        </p:nvSpPr>
        <p:spPr>
          <a:xfrm>
            <a:off x="1795678" y="1028217"/>
            <a:ext cx="111125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600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4" name="object 28">
            <a:extLst>
              <a:ext uri="{FF2B5EF4-FFF2-40B4-BE49-F238E27FC236}">
                <a16:creationId xmlns:a16="http://schemas.microsoft.com/office/drawing/2014/main" id="{1E7D065B-B448-D515-FEFA-B48D361EE8B7}"/>
              </a:ext>
            </a:extLst>
          </p:cNvPr>
          <p:cNvSpPr txBox="1"/>
          <p:nvPr/>
        </p:nvSpPr>
        <p:spPr>
          <a:xfrm>
            <a:off x="1893913" y="1101599"/>
            <a:ext cx="79375" cy="135293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chemeClr val="bg1"/>
                </a:solidFill>
                <a:latin typeface="Arial"/>
                <a:cs typeface="Arial"/>
              </a:rPr>
              <a:t>o</a:t>
            </a:r>
            <a:endParaRPr sz="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5" name="object 29">
            <a:extLst>
              <a:ext uri="{FF2B5EF4-FFF2-40B4-BE49-F238E27FC236}">
                <a16:creationId xmlns:a16="http://schemas.microsoft.com/office/drawing/2014/main" id="{942C18EC-C2AC-8A69-58AC-C402D6BEAF12}"/>
              </a:ext>
            </a:extLst>
          </p:cNvPr>
          <p:cNvSpPr txBox="1"/>
          <p:nvPr/>
        </p:nvSpPr>
        <p:spPr>
          <a:xfrm>
            <a:off x="1746758" y="1236281"/>
            <a:ext cx="282575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765" baseline="9259" dirty="0">
                <a:solidFill>
                  <a:schemeClr val="bg1"/>
                </a:solidFill>
                <a:latin typeface="Arial"/>
                <a:cs typeface="Arial"/>
              </a:rPr>
              <a:t>A</a:t>
            </a:r>
            <a:r>
              <a:rPr sz="1800" spc="-89" baseline="23148" dirty="0">
                <a:solidFill>
                  <a:schemeClr val="bg1"/>
                </a:solidFill>
                <a:latin typeface="Arial"/>
                <a:cs typeface="Arial"/>
              </a:rPr>
              <a:t>¯</a:t>
            </a:r>
            <a:r>
              <a:rPr sz="800" spc="30" dirty="0">
                <a:solidFill>
                  <a:schemeClr val="bg1"/>
                </a:solidFill>
                <a:latin typeface="Arial"/>
                <a:cs typeface="Arial"/>
              </a:rPr>
              <a:t>21</a:t>
            </a:r>
            <a:endParaRPr sz="8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6" name="object 31">
            <a:extLst>
              <a:ext uri="{FF2B5EF4-FFF2-40B4-BE49-F238E27FC236}">
                <a16:creationId xmlns:a16="http://schemas.microsoft.com/office/drawing/2014/main" id="{CC763983-0F05-FEB2-E859-479EC9D903C2}"/>
              </a:ext>
            </a:extLst>
          </p:cNvPr>
          <p:cNvSpPr txBox="1"/>
          <p:nvPr/>
        </p:nvSpPr>
        <p:spPr>
          <a:xfrm>
            <a:off x="2011300" y="1001615"/>
            <a:ext cx="997585" cy="446276"/>
          </a:xfrm>
          <a:prstGeom prst="rect">
            <a:avLst/>
          </a:prstGeom>
          <a:ln>
            <a:noFill/>
          </a:ln>
        </p:spPr>
        <p:txBody>
          <a:bodyPr vert="horz" wrap="square" lIns="0" tIns="38100" rIns="0" bIns="0" rtlCol="0">
            <a:spAutoFit/>
          </a:bodyPr>
          <a:lstStyle/>
          <a:p>
            <a:pPr marL="123825">
              <a:lnSpc>
                <a:spcPct val="100000"/>
              </a:lnSpc>
              <a:spcBef>
                <a:spcPts val="300"/>
              </a:spcBef>
              <a:tabLst>
                <a:tab pos="610870" algn="l"/>
              </a:tabLst>
            </a:pPr>
            <a:r>
              <a:rPr lang="en-US" altLang="zh-CN" sz="1200" spc="-50" dirty="0">
                <a:solidFill>
                  <a:schemeClr val="bg1"/>
                </a:solidFill>
                <a:latin typeface="Arial"/>
                <a:cs typeface="Arial"/>
              </a:rPr>
              <a:t>0          </a:t>
            </a:r>
            <a:r>
              <a:rPr sz="1200" i="1" spc="-560" dirty="0" err="1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200" spc="-190" dirty="0" err="1">
                <a:solidFill>
                  <a:schemeClr val="bg1"/>
                </a:solidFill>
                <a:latin typeface="Arial"/>
                <a:cs typeface="Arial"/>
              </a:rPr>
              <a:t>¯</a:t>
            </a:r>
            <a:r>
              <a:rPr sz="1200" i="1" spc="-60" baseline="-13888" dirty="0" err="1">
                <a:solidFill>
                  <a:schemeClr val="bg1"/>
                </a:solidFill>
                <a:latin typeface="Arial"/>
                <a:cs typeface="Arial"/>
              </a:rPr>
              <a:t>o</a:t>
            </a:r>
            <a:r>
              <a:rPr sz="1200" i="1" spc="-142" baseline="-1388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lang="en-US" sz="1200" spc="3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23825">
              <a:lnSpc>
                <a:spcPct val="100000"/>
              </a:lnSpc>
              <a:spcBef>
                <a:spcPts val="300"/>
              </a:spcBef>
              <a:tabLst>
                <a:tab pos="610870" algn="l"/>
              </a:tabLst>
            </a:pP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7" name="object 32">
            <a:extLst>
              <a:ext uri="{FF2B5EF4-FFF2-40B4-BE49-F238E27FC236}">
                <a16:creationId xmlns:a16="http://schemas.microsoft.com/office/drawing/2014/main" id="{00462DF4-3A4D-3C50-4D06-510A6ECD00F8}"/>
              </a:ext>
            </a:extLst>
          </p:cNvPr>
          <p:cNvSpPr txBox="1"/>
          <p:nvPr/>
        </p:nvSpPr>
        <p:spPr>
          <a:xfrm>
            <a:off x="2513722" y="1214325"/>
            <a:ext cx="467359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-555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200" spc="-185" dirty="0">
                <a:solidFill>
                  <a:schemeClr val="bg1"/>
                </a:solidFill>
                <a:latin typeface="Arial"/>
                <a:cs typeface="Arial"/>
              </a:rPr>
              <a:t>¯</a:t>
            </a:r>
            <a:r>
              <a:rPr sz="1200" i="1" spc="-52" baseline="-13888" dirty="0">
                <a:solidFill>
                  <a:schemeClr val="bg1"/>
                </a:solidFill>
                <a:latin typeface="Arial"/>
                <a:cs typeface="Arial"/>
              </a:rPr>
              <a:t>uo</a:t>
            </a:r>
            <a:r>
              <a:rPr sz="1200" i="1" spc="-135" baseline="-1388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8" name="object 34">
            <a:extLst>
              <a:ext uri="{FF2B5EF4-FFF2-40B4-BE49-F238E27FC236}">
                <a16:creationId xmlns:a16="http://schemas.microsoft.com/office/drawing/2014/main" id="{D68E754E-3567-E14C-38AB-ACA87290FC51}"/>
              </a:ext>
            </a:extLst>
          </p:cNvPr>
          <p:cNvSpPr txBox="1"/>
          <p:nvPr/>
        </p:nvSpPr>
        <p:spPr>
          <a:xfrm>
            <a:off x="3303626" y="990257"/>
            <a:ext cx="229235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772" baseline="-13888" dirty="0">
                <a:solidFill>
                  <a:schemeClr val="bg1"/>
                </a:solidFill>
                <a:latin typeface="Arial"/>
                <a:cs typeface="Arial"/>
              </a:rPr>
              <a:t>B</a:t>
            </a:r>
            <a:r>
              <a:rPr sz="1200" spc="-15" dirty="0">
                <a:solidFill>
                  <a:schemeClr val="bg1"/>
                </a:solidFill>
                <a:latin typeface="Arial"/>
                <a:cs typeface="Arial"/>
              </a:rPr>
              <a:t>¯</a:t>
            </a:r>
            <a:r>
              <a:rPr sz="1200" i="1" spc="67" baseline="-34722" dirty="0">
                <a:solidFill>
                  <a:schemeClr val="bg1"/>
                </a:solidFill>
                <a:latin typeface="Arial"/>
                <a:cs typeface="Arial"/>
              </a:rPr>
              <a:t>o</a:t>
            </a:r>
            <a:endParaRPr sz="1200" baseline="-34722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9" name="object 35">
            <a:extLst>
              <a:ext uri="{FF2B5EF4-FFF2-40B4-BE49-F238E27FC236}">
                <a16:creationId xmlns:a16="http://schemas.microsoft.com/office/drawing/2014/main" id="{A7BDE599-D7C5-C2D5-157E-598F79BD45D9}"/>
              </a:ext>
            </a:extLst>
          </p:cNvPr>
          <p:cNvSpPr txBox="1"/>
          <p:nvPr/>
        </p:nvSpPr>
        <p:spPr>
          <a:xfrm>
            <a:off x="3275864" y="1236281"/>
            <a:ext cx="284480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794" baseline="9259" dirty="0">
                <a:solidFill>
                  <a:schemeClr val="bg1"/>
                </a:solidFill>
                <a:latin typeface="Arial"/>
                <a:cs typeface="Arial"/>
              </a:rPr>
              <a:t>B</a:t>
            </a:r>
            <a:r>
              <a:rPr sz="1800" spc="-44" baseline="23148" dirty="0">
                <a:solidFill>
                  <a:schemeClr val="bg1"/>
                </a:solidFill>
                <a:latin typeface="Arial"/>
                <a:cs typeface="Arial"/>
              </a:rPr>
              <a:t>¯</a:t>
            </a:r>
            <a:r>
              <a:rPr sz="800" i="1" spc="30" dirty="0">
                <a:solidFill>
                  <a:schemeClr val="bg1"/>
                </a:solidFill>
                <a:latin typeface="Arial"/>
                <a:cs typeface="Arial"/>
              </a:rPr>
              <a:t>uo</a:t>
            </a:r>
            <a:endParaRPr sz="8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0" name="object 36">
            <a:extLst>
              <a:ext uri="{FF2B5EF4-FFF2-40B4-BE49-F238E27FC236}">
                <a16:creationId xmlns:a16="http://schemas.microsoft.com/office/drawing/2014/main" id="{1AD2934A-9A41-AC66-18CD-2A423D6A3E29}"/>
              </a:ext>
            </a:extLst>
          </p:cNvPr>
          <p:cNvSpPr txBox="1"/>
          <p:nvPr/>
        </p:nvSpPr>
        <p:spPr>
          <a:xfrm>
            <a:off x="3562019" y="1129640"/>
            <a:ext cx="465455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lang="en-US" spc="-60" baseline="78703" dirty="0">
                <a:solidFill>
                  <a:schemeClr val="bg1"/>
                </a:solidFill>
                <a:latin typeface="Arial"/>
                <a:cs typeface="Arial"/>
              </a:rPr>
              <a:t>  </a:t>
            </a:r>
            <a:r>
              <a:rPr sz="1800" spc="-195" baseline="78703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spc="-2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1200" spc="-2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200" i="1" spc="-2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200" spc="-2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1" name="object 37">
            <a:extLst>
              <a:ext uri="{FF2B5EF4-FFF2-40B4-BE49-F238E27FC236}">
                <a16:creationId xmlns:a16="http://schemas.microsoft.com/office/drawing/2014/main" id="{05778B36-6836-01E3-4566-63DEFCACED4F}"/>
              </a:ext>
            </a:extLst>
          </p:cNvPr>
          <p:cNvSpPr txBox="1"/>
          <p:nvPr/>
        </p:nvSpPr>
        <p:spPr>
          <a:xfrm>
            <a:off x="1674495" y="1540572"/>
            <a:ext cx="88900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05" dirty="0">
                <a:solidFill>
                  <a:schemeClr val="bg1"/>
                </a:solidFill>
                <a:latin typeface="Arial"/>
                <a:cs typeface="Arial"/>
              </a:rPr>
              <a:t>[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2" name="object 38">
            <a:extLst>
              <a:ext uri="{FF2B5EF4-FFF2-40B4-BE49-F238E27FC236}">
                <a16:creationId xmlns:a16="http://schemas.microsoft.com/office/drawing/2014/main" id="{9AAA93DE-0ED9-C6BB-5FEA-3205CD4EFD60}"/>
              </a:ext>
            </a:extLst>
          </p:cNvPr>
          <p:cNvSpPr txBox="1"/>
          <p:nvPr/>
        </p:nvSpPr>
        <p:spPr>
          <a:xfrm>
            <a:off x="1792973" y="1502270"/>
            <a:ext cx="99695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chemeClr val="bg1"/>
                </a:solidFill>
                <a:latin typeface="Arial"/>
                <a:cs typeface="Arial"/>
              </a:rPr>
              <a:t>¯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3" name="object 39">
            <a:extLst>
              <a:ext uri="{FF2B5EF4-FFF2-40B4-BE49-F238E27FC236}">
                <a16:creationId xmlns:a16="http://schemas.microsoft.com/office/drawing/2014/main" id="{01704120-3957-8A42-0B3E-B4B963978250}"/>
              </a:ext>
            </a:extLst>
          </p:cNvPr>
          <p:cNvSpPr txBox="1"/>
          <p:nvPr/>
        </p:nvSpPr>
        <p:spPr>
          <a:xfrm>
            <a:off x="1160780" y="1540573"/>
            <a:ext cx="702310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07060" algn="l"/>
              </a:tabLst>
            </a:pPr>
            <a:r>
              <a:rPr sz="1200" i="1" spc="-75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sz="1200" i="1" spc="-204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200" i="1" spc="55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200" spc="55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200" spc="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15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1200" i="1" spc="-630" dirty="0">
                <a:solidFill>
                  <a:schemeClr val="bg1"/>
                </a:solidFill>
                <a:latin typeface="Arial"/>
                <a:cs typeface="Arial"/>
              </a:rPr>
              <a:t>C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4" name="object 40">
            <a:extLst>
              <a:ext uri="{FF2B5EF4-FFF2-40B4-BE49-F238E27FC236}">
                <a16:creationId xmlns:a16="http://schemas.microsoft.com/office/drawing/2014/main" id="{D79567BA-518A-DB56-4292-9BC1FFB1F2FE}"/>
              </a:ext>
            </a:extLst>
          </p:cNvPr>
          <p:cNvSpPr txBox="1"/>
          <p:nvPr/>
        </p:nvSpPr>
        <p:spPr>
          <a:xfrm>
            <a:off x="1850263" y="1613612"/>
            <a:ext cx="79375" cy="135293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solidFill>
                  <a:schemeClr val="bg1"/>
                </a:solidFill>
                <a:latin typeface="Arial"/>
                <a:cs typeface="Arial"/>
              </a:rPr>
              <a:t>o</a:t>
            </a:r>
            <a:endParaRPr sz="8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5" name="object 42">
            <a:extLst>
              <a:ext uri="{FF2B5EF4-FFF2-40B4-BE49-F238E27FC236}">
                <a16:creationId xmlns:a16="http://schemas.microsoft.com/office/drawing/2014/main" id="{7EACD71F-1DCA-995C-7436-3D2C887BDE0E}"/>
              </a:ext>
            </a:extLst>
          </p:cNvPr>
          <p:cNvSpPr txBox="1"/>
          <p:nvPr/>
        </p:nvSpPr>
        <p:spPr>
          <a:xfrm>
            <a:off x="2415489" y="1447584"/>
            <a:ext cx="411480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-560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200" spc="-190" dirty="0">
                <a:solidFill>
                  <a:schemeClr val="bg1"/>
                </a:solidFill>
                <a:latin typeface="Arial"/>
                <a:cs typeface="Arial"/>
              </a:rPr>
              <a:t>¯</a:t>
            </a:r>
            <a:r>
              <a:rPr sz="1200" i="1" spc="-60" baseline="-13888" dirty="0">
                <a:solidFill>
                  <a:schemeClr val="bg1"/>
                </a:solidFill>
                <a:latin typeface="Arial"/>
                <a:cs typeface="Arial"/>
              </a:rPr>
              <a:t>o</a:t>
            </a:r>
            <a:r>
              <a:rPr sz="1200" i="1" spc="-142" baseline="-1388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6" name="object 43">
            <a:extLst>
              <a:ext uri="{FF2B5EF4-FFF2-40B4-BE49-F238E27FC236}">
                <a16:creationId xmlns:a16="http://schemas.microsoft.com/office/drawing/2014/main" id="{88C30E17-6C60-84E0-EFC5-5352A0CAA3CC}"/>
              </a:ext>
            </a:extLst>
          </p:cNvPr>
          <p:cNvSpPr txBox="1"/>
          <p:nvPr/>
        </p:nvSpPr>
        <p:spPr>
          <a:xfrm>
            <a:off x="2387727" y="1631035"/>
            <a:ext cx="467359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-555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200" spc="-185" dirty="0">
                <a:solidFill>
                  <a:schemeClr val="bg1"/>
                </a:solidFill>
                <a:latin typeface="Arial"/>
                <a:cs typeface="Arial"/>
              </a:rPr>
              <a:t>¯</a:t>
            </a:r>
            <a:r>
              <a:rPr sz="1200" i="1" spc="-52" baseline="-13888" dirty="0">
                <a:solidFill>
                  <a:schemeClr val="bg1"/>
                </a:solidFill>
                <a:latin typeface="Arial"/>
                <a:cs typeface="Arial"/>
              </a:rPr>
              <a:t>uo</a:t>
            </a:r>
            <a:r>
              <a:rPr sz="1200" i="1" spc="-135" baseline="-1388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7" name="object 44">
            <a:extLst>
              <a:ext uri="{FF2B5EF4-FFF2-40B4-BE49-F238E27FC236}">
                <a16:creationId xmlns:a16="http://schemas.microsoft.com/office/drawing/2014/main" id="{99039867-C2AA-7AC2-24DC-74339BC76062}"/>
              </a:ext>
            </a:extLst>
          </p:cNvPr>
          <p:cNvSpPr txBox="1"/>
          <p:nvPr/>
        </p:nvSpPr>
        <p:spPr>
          <a:xfrm>
            <a:off x="2818664" y="1540573"/>
            <a:ext cx="730250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lang="en-US" spc="-60" baseline="78703" dirty="0">
                <a:solidFill>
                  <a:schemeClr val="bg1"/>
                </a:solidFill>
                <a:latin typeface="Arial"/>
                <a:cs typeface="Arial"/>
              </a:rPr>
              <a:t>  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sz="1200" spc="-6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chemeClr val="bg1"/>
                </a:solidFill>
                <a:latin typeface="Arial"/>
                <a:cs typeface="Arial"/>
              </a:rPr>
              <a:t>Du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200" i="1" spc="-1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276AD5E-6641-B0E4-D8B9-A797E48C7B12}"/>
              </a:ext>
            </a:extLst>
          </p:cNvPr>
          <p:cNvSpPr txBox="1"/>
          <p:nvPr/>
        </p:nvSpPr>
        <p:spPr>
          <a:xfrm>
            <a:off x="1970315" y="1504353"/>
            <a:ext cx="360757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1200" spc="-50" dirty="0">
                <a:solidFill>
                  <a:schemeClr val="bg1"/>
                </a:solidFill>
                <a:latin typeface="Arial"/>
                <a:cs typeface="Arial"/>
              </a:rPr>
              <a:t>0 ]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41B35E3-2EC7-D59F-988F-37B34A98BE76}"/>
              </a:ext>
            </a:extLst>
          </p:cNvPr>
          <p:cNvSpPr txBox="1"/>
          <p:nvPr/>
        </p:nvSpPr>
        <p:spPr>
          <a:xfrm>
            <a:off x="2955273" y="1092858"/>
            <a:ext cx="209457" cy="27699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1200" spc="20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50" name="左中括号 49">
            <a:extLst>
              <a:ext uri="{FF2B5EF4-FFF2-40B4-BE49-F238E27FC236}">
                <a16:creationId xmlns:a16="http://schemas.microsoft.com/office/drawing/2014/main" id="{055265C4-38C5-FC67-ADA7-26B08EDF78FB}"/>
              </a:ext>
            </a:extLst>
          </p:cNvPr>
          <p:cNvSpPr/>
          <p:nvPr/>
        </p:nvSpPr>
        <p:spPr>
          <a:xfrm>
            <a:off x="532664" y="1038167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1" name="左中括号 50">
            <a:extLst>
              <a:ext uri="{FF2B5EF4-FFF2-40B4-BE49-F238E27FC236}">
                <a16:creationId xmlns:a16="http://schemas.microsoft.com/office/drawing/2014/main" id="{4AD574F5-5A84-CD07-3A55-27701BBDBE77}"/>
              </a:ext>
            </a:extLst>
          </p:cNvPr>
          <p:cNvSpPr/>
          <p:nvPr/>
        </p:nvSpPr>
        <p:spPr>
          <a:xfrm rot="10800000">
            <a:off x="1348017" y="1036176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2" name="左中括号 51">
            <a:extLst>
              <a:ext uri="{FF2B5EF4-FFF2-40B4-BE49-F238E27FC236}">
                <a16:creationId xmlns:a16="http://schemas.microsoft.com/office/drawing/2014/main" id="{E1FD8A9F-7346-489A-0E6C-A888BC2181CE}"/>
              </a:ext>
            </a:extLst>
          </p:cNvPr>
          <p:cNvSpPr/>
          <p:nvPr/>
        </p:nvSpPr>
        <p:spPr>
          <a:xfrm rot="10800000">
            <a:off x="2333195" y="1040817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3" name="左中括号 52">
            <a:extLst>
              <a:ext uri="{FF2B5EF4-FFF2-40B4-BE49-F238E27FC236}">
                <a16:creationId xmlns:a16="http://schemas.microsoft.com/office/drawing/2014/main" id="{DB1517B8-3434-3BEA-C44B-3787AA5FD26E}"/>
              </a:ext>
            </a:extLst>
          </p:cNvPr>
          <p:cNvSpPr/>
          <p:nvPr/>
        </p:nvSpPr>
        <p:spPr>
          <a:xfrm rot="10800000">
            <a:off x="2939202" y="1044983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4" name="左中括号 53">
            <a:extLst>
              <a:ext uri="{FF2B5EF4-FFF2-40B4-BE49-F238E27FC236}">
                <a16:creationId xmlns:a16="http://schemas.microsoft.com/office/drawing/2014/main" id="{B5488C61-6B75-1BCA-3685-E2FE177BA50B}"/>
              </a:ext>
            </a:extLst>
          </p:cNvPr>
          <p:cNvSpPr/>
          <p:nvPr/>
        </p:nvSpPr>
        <p:spPr>
          <a:xfrm rot="10800000">
            <a:off x="3590427" y="1044125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5" name="左中括号 54">
            <a:extLst>
              <a:ext uri="{FF2B5EF4-FFF2-40B4-BE49-F238E27FC236}">
                <a16:creationId xmlns:a16="http://schemas.microsoft.com/office/drawing/2014/main" id="{0A8FDFAC-37CE-0C54-14F3-AD0054D5A44A}"/>
              </a:ext>
            </a:extLst>
          </p:cNvPr>
          <p:cNvSpPr/>
          <p:nvPr/>
        </p:nvSpPr>
        <p:spPr>
          <a:xfrm rot="10800000">
            <a:off x="2824176" y="1480363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6" name="左中括号 55">
            <a:extLst>
              <a:ext uri="{FF2B5EF4-FFF2-40B4-BE49-F238E27FC236}">
                <a16:creationId xmlns:a16="http://schemas.microsoft.com/office/drawing/2014/main" id="{592128F3-0AB2-089D-C61A-AA8E6062588E}"/>
              </a:ext>
            </a:extLst>
          </p:cNvPr>
          <p:cNvSpPr/>
          <p:nvPr/>
        </p:nvSpPr>
        <p:spPr>
          <a:xfrm>
            <a:off x="1676438" y="1038167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7" name="左中括号 56">
            <a:extLst>
              <a:ext uri="{FF2B5EF4-FFF2-40B4-BE49-F238E27FC236}">
                <a16:creationId xmlns:a16="http://schemas.microsoft.com/office/drawing/2014/main" id="{05FCA576-A7BD-67EF-378C-C773FF56370F}"/>
              </a:ext>
            </a:extLst>
          </p:cNvPr>
          <p:cNvSpPr/>
          <p:nvPr/>
        </p:nvSpPr>
        <p:spPr>
          <a:xfrm>
            <a:off x="2471857" y="1044726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8" name="左中括号 57">
            <a:extLst>
              <a:ext uri="{FF2B5EF4-FFF2-40B4-BE49-F238E27FC236}">
                <a16:creationId xmlns:a16="http://schemas.microsoft.com/office/drawing/2014/main" id="{3EA0D5B4-5085-FF35-002C-8353076E1D4F}"/>
              </a:ext>
            </a:extLst>
          </p:cNvPr>
          <p:cNvSpPr/>
          <p:nvPr/>
        </p:nvSpPr>
        <p:spPr>
          <a:xfrm>
            <a:off x="3219007" y="1042294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59" name="左中括号 58">
            <a:extLst>
              <a:ext uri="{FF2B5EF4-FFF2-40B4-BE49-F238E27FC236}">
                <a16:creationId xmlns:a16="http://schemas.microsoft.com/office/drawing/2014/main" id="{678072C4-7A88-B7FE-DE76-7CF6ECC28BEA}"/>
              </a:ext>
            </a:extLst>
          </p:cNvPr>
          <p:cNvSpPr/>
          <p:nvPr/>
        </p:nvSpPr>
        <p:spPr>
          <a:xfrm>
            <a:off x="2353945" y="1473032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10C44653-4C7C-A60E-898E-E1C7D177469F}"/>
                  </a:ext>
                </a:extLst>
              </p:cNvPr>
              <p:cNvSpPr txBox="1"/>
              <p:nvPr/>
            </p:nvSpPr>
            <p:spPr>
              <a:xfrm>
                <a:off x="2062401" y="1218771"/>
                <a:ext cx="289375" cy="1850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𝑢𝑜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10C44653-4C7C-A60E-898E-E1C7D1774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401" y="1218771"/>
                <a:ext cx="289375" cy="185051"/>
              </a:xfrm>
              <a:prstGeom prst="rect">
                <a:avLst/>
              </a:prstGeom>
              <a:blipFill>
                <a:blip r:embed="rId3"/>
                <a:stretch>
                  <a:fillRect l="-10417" r="-20833" b="-13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85" dirty="0"/>
              <a:t>Continuout-</a:t>
            </a:r>
            <a:r>
              <a:rPr spc="-50" dirty="0"/>
              <a:t>time</a:t>
            </a:r>
            <a:r>
              <a:rPr spc="45" dirty="0"/>
              <a:t> </a:t>
            </a:r>
            <a:r>
              <a:rPr spc="-95" dirty="0"/>
              <a:t>version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97827" y="622617"/>
            <a:ext cx="4412615" cy="2506345"/>
            <a:chOff x="97827" y="622617"/>
            <a:chExt cx="4412615" cy="2506345"/>
          </a:xfrm>
        </p:grpSpPr>
        <p:sp>
          <p:nvSpPr>
            <p:cNvPr id="5" name="object 5"/>
            <p:cNvSpPr/>
            <p:nvPr/>
          </p:nvSpPr>
          <p:spPr>
            <a:xfrm>
              <a:off x="97827" y="622617"/>
              <a:ext cx="4412615" cy="245745"/>
            </a:xfrm>
            <a:custGeom>
              <a:avLst/>
              <a:gdLst/>
              <a:ahLst/>
              <a:cxnLst/>
              <a:rect l="l" t="t" r="r" b="b"/>
              <a:pathLst>
                <a:path w="4412615" h="245744">
                  <a:moveTo>
                    <a:pt x="4361594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45314"/>
                  </a:lnTo>
                  <a:lnTo>
                    <a:pt x="4412395" y="245314"/>
                  </a:lnTo>
                  <a:lnTo>
                    <a:pt x="4412395" y="50800"/>
                  </a:lnTo>
                  <a:lnTo>
                    <a:pt x="4408386" y="31075"/>
                  </a:lnTo>
                  <a:lnTo>
                    <a:pt x="4397472" y="14922"/>
                  </a:lnTo>
                  <a:lnTo>
                    <a:pt x="4381319" y="4008"/>
                  </a:lnTo>
                  <a:lnTo>
                    <a:pt x="43615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27" y="855281"/>
              <a:ext cx="4412395" cy="5060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7827" y="899525"/>
              <a:ext cx="4412615" cy="2229485"/>
            </a:xfrm>
            <a:custGeom>
              <a:avLst/>
              <a:gdLst/>
              <a:ahLst/>
              <a:cxnLst/>
              <a:rect l="l" t="t" r="r" b="b"/>
              <a:pathLst>
                <a:path w="4412615" h="2229485">
                  <a:moveTo>
                    <a:pt x="4412395" y="0"/>
                  </a:moveTo>
                  <a:lnTo>
                    <a:pt x="0" y="0"/>
                  </a:lnTo>
                  <a:lnTo>
                    <a:pt x="0" y="2178293"/>
                  </a:lnTo>
                  <a:lnTo>
                    <a:pt x="4008" y="2198018"/>
                  </a:lnTo>
                  <a:lnTo>
                    <a:pt x="14922" y="2214171"/>
                  </a:lnTo>
                  <a:lnTo>
                    <a:pt x="31075" y="2225085"/>
                  </a:lnTo>
                  <a:lnTo>
                    <a:pt x="50800" y="2229094"/>
                  </a:lnTo>
                  <a:lnTo>
                    <a:pt x="4361594" y="2229094"/>
                  </a:lnTo>
                  <a:lnTo>
                    <a:pt x="4381319" y="2225085"/>
                  </a:lnTo>
                  <a:lnTo>
                    <a:pt x="4397472" y="2214171"/>
                  </a:lnTo>
                  <a:lnTo>
                    <a:pt x="4408386" y="2198018"/>
                  </a:lnTo>
                  <a:lnTo>
                    <a:pt x="4412395" y="2178293"/>
                  </a:lnTo>
                  <a:lnTo>
                    <a:pt x="44123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8"/>
              <p:cNvSpPr txBox="1"/>
              <p:nvPr/>
            </p:nvSpPr>
            <p:spPr>
              <a:xfrm>
                <a:off x="97828" y="542223"/>
                <a:ext cx="4293235" cy="1105559"/>
              </a:xfrm>
              <a:prstGeom prst="rect">
                <a:avLst/>
              </a:prstGeom>
            </p:spPr>
            <p:txBody>
              <a:bodyPr vert="horz" wrap="square" lIns="0" tIns="76835" rIns="0" bIns="0" rtlCol="0">
                <a:spAutoFit/>
              </a:bodyPr>
              <a:lstStyle/>
              <a:p>
                <a:pPr marL="50165">
                  <a:lnSpc>
                    <a:spcPct val="100000"/>
                  </a:lnSpc>
                  <a:spcBef>
                    <a:spcPts val="605"/>
                  </a:spcBef>
                </a:pPr>
                <a:r>
                  <a:rPr lang="en-US" sz="1400" spc="-65" dirty="0">
                    <a:solidFill>
                      <a:srgbClr val="FFFFFF"/>
                    </a:solidFill>
                    <a:latin typeface="Arial"/>
                    <a:cs typeface="Arial"/>
                  </a:rPr>
                  <a:t>Theorem</a:t>
                </a:r>
                <a:r>
                  <a:rPr lang="en-US" sz="14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4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(Kalman</a:t>
                </a:r>
                <a:r>
                  <a:rPr lang="en-US" sz="1400" spc="-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400" spc="-70" dirty="0">
                    <a:solidFill>
                      <a:srgbClr val="FFFFFF"/>
                    </a:solidFill>
                    <a:latin typeface="Arial"/>
                    <a:cs typeface="Arial"/>
                  </a:rPr>
                  <a:t>canonical</a:t>
                </a:r>
                <a:r>
                  <a:rPr lang="en-US" sz="14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form</a:t>
                </a:r>
                <a:r>
                  <a:rPr lang="en-US" sz="1400" spc="-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4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(observability))</a:t>
                </a:r>
                <a:endParaRPr lang="en-US" sz="1400" dirty="0">
                  <a:latin typeface="Arial"/>
                  <a:cs typeface="Arial"/>
                </a:endParaRPr>
              </a:p>
              <a:p>
                <a:pPr marL="50165">
                  <a:lnSpc>
                    <a:spcPct val="100000"/>
                  </a:lnSpc>
                  <a:spcBef>
                    <a:spcPts val="400"/>
                  </a:spcBef>
                </a:pP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Let</a:t>
                </a:r>
                <a:r>
                  <a:rPr lang="en-US" sz="1200" i="1" spc="-6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lang="en-US" sz="1200" i="1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65" dirty="0">
                    <a:solidFill>
                      <a:srgbClr val="FFFFFF"/>
                    </a:solidFill>
                    <a:latin typeface="Arial"/>
                    <a:cs typeface="Arial"/>
                  </a:rPr>
                  <a:t>n-</a:t>
                </a:r>
                <a:r>
                  <a:rPr lang="en-US" sz="1200" i="1" spc="-60" dirty="0">
                    <a:solidFill>
                      <a:srgbClr val="FFFFFF"/>
                    </a:solidFill>
                    <a:latin typeface="Arial"/>
                    <a:cs typeface="Arial"/>
                  </a:rPr>
                  <a:t>dimensional</a:t>
                </a:r>
                <a:r>
                  <a:rPr lang="en-US" sz="1200" i="1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65" dirty="0">
                    <a:solidFill>
                      <a:srgbClr val="FFFFFF"/>
                    </a:solidFill>
                    <a:latin typeface="Arial"/>
                    <a:cs typeface="Arial"/>
                  </a:rPr>
                  <a:t>state-</a:t>
                </a:r>
                <a:r>
                  <a:rPr lang="en-US" sz="1200" i="1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space</a:t>
                </a:r>
                <a:r>
                  <a:rPr lang="en-US" sz="1200" i="1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85" dirty="0">
                    <a:solidFill>
                      <a:srgbClr val="FFFFFF"/>
                    </a:solidFill>
                    <a:latin typeface="Arial"/>
                    <a:cs typeface="Arial"/>
                  </a:rPr>
                  <a:t>system</a:t>
                </a:r>
                <a:r>
                  <a:rPr lang="en-US" sz="1200" i="1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1200" b="0" i="1" spc="-245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zh-CN" altLang="en-US" sz="1200" b="0" i="1" spc="-245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  <m:r>
                      <a:rPr lang="en-US" altLang="zh-CN" sz="1400" b="0" i="1" spc="-65" dirty="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Arial"/>
                      </a:rPr>
                      <m:t>  </m:t>
                    </m:r>
                  </m:oMath>
                </a14:m>
                <a:r>
                  <a:rPr lang="en-US"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lang="en-US" sz="12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Ax </a:t>
                </a:r>
                <a:r>
                  <a:rPr lang="en-US"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+</a:t>
                </a:r>
                <a:r>
                  <a:rPr lang="en-US" sz="1200" spc="-8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Bu,</a:t>
                </a:r>
                <a:r>
                  <a:rPr lang="en-US" sz="1200" i="1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y</a:t>
                </a:r>
                <a:r>
                  <a:rPr lang="en-US" sz="1200" i="1" spc="8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lang="en-US" sz="1200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Cx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+</a:t>
                </a:r>
                <a:r>
                  <a:rPr lang="en-US" sz="1200" spc="-8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Du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50800" marR="160655">
                  <a:lnSpc>
                    <a:spcPct val="100000"/>
                  </a:lnSpc>
                  <a:spcBef>
                    <a:spcPts val="5"/>
                  </a:spcBef>
                </a:pPr>
                <a:r>
                  <a:rPr lang="en-US" sz="1200" i="1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be</a:t>
                </a:r>
                <a:r>
                  <a:rPr lang="en-US" sz="1200" i="1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unobservable</a:t>
                </a:r>
                <a:r>
                  <a:rPr lang="en-US"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with</a:t>
                </a:r>
                <a:r>
                  <a:rPr lang="en-US" sz="1200" i="1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lang="en-US"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 rank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of</a:t>
                </a:r>
                <a:r>
                  <a:rPr lang="en-US" sz="1200" i="1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lang="en-US"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observability</a:t>
                </a:r>
                <a:r>
                  <a:rPr lang="en-US"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matrix</a:t>
                </a:r>
                <a:r>
                  <a:rPr lang="en-US" sz="1200" i="1" spc="500" dirty="0">
                    <a:solidFill>
                      <a:srgbClr val="FFFFFF"/>
                    </a:solidFill>
                    <a:latin typeface="Arial"/>
                    <a:cs typeface="Arial"/>
                  </a:rPr>
                  <a:t>   </a:t>
                </a:r>
                <a:r>
                  <a:rPr lang="en-US" sz="1200" i="1" spc="-60" dirty="0">
                    <a:solidFill>
                      <a:srgbClr val="FFFFFF"/>
                    </a:solidFill>
                    <a:latin typeface="Arial"/>
                    <a:cs typeface="Arial"/>
                  </a:rPr>
                  <a:t>rank</a:t>
                </a:r>
                <a:r>
                  <a:rPr lang="en-US" sz="1200" i="1" spc="-1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Q</a:t>
                </a:r>
                <a:r>
                  <a:rPr lang="en-US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lang="en-US" sz="1200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lang="en-US" sz="1200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n</a:t>
                </a:r>
                <a:r>
                  <a:rPr lang="en-US" sz="1200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2</a:t>
                </a:r>
                <a:r>
                  <a:rPr lang="en-US" sz="1200" spc="195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&lt;</a:t>
                </a:r>
                <a:r>
                  <a:rPr lang="en-US" sz="1200" i="1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n.</a:t>
                </a:r>
                <a:r>
                  <a:rPr lang="en-US" sz="1200" i="1" spc="14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Then</a:t>
                </a:r>
                <a:r>
                  <a:rPr lang="en-US" sz="1200" i="1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there</a:t>
                </a:r>
                <a:r>
                  <a:rPr lang="en-US" sz="1200" i="1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70" dirty="0">
                    <a:solidFill>
                      <a:srgbClr val="FFFFFF"/>
                    </a:solidFill>
                    <a:latin typeface="Arial"/>
                    <a:cs typeface="Arial"/>
                  </a:rPr>
                  <a:t>exists</a:t>
                </a:r>
                <a:r>
                  <a:rPr lang="en-US" sz="1200" i="1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similarity</a:t>
                </a:r>
                <a:r>
                  <a:rPr lang="en-US" sz="1200" i="1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transform</a:t>
                </a:r>
                <a:r>
                  <a:rPr lang="en-US" sz="1200" i="1" spc="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565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lang="en-US" sz="1200" spc="-45" dirty="0">
                    <a:solidFill>
                      <a:srgbClr val="FFFFFF"/>
                    </a:solidFill>
                    <a:latin typeface="Arial"/>
                    <a:cs typeface="Arial"/>
                  </a:rPr>
                  <a:t>¯</a:t>
                </a:r>
                <a:r>
                  <a:rPr lang="en-US"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lang="en-US" sz="1200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Ox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that</a:t>
                </a:r>
                <a:r>
                  <a:rPr lang="en-US"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transforms</a:t>
                </a:r>
                <a:r>
                  <a:rPr lang="en-US"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lang="en-US"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85" dirty="0">
                    <a:solidFill>
                      <a:srgbClr val="FFFFFF"/>
                    </a:solidFill>
                    <a:latin typeface="Arial"/>
                    <a:cs typeface="Arial"/>
                  </a:rPr>
                  <a:t>system</a:t>
                </a:r>
                <a:r>
                  <a:rPr lang="en-US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equation</a:t>
                </a:r>
                <a:r>
                  <a:rPr lang="en-US"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to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8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28" y="542223"/>
                <a:ext cx="4293235" cy="1105559"/>
              </a:xfrm>
              <a:prstGeom prst="rect">
                <a:avLst/>
              </a:prstGeom>
              <a:blipFill>
                <a:blip r:embed="rId3"/>
                <a:stretch>
                  <a:fillRect l="-1420" r="-994" b="-55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bject 27"/>
          <p:cNvSpPr txBox="1"/>
          <p:nvPr/>
        </p:nvSpPr>
        <p:spPr>
          <a:xfrm>
            <a:off x="110528" y="2698252"/>
            <a:ext cx="2861310" cy="536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50000"/>
              </a:lnSpc>
              <a:spcBef>
                <a:spcPts val="95"/>
              </a:spcBef>
            </a:pPr>
            <a:r>
              <a:rPr sz="1200" i="1" spc="-55" dirty="0">
                <a:solidFill>
                  <a:srgbClr val="FFFFFF"/>
                </a:solidFill>
                <a:latin typeface="Arial"/>
                <a:cs typeface="Arial"/>
              </a:rPr>
              <a:t>Furthermore,</a:t>
            </a:r>
            <a:r>
              <a:rPr sz="12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-56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165" baseline="13888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-30" baseline="-13888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i="1" spc="-179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7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00" spc="-300" baseline="13888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-67" baseline="-13888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i="1" spc="-179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i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80" dirty="0">
                <a:solidFill>
                  <a:srgbClr val="FFFFFF"/>
                </a:solidFill>
                <a:latin typeface="Arial"/>
                <a:cs typeface="Arial"/>
              </a:rPr>
              <a:t>observable,</a:t>
            </a:r>
            <a:r>
              <a:rPr sz="1200" i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endParaRPr sz="1200" dirty="0">
              <a:latin typeface="Arial"/>
              <a:cs typeface="Arial"/>
            </a:endParaRPr>
          </a:p>
          <a:p>
            <a:pPr marL="38100">
              <a:lnSpc>
                <a:spcPct val="150000"/>
              </a:lnSpc>
              <a:spcBef>
                <a:spcPts val="5"/>
              </a:spcBef>
            </a:pPr>
            <a:r>
              <a:rPr sz="1200" i="1" spc="-13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i="1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sI</a:t>
            </a:r>
            <a:r>
              <a:rPr sz="1200" i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20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i="1" spc="-459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i="1" baseline="3125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baseline="312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200" i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200" i="1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7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00" spc="-300" baseline="13888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-67" baseline="-13888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i="1" spc="-179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sI</a:t>
            </a:r>
            <a:r>
              <a:rPr sz="1200" i="1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20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i="1" spc="-459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200" i="1" spc="-58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195" baseline="13888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-60" baseline="-13888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i="1" spc="-179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i="1" spc="44" baseline="3125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spc="120" baseline="312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spc="-53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800" spc="-44" baseline="13888" dirty="0">
                <a:solidFill>
                  <a:srgbClr val="FFFFFF"/>
                </a:solidFill>
                <a:latin typeface="Arial"/>
                <a:cs typeface="Arial"/>
              </a:rPr>
              <a:t>¯</a:t>
            </a:r>
            <a:r>
              <a:rPr sz="1200" i="1" spc="44" baseline="-13888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200" i="1" spc="195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D.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1867560" y="3338410"/>
            <a:ext cx="87312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BF447D"/>
                </a:solidFill>
                <a:latin typeface="Arial"/>
                <a:cs typeface="Arial"/>
                <a:hlinkClick r:id="rId4" action="ppaction://hlinksldjump"/>
              </a:rPr>
              <a:t>Kalman</a:t>
            </a:r>
            <a:r>
              <a:rPr sz="600" spc="245" dirty="0">
                <a:solidFill>
                  <a:srgbClr val="BF447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4" action="ppaction://hlinksldjump"/>
              </a:rPr>
              <a:t>decomposition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26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31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DAE6210D-B71E-C30A-E88F-522A07425C31}"/>
                  </a:ext>
                </a:extLst>
              </p:cNvPr>
              <p:cNvSpPr txBox="1"/>
              <p:nvPr/>
            </p:nvSpPr>
            <p:spPr>
              <a:xfrm>
                <a:off x="969737" y="1800864"/>
                <a:ext cx="2549416" cy="7443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𝑢𝑜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𝑢𝑜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𝑢𝑜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𝑢𝑜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altLang="zh-CN" sz="1200" b="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𝑢𝑜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𝐷𝑢</m:t>
                      </m:r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DAE6210D-B71E-C30A-E88F-522A07425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37" y="1800864"/>
                <a:ext cx="2549416" cy="744306"/>
              </a:xfrm>
              <a:prstGeom prst="rect">
                <a:avLst/>
              </a:prstGeom>
              <a:blipFill>
                <a:blip r:embed="rId5"/>
                <a:stretch>
                  <a:fillRect l="-957" r="-239" b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928" y="184388"/>
            <a:ext cx="2616835" cy="2825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675" indent="-180975">
              <a:lnSpc>
                <a:spcPct val="100000"/>
              </a:lnSpc>
              <a:spcBef>
                <a:spcPts val="95"/>
              </a:spcBef>
              <a:buClr>
                <a:srgbClr val="191919"/>
              </a:buClr>
              <a:buFont typeface="Arial"/>
              <a:buAutoNum type="arabicPeriod"/>
              <a:tabLst>
                <a:tab pos="193675" algn="l"/>
              </a:tabLst>
            </a:pPr>
            <a:r>
              <a:rPr sz="1200" spc="-45" dirty="0">
                <a:solidFill>
                  <a:srgbClr val="191919"/>
                </a:solidFill>
                <a:latin typeface="Arial"/>
                <a:cs typeface="Arial"/>
                <a:hlinkClick r:id="rId2" action="ppaction://hlinksldjump"/>
              </a:rPr>
              <a:t>Controllable</a:t>
            </a:r>
            <a:r>
              <a:rPr sz="1200" spc="20" dirty="0">
                <a:solidFill>
                  <a:srgbClr val="191919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1200" spc="-10" dirty="0">
                <a:solidFill>
                  <a:srgbClr val="191919"/>
                </a:solidFill>
                <a:latin typeface="Arial"/>
                <a:cs typeface="Arial"/>
                <a:hlinkClick r:id="rId2" action="ppaction://hlinksldjump"/>
              </a:rPr>
              <a:t>subspace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950"/>
              </a:spcBef>
              <a:buAutoNum type="arabicPeriod"/>
              <a:tabLst>
                <a:tab pos="193675" algn="l"/>
              </a:tabLst>
            </a:pPr>
            <a:r>
              <a:rPr sz="1200" spc="-75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Observable</a:t>
            </a:r>
            <a:r>
              <a:rPr sz="1200" spc="1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1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subspace</a:t>
            </a:r>
            <a:endParaRPr sz="1200">
              <a:latin typeface="Arial"/>
              <a:cs typeface="Arial"/>
            </a:endParaRPr>
          </a:p>
          <a:p>
            <a:pPr marL="193040" marR="5080" indent="-180975">
              <a:lnSpc>
                <a:spcPct val="100000"/>
              </a:lnSpc>
              <a:spcBef>
                <a:spcPts val="944"/>
              </a:spcBef>
              <a:buAutoNum type="arabicPeriod"/>
              <a:tabLst>
                <a:tab pos="384175" algn="l"/>
              </a:tabLst>
            </a:pPr>
            <a:r>
              <a:rPr sz="1200" spc="-60" dirty="0">
                <a:solidFill>
                  <a:srgbClr val="191919"/>
                </a:solidFill>
                <a:latin typeface="Arial"/>
                <a:cs typeface="Arial"/>
                <a:hlinkClick r:id="rId4" action="ppaction://hlinksldjump"/>
              </a:rPr>
              <a:t>Separating</a:t>
            </a:r>
            <a:r>
              <a:rPr sz="1200" spc="-25" dirty="0">
                <a:solidFill>
                  <a:srgbClr val="191919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dirty="0">
                <a:solidFill>
                  <a:srgbClr val="191919"/>
                </a:solidFill>
                <a:latin typeface="Arial"/>
                <a:cs typeface="Arial"/>
                <a:hlinkClick r:id="rId4" action="ppaction://hlinksldjump"/>
              </a:rPr>
              <a:t>the</a:t>
            </a:r>
            <a:r>
              <a:rPr sz="1200" spc="-30" dirty="0">
                <a:solidFill>
                  <a:srgbClr val="191919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45" dirty="0">
                <a:solidFill>
                  <a:srgbClr val="191919"/>
                </a:solidFill>
                <a:latin typeface="Arial"/>
                <a:cs typeface="Arial"/>
                <a:hlinkClick r:id="rId4" action="ppaction://hlinksldjump"/>
              </a:rPr>
              <a:t>uncontrollable</a:t>
            </a:r>
            <a:r>
              <a:rPr sz="1200" spc="-25" dirty="0">
                <a:solidFill>
                  <a:srgbClr val="191919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100" dirty="0">
                <a:solidFill>
                  <a:srgbClr val="191919"/>
                </a:solidFill>
                <a:latin typeface="Arial"/>
                <a:cs typeface="Arial"/>
                <a:hlinkClick r:id="rId4" action="ppaction://hlinksldjump"/>
              </a:rPr>
              <a:t>subspace</a:t>
            </a:r>
            <a:r>
              <a:rPr sz="1200" spc="-100" dirty="0">
                <a:solidFill>
                  <a:srgbClr val="191919"/>
                </a:solidFill>
                <a:latin typeface="Arial"/>
                <a:cs typeface="Arial"/>
              </a:rPr>
              <a:t> 	</a:t>
            </a:r>
            <a:r>
              <a:rPr sz="1200" spc="-55" dirty="0">
                <a:solidFill>
                  <a:srgbClr val="333333"/>
                </a:solidFill>
                <a:latin typeface="Arial"/>
                <a:cs typeface="Arial"/>
                <a:hlinkClick r:id="rId5" action="ppaction://hlinksldjump"/>
              </a:rPr>
              <a:t>Discrete-</a:t>
            </a:r>
            <a:r>
              <a:rPr sz="1200" spc="-25" dirty="0">
                <a:solidFill>
                  <a:srgbClr val="333333"/>
                </a:solidFill>
                <a:latin typeface="Arial"/>
                <a:cs typeface="Arial"/>
                <a:hlinkClick r:id="rId5" action="ppaction://hlinksldjump"/>
              </a:rPr>
              <a:t>time</a:t>
            </a:r>
            <a:r>
              <a:rPr sz="1200" spc="15" dirty="0">
                <a:solidFill>
                  <a:srgbClr val="333333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Arial"/>
                <a:cs typeface="Arial"/>
                <a:hlinkClick r:id="rId5" action="ppaction://hlinksldjump"/>
              </a:rPr>
              <a:t>version</a:t>
            </a:r>
            <a:endParaRPr sz="1200">
              <a:latin typeface="Arial"/>
              <a:cs typeface="Arial"/>
            </a:endParaRPr>
          </a:p>
          <a:p>
            <a:pPr marL="384175" marR="732790">
              <a:lnSpc>
                <a:spcPct val="100000"/>
              </a:lnSpc>
              <a:spcBef>
                <a:spcPts val="10"/>
              </a:spcBef>
            </a:pPr>
            <a:r>
              <a:rPr sz="1200" spc="-60" dirty="0">
                <a:solidFill>
                  <a:srgbClr val="333333"/>
                </a:solidFill>
                <a:latin typeface="Arial"/>
                <a:cs typeface="Arial"/>
                <a:hlinkClick r:id="rId6" action="ppaction://hlinksldjump"/>
              </a:rPr>
              <a:t>Continuous-</a:t>
            </a:r>
            <a:r>
              <a:rPr sz="1200" spc="-25" dirty="0">
                <a:solidFill>
                  <a:srgbClr val="333333"/>
                </a:solidFill>
                <a:latin typeface="Arial"/>
                <a:cs typeface="Arial"/>
                <a:hlinkClick r:id="rId6" action="ppaction://hlinksldjump"/>
              </a:rPr>
              <a:t>time</a:t>
            </a:r>
            <a:r>
              <a:rPr sz="1200" spc="30" dirty="0">
                <a:solidFill>
                  <a:srgbClr val="333333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1200" spc="-70" dirty="0">
                <a:solidFill>
                  <a:srgbClr val="333333"/>
                </a:solidFill>
                <a:latin typeface="Arial"/>
                <a:cs typeface="Arial"/>
                <a:hlinkClick r:id="rId6" action="ppaction://hlinksldjump"/>
              </a:rPr>
              <a:t>version</a:t>
            </a:r>
            <a:r>
              <a:rPr sz="1200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Arial"/>
                <a:cs typeface="Arial"/>
                <a:hlinkClick r:id="rId7" action="ppaction://hlinksldjump"/>
              </a:rPr>
              <a:t>Stabilizability</a:t>
            </a:r>
            <a:endParaRPr sz="1200">
              <a:latin typeface="Arial"/>
              <a:cs typeface="Arial"/>
            </a:endParaRPr>
          </a:p>
          <a:p>
            <a:pPr marL="193040" marR="77470" indent="-180975">
              <a:lnSpc>
                <a:spcPct val="100000"/>
              </a:lnSpc>
              <a:spcBef>
                <a:spcPts val="955"/>
              </a:spcBef>
              <a:buAutoNum type="arabicPeriod" startAt="4"/>
              <a:tabLst>
                <a:tab pos="384175" algn="l"/>
              </a:tabLst>
            </a:pPr>
            <a:r>
              <a:rPr sz="1200" spc="-60" dirty="0">
                <a:solidFill>
                  <a:srgbClr val="191919"/>
                </a:solidFill>
                <a:latin typeface="Arial"/>
                <a:cs typeface="Arial"/>
                <a:hlinkClick r:id="rId8" action="ppaction://hlinksldjump"/>
              </a:rPr>
              <a:t>Separating</a:t>
            </a:r>
            <a:r>
              <a:rPr sz="1200" spc="-25" dirty="0">
                <a:solidFill>
                  <a:srgbClr val="191919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1200" dirty="0">
                <a:solidFill>
                  <a:srgbClr val="191919"/>
                </a:solidFill>
                <a:latin typeface="Arial"/>
                <a:cs typeface="Arial"/>
                <a:hlinkClick r:id="rId8" action="ppaction://hlinksldjump"/>
              </a:rPr>
              <a:t>the</a:t>
            </a:r>
            <a:r>
              <a:rPr sz="1200" spc="-40" dirty="0">
                <a:solidFill>
                  <a:srgbClr val="191919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1200" spc="-75" dirty="0">
                <a:solidFill>
                  <a:srgbClr val="191919"/>
                </a:solidFill>
                <a:latin typeface="Arial"/>
                <a:cs typeface="Arial"/>
                <a:hlinkClick r:id="rId8" action="ppaction://hlinksldjump"/>
              </a:rPr>
              <a:t>unobservable</a:t>
            </a:r>
            <a:r>
              <a:rPr sz="1200" spc="-10" dirty="0">
                <a:solidFill>
                  <a:srgbClr val="191919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1200" spc="-105" dirty="0">
                <a:solidFill>
                  <a:srgbClr val="191919"/>
                </a:solidFill>
                <a:latin typeface="Arial"/>
                <a:cs typeface="Arial"/>
                <a:hlinkClick r:id="rId8" action="ppaction://hlinksldjump"/>
              </a:rPr>
              <a:t>subspace</a:t>
            </a:r>
            <a:r>
              <a:rPr sz="1200" spc="-105" dirty="0">
                <a:solidFill>
                  <a:srgbClr val="191919"/>
                </a:solidFill>
                <a:latin typeface="Arial"/>
                <a:cs typeface="Arial"/>
              </a:rPr>
              <a:t> 	</a:t>
            </a:r>
            <a:r>
              <a:rPr sz="1200" spc="-55" dirty="0">
                <a:solidFill>
                  <a:srgbClr val="333333"/>
                </a:solidFill>
                <a:latin typeface="Arial"/>
                <a:cs typeface="Arial"/>
                <a:hlinkClick r:id="rId9" action="ppaction://hlinksldjump"/>
              </a:rPr>
              <a:t>Discrete-</a:t>
            </a:r>
            <a:r>
              <a:rPr sz="1200" spc="-25" dirty="0">
                <a:solidFill>
                  <a:srgbClr val="333333"/>
                </a:solidFill>
                <a:latin typeface="Arial"/>
                <a:cs typeface="Arial"/>
                <a:hlinkClick r:id="rId9" action="ppaction://hlinksldjump"/>
              </a:rPr>
              <a:t>time</a:t>
            </a:r>
            <a:r>
              <a:rPr sz="1200" spc="15" dirty="0">
                <a:solidFill>
                  <a:srgbClr val="333333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Arial"/>
                <a:cs typeface="Arial"/>
                <a:hlinkClick r:id="rId9" action="ppaction://hlinksldjump"/>
              </a:rPr>
              <a:t>version</a:t>
            </a:r>
            <a:endParaRPr sz="1200">
              <a:latin typeface="Arial"/>
              <a:cs typeface="Arial"/>
            </a:endParaRPr>
          </a:p>
          <a:p>
            <a:pPr marL="384175" marR="732790">
              <a:lnSpc>
                <a:spcPct val="100000"/>
              </a:lnSpc>
              <a:spcBef>
                <a:spcPts val="10"/>
              </a:spcBef>
            </a:pPr>
            <a:r>
              <a:rPr sz="1200" spc="-10" dirty="0">
                <a:solidFill>
                  <a:srgbClr val="333333"/>
                </a:solidFill>
                <a:latin typeface="Arial"/>
                <a:cs typeface="Arial"/>
                <a:hlinkClick r:id="rId10" action="ppaction://hlinksldjump"/>
              </a:rPr>
              <a:t>Detectability</a:t>
            </a:r>
            <a:r>
              <a:rPr sz="12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333333"/>
                </a:solidFill>
                <a:latin typeface="Arial"/>
                <a:cs typeface="Arial"/>
                <a:hlinkClick r:id="rId11" action="ppaction://hlinksldjump"/>
              </a:rPr>
              <a:t>Continuous-</a:t>
            </a:r>
            <a:r>
              <a:rPr sz="1200" spc="-25" dirty="0">
                <a:solidFill>
                  <a:srgbClr val="333333"/>
                </a:solidFill>
                <a:latin typeface="Arial"/>
                <a:cs typeface="Arial"/>
                <a:hlinkClick r:id="rId11" action="ppaction://hlinksldjump"/>
              </a:rPr>
              <a:t>time</a:t>
            </a:r>
            <a:r>
              <a:rPr sz="1200" spc="30" dirty="0">
                <a:solidFill>
                  <a:srgbClr val="333333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spc="-70" dirty="0">
                <a:solidFill>
                  <a:srgbClr val="333333"/>
                </a:solidFill>
                <a:latin typeface="Arial"/>
                <a:cs typeface="Arial"/>
                <a:hlinkClick r:id="rId11" action="ppaction://hlinksldjump"/>
              </a:rPr>
              <a:t>version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950"/>
              </a:spcBef>
              <a:buAutoNum type="arabicPeriod" startAt="5"/>
              <a:tabLst>
                <a:tab pos="193675" algn="l"/>
              </a:tabLst>
            </a:pPr>
            <a:r>
              <a:rPr sz="1200" spc="-55" dirty="0">
                <a:solidFill>
                  <a:srgbClr val="7F7F7F"/>
                </a:solidFill>
                <a:latin typeface="Arial"/>
                <a:cs typeface="Arial"/>
                <a:hlinkClick r:id="rId12" action="ppaction://hlinksldjump"/>
              </a:rPr>
              <a:t>Transfer-</a:t>
            </a:r>
            <a:r>
              <a:rPr sz="1200" spc="-35" dirty="0">
                <a:solidFill>
                  <a:srgbClr val="7F7F7F"/>
                </a:solidFill>
                <a:latin typeface="Arial"/>
                <a:cs typeface="Arial"/>
                <a:hlinkClick r:id="rId12" action="ppaction://hlinksldjump"/>
              </a:rPr>
              <a:t>function</a:t>
            </a:r>
            <a:r>
              <a:rPr sz="1200" spc="40" dirty="0">
                <a:solidFill>
                  <a:srgbClr val="7F7F7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sz="1200" spc="-10" dirty="0">
                <a:solidFill>
                  <a:srgbClr val="7F7F7F"/>
                </a:solidFill>
                <a:latin typeface="Arial"/>
                <a:cs typeface="Arial"/>
                <a:hlinkClick r:id="rId12" action="ppaction://hlinksldjump"/>
              </a:rPr>
              <a:t>perspective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950"/>
              </a:spcBef>
              <a:buAutoNum type="arabicPeriod" startAt="5"/>
              <a:tabLst>
                <a:tab pos="193675" algn="l"/>
              </a:tabLst>
            </a:pPr>
            <a:r>
              <a:rPr sz="1200" spc="-4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Kalman</a:t>
            </a:r>
            <a:r>
              <a:rPr sz="1200" spc="-3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200" spc="-1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decomposition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67573" y="3338410"/>
            <a:ext cx="87312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BF447D"/>
                </a:solidFill>
                <a:latin typeface="Arial"/>
                <a:cs typeface="Arial"/>
                <a:hlinkClick r:id="rId14" action="ppaction://hlinksldjump"/>
              </a:rPr>
              <a:t>Kalman</a:t>
            </a:r>
            <a:r>
              <a:rPr sz="600" spc="245" dirty="0">
                <a:solidFill>
                  <a:srgbClr val="BF447D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14" action="ppaction://hlinksldjump"/>
              </a:rPr>
              <a:t>decomposition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27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31</a:t>
            </a: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7"/>
              <p:cNvSpPr txBox="1"/>
              <p:nvPr/>
            </p:nvSpPr>
            <p:spPr>
              <a:xfrm>
                <a:off x="465137" y="1875687"/>
                <a:ext cx="3972560" cy="281167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pl-PL" sz="1100" i="1" spc="-135" dirty="0">
                    <a:solidFill>
                      <a:srgbClr val="FFFFFF"/>
                    </a:solidFill>
                    <a:latin typeface="Arial"/>
                    <a:cs typeface="Arial"/>
                  </a:rPr>
                  <a:t>G</a:t>
                </a:r>
                <a:r>
                  <a:rPr lang="pl-PL" sz="1100" i="1" spc="-17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pl-PL" sz="11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lang="pl-PL" sz="11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z</a:t>
                </a:r>
                <a:r>
                  <a:rPr lang="pl-PL" sz="1100" i="1" spc="-204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pl-PL" sz="1100" spc="55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lang="pl-PL" sz="11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pl-PL" sz="11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lang="pl-PL" sz="11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pl-PL" sz="1100" i="1" spc="-110" dirty="0">
                    <a:solidFill>
                      <a:srgbClr val="FFFFFF"/>
                    </a:solidFill>
                    <a:latin typeface="Arial"/>
                    <a:cs typeface="Arial"/>
                  </a:rPr>
                  <a:t>C</a:t>
                </a:r>
                <a:r>
                  <a:rPr lang="pl-PL" sz="1100" i="1" spc="-16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pl-PL" sz="110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lang="pl-PL" sz="11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zI</a:t>
                </a:r>
                <a:r>
                  <a:rPr lang="pl-PL" sz="1100" i="1" spc="10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pl-PL" sz="1100" i="1" spc="175" dirty="0">
                    <a:solidFill>
                      <a:srgbClr val="FFFFFF"/>
                    </a:solidFill>
                    <a:latin typeface="Hack"/>
                    <a:cs typeface="Hack"/>
                  </a:rPr>
                  <a:t>−</a:t>
                </a:r>
                <a:r>
                  <a:rPr lang="pl-PL" sz="1100" i="1" spc="-405" dirty="0">
                    <a:solidFill>
                      <a:srgbClr val="FFFFFF"/>
                    </a:solidFill>
                    <a:latin typeface="Hack"/>
                    <a:cs typeface="Hack"/>
                  </a:rPr>
                  <a:t> </a:t>
                </a:r>
                <a:r>
                  <a:rPr lang="pl-PL" sz="11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lang="pl-PL" sz="110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lang="pl-PL" sz="1200" i="1" baseline="31250" dirty="0">
                    <a:solidFill>
                      <a:srgbClr val="FFFFFF"/>
                    </a:solidFill>
                    <a:latin typeface="Hack"/>
                    <a:cs typeface="Hack"/>
                  </a:rPr>
                  <a:t>−</a:t>
                </a:r>
                <a:r>
                  <a:rPr lang="pl-PL" sz="1200" baseline="31250" dirty="0">
                    <a:solidFill>
                      <a:srgbClr val="FFFFFF"/>
                    </a:solidFill>
                    <a:latin typeface="Arial"/>
                    <a:cs typeface="Arial"/>
                  </a:rPr>
                  <a:t>1</a:t>
                </a:r>
                <a:r>
                  <a:rPr lang="pl-PL" sz="11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B</a:t>
                </a:r>
                <a:r>
                  <a:rPr lang="pl-PL" sz="1100" i="1" spc="4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pl-PL" sz="11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+</a:t>
                </a:r>
                <a:r>
                  <a:rPr lang="pl-PL" sz="11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pl-PL" sz="11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D</a:t>
                </a:r>
                <a:r>
                  <a:rPr lang="pl-PL" sz="1100" i="1" spc="10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pl-PL" sz="11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sz="1100" b="0" i="0" spc="200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  <m:f>
                      <m:fPr>
                        <m:ctrlPr>
                          <a:rPr lang="en-US" altLang="zh-CN" sz="1100" b="0" i="1" spc="20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fPr>
                      <m:num>
                        <m:r>
                          <a:rPr lang="zh-CN" altLang="pl-PL" sz="1100" b="0" i="1" spc="20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𝐵</m:t>
                        </m:r>
                        <m:d>
                          <m:dPr>
                            <m:ctrlPr>
                              <a:rPr lang="en-US" altLang="zh-CN" sz="1100" b="0" i="1" spc="200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r>
                              <a:rPr lang="en-US" altLang="zh-CN" sz="1100" b="0" i="1" spc="200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𝑧</m:t>
                            </m:r>
                          </m:e>
                        </m:d>
                      </m:num>
                      <m:den>
                        <m:r>
                          <a:rPr lang="en-US" altLang="zh-CN" sz="1100" b="0" i="1" spc="20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𝐴</m:t>
                        </m:r>
                        <m:d>
                          <m:dPr>
                            <m:ctrlPr>
                              <a:rPr lang="en-US" altLang="zh-CN" sz="1100" b="0" i="1" spc="200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</m:ctrlPr>
                          </m:dPr>
                          <m:e>
                            <m:r>
                              <a:rPr lang="en-US" altLang="zh-CN" sz="1100" b="0" i="1" spc="200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Arial"/>
                              </a:rPr>
                              <m:t>𝑧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11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  </a:t>
                </a:r>
                <a:r>
                  <a:rPr lang="pl-PL" sz="11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,</a:t>
                </a:r>
                <a:r>
                  <a:rPr lang="pl-PL" sz="1100" i="1" spc="26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pl-PL" sz="1100" i="1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lang="pl-PL" sz="11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lang="pl-PL" sz="1100" i="1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z</a:t>
                </a:r>
                <a:r>
                  <a:rPr lang="pl-PL" sz="1100" i="1" spc="-204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pl-PL" sz="1100" spc="55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lang="pl-PL" sz="11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pl-PL" sz="11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lang="pl-PL" sz="11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pl-PL" sz="1100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det</a:t>
                </a:r>
                <a:r>
                  <a:rPr lang="pl-PL" sz="1100" spc="-114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pl-PL" sz="110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lang="pl-PL" sz="11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zI</a:t>
                </a:r>
                <a:r>
                  <a:rPr lang="pl-PL" sz="1100" i="1" spc="10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pl-PL" sz="1100" i="1" spc="175" dirty="0">
                    <a:solidFill>
                      <a:srgbClr val="FFFFFF"/>
                    </a:solidFill>
                    <a:latin typeface="Hack"/>
                    <a:cs typeface="Hack"/>
                  </a:rPr>
                  <a:t>−</a:t>
                </a:r>
                <a:r>
                  <a:rPr lang="pl-PL" sz="1100" i="1" spc="-405" dirty="0">
                    <a:solidFill>
                      <a:srgbClr val="FFFFFF"/>
                    </a:solidFill>
                    <a:latin typeface="Hack"/>
                    <a:cs typeface="Hack"/>
                  </a:rPr>
                  <a:t> </a:t>
                </a:r>
                <a:r>
                  <a:rPr lang="pl-PL" sz="11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lang="pl-PL" sz="110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lang="pl-PL" sz="1100" spc="26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pl-PL" sz="1100" spc="-60" dirty="0">
                    <a:solidFill>
                      <a:srgbClr val="FFFFFF"/>
                    </a:solidFill>
                    <a:latin typeface="Arial"/>
                    <a:cs typeface="Arial"/>
                  </a:rPr>
                  <a:t>order</a:t>
                </a:r>
                <a:r>
                  <a:rPr lang="pl-PL" sz="1100" spc="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pl-PL" sz="1100" dirty="0">
                    <a:solidFill>
                      <a:srgbClr val="FFFFFF"/>
                    </a:solidFill>
                    <a:latin typeface="Arial"/>
                    <a:cs typeface="Arial"/>
                  </a:rPr>
                  <a:t>:</a:t>
                </a:r>
                <a:r>
                  <a:rPr lang="pl-PL" sz="11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pl-PL" sz="1100" i="1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n</a:t>
                </a:r>
                <a:endParaRPr sz="11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7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37" y="1875687"/>
                <a:ext cx="3972560" cy="281167"/>
              </a:xfrm>
              <a:prstGeom prst="rect">
                <a:avLst/>
              </a:prstGeom>
              <a:blipFill>
                <a:blip r:embed="rId2"/>
                <a:stretch>
                  <a:fillRect l="-1227" b="-10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95" dirty="0"/>
              <a:t>Transfer-</a:t>
            </a:r>
            <a:r>
              <a:rPr spc="-90" dirty="0"/>
              <a:t>function</a:t>
            </a:r>
            <a:r>
              <a:rPr spc="120" dirty="0"/>
              <a:t> </a:t>
            </a:r>
            <a:r>
              <a:rPr spc="-95" dirty="0"/>
              <a:t>perspective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uncontrollable</a:t>
            </a:r>
            <a:r>
              <a:rPr spc="-10" dirty="0"/>
              <a:t> </a:t>
            </a:r>
            <a:r>
              <a:rPr spc="-55" dirty="0"/>
              <a:t>system:</a:t>
            </a:r>
            <a:r>
              <a:rPr spc="160" dirty="0"/>
              <a:t> </a:t>
            </a:r>
            <a:r>
              <a:rPr i="1" spc="-130" dirty="0">
                <a:latin typeface="Arial"/>
                <a:cs typeface="Arial"/>
              </a:rPr>
              <a:t>C</a:t>
            </a:r>
            <a:r>
              <a:rPr i="1" spc="-190" dirty="0">
                <a:latin typeface="Arial"/>
                <a:cs typeface="Arial"/>
              </a:rPr>
              <a:t> </a:t>
            </a:r>
            <a:r>
              <a:rPr dirty="0"/>
              <a:t>(</a:t>
            </a:r>
            <a:r>
              <a:rPr i="1" dirty="0">
                <a:latin typeface="Arial"/>
                <a:cs typeface="Arial"/>
              </a:rPr>
              <a:t>zI</a:t>
            </a:r>
            <a:r>
              <a:rPr i="1" spc="70" dirty="0">
                <a:latin typeface="Arial"/>
                <a:cs typeface="Arial"/>
              </a:rPr>
              <a:t> </a:t>
            </a:r>
            <a:r>
              <a:rPr i="1" spc="200" dirty="0">
                <a:latin typeface="Hack"/>
                <a:cs typeface="Hack"/>
              </a:rPr>
              <a:t>−</a:t>
            </a:r>
            <a:r>
              <a:rPr i="1" spc="-459" dirty="0">
                <a:latin typeface="Hack"/>
                <a:cs typeface="Hack"/>
              </a:rPr>
              <a:t> </a:t>
            </a:r>
            <a:r>
              <a:rPr i="1" dirty="0">
                <a:latin typeface="Arial"/>
                <a:cs typeface="Arial"/>
              </a:rPr>
              <a:t>A</a:t>
            </a:r>
            <a:r>
              <a:rPr dirty="0"/>
              <a:t>)</a:t>
            </a:r>
            <a:r>
              <a:rPr sz="1200" i="1" baseline="34722" dirty="0">
                <a:latin typeface="Hack"/>
                <a:cs typeface="Hack"/>
              </a:rPr>
              <a:t>−</a:t>
            </a:r>
            <a:r>
              <a:rPr sz="1200" baseline="34722" dirty="0"/>
              <a:t>1</a:t>
            </a:r>
            <a:r>
              <a:rPr sz="1200" i="1" dirty="0">
                <a:latin typeface="Arial"/>
                <a:cs typeface="Arial"/>
              </a:rPr>
              <a:t>B</a:t>
            </a:r>
            <a:r>
              <a:rPr sz="1200" i="1" spc="10" dirty="0">
                <a:latin typeface="Arial"/>
                <a:cs typeface="Arial"/>
              </a:rPr>
              <a:t> </a:t>
            </a:r>
            <a:r>
              <a:rPr sz="1200" spc="200" dirty="0"/>
              <a:t>+</a:t>
            </a:r>
            <a:r>
              <a:rPr sz="1200" spc="-85" dirty="0"/>
              <a:t> </a:t>
            </a:r>
            <a:r>
              <a:rPr sz="1200" i="1" dirty="0">
                <a:latin typeface="Arial"/>
                <a:cs typeface="Arial"/>
              </a:rPr>
              <a:t>D</a:t>
            </a:r>
            <a:r>
              <a:rPr sz="1200" i="1" spc="70" dirty="0">
                <a:latin typeface="Arial"/>
                <a:cs typeface="Arial"/>
              </a:rPr>
              <a:t> </a:t>
            </a:r>
            <a:r>
              <a:rPr sz="1200" spc="200" dirty="0"/>
              <a:t>=</a:t>
            </a:r>
            <a:r>
              <a:rPr sz="1200" spc="-20" dirty="0"/>
              <a:t> </a:t>
            </a:r>
            <a:r>
              <a:rPr sz="1200" i="1" spc="-580" dirty="0">
                <a:latin typeface="Arial"/>
                <a:cs typeface="Arial"/>
              </a:rPr>
              <a:t>C</a:t>
            </a:r>
            <a:r>
              <a:rPr sz="1800" spc="-307" baseline="13888" dirty="0"/>
              <a:t>¯</a:t>
            </a:r>
            <a:r>
              <a:rPr sz="1200" i="1" spc="-75" baseline="-13888" dirty="0">
                <a:latin typeface="Arial"/>
                <a:cs typeface="Arial"/>
              </a:rPr>
              <a:t>c</a:t>
            </a:r>
            <a:r>
              <a:rPr sz="1200" i="1" spc="-165" baseline="-13888" dirty="0">
                <a:latin typeface="Arial"/>
                <a:cs typeface="Arial"/>
              </a:rPr>
              <a:t> </a:t>
            </a:r>
            <a:r>
              <a:rPr sz="1200" dirty="0"/>
              <a:t>(</a:t>
            </a:r>
            <a:r>
              <a:rPr sz="1200" i="1" dirty="0">
                <a:latin typeface="Arial"/>
                <a:cs typeface="Arial"/>
              </a:rPr>
              <a:t>zI</a:t>
            </a:r>
            <a:r>
              <a:rPr sz="1200" i="1" spc="70" dirty="0">
                <a:latin typeface="Arial"/>
                <a:cs typeface="Arial"/>
              </a:rPr>
              <a:t> </a:t>
            </a:r>
            <a:r>
              <a:rPr sz="1200" i="1" spc="200" dirty="0">
                <a:latin typeface="Hack"/>
                <a:cs typeface="Hack"/>
              </a:rPr>
              <a:t>−</a:t>
            </a:r>
            <a:r>
              <a:rPr sz="1200" i="1" spc="-459" dirty="0">
                <a:latin typeface="Hack"/>
                <a:cs typeface="Hack"/>
              </a:rPr>
              <a:t> </a:t>
            </a:r>
            <a:r>
              <a:rPr sz="1200" i="1" spc="-580" dirty="0">
                <a:latin typeface="Arial"/>
                <a:cs typeface="Arial"/>
              </a:rPr>
              <a:t>A</a:t>
            </a:r>
            <a:r>
              <a:rPr sz="1800" spc="-195" baseline="13888" dirty="0"/>
              <a:t>¯</a:t>
            </a:r>
            <a:r>
              <a:rPr sz="1200" i="1" spc="-60" baseline="-13888" dirty="0">
                <a:latin typeface="Arial"/>
                <a:cs typeface="Arial"/>
              </a:rPr>
              <a:t>c</a:t>
            </a:r>
            <a:r>
              <a:rPr sz="1200" i="1" spc="-157" baseline="-13888" dirty="0">
                <a:latin typeface="Arial"/>
                <a:cs typeface="Arial"/>
              </a:rPr>
              <a:t> </a:t>
            </a:r>
            <a:r>
              <a:rPr sz="1200" spc="30" dirty="0"/>
              <a:t>)</a:t>
            </a:r>
            <a:r>
              <a:rPr sz="1200" i="1" spc="44" baseline="34722" dirty="0">
                <a:latin typeface="Hack"/>
                <a:cs typeface="Hack"/>
              </a:rPr>
              <a:t>−</a:t>
            </a:r>
            <a:r>
              <a:rPr sz="1200" spc="112" baseline="34722" dirty="0"/>
              <a:t>1</a:t>
            </a:r>
            <a:r>
              <a:rPr sz="1200" i="1" spc="-530" dirty="0">
                <a:latin typeface="Arial"/>
                <a:cs typeface="Arial"/>
              </a:rPr>
              <a:t>B</a:t>
            </a:r>
            <a:r>
              <a:rPr sz="1800" spc="-44" baseline="13888" dirty="0"/>
              <a:t>¯</a:t>
            </a:r>
            <a:r>
              <a:rPr sz="1200" i="1" spc="44" baseline="-13888" dirty="0">
                <a:latin typeface="Arial"/>
                <a:cs typeface="Arial"/>
              </a:rPr>
              <a:t>c</a:t>
            </a:r>
            <a:r>
              <a:rPr sz="1200" i="1" spc="202" baseline="-13888" dirty="0">
                <a:latin typeface="Arial"/>
                <a:cs typeface="Arial"/>
              </a:rPr>
              <a:t> </a:t>
            </a:r>
            <a:r>
              <a:rPr sz="1200" spc="200" dirty="0"/>
              <a:t>+</a:t>
            </a:r>
            <a:r>
              <a:rPr sz="1200" spc="-85" dirty="0"/>
              <a:t> </a:t>
            </a:r>
            <a:r>
              <a:rPr sz="1200" i="1" spc="-50" dirty="0">
                <a:latin typeface="Arial"/>
                <a:cs typeface="Arial"/>
              </a:rPr>
              <a:t>D</a:t>
            </a:r>
            <a:endParaRPr sz="1200">
              <a:latin typeface="Arial"/>
              <a:cs typeface="Arial"/>
            </a:endParaRPr>
          </a:p>
          <a:p>
            <a:pPr marL="129539">
              <a:lnSpc>
                <a:spcPct val="100000"/>
              </a:lnSpc>
              <a:spcBef>
                <a:spcPts val="1030"/>
              </a:spcBef>
            </a:pPr>
            <a:r>
              <a:rPr spc="-75" dirty="0"/>
              <a:t>unobservable</a:t>
            </a:r>
            <a:r>
              <a:rPr spc="-10" dirty="0"/>
              <a:t> </a:t>
            </a:r>
            <a:r>
              <a:rPr spc="-55" dirty="0"/>
              <a:t>system:</a:t>
            </a:r>
            <a:r>
              <a:rPr spc="155" dirty="0"/>
              <a:t> </a:t>
            </a:r>
            <a:r>
              <a:rPr i="1" spc="-130" dirty="0">
                <a:latin typeface="Arial"/>
                <a:cs typeface="Arial"/>
              </a:rPr>
              <a:t>C</a:t>
            </a:r>
            <a:r>
              <a:rPr i="1" spc="-190" dirty="0">
                <a:latin typeface="Arial"/>
                <a:cs typeface="Arial"/>
              </a:rPr>
              <a:t> </a:t>
            </a:r>
            <a:r>
              <a:rPr dirty="0"/>
              <a:t>(</a:t>
            </a:r>
            <a:r>
              <a:rPr i="1" dirty="0">
                <a:latin typeface="Arial"/>
                <a:cs typeface="Arial"/>
              </a:rPr>
              <a:t>zI</a:t>
            </a:r>
            <a:r>
              <a:rPr i="1" spc="70" dirty="0">
                <a:latin typeface="Arial"/>
                <a:cs typeface="Arial"/>
              </a:rPr>
              <a:t> </a:t>
            </a:r>
            <a:r>
              <a:rPr i="1" spc="200" dirty="0">
                <a:latin typeface="Hack"/>
                <a:cs typeface="Hack"/>
              </a:rPr>
              <a:t>−</a:t>
            </a:r>
            <a:r>
              <a:rPr i="1" spc="-459" dirty="0">
                <a:latin typeface="Hack"/>
                <a:cs typeface="Hack"/>
              </a:rPr>
              <a:t> </a:t>
            </a:r>
            <a:r>
              <a:rPr i="1" dirty="0">
                <a:latin typeface="Arial"/>
                <a:cs typeface="Arial"/>
              </a:rPr>
              <a:t>A</a:t>
            </a:r>
            <a:r>
              <a:rPr dirty="0"/>
              <a:t>)</a:t>
            </a:r>
            <a:r>
              <a:rPr sz="1200" i="1" baseline="34722" dirty="0">
                <a:latin typeface="Hack"/>
                <a:cs typeface="Hack"/>
              </a:rPr>
              <a:t>−</a:t>
            </a:r>
            <a:r>
              <a:rPr sz="1200" baseline="34722" dirty="0"/>
              <a:t>1</a:t>
            </a:r>
            <a:r>
              <a:rPr sz="1200" i="1" dirty="0">
                <a:latin typeface="Arial"/>
                <a:cs typeface="Arial"/>
              </a:rPr>
              <a:t>B</a:t>
            </a:r>
            <a:r>
              <a:rPr sz="1200" i="1" spc="10" dirty="0">
                <a:latin typeface="Arial"/>
                <a:cs typeface="Arial"/>
              </a:rPr>
              <a:t> </a:t>
            </a:r>
            <a:r>
              <a:rPr sz="1200" spc="200" dirty="0"/>
              <a:t>+</a:t>
            </a:r>
            <a:r>
              <a:rPr sz="1200" spc="-80" dirty="0"/>
              <a:t> </a:t>
            </a:r>
            <a:r>
              <a:rPr sz="1200" i="1" dirty="0">
                <a:latin typeface="Arial"/>
                <a:cs typeface="Arial"/>
              </a:rPr>
              <a:t>D</a:t>
            </a:r>
            <a:r>
              <a:rPr sz="1200" i="1" spc="65" dirty="0">
                <a:latin typeface="Arial"/>
                <a:cs typeface="Arial"/>
              </a:rPr>
              <a:t> </a:t>
            </a:r>
            <a:r>
              <a:rPr sz="1200" spc="200" dirty="0"/>
              <a:t>=</a:t>
            </a:r>
            <a:r>
              <a:rPr sz="1200" spc="-20" dirty="0"/>
              <a:t> </a:t>
            </a:r>
            <a:r>
              <a:rPr sz="1200" i="1" spc="-575" dirty="0">
                <a:latin typeface="Arial"/>
                <a:cs typeface="Arial"/>
              </a:rPr>
              <a:t>C</a:t>
            </a:r>
            <a:r>
              <a:rPr sz="1800" spc="-300" baseline="13888" dirty="0"/>
              <a:t>¯</a:t>
            </a:r>
            <a:r>
              <a:rPr sz="1200" i="1" spc="-67" baseline="-13888" dirty="0">
                <a:latin typeface="Arial"/>
                <a:cs typeface="Arial"/>
              </a:rPr>
              <a:t>o</a:t>
            </a:r>
            <a:r>
              <a:rPr sz="1200" i="1" spc="-179" baseline="-13888" dirty="0">
                <a:latin typeface="Arial"/>
                <a:cs typeface="Arial"/>
              </a:rPr>
              <a:t> </a:t>
            </a:r>
            <a:r>
              <a:rPr sz="1200" dirty="0"/>
              <a:t>(</a:t>
            </a:r>
            <a:r>
              <a:rPr sz="1200" i="1" dirty="0">
                <a:latin typeface="Arial"/>
                <a:cs typeface="Arial"/>
              </a:rPr>
              <a:t>zI</a:t>
            </a:r>
            <a:r>
              <a:rPr sz="1200" i="1" spc="65" dirty="0">
                <a:latin typeface="Arial"/>
                <a:cs typeface="Arial"/>
              </a:rPr>
              <a:t> </a:t>
            </a:r>
            <a:r>
              <a:rPr sz="1200" i="1" spc="200" dirty="0">
                <a:latin typeface="Hack"/>
                <a:cs typeface="Hack"/>
              </a:rPr>
              <a:t>−</a:t>
            </a:r>
            <a:r>
              <a:rPr sz="1200" i="1" spc="-459" dirty="0">
                <a:latin typeface="Hack"/>
                <a:cs typeface="Hack"/>
              </a:rPr>
              <a:t> </a:t>
            </a:r>
            <a:r>
              <a:rPr sz="1200" i="1" spc="-580" dirty="0">
                <a:latin typeface="Arial"/>
                <a:cs typeface="Arial"/>
              </a:rPr>
              <a:t>A</a:t>
            </a:r>
            <a:r>
              <a:rPr sz="1800" spc="-195" baseline="13888" dirty="0"/>
              <a:t>¯</a:t>
            </a:r>
            <a:r>
              <a:rPr sz="1200" i="1" spc="-60" baseline="-13888" dirty="0">
                <a:latin typeface="Arial"/>
                <a:cs typeface="Arial"/>
              </a:rPr>
              <a:t>o</a:t>
            </a:r>
            <a:r>
              <a:rPr sz="1200" i="1" spc="-179" baseline="-13888" dirty="0">
                <a:latin typeface="Arial"/>
                <a:cs typeface="Arial"/>
              </a:rPr>
              <a:t> </a:t>
            </a:r>
            <a:r>
              <a:rPr sz="1200" spc="30" dirty="0"/>
              <a:t>)</a:t>
            </a:r>
            <a:r>
              <a:rPr sz="1200" i="1" spc="44" baseline="34722" dirty="0">
                <a:latin typeface="Hack"/>
                <a:cs typeface="Hack"/>
              </a:rPr>
              <a:t>−</a:t>
            </a:r>
            <a:r>
              <a:rPr sz="1200" spc="120" baseline="34722" dirty="0"/>
              <a:t>1</a:t>
            </a:r>
            <a:r>
              <a:rPr sz="1200" i="1" spc="-530" dirty="0">
                <a:latin typeface="Arial"/>
                <a:cs typeface="Arial"/>
              </a:rPr>
              <a:t>B</a:t>
            </a:r>
            <a:r>
              <a:rPr sz="1800" spc="-44" baseline="13888" dirty="0"/>
              <a:t>¯</a:t>
            </a:r>
            <a:r>
              <a:rPr sz="1200" i="1" spc="44" baseline="-13888" dirty="0">
                <a:latin typeface="Arial"/>
                <a:cs typeface="Arial"/>
              </a:rPr>
              <a:t>o</a:t>
            </a:r>
            <a:r>
              <a:rPr sz="1200" i="1" spc="195" baseline="-13888" dirty="0">
                <a:latin typeface="Arial"/>
                <a:cs typeface="Arial"/>
              </a:rPr>
              <a:t> </a:t>
            </a:r>
            <a:r>
              <a:rPr sz="1200" spc="200" dirty="0"/>
              <a:t>+</a:t>
            </a:r>
            <a:r>
              <a:rPr sz="1200" spc="-85" dirty="0"/>
              <a:t> </a:t>
            </a:r>
            <a:r>
              <a:rPr sz="1200" i="1" spc="-50" dirty="0">
                <a:latin typeface="Arial"/>
                <a:cs typeface="Arial"/>
              </a:rPr>
              <a:t>D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75"/>
              </a:spcBef>
            </a:pPr>
            <a:r>
              <a:rPr spc="-75" dirty="0"/>
              <a:t>where</a:t>
            </a:r>
            <a:r>
              <a:rPr spc="65" dirty="0"/>
              <a:t> </a:t>
            </a:r>
            <a:r>
              <a:rPr i="1" dirty="0">
                <a:latin typeface="Arial"/>
                <a:cs typeface="Arial"/>
              </a:rPr>
              <a:t>A</a:t>
            </a:r>
            <a:r>
              <a:rPr i="1" spc="5" dirty="0">
                <a:latin typeface="Arial"/>
                <a:cs typeface="Arial"/>
              </a:rPr>
              <a:t> </a:t>
            </a:r>
            <a:r>
              <a:rPr i="1" spc="65" dirty="0">
                <a:latin typeface="Hack"/>
                <a:cs typeface="Hack"/>
              </a:rPr>
              <a:t>∈</a:t>
            </a:r>
            <a:r>
              <a:rPr i="1" spc="-380" dirty="0">
                <a:latin typeface="Hack"/>
                <a:cs typeface="Hack"/>
              </a:rPr>
              <a:t> </a:t>
            </a:r>
            <a:r>
              <a:rPr spc="50" dirty="0">
                <a:latin typeface="Times New Roman"/>
                <a:cs typeface="Times New Roman"/>
              </a:rPr>
              <a:t>R</a:t>
            </a:r>
            <a:r>
              <a:rPr sz="1200" i="1" spc="75" baseline="31250" dirty="0">
                <a:latin typeface="Arial"/>
                <a:cs typeface="Arial"/>
              </a:rPr>
              <a:t>n</a:t>
            </a:r>
            <a:r>
              <a:rPr sz="1200" i="1" spc="75" baseline="31250" dirty="0">
                <a:latin typeface="Hack"/>
                <a:cs typeface="Hack"/>
              </a:rPr>
              <a:t>×</a:t>
            </a:r>
            <a:r>
              <a:rPr sz="1200" i="1" spc="75" baseline="31250" dirty="0">
                <a:latin typeface="Arial"/>
                <a:cs typeface="Arial"/>
              </a:rPr>
              <a:t>n</a:t>
            </a:r>
            <a:r>
              <a:rPr sz="1200" spc="50" dirty="0"/>
              <a:t>,</a:t>
            </a:r>
            <a:r>
              <a:rPr sz="1200" spc="65" dirty="0"/>
              <a:t> </a:t>
            </a:r>
            <a:r>
              <a:rPr sz="1200" i="1" spc="-555" dirty="0">
                <a:latin typeface="Arial"/>
                <a:cs typeface="Arial"/>
              </a:rPr>
              <a:t>A</a:t>
            </a:r>
            <a:r>
              <a:rPr sz="1800" spc="-157" baseline="13888" dirty="0"/>
              <a:t>¯</a:t>
            </a:r>
            <a:r>
              <a:rPr sz="1200" i="1" spc="-22" baseline="-13888" dirty="0">
                <a:latin typeface="Arial"/>
                <a:cs typeface="Arial"/>
              </a:rPr>
              <a:t>c</a:t>
            </a:r>
            <a:r>
              <a:rPr sz="1200" i="1" spc="359" baseline="-13888" dirty="0">
                <a:latin typeface="Arial"/>
                <a:cs typeface="Arial"/>
              </a:rPr>
              <a:t> </a:t>
            </a:r>
            <a:r>
              <a:rPr sz="1200" i="1" spc="65" dirty="0">
                <a:latin typeface="Hack"/>
                <a:cs typeface="Hack"/>
              </a:rPr>
              <a:t>∈</a:t>
            </a:r>
            <a:r>
              <a:rPr sz="1200" i="1" spc="-380" dirty="0">
                <a:latin typeface="Hack"/>
                <a:cs typeface="Hack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i="1" baseline="31250" dirty="0">
                <a:latin typeface="Arial"/>
                <a:cs typeface="Arial"/>
              </a:rPr>
              <a:t>n</a:t>
            </a:r>
            <a:r>
              <a:rPr sz="900" baseline="27777" dirty="0"/>
              <a:t>1</a:t>
            </a:r>
            <a:r>
              <a:rPr sz="1200" i="1" baseline="31250" dirty="0">
                <a:latin typeface="Hack"/>
                <a:cs typeface="Hack"/>
              </a:rPr>
              <a:t>×</a:t>
            </a:r>
            <a:r>
              <a:rPr sz="1200" i="1" baseline="31250" dirty="0">
                <a:latin typeface="Arial"/>
                <a:cs typeface="Arial"/>
              </a:rPr>
              <a:t>n</a:t>
            </a:r>
            <a:r>
              <a:rPr sz="900" baseline="27777" dirty="0"/>
              <a:t>1</a:t>
            </a:r>
            <a:r>
              <a:rPr sz="900" spc="-104" baseline="27777" dirty="0"/>
              <a:t> </a:t>
            </a:r>
            <a:r>
              <a:rPr sz="1200" dirty="0"/>
              <a:t>,</a:t>
            </a:r>
            <a:r>
              <a:rPr sz="1200" spc="70" dirty="0"/>
              <a:t> </a:t>
            </a:r>
            <a:r>
              <a:rPr sz="1200" i="1" spc="-565" dirty="0">
                <a:latin typeface="Arial"/>
                <a:cs typeface="Arial"/>
              </a:rPr>
              <a:t>A</a:t>
            </a:r>
            <a:r>
              <a:rPr sz="1800" spc="-172" baseline="13888" dirty="0"/>
              <a:t>¯</a:t>
            </a:r>
            <a:r>
              <a:rPr sz="1200" i="1" spc="-37" baseline="-13888" dirty="0">
                <a:latin typeface="Arial"/>
                <a:cs typeface="Arial"/>
              </a:rPr>
              <a:t>o</a:t>
            </a:r>
            <a:r>
              <a:rPr sz="1200" i="1" spc="337" baseline="-13888" dirty="0">
                <a:latin typeface="Arial"/>
                <a:cs typeface="Arial"/>
              </a:rPr>
              <a:t> </a:t>
            </a:r>
            <a:r>
              <a:rPr sz="1200" i="1" spc="65" dirty="0">
                <a:latin typeface="Hack"/>
                <a:cs typeface="Hack"/>
              </a:rPr>
              <a:t>∈</a:t>
            </a:r>
            <a:r>
              <a:rPr sz="1200" i="1" spc="-380" dirty="0">
                <a:latin typeface="Hack"/>
                <a:cs typeface="Hack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R</a:t>
            </a:r>
            <a:r>
              <a:rPr sz="1200" i="1" spc="-15" baseline="31250" dirty="0">
                <a:latin typeface="Arial"/>
                <a:cs typeface="Arial"/>
              </a:rPr>
              <a:t>n</a:t>
            </a:r>
            <a:r>
              <a:rPr sz="900" spc="-15" baseline="27777" dirty="0"/>
              <a:t>2</a:t>
            </a:r>
            <a:r>
              <a:rPr sz="1200" i="1" spc="-15" baseline="31250" dirty="0">
                <a:latin typeface="Hack"/>
                <a:cs typeface="Hack"/>
              </a:rPr>
              <a:t>×</a:t>
            </a:r>
            <a:r>
              <a:rPr sz="1200" i="1" spc="-15" baseline="31250" dirty="0">
                <a:latin typeface="Arial"/>
                <a:cs typeface="Arial"/>
              </a:rPr>
              <a:t>n</a:t>
            </a:r>
            <a:r>
              <a:rPr sz="900" spc="-15" baseline="27777" dirty="0"/>
              <a:t>2</a:t>
            </a:r>
            <a:endParaRPr sz="900" baseline="27777">
              <a:latin typeface="Arial"/>
              <a:cs typeface="Arial"/>
            </a:endParaRPr>
          </a:p>
          <a:p>
            <a:pPr marL="142875">
              <a:lnSpc>
                <a:spcPct val="100000"/>
              </a:lnSpc>
              <a:spcBef>
                <a:spcPts val="155"/>
              </a:spcBef>
            </a:pPr>
            <a:r>
              <a:rPr sz="180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▶</a:t>
            </a:r>
            <a:r>
              <a:rPr sz="1800" spc="24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 </a:t>
            </a:r>
            <a:r>
              <a:rPr sz="1200" spc="-55" dirty="0"/>
              <a:t>Order</a:t>
            </a:r>
            <a:r>
              <a:rPr sz="1200" spc="-15" dirty="0"/>
              <a:t> </a:t>
            </a:r>
            <a:r>
              <a:rPr sz="1200" spc="-35" dirty="0"/>
              <a:t>reduction</a:t>
            </a:r>
            <a:r>
              <a:rPr sz="1200" spc="-15" dirty="0"/>
              <a:t> </a:t>
            </a:r>
            <a:r>
              <a:rPr sz="1200" spc="-10" dirty="0"/>
              <a:t>exists</a:t>
            </a:r>
            <a:endParaRPr sz="1200">
              <a:latin typeface="Apple SD Gothic Neo Light"/>
              <a:cs typeface="Apple SD Gothic Neo Ligh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15442" y="2675849"/>
            <a:ext cx="3537408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0504" marR="30480" indent="-19304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▶</a:t>
            </a:r>
            <a:r>
              <a:rPr sz="1800" spc="27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 </a:t>
            </a:r>
            <a:r>
              <a:rPr sz="1200" i="1" spc="95" dirty="0">
                <a:solidFill>
                  <a:srgbClr val="FFFFFF"/>
                </a:solidFill>
                <a:latin typeface="Hack"/>
                <a:cs typeface="Hack"/>
              </a:rPr>
              <a:t>⇒</a:t>
            </a:r>
            <a:r>
              <a:rPr lang="en-US" sz="1200" i="1" spc="95" dirty="0">
                <a:solidFill>
                  <a:srgbClr val="FFFFFF"/>
                </a:solidFill>
                <a:latin typeface="Hack"/>
                <a:cs typeface="Hack"/>
              </a:rPr>
              <a:t>  </a:t>
            </a:r>
            <a:r>
              <a:rPr sz="1200" i="1" spc="9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9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95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200" i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b="1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200" i="1" spc="-2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200" b="1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1200" b="1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50" dirty="0">
                <a:solidFill>
                  <a:srgbClr val="FFFFFF"/>
                </a:solidFill>
                <a:latin typeface="Arial"/>
                <a:cs typeface="Arial"/>
              </a:rPr>
              <a:t>co-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prime</a:t>
            </a:r>
            <a:r>
              <a:rPr sz="1200" b="1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r>
              <a:rPr sz="1200" b="1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30" dirty="0">
                <a:solidFill>
                  <a:srgbClr val="FFFFFF"/>
                </a:solidFill>
                <a:latin typeface="Arial"/>
                <a:cs typeface="Arial"/>
              </a:rPr>
              <a:t>pole-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zero </a:t>
            </a:r>
            <a:r>
              <a:rPr sz="1200" b="1" spc="-30" dirty="0">
                <a:solidFill>
                  <a:srgbClr val="FFFFFF"/>
                </a:solidFill>
                <a:latin typeface="Arial"/>
                <a:cs typeface="Arial"/>
              </a:rPr>
              <a:t>cancellation</a:t>
            </a:r>
            <a:r>
              <a:rPr sz="1200" b="1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exists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40842" y="3087569"/>
            <a:ext cx="14351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85"/>
              </a:lnSpc>
            </a:pPr>
            <a:r>
              <a:rPr sz="1200" spc="-65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▶</a:t>
            </a:r>
            <a:endParaRPr sz="1200">
              <a:latin typeface="Apple SD Gothic Neo Light"/>
              <a:cs typeface="Apple SD Gothic Neo Ligh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33260" y="3087358"/>
            <a:ext cx="2350135" cy="210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120" dirty="0">
                <a:solidFill>
                  <a:srgbClr val="FFFFFF"/>
                </a:solidFill>
                <a:latin typeface="Arial"/>
                <a:cs typeface="Arial"/>
              </a:rPr>
              <a:t>same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applies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unobservable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systems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867573" y="3338410"/>
            <a:ext cx="87312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Kalman</a:t>
            </a:r>
            <a:r>
              <a:rPr sz="600" spc="245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decomposition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28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31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1C4ECEE-2448-E582-837F-767B0384575C}"/>
                  </a:ext>
                </a:extLst>
              </p:cNvPr>
              <p:cNvSpPr txBox="1"/>
              <p:nvPr/>
            </p:nvSpPr>
            <p:spPr>
              <a:xfrm>
                <a:off x="465137" y="2274077"/>
                <a:ext cx="4162614" cy="2778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  <m:sub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sSup>
                      <m:sSupPr>
                        <m:ctrlP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𝑧𝐼</m:t>
                            </m:r>
                            <m:r>
                              <a:rPr lang="en-US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sz="11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11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b>
                      <m:sSubPr>
                        <m:ctrlP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den>
                    </m:f>
                    <m:r>
                      <a:rPr lang="en-US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1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d>
                          <m:dPr>
                            <m:ctrlPr>
                              <a:rPr lang="en-US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𝑧𝐼</m:t>
                            </m:r>
                            <m:r>
                              <a:rPr lang="en-US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sz="11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11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sz="11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zh-CN" altLang="en-US" sz="1100" dirty="0">
                    <a:solidFill>
                      <a:schemeClr val="bg1"/>
                    </a:solidFill>
                  </a:rPr>
                  <a:t>  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order: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1C4ECEE-2448-E582-837F-767B03845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137" y="2274077"/>
                <a:ext cx="4162614" cy="277897"/>
              </a:xfrm>
              <a:prstGeom prst="rect">
                <a:avLst/>
              </a:prstGeom>
              <a:blipFill>
                <a:blip r:embed="rId4"/>
                <a:stretch>
                  <a:fillRect l="-1171" b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74993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30" dirty="0"/>
              <a:t>Example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5928" y="445754"/>
            <a:ext cx="5556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Consider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80147" y="670036"/>
            <a:ext cx="933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48155" y="743418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54747" y="853501"/>
            <a:ext cx="19812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-37" baseline="-1388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200" baseline="-13888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93811" y="763038"/>
            <a:ext cx="1409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86456" y="743418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69617" y="670036"/>
            <a:ext cx="103441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95"/>
              </a:spcBef>
              <a:tabLst>
                <a:tab pos="415925" algn="l"/>
                <a:tab pos="861060" algn="l"/>
              </a:tabLst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  <a:tabLst>
                <a:tab pos="861060" algn="l"/>
              </a:tabLst>
            </a:pPr>
            <a:r>
              <a:rPr sz="1200" i="1" spc="6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spc="6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165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sz="1200" i="1" spc="3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-37" baseline="-1388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200" baseline="-13888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23679" y="763038"/>
            <a:ext cx="1409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5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16439" y="670036"/>
            <a:ext cx="9969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59454" y="763038"/>
            <a:ext cx="10223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41818" y="1180564"/>
            <a:ext cx="814069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701040" algn="l"/>
              </a:tabLst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200" i="1" spc="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lang="en-US" sz="1200" spc="200" dirty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spc="-37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60382" y="1182277"/>
            <a:ext cx="889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05" dirty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500376" y="1087574"/>
            <a:ext cx="933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568371" y="1160956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74976" y="1271038"/>
            <a:ext cx="19812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-37" baseline="-1388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200" baseline="-13888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15442" y="1546070"/>
            <a:ext cx="1726564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▶</a:t>
            </a:r>
            <a:r>
              <a:rPr sz="1800" spc="202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transfer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15442" y="1873999"/>
            <a:ext cx="3952240" cy="69532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562100">
              <a:lnSpc>
                <a:spcPct val="100000"/>
              </a:lnSpc>
              <a:spcBef>
                <a:spcPts val="585"/>
              </a:spcBef>
              <a:tabLst>
                <a:tab pos="2504440" algn="l"/>
              </a:tabLst>
            </a:pPr>
            <a:r>
              <a:rPr lang="en-US" sz="1200" i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sz="1200" dirty="0">
              <a:latin typeface="Arial"/>
              <a:cs typeface="Arial"/>
            </a:endParaRPr>
          </a:p>
          <a:p>
            <a:pPr marL="38100">
              <a:lnSpc>
                <a:spcPts val="1430"/>
              </a:lnSpc>
              <a:spcBef>
                <a:spcPts val="484"/>
              </a:spcBef>
            </a:pPr>
            <a:r>
              <a:rPr sz="180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▶</a:t>
            </a:r>
            <a:r>
              <a:rPr sz="1800" spc="187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controllable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canonical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form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controllable.</a:t>
            </a:r>
            <a:endParaRPr sz="1200" dirty="0">
              <a:latin typeface="Arial"/>
              <a:cs typeface="Arial"/>
            </a:endParaRPr>
          </a:p>
          <a:p>
            <a:pPr marL="38100">
              <a:lnSpc>
                <a:spcPts val="1430"/>
              </a:lnSpc>
            </a:pPr>
            <a:r>
              <a:rPr sz="180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▶</a:t>
            </a:r>
            <a:r>
              <a:rPr sz="1800" spc="247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observability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matrix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15034" y="2703943"/>
            <a:ext cx="44640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1100" i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endParaRPr sz="1650" baseline="78282" dirty="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435900" y="2617684"/>
            <a:ext cx="765175" cy="3638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90"/>
              </a:spcBef>
              <a:tabLst>
                <a:tab pos="499109" algn="l"/>
              </a:tabLst>
            </a:pPr>
            <a:r>
              <a:rPr sz="1100" i="1" spc="-2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spc="-37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100" dirty="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35"/>
              </a:spcBef>
            </a:pPr>
            <a:r>
              <a:rPr sz="1100" i="1" spc="50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100" spc="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100" spc="150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lang="en-US" sz="1100" spc="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89" baseline="-104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100" i="1" spc="-42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174798" y="2703943"/>
            <a:ext cx="1741805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lang="en-US" sz="1650" i="1" spc="-75" baseline="78282" dirty="0">
                <a:solidFill>
                  <a:srgbClr val="FFFFFF"/>
                </a:solidFill>
                <a:latin typeface="Arial"/>
                <a:cs typeface="Arial"/>
              </a:rPr>
              <a:t>  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100" i="1" spc="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40" dirty="0">
                <a:solidFill>
                  <a:srgbClr val="FFFFFF"/>
                </a:solidFill>
                <a:latin typeface="Arial"/>
                <a:cs typeface="Arial"/>
              </a:rPr>
              <a:t>det</a:t>
            </a:r>
            <a:r>
              <a:rPr sz="11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sz="1100" i="1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97" baseline="-104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100" i="1" spc="-42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r>
              <a:rPr sz="1100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97" baseline="-104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spc="175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100" i="1" spc="-42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100" spc="-25" dirty="0">
                <a:solidFill>
                  <a:srgbClr val="FFFFFF"/>
                </a:solidFill>
                <a:latin typeface="Arial"/>
                <a:cs typeface="Arial"/>
              </a:rPr>
              <a:t>2)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014348" y="3026570"/>
            <a:ext cx="2052701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00"/>
              </a:lnSpc>
            </a:pPr>
            <a:r>
              <a:rPr sz="1100" i="1" spc="-35" dirty="0">
                <a:solidFill>
                  <a:srgbClr val="FFFFFF"/>
                </a:solidFill>
                <a:latin typeface="Hack"/>
                <a:cs typeface="Hack"/>
              </a:rPr>
              <a:t>⇒</a:t>
            </a:r>
            <a:r>
              <a:rPr lang="en-US" sz="1100" i="1" spc="-35" dirty="0">
                <a:solidFill>
                  <a:srgbClr val="FFFFFF"/>
                </a:solidFill>
                <a:latin typeface="Hack"/>
                <a:cs typeface="Hack"/>
              </a:rPr>
              <a:t>  </a:t>
            </a:r>
            <a:r>
              <a:rPr sz="1100" spc="-35" dirty="0">
                <a:solidFill>
                  <a:srgbClr val="FFFFFF"/>
                </a:solidFill>
                <a:latin typeface="Arial"/>
                <a:cs typeface="Arial"/>
              </a:rPr>
              <a:t>unobservable</a:t>
            </a:r>
            <a:r>
              <a:rPr sz="11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127" baseline="-1041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1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1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1867573" y="3338410"/>
            <a:ext cx="87312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Kalman</a:t>
            </a:r>
            <a:r>
              <a:rPr sz="600" spc="245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decomposition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29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31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0553E63B-17E6-5AE5-25EB-2CEE6292B7B1}"/>
                  </a:ext>
                </a:extLst>
              </p:cNvPr>
              <p:cNvSpPr txBox="1"/>
              <p:nvPr/>
            </p:nvSpPr>
            <p:spPr>
              <a:xfrm>
                <a:off x="1078724" y="1786902"/>
                <a:ext cx="2450799" cy="3615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den>
                      </m:f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0553E63B-17E6-5AE5-25EB-2CEE6292B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724" y="1786902"/>
                <a:ext cx="2450799" cy="361509"/>
              </a:xfrm>
              <a:prstGeom prst="rect">
                <a:avLst/>
              </a:prstGeom>
              <a:blipFill>
                <a:blip r:embed="rId3"/>
                <a:stretch>
                  <a:fillRect l="-995" b="-101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FD17E264-7AC0-72FD-FFD8-A4BDD278BC0B}"/>
                  </a:ext>
                </a:extLst>
              </p:cNvPr>
              <p:cNvSpPr txBox="1"/>
              <p:nvPr/>
            </p:nvSpPr>
            <p:spPr>
              <a:xfrm>
                <a:off x="983947" y="690311"/>
                <a:ext cx="197746" cy="3506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FD17E264-7AC0-72FD-FFD8-A4BDD278B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947" y="690311"/>
                <a:ext cx="197746" cy="350609"/>
              </a:xfrm>
              <a:prstGeom prst="rect">
                <a:avLst/>
              </a:prstGeom>
              <a:blipFill>
                <a:blip r:embed="rId4"/>
                <a:stretch>
                  <a:fillRect l="-15152" t="-3448" r="-15152" b="-155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左中括号 36">
            <a:extLst>
              <a:ext uri="{FF2B5EF4-FFF2-40B4-BE49-F238E27FC236}">
                <a16:creationId xmlns:a16="http://schemas.microsoft.com/office/drawing/2014/main" id="{6A328C9F-566D-2022-D9CF-5BB12FE3224A}"/>
              </a:ext>
            </a:extLst>
          </p:cNvPr>
          <p:cNvSpPr/>
          <p:nvPr/>
        </p:nvSpPr>
        <p:spPr>
          <a:xfrm rot="10800000">
            <a:off x="2465466" y="708703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左中括号 37">
            <a:extLst>
              <a:ext uri="{FF2B5EF4-FFF2-40B4-BE49-F238E27FC236}">
                <a16:creationId xmlns:a16="http://schemas.microsoft.com/office/drawing/2014/main" id="{04BCC4FE-9E88-4077-4D73-A31BE5CCB0C1}"/>
              </a:ext>
            </a:extLst>
          </p:cNvPr>
          <p:cNvSpPr/>
          <p:nvPr/>
        </p:nvSpPr>
        <p:spPr>
          <a:xfrm>
            <a:off x="1808709" y="706053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左中括号 38">
            <a:extLst>
              <a:ext uri="{FF2B5EF4-FFF2-40B4-BE49-F238E27FC236}">
                <a16:creationId xmlns:a16="http://schemas.microsoft.com/office/drawing/2014/main" id="{20C43F15-4A7E-6150-D24D-A23FD18B04EC}"/>
              </a:ext>
            </a:extLst>
          </p:cNvPr>
          <p:cNvSpPr/>
          <p:nvPr/>
        </p:nvSpPr>
        <p:spPr>
          <a:xfrm rot="10800000">
            <a:off x="1431788" y="713944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左中括号 39">
            <a:extLst>
              <a:ext uri="{FF2B5EF4-FFF2-40B4-BE49-F238E27FC236}">
                <a16:creationId xmlns:a16="http://schemas.microsoft.com/office/drawing/2014/main" id="{2DD196B5-13BF-98BD-1721-84F1ADAD554C}"/>
              </a:ext>
            </a:extLst>
          </p:cNvPr>
          <p:cNvSpPr/>
          <p:nvPr/>
        </p:nvSpPr>
        <p:spPr>
          <a:xfrm>
            <a:off x="1229180" y="711294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左中括号 40">
            <a:extLst>
              <a:ext uri="{FF2B5EF4-FFF2-40B4-BE49-F238E27FC236}">
                <a16:creationId xmlns:a16="http://schemas.microsoft.com/office/drawing/2014/main" id="{F33C8E16-E402-F7C9-9DFD-CB32F5345F3D}"/>
              </a:ext>
            </a:extLst>
          </p:cNvPr>
          <p:cNvSpPr/>
          <p:nvPr/>
        </p:nvSpPr>
        <p:spPr>
          <a:xfrm rot="10800000">
            <a:off x="2875704" y="711885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左中括号 41">
            <a:extLst>
              <a:ext uri="{FF2B5EF4-FFF2-40B4-BE49-F238E27FC236}">
                <a16:creationId xmlns:a16="http://schemas.microsoft.com/office/drawing/2014/main" id="{D9EA6F44-428C-1000-29A2-976579D64848}"/>
              </a:ext>
            </a:extLst>
          </p:cNvPr>
          <p:cNvSpPr/>
          <p:nvPr/>
        </p:nvSpPr>
        <p:spPr>
          <a:xfrm>
            <a:off x="2673096" y="709235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左中括号 42">
            <a:extLst>
              <a:ext uri="{FF2B5EF4-FFF2-40B4-BE49-F238E27FC236}">
                <a16:creationId xmlns:a16="http://schemas.microsoft.com/office/drawing/2014/main" id="{82F73222-3961-A3AD-5815-6FE1C10E6827}"/>
              </a:ext>
            </a:extLst>
          </p:cNvPr>
          <p:cNvSpPr/>
          <p:nvPr/>
        </p:nvSpPr>
        <p:spPr>
          <a:xfrm rot="10800000">
            <a:off x="3442831" y="708996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左中括号 43">
            <a:extLst>
              <a:ext uri="{FF2B5EF4-FFF2-40B4-BE49-F238E27FC236}">
                <a16:creationId xmlns:a16="http://schemas.microsoft.com/office/drawing/2014/main" id="{ED1E4DD4-3F3B-9D55-7A87-5718627E1560}"/>
              </a:ext>
            </a:extLst>
          </p:cNvPr>
          <p:cNvSpPr/>
          <p:nvPr/>
        </p:nvSpPr>
        <p:spPr>
          <a:xfrm>
            <a:off x="3240223" y="706346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左中括号 44">
            <a:extLst>
              <a:ext uri="{FF2B5EF4-FFF2-40B4-BE49-F238E27FC236}">
                <a16:creationId xmlns:a16="http://schemas.microsoft.com/office/drawing/2014/main" id="{BE659252-3027-2D25-E8BC-51A4801CD376}"/>
              </a:ext>
            </a:extLst>
          </p:cNvPr>
          <p:cNvSpPr/>
          <p:nvPr/>
        </p:nvSpPr>
        <p:spPr>
          <a:xfrm rot="10800000">
            <a:off x="2654724" y="1132232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左中括号 45">
            <a:extLst>
              <a:ext uri="{FF2B5EF4-FFF2-40B4-BE49-F238E27FC236}">
                <a16:creationId xmlns:a16="http://schemas.microsoft.com/office/drawing/2014/main" id="{2AC86E01-56F2-6B4B-C199-9A95550016B4}"/>
              </a:ext>
            </a:extLst>
          </p:cNvPr>
          <p:cNvSpPr/>
          <p:nvPr/>
        </p:nvSpPr>
        <p:spPr>
          <a:xfrm>
            <a:off x="2452116" y="1129582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左中括号 46">
            <a:extLst>
              <a:ext uri="{FF2B5EF4-FFF2-40B4-BE49-F238E27FC236}">
                <a16:creationId xmlns:a16="http://schemas.microsoft.com/office/drawing/2014/main" id="{424EB9D7-C9EF-F143-8359-5637B4AEEACA}"/>
              </a:ext>
            </a:extLst>
          </p:cNvPr>
          <p:cNvSpPr/>
          <p:nvPr/>
        </p:nvSpPr>
        <p:spPr>
          <a:xfrm rot="10800000">
            <a:off x="2152651" y="2626557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左中括号 47">
            <a:extLst>
              <a:ext uri="{FF2B5EF4-FFF2-40B4-BE49-F238E27FC236}">
                <a16:creationId xmlns:a16="http://schemas.microsoft.com/office/drawing/2014/main" id="{3EA96D2A-B8C2-68F3-5700-B3E2CEA86C96}"/>
              </a:ext>
            </a:extLst>
          </p:cNvPr>
          <p:cNvSpPr/>
          <p:nvPr/>
        </p:nvSpPr>
        <p:spPr>
          <a:xfrm>
            <a:off x="1419262" y="2623907"/>
            <a:ext cx="45719" cy="363005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80" dirty="0"/>
              <a:t>Controllable</a:t>
            </a:r>
            <a:r>
              <a:rPr spc="-40" dirty="0"/>
              <a:t> </a:t>
            </a:r>
            <a:r>
              <a:rPr spc="-135" dirty="0"/>
              <a:t>subspace:</a:t>
            </a:r>
            <a:r>
              <a:rPr spc="75" dirty="0"/>
              <a:t> </a:t>
            </a:r>
            <a:r>
              <a:rPr spc="-50" dirty="0"/>
              <a:t>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5928" y="637194"/>
            <a:ext cx="5480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24188" y="1066278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30792" y="992896"/>
            <a:ext cx="176403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772160" algn="l"/>
              </a:tabLst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i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30792" y="1213050"/>
            <a:ext cx="10433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772160" algn="l"/>
              </a:tabLst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i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268359" y="1686254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174963" y="1612872"/>
            <a:ext cx="227584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772160" algn="l"/>
              </a:tabLst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i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174963" y="1833026"/>
            <a:ext cx="12973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772160" algn="l"/>
              </a:tabLst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i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-30" baseline="-1388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15442" y="2150196"/>
            <a:ext cx="4225290" cy="834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▶</a:t>
            </a:r>
            <a:r>
              <a:rPr sz="1800" spc="225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there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exists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controllable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uncontrollable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states:</a:t>
            </a:r>
            <a:r>
              <a:rPr sz="1200" spc="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-37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200" baseline="-13888">
              <a:latin typeface="Arial"/>
              <a:cs typeface="Arial"/>
            </a:endParaRPr>
          </a:p>
          <a:p>
            <a:pPr marL="230504">
              <a:lnSpc>
                <a:spcPct val="100000"/>
              </a:lnSpc>
              <a:spcBef>
                <a:spcPts val="5"/>
              </a:spcBef>
            </a:pP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controllable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195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uncontrollable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00"/>
              </a:spcBef>
            </a:pPr>
            <a:r>
              <a:rPr sz="180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▶</a:t>
            </a:r>
            <a:r>
              <a:rPr sz="1800" spc="209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how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compute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dimensions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two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general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systems?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05"/>
              </a:spcBef>
            </a:pPr>
            <a:r>
              <a:rPr sz="180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▶</a:t>
            </a:r>
            <a:r>
              <a:rPr sz="1800" spc="307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how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separate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them?</a:t>
            </a:r>
            <a:endParaRPr sz="12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1867573" y="3338410"/>
            <a:ext cx="87312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Kalman</a:t>
            </a:r>
            <a:r>
              <a:rPr sz="600" spc="245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decomposition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3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31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39718ED3-F063-DC08-746F-1DBE3EE13D56}"/>
                  </a:ext>
                </a:extLst>
              </p:cNvPr>
              <p:cNvSpPr txBox="1"/>
              <p:nvPr/>
            </p:nvSpPr>
            <p:spPr>
              <a:xfrm>
                <a:off x="354074" y="1053700"/>
                <a:ext cx="1993045" cy="328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̅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39718ED3-F063-DC08-746F-1DBE3EE13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74" y="1053700"/>
                <a:ext cx="1993045" cy="328680"/>
              </a:xfrm>
              <a:prstGeom prst="rect">
                <a:avLst/>
              </a:prstGeom>
              <a:blipFill>
                <a:blip r:embed="rId3"/>
                <a:stretch>
                  <a:fillRect l="-1223" r="-612" b="-12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155DCF27-FA9A-BBBD-72F4-D0A2A703F77F}"/>
                  </a:ext>
                </a:extLst>
              </p:cNvPr>
              <p:cNvSpPr txBox="1"/>
              <p:nvPr/>
            </p:nvSpPr>
            <p:spPr>
              <a:xfrm>
                <a:off x="44094" y="1642654"/>
                <a:ext cx="2049151" cy="328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̅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155DCF27-FA9A-BBBD-72F4-D0A2A703F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4" y="1642654"/>
                <a:ext cx="2049151" cy="328680"/>
              </a:xfrm>
              <a:prstGeom prst="rect">
                <a:avLst/>
              </a:prstGeom>
              <a:blipFill>
                <a:blip r:embed="rId4"/>
                <a:stretch>
                  <a:fillRect b="-12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左大括号 34">
            <a:extLst>
              <a:ext uri="{FF2B5EF4-FFF2-40B4-BE49-F238E27FC236}">
                <a16:creationId xmlns:a16="http://schemas.microsoft.com/office/drawing/2014/main" id="{CEA4F52F-01E8-7AC1-55BD-E867C49E352E}"/>
              </a:ext>
            </a:extLst>
          </p:cNvPr>
          <p:cNvSpPr/>
          <p:nvPr/>
        </p:nvSpPr>
        <p:spPr>
          <a:xfrm>
            <a:off x="2345994" y="1096718"/>
            <a:ext cx="76200" cy="282685"/>
          </a:xfrm>
          <a:prstGeom prst="leftBrace">
            <a:avLst>
              <a:gd name="adj1" fmla="val 125003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左大括号 35">
            <a:extLst>
              <a:ext uri="{FF2B5EF4-FFF2-40B4-BE49-F238E27FC236}">
                <a16:creationId xmlns:a16="http://schemas.microsoft.com/office/drawing/2014/main" id="{2CEEDD0C-29E5-392B-393D-4A1317CFA151}"/>
              </a:ext>
            </a:extLst>
          </p:cNvPr>
          <p:cNvSpPr/>
          <p:nvPr/>
        </p:nvSpPr>
        <p:spPr>
          <a:xfrm>
            <a:off x="2098763" y="1723501"/>
            <a:ext cx="76200" cy="282685"/>
          </a:xfrm>
          <a:prstGeom prst="leftBrace">
            <a:avLst>
              <a:gd name="adj1" fmla="val 125003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928" y="184388"/>
            <a:ext cx="2616835" cy="2522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675" indent="-180975">
              <a:lnSpc>
                <a:spcPct val="100000"/>
              </a:lnSpc>
              <a:spcBef>
                <a:spcPts val="95"/>
              </a:spcBef>
              <a:buClr>
                <a:srgbClr val="191919"/>
              </a:buClr>
              <a:buFont typeface="Arial"/>
              <a:buAutoNum type="arabicPeriod"/>
              <a:tabLst>
                <a:tab pos="193675" algn="l"/>
              </a:tabLst>
            </a:pPr>
            <a:r>
              <a:rPr sz="1200" spc="-45" dirty="0">
                <a:solidFill>
                  <a:srgbClr val="191919"/>
                </a:solidFill>
                <a:latin typeface="Arial"/>
                <a:cs typeface="Arial"/>
                <a:hlinkClick r:id="rId2" action="ppaction://hlinksldjump"/>
              </a:rPr>
              <a:t>Controllable</a:t>
            </a:r>
            <a:r>
              <a:rPr sz="1200" spc="20" dirty="0">
                <a:solidFill>
                  <a:srgbClr val="191919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1200" spc="-10" dirty="0">
                <a:solidFill>
                  <a:srgbClr val="191919"/>
                </a:solidFill>
                <a:latin typeface="Arial"/>
                <a:cs typeface="Arial"/>
                <a:hlinkClick r:id="rId2" action="ppaction://hlinksldjump"/>
              </a:rPr>
              <a:t>subspace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950"/>
              </a:spcBef>
              <a:buAutoNum type="arabicPeriod"/>
              <a:tabLst>
                <a:tab pos="193675" algn="l"/>
              </a:tabLst>
            </a:pPr>
            <a:r>
              <a:rPr sz="1200" spc="-75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Observable</a:t>
            </a:r>
            <a:r>
              <a:rPr sz="1200" spc="1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1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subspace</a:t>
            </a:r>
            <a:endParaRPr sz="1200">
              <a:latin typeface="Arial"/>
              <a:cs typeface="Arial"/>
            </a:endParaRPr>
          </a:p>
          <a:p>
            <a:pPr marL="193040" marR="5080" indent="-180975">
              <a:lnSpc>
                <a:spcPct val="100000"/>
              </a:lnSpc>
              <a:spcBef>
                <a:spcPts val="944"/>
              </a:spcBef>
              <a:buAutoNum type="arabicPeriod"/>
              <a:tabLst>
                <a:tab pos="384175" algn="l"/>
              </a:tabLst>
            </a:pPr>
            <a:r>
              <a:rPr sz="1200" spc="-60" dirty="0">
                <a:solidFill>
                  <a:srgbClr val="191919"/>
                </a:solidFill>
                <a:latin typeface="Arial"/>
                <a:cs typeface="Arial"/>
                <a:hlinkClick r:id="rId4" action="ppaction://hlinksldjump"/>
              </a:rPr>
              <a:t>Separating</a:t>
            </a:r>
            <a:r>
              <a:rPr sz="1200" spc="-25" dirty="0">
                <a:solidFill>
                  <a:srgbClr val="191919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dirty="0">
                <a:solidFill>
                  <a:srgbClr val="191919"/>
                </a:solidFill>
                <a:latin typeface="Arial"/>
                <a:cs typeface="Arial"/>
                <a:hlinkClick r:id="rId4" action="ppaction://hlinksldjump"/>
              </a:rPr>
              <a:t>the</a:t>
            </a:r>
            <a:r>
              <a:rPr sz="1200" spc="-30" dirty="0">
                <a:solidFill>
                  <a:srgbClr val="191919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45" dirty="0">
                <a:solidFill>
                  <a:srgbClr val="191919"/>
                </a:solidFill>
                <a:latin typeface="Arial"/>
                <a:cs typeface="Arial"/>
                <a:hlinkClick r:id="rId4" action="ppaction://hlinksldjump"/>
              </a:rPr>
              <a:t>uncontrollable</a:t>
            </a:r>
            <a:r>
              <a:rPr sz="1200" spc="-25" dirty="0">
                <a:solidFill>
                  <a:srgbClr val="191919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100" dirty="0">
                <a:solidFill>
                  <a:srgbClr val="191919"/>
                </a:solidFill>
                <a:latin typeface="Arial"/>
                <a:cs typeface="Arial"/>
                <a:hlinkClick r:id="rId4" action="ppaction://hlinksldjump"/>
              </a:rPr>
              <a:t>subspace</a:t>
            </a:r>
            <a:r>
              <a:rPr sz="1200" spc="-100" dirty="0">
                <a:solidFill>
                  <a:srgbClr val="191919"/>
                </a:solidFill>
                <a:latin typeface="Arial"/>
                <a:cs typeface="Arial"/>
              </a:rPr>
              <a:t> 	</a:t>
            </a:r>
            <a:r>
              <a:rPr sz="1200" spc="-55" dirty="0">
                <a:solidFill>
                  <a:srgbClr val="333333"/>
                </a:solidFill>
                <a:latin typeface="Arial"/>
                <a:cs typeface="Arial"/>
                <a:hlinkClick r:id="rId5" action="ppaction://hlinksldjump"/>
              </a:rPr>
              <a:t>Discrete-</a:t>
            </a:r>
            <a:r>
              <a:rPr sz="1200" spc="-25" dirty="0">
                <a:solidFill>
                  <a:srgbClr val="333333"/>
                </a:solidFill>
                <a:latin typeface="Arial"/>
                <a:cs typeface="Arial"/>
                <a:hlinkClick r:id="rId5" action="ppaction://hlinksldjump"/>
              </a:rPr>
              <a:t>time</a:t>
            </a:r>
            <a:r>
              <a:rPr sz="1200" spc="15" dirty="0">
                <a:solidFill>
                  <a:srgbClr val="333333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Arial"/>
                <a:cs typeface="Arial"/>
                <a:hlinkClick r:id="rId5" action="ppaction://hlinksldjump"/>
              </a:rPr>
              <a:t>version</a:t>
            </a:r>
            <a:endParaRPr sz="1200">
              <a:latin typeface="Arial"/>
              <a:cs typeface="Arial"/>
            </a:endParaRPr>
          </a:p>
          <a:p>
            <a:pPr marL="384175" marR="732790">
              <a:lnSpc>
                <a:spcPct val="100000"/>
              </a:lnSpc>
              <a:spcBef>
                <a:spcPts val="10"/>
              </a:spcBef>
            </a:pPr>
            <a:r>
              <a:rPr sz="1200" spc="-60" dirty="0">
                <a:solidFill>
                  <a:srgbClr val="333333"/>
                </a:solidFill>
                <a:latin typeface="Arial"/>
                <a:cs typeface="Arial"/>
                <a:hlinkClick r:id="rId6" action="ppaction://hlinksldjump"/>
              </a:rPr>
              <a:t>Continuous-</a:t>
            </a:r>
            <a:r>
              <a:rPr sz="1200" spc="-25" dirty="0">
                <a:solidFill>
                  <a:srgbClr val="333333"/>
                </a:solidFill>
                <a:latin typeface="Arial"/>
                <a:cs typeface="Arial"/>
                <a:hlinkClick r:id="rId6" action="ppaction://hlinksldjump"/>
              </a:rPr>
              <a:t>time</a:t>
            </a:r>
            <a:r>
              <a:rPr sz="1200" spc="30" dirty="0">
                <a:solidFill>
                  <a:srgbClr val="333333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1200" spc="-70" dirty="0">
                <a:solidFill>
                  <a:srgbClr val="333333"/>
                </a:solidFill>
                <a:latin typeface="Arial"/>
                <a:cs typeface="Arial"/>
                <a:hlinkClick r:id="rId6" action="ppaction://hlinksldjump"/>
              </a:rPr>
              <a:t>version</a:t>
            </a:r>
            <a:r>
              <a:rPr sz="1200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Arial"/>
                <a:cs typeface="Arial"/>
                <a:hlinkClick r:id="rId7" action="ppaction://hlinksldjump"/>
              </a:rPr>
              <a:t>Stabilizability</a:t>
            </a:r>
            <a:endParaRPr sz="1200">
              <a:latin typeface="Arial"/>
              <a:cs typeface="Arial"/>
            </a:endParaRPr>
          </a:p>
          <a:p>
            <a:pPr marL="193040" marR="77470" indent="-180975">
              <a:lnSpc>
                <a:spcPct val="100000"/>
              </a:lnSpc>
              <a:spcBef>
                <a:spcPts val="955"/>
              </a:spcBef>
              <a:buAutoNum type="arabicPeriod" startAt="4"/>
              <a:tabLst>
                <a:tab pos="384175" algn="l"/>
              </a:tabLst>
            </a:pPr>
            <a:r>
              <a:rPr sz="1200" spc="-60" dirty="0">
                <a:solidFill>
                  <a:srgbClr val="191919"/>
                </a:solidFill>
                <a:latin typeface="Arial"/>
                <a:cs typeface="Arial"/>
                <a:hlinkClick r:id="rId8" action="ppaction://hlinksldjump"/>
              </a:rPr>
              <a:t>Separating</a:t>
            </a:r>
            <a:r>
              <a:rPr sz="1200" spc="-25" dirty="0">
                <a:solidFill>
                  <a:srgbClr val="191919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1200" dirty="0">
                <a:solidFill>
                  <a:srgbClr val="191919"/>
                </a:solidFill>
                <a:latin typeface="Arial"/>
                <a:cs typeface="Arial"/>
                <a:hlinkClick r:id="rId8" action="ppaction://hlinksldjump"/>
              </a:rPr>
              <a:t>the</a:t>
            </a:r>
            <a:r>
              <a:rPr sz="1200" spc="-40" dirty="0">
                <a:solidFill>
                  <a:srgbClr val="191919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1200" spc="-75" dirty="0">
                <a:solidFill>
                  <a:srgbClr val="191919"/>
                </a:solidFill>
                <a:latin typeface="Arial"/>
                <a:cs typeface="Arial"/>
                <a:hlinkClick r:id="rId8" action="ppaction://hlinksldjump"/>
              </a:rPr>
              <a:t>unobservable</a:t>
            </a:r>
            <a:r>
              <a:rPr sz="1200" spc="-10" dirty="0">
                <a:solidFill>
                  <a:srgbClr val="191919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1200" spc="-105" dirty="0">
                <a:solidFill>
                  <a:srgbClr val="191919"/>
                </a:solidFill>
                <a:latin typeface="Arial"/>
                <a:cs typeface="Arial"/>
                <a:hlinkClick r:id="rId8" action="ppaction://hlinksldjump"/>
              </a:rPr>
              <a:t>subspace</a:t>
            </a:r>
            <a:r>
              <a:rPr sz="1200" spc="-105" dirty="0">
                <a:solidFill>
                  <a:srgbClr val="191919"/>
                </a:solidFill>
                <a:latin typeface="Arial"/>
                <a:cs typeface="Arial"/>
              </a:rPr>
              <a:t> 	</a:t>
            </a:r>
            <a:r>
              <a:rPr sz="1200" spc="-55" dirty="0">
                <a:solidFill>
                  <a:srgbClr val="333333"/>
                </a:solidFill>
                <a:latin typeface="Arial"/>
                <a:cs typeface="Arial"/>
                <a:hlinkClick r:id="rId9" action="ppaction://hlinksldjump"/>
              </a:rPr>
              <a:t>Discrete-</a:t>
            </a:r>
            <a:r>
              <a:rPr sz="1200" spc="-25" dirty="0">
                <a:solidFill>
                  <a:srgbClr val="333333"/>
                </a:solidFill>
                <a:latin typeface="Arial"/>
                <a:cs typeface="Arial"/>
                <a:hlinkClick r:id="rId9" action="ppaction://hlinksldjump"/>
              </a:rPr>
              <a:t>time</a:t>
            </a:r>
            <a:r>
              <a:rPr sz="1200" spc="15" dirty="0">
                <a:solidFill>
                  <a:srgbClr val="333333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Arial"/>
                <a:cs typeface="Arial"/>
                <a:hlinkClick r:id="rId9" action="ppaction://hlinksldjump"/>
              </a:rPr>
              <a:t>version</a:t>
            </a:r>
            <a:endParaRPr sz="1200">
              <a:latin typeface="Arial"/>
              <a:cs typeface="Arial"/>
            </a:endParaRPr>
          </a:p>
          <a:p>
            <a:pPr marL="384175" marR="732790">
              <a:lnSpc>
                <a:spcPct val="100000"/>
              </a:lnSpc>
              <a:spcBef>
                <a:spcPts val="10"/>
              </a:spcBef>
            </a:pPr>
            <a:r>
              <a:rPr sz="1200" spc="-10" dirty="0">
                <a:solidFill>
                  <a:srgbClr val="333333"/>
                </a:solidFill>
                <a:latin typeface="Arial"/>
                <a:cs typeface="Arial"/>
                <a:hlinkClick r:id="rId10" action="ppaction://hlinksldjump"/>
              </a:rPr>
              <a:t>Detectability</a:t>
            </a:r>
            <a:r>
              <a:rPr sz="12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333333"/>
                </a:solidFill>
                <a:latin typeface="Arial"/>
                <a:cs typeface="Arial"/>
                <a:hlinkClick r:id="rId11" action="ppaction://hlinksldjump"/>
              </a:rPr>
              <a:t>Continuous-</a:t>
            </a:r>
            <a:r>
              <a:rPr sz="1200" spc="-25" dirty="0">
                <a:solidFill>
                  <a:srgbClr val="333333"/>
                </a:solidFill>
                <a:latin typeface="Arial"/>
                <a:cs typeface="Arial"/>
                <a:hlinkClick r:id="rId11" action="ppaction://hlinksldjump"/>
              </a:rPr>
              <a:t>time</a:t>
            </a:r>
            <a:r>
              <a:rPr sz="1200" spc="30" dirty="0">
                <a:solidFill>
                  <a:srgbClr val="333333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spc="-70" dirty="0">
                <a:solidFill>
                  <a:srgbClr val="333333"/>
                </a:solidFill>
                <a:latin typeface="Arial"/>
                <a:cs typeface="Arial"/>
                <a:hlinkClick r:id="rId11" action="ppaction://hlinksldjump"/>
              </a:rPr>
              <a:t>version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950"/>
              </a:spcBef>
              <a:buAutoNum type="arabicPeriod" startAt="5"/>
              <a:tabLst>
                <a:tab pos="193675" algn="l"/>
              </a:tabLst>
            </a:pPr>
            <a:r>
              <a:rPr sz="1200" spc="-55" dirty="0">
                <a:solidFill>
                  <a:srgbClr val="191919"/>
                </a:solidFill>
                <a:latin typeface="Arial"/>
                <a:cs typeface="Arial"/>
                <a:hlinkClick r:id="rId12" action="ppaction://hlinksldjump"/>
              </a:rPr>
              <a:t>Transfer-</a:t>
            </a:r>
            <a:r>
              <a:rPr sz="1200" spc="-35" dirty="0">
                <a:solidFill>
                  <a:srgbClr val="191919"/>
                </a:solidFill>
                <a:latin typeface="Arial"/>
                <a:cs typeface="Arial"/>
                <a:hlinkClick r:id="rId12" action="ppaction://hlinksldjump"/>
              </a:rPr>
              <a:t>function</a:t>
            </a:r>
            <a:r>
              <a:rPr sz="1200" spc="40" dirty="0">
                <a:solidFill>
                  <a:srgbClr val="191919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sz="1200" spc="-10" dirty="0">
                <a:solidFill>
                  <a:srgbClr val="191919"/>
                </a:solidFill>
                <a:latin typeface="Arial"/>
                <a:cs typeface="Arial"/>
                <a:hlinkClick r:id="rId12" action="ppaction://hlinksldjump"/>
              </a:rPr>
              <a:t>perspective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5928" y="2817839"/>
            <a:ext cx="1616710" cy="210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dirty="0">
                <a:solidFill>
                  <a:srgbClr val="7F7F7F"/>
                </a:solidFill>
                <a:latin typeface="Arial"/>
                <a:cs typeface="Arial"/>
              </a:rPr>
              <a:t>6.</a:t>
            </a:r>
            <a:r>
              <a:rPr sz="1200" spc="75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7F7F7F"/>
                </a:solidFill>
                <a:latin typeface="Arial"/>
                <a:cs typeface="Arial"/>
                <a:hlinkClick r:id="rId13" action="ppaction://hlinksldjump"/>
              </a:rPr>
              <a:t>Kalman</a:t>
            </a:r>
            <a:r>
              <a:rPr sz="1200" spc="-25" dirty="0">
                <a:solidFill>
                  <a:srgbClr val="7F7F7F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200" spc="-60" dirty="0">
                <a:solidFill>
                  <a:srgbClr val="7F7F7F"/>
                </a:solidFill>
                <a:latin typeface="Arial"/>
                <a:cs typeface="Arial"/>
                <a:hlinkClick r:id="rId13" action="ppaction://hlinksldjump"/>
              </a:rPr>
              <a:t>decomposition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867573" y="3338410"/>
            <a:ext cx="87312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BF447D"/>
                </a:solidFill>
                <a:latin typeface="Arial"/>
                <a:cs typeface="Arial"/>
                <a:hlinkClick r:id="rId14" action="ppaction://hlinksldjump"/>
              </a:rPr>
              <a:t>Kalman</a:t>
            </a:r>
            <a:r>
              <a:rPr sz="600" spc="245" dirty="0">
                <a:solidFill>
                  <a:srgbClr val="BF447D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14" action="ppaction://hlinksldjump"/>
              </a:rPr>
              <a:t>decomposition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30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31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00" dirty="0"/>
              <a:t>Kalman</a:t>
            </a:r>
            <a:r>
              <a:rPr dirty="0"/>
              <a:t> </a:t>
            </a:r>
            <a:r>
              <a:rPr spc="-100" dirty="0"/>
              <a:t>decomposition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5928" y="599399"/>
            <a:ext cx="13620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extended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example: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026" y="1203335"/>
            <a:ext cx="28194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4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313167" y="957923"/>
          <a:ext cx="1353819" cy="742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4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pPr algn="ctr">
                        <a:lnSpc>
                          <a:spcPts val="1365"/>
                        </a:lnSpc>
                      </a:pPr>
                      <a:r>
                        <a:rPr sz="1800" i="1" spc="-37" baseline="9259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8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0"/>
                        </a:lnSpc>
                      </a:pPr>
                      <a:r>
                        <a:rPr sz="12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65"/>
                        </a:lnSpc>
                      </a:pPr>
                      <a:r>
                        <a:rPr sz="1800" i="1" spc="-37" baseline="9259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8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0"/>
                        </a:lnSpc>
                      </a:pPr>
                      <a:r>
                        <a:rPr sz="12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960"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  <a:spcBef>
                          <a:spcPts val="10"/>
                        </a:spcBef>
                      </a:pPr>
                      <a:r>
                        <a:rPr sz="1800" i="1" spc="-37" baseline="9259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8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  <a:spcBef>
                          <a:spcPts val="10"/>
                        </a:spcBef>
                      </a:pPr>
                      <a:r>
                        <a:rPr sz="1800" i="1" spc="-37" baseline="9259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8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  <a:spcBef>
                          <a:spcPts val="10"/>
                        </a:spcBef>
                      </a:pPr>
                      <a:r>
                        <a:rPr sz="1800" i="1" spc="-37" baseline="9259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8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75"/>
                        </a:lnSpc>
                        <a:spcBef>
                          <a:spcPts val="10"/>
                        </a:spcBef>
                      </a:pPr>
                      <a:r>
                        <a:rPr sz="1800" i="1" spc="-37" baseline="9259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8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24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  <a:lnB w="63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</a:pPr>
                      <a:r>
                        <a:rPr sz="12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</a:pPr>
                      <a:r>
                        <a:rPr sz="12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2865" marR="61594">
                        <a:lnSpc>
                          <a:spcPct val="100000"/>
                        </a:lnSpc>
                      </a:pPr>
                      <a:r>
                        <a:rPr sz="1800" i="1" spc="-67" baseline="9259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800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33</a:t>
                      </a:r>
                      <a:r>
                        <a:rPr sz="800" spc="50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i="1" spc="-67" baseline="9259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800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635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70"/>
                        </a:lnSpc>
                      </a:pPr>
                      <a:r>
                        <a:rPr sz="1200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endParaRPr sz="1200" dirty="0">
                        <a:latin typeface="Arial"/>
                        <a:cs typeface="Arial"/>
                      </a:endParaRPr>
                    </a:p>
                    <a:p>
                      <a:pPr algn="ctr">
                        <a:lnSpc>
                          <a:spcPts val="1355"/>
                        </a:lnSpc>
                        <a:spcBef>
                          <a:spcPts val="180"/>
                        </a:spcBef>
                      </a:pPr>
                      <a:r>
                        <a:rPr sz="1800" i="1" spc="-37" baseline="9259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800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44</a:t>
                      </a:r>
                      <a:endParaRPr sz="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T w="6350">
                      <a:solidFill>
                        <a:srgbClr val="FFFFF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2781401" y="1203335"/>
            <a:ext cx="4108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200" i="1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5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73361" y="1107805"/>
            <a:ext cx="1244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72027" y="1181200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322802" y="1329906"/>
            <a:ext cx="285750" cy="0"/>
          </a:xfrm>
          <a:custGeom>
            <a:avLst/>
            <a:gdLst/>
            <a:ahLst/>
            <a:cxnLst/>
            <a:rect l="l" t="t" r="r" b="b"/>
            <a:pathLst>
              <a:path w="285750">
                <a:moveTo>
                  <a:pt x="0" y="0"/>
                </a:moveTo>
                <a:lnTo>
                  <a:pt x="285280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415576" y="1296337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15576" y="1479788"/>
            <a:ext cx="996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040172" y="1647266"/>
            <a:ext cx="27749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lang="en-US" baseline="-43981" dirty="0">
                <a:solidFill>
                  <a:srgbClr val="FFFFFF"/>
                </a:solidFill>
                <a:latin typeface="Arial"/>
                <a:cs typeface="Arial"/>
              </a:rPr>
              <a:t>0  ]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02742" y="1668637"/>
            <a:ext cx="1918970" cy="6713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5325">
              <a:lnSpc>
                <a:spcPct val="100000"/>
              </a:lnSpc>
              <a:spcBef>
                <a:spcPts val="95"/>
              </a:spcBef>
              <a:tabLst>
                <a:tab pos="1416685" algn="l"/>
              </a:tabLst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i="1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lang="en-US" sz="1200" spc="-35" dirty="0">
                <a:solidFill>
                  <a:srgbClr val="FFFFFF"/>
                </a:solidFill>
                <a:latin typeface="Arial"/>
                <a:cs typeface="Arial"/>
              </a:rPr>
              <a:t> [</a:t>
            </a:r>
            <a:r>
              <a:rPr sz="1800" spc="187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spc="-37" baseline="-1041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baseline="-10416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spc="125" dirty="0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spc="-37" baseline="-10416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200" baseline="-10416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200" dirty="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180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▶</a:t>
            </a:r>
            <a:r>
              <a:rPr sz="1800" spc="277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ij</a:t>
            </a:r>
            <a:r>
              <a:rPr sz="1200" i="1" spc="-150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i="1" spc="359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200" i="1" spc="359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nonzero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15442" y="2325468"/>
            <a:ext cx="4171950" cy="574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0504" marR="30480" indent="-19304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▶</a:t>
            </a:r>
            <a:r>
              <a:rPr sz="1800" spc="165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r>
              <a:rPr sz="1200" spc="187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mode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controllable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observable.</a:t>
            </a:r>
            <a:r>
              <a:rPr sz="1200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22</a:t>
            </a:r>
            <a:r>
              <a:rPr sz="1200" spc="187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mode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controllable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but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observable.</a:t>
            </a:r>
            <a:r>
              <a:rPr sz="120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33</a:t>
            </a:r>
            <a:r>
              <a:rPr sz="1200" spc="179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mode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controllable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but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observable.</a:t>
            </a:r>
            <a:r>
              <a:rPr sz="1200" spc="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44</a:t>
            </a:r>
            <a:r>
              <a:rPr sz="1200" spc="187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mode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controllable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33260" y="2891790"/>
            <a:ext cx="1233805" cy="210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observable.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1867573" y="3338410"/>
            <a:ext cx="87312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Kalman</a:t>
            </a:r>
            <a:r>
              <a:rPr sz="600" spc="245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decomposition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275163" y="3338410"/>
            <a:ext cx="27813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E5E5E5"/>
                </a:solidFill>
                <a:latin typeface="Arial"/>
                <a:cs typeface="Arial"/>
              </a:rPr>
              <a:t>31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185" dirty="0">
                <a:solidFill>
                  <a:srgbClr val="E5E5E5"/>
                </a:solidFill>
                <a:latin typeface="Arial"/>
                <a:cs typeface="Arial"/>
              </a:rPr>
              <a:t>/</a:t>
            </a:r>
            <a:r>
              <a:rPr sz="600" spc="-4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600" spc="-25" dirty="0">
                <a:solidFill>
                  <a:srgbClr val="E5E5E5"/>
                </a:solidFill>
                <a:latin typeface="Arial"/>
                <a:cs typeface="Arial"/>
              </a:rPr>
              <a:t>31</a:t>
            </a:r>
            <a:endParaRPr sz="600">
              <a:latin typeface="Arial"/>
              <a:cs typeface="Arial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B4BE876-B29A-B135-79D8-4BCD5A3FCC39}"/>
              </a:ext>
            </a:extLst>
          </p:cNvPr>
          <p:cNvSpPr txBox="1"/>
          <p:nvPr/>
        </p:nvSpPr>
        <p:spPr>
          <a:xfrm>
            <a:off x="3292398" y="915273"/>
            <a:ext cx="4108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1200" i="1" spc="-50" dirty="0">
                <a:solidFill>
                  <a:schemeClr val="bg1"/>
                </a:solidFill>
                <a:latin typeface="Arial"/>
                <a:cs typeface="Arial"/>
              </a:rPr>
              <a:t>B</a:t>
            </a:r>
            <a:r>
              <a:rPr lang="en-US" altLang="zh-CN" sz="1200" spc="-50" baseline="-25000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endParaRPr lang="en-US" altLang="zh-CN"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1" name="左中括号 30">
            <a:extLst>
              <a:ext uri="{FF2B5EF4-FFF2-40B4-BE49-F238E27FC236}">
                <a16:creationId xmlns:a16="http://schemas.microsoft.com/office/drawing/2014/main" id="{6D311975-3942-4E64-44E8-2C8C156B7C0E}"/>
              </a:ext>
            </a:extLst>
          </p:cNvPr>
          <p:cNvSpPr/>
          <p:nvPr/>
        </p:nvSpPr>
        <p:spPr>
          <a:xfrm>
            <a:off x="1259465" y="956990"/>
            <a:ext cx="45719" cy="750478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左中括号 31">
            <a:extLst>
              <a:ext uri="{FF2B5EF4-FFF2-40B4-BE49-F238E27FC236}">
                <a16:creationId xmlns:a16="http://schemas.microsoft.com/office/drawing/2014/main" id="{E04A420D-1FDE-8EEF-0923-560D5B6F663A}"/>
              </a:ext>
            </a:extLst>
          </p:cNvPr>
          <p:cNvSpPr/>
          <p:nvPr/>
        </p:nvSpPr>
        <p:spPr>
          <a:xfrm rot="10800000">
            <a:off x="2678474" y="961795"/>
            <a:ext cx="45719" cy="750478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左中括号 32">
            <a:extLst>
              <a:ext uri="{FF2B5EF4-FFF2-40B4-BE49-F238E27FC236}">
                <a16:creationId xmlns:a16="http://schemas.microsoft.com/office/drawing/2014/main" id="{B749FACE-67E5-06EF-9C16-21B77FA47D55}"/>
              </a:ext>
            </a:extLst>
          </p:cNvPr>
          <p:cNvSpPr/>
          <p:nvPr/>
        </p:nvSpPr>
        <p:spPr>
          <a:xfrm rot="10800000">
            <a:off x="3595503" y="961795"/>
            <a:ext cx="45719" cy="750478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左中括号 33">
            <a:extLst>
              <a:ext uri="{FF2B5EF4-FFF2-40B4-BE49-F238E27FC236}">
                <a16:creationId xmlns:a16="http://schemas.microsoft.com/office/drawing/2014/main" id="{1BCB68BC-1848-4250-E5CC-5F87972A8114}"/>
              </a:ext>
            </a:extLst>
          </p:cNvPr>
          <p:cNvSpPr/>
          <p:nvPr/>
        </p:nvSpPr>
        <p:spPr>
          <a:xfrm>
            <a:off x="3288541" y="961795"/>
            <a:ext cx="45719" cy="750478"/>
          </a:xfrm>
          <a:prstGeom prst="leftBracket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80" dirty="0"/>
              <a:t>Controllable</a:t>
            </a:r>
            <a:r>
              <a:rPr spc="-40" dirty="0"/>
              <a:t> </a:t>
            </a:r>
            <a:r>
              <a:rPr spc="-135" dirty="0"/>
              <a:t>subspace:</a:t>
            </a:r>
            <a:r>
              <a:rPr spc="75" dirty="0"/>
              <a:t> </a:t>
            </a:r>
            <a:r>
              <a:rPr spc="-110" dirty="0"/>
              <a:t>Assumptions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428" y="885759"/>
            <a:ext cx="3550285" cy="186653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95"/>
              </a:spcBef>
            </a:pP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Consider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uncontrollable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LTI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system</a:t>
            </a:r>
            <a:endParaRPr sz="1200" dirty="0">
              <a:latin typeface="Arial"/>
              <a:cs typeface="Arial"/>
            </a:endParaRPr>
          </a:p>
          <a:p>
            <a:pPr marL="981075">
              <a:lnSpc>
                <a:spcPct val="100000"/>
              </a:lnSpc>
              <a:spcBef>
                <a:spcPts val="1200"/>
              </a:spcBef>
            </a:pPr>
            <a:r>
              <a:rPr sz="1200" i="1" spc="-7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i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45" dirty="0">
                <a:solidFill>
                  <a:srgbClr val="FFFFFF"/>
                </a:solidFill>
                <a:latin typeface="Arial"/>
                <a:cs typeface="Arial"/>
              </a:rPr>
              <a:t>Ax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5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Bu</a:t>
            </a:r>
            <a:r>
              <a:rPr sz="1200" i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5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65" dirty="0">
                <a:solidFill>
                  <a:srgbClr val="FFFFFF"/>
                </a:solidFill>
                <a:latin typeface="Hack"/>
                <a:cs typeface="Hack"/>
              </a:rPr>
              <a:t>∈</a:t>
            </a:r>
            <a:r>
              <a:rPr sz="1200" i="1" spc="-39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00" i="1" spc="44" baseline="34722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44" baseline="34722" dirty="0">
                <a:solidFill>
                  <a:srgbClr val="FFFFFF"/>
                </a:solidFill>
                <a:latin typeface="Hack"/>
                <a:cs typeface="Hack"/>
              </a:rPr>
              <a:t>×</a:t>
            </a:r>
            <a:r>
              <a:rPr sz="1200" i="1" spc="44" baseline="34722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200" baseline="34722" dirty="0">
              <a:latin typeface="Arial"/>
              <a:cs typeface="Arial"/>
            </a:endParaRPr>
          </a:p>
          <a:p>
            <a:pPr marL="1235710">
              <a:lnSpc>
                <a:spcPct val="100000"/>
              </a:lnSpc>
              <a:spcBef>
                <a:spcPts val="305"/>
              </a:spcBef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2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5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5" dirty="0">
                <a:solidFill>
                  <a:srgbClr val="FFFFFF"/>
                </a:solidFill>
                <a:latin typeface="Arial"/>
                <a:cs typeface="Arial"/>
              </a:rPr>
              <a:t>Cx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5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5" dirty="0">
                <a:solidFill>
                  <a:srgbClr val="FFFFFF"/>
                </a:solidFill>
                <a:latin typeface="Arial"/>
                <a:cs typeface="Arial"/>
              </a:rPr>
              <a:t>Du</a:t>
            </a:r>
            <a:r>
              <a:rPr sz="1200" i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200" dirty="0">
              <a:latin typeface="Arial"/>
              <a:cs typeface="Arial"/>
            </a:endParaRPr>
          </a:p>
          <a:p>
            <a:pPr marL="75565">
              <a:lnSpc>
                <a:spcPct val="100000"/>
              </a:lnSpc>
              <a:spcBef>
                <a:spcPts val="120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Let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controllability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matrix</a:t>
            </a:r>
            <a:endParaRPr sz="1200" dirty="0">
              <a:latin typeface="Arial"/>
              <a:cs typeface="Arial"/>
            </a:endParaRPr>
          </a:p>
          <a:p>
            <a:pPr marL="1280795">
              <a:lnSpc>
                <a:spcPct val="100000"/>
              </a:lnSpc>
              <a:spcBef>
                <a:spcPts val="1200"/>
              </a:spcBef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200" i="1" spc="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97" dirty="0">
                <a:solidFill>
                  <a:srgbClr val="FFFFFF"/>
                </a:solidFill>
                <a:latin typeface="Arial"/>
                <a:cs typeface="Arial"/>
              </a:rPr>
              <a:t>[</a:t>
            </a:r>
            <a:r>
              <a:rPr sz="1200" i="1" spc="65" dirty="0">
                <a:solidFill>
                  <a:srgbClr val="FFFFFF"/>
                </a:solidFill>
                <a:latin typeface="Arial"/>
                <a:cs typeface="Arial"/>
              </a:rPr>
              <a:t>B,</a:t>
            </a:r>
            <a:r>
              <a:rPr sz="1200" i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AB,</a:t>
            </a:r>
            <a:r>
              <a:rPr sz="1200" i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baseline="34722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B,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200" i="1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-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75" baseline="34722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75" baseline="34722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spc="75" baseline="34722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spc="5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800" spc="75" dirty="0">
                <a:solidFill>
                  <a:srgbClr val="FFFFFF"/>
                </a:solidFill>
                <a:latin typeface="Arial"/>
                <a:cs typeface="Arial"/>
              </a:rPr>
              <a:t>]</a:t>
            </a:r>
            <a:endParaRPr sz="1800" dirty="0">
              <a:latin typeface="Arial"/>
              <a:cs typeface="Arial"/>
            </a:endParaRPr>
          </a:p>
          <a:p>
            <a:pPr marL="75565">
              <a:lnSpc>
                <a:spcPct val="100000"/>
              </a:lnSpc>
              <a:spcBef>
                <a:spcPts val="1200"/>
              </a:spcBef>
            </a:pP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rank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142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200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1200" i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867573" y="3338410"/>
            <a:ext cx="87312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Kalman</a:t>
            </a:r>
            <a:r>
              <a:rPr sz="600" spc="245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decomposition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4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31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80" dirty="0"/>
              <a:t>Controllable</a:t>
            </a:r>
            <a:r>
              <a:rPr spc="-30" dirty="0"/>
              <a:t> </a:t>
            </a:r>
            <a:r>
              <a:rPr spc="-160" dirty="0"/>
              <a:t>subspace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5442" y="845271"/>
            <a:ext cx="4037329" cy="612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▶</a:t>
            </a:r>
            <a:r>
              <a:rPr sz="1800" spc="15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controllable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5" dirty="0">
                <a:solidFill>
                  <a:srgbClr val="FFFFFF"/>
                </a:solidFill>
                <a:latin typeface="Arial"/>
                <a:cs typeface="Arial"/>
              </a:rPr>
              <a:t>subspace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χ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i="1" spc="345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set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vectors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65" dirty="0">
                <a:solidFill>
                  <a:srgbClr val="FFFFFF"/>
                </a:solidFill>
                <a:latin typeface="Hack"/>
                <a:cs typeface="Hack"/>
              </a:rPr>
              <a:t>∈</a:t>
            </a:r>
            <a:r>
              <a:rPr sz="1200" i="1" spc="-39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00" i="1" spc="-37" baseline="312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200" baseline="31250">
              <a:latin typeface="Arial"/>
              <a:cs typeface="Arial"/>
            </a:endParaRPr>
          </a:p>
          <a:p>
            <a:pPr marL="230504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reached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from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origin.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00"/>
              </a:spcBef>
            </a:pPr>
            <a:r>
              <a:rPr sz="180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▶</a:t>
            </a:r>
            <a:r>
              <a:rPr sz="1800" spc="225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endParaRPr sz="12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1867573" y="3338410"/>
            <a:ext cx="87312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Kalman</a:t>
            </a:r>
            <a:r>
              <a:rPr sz="600" spc="245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decomposition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5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31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bject 19">
                <a:extLst>
                  <a:ext uri="{FF2B5EF4-FFF2-40B4-BE49-F238E27FC236}">
                    <a16:creationId xmlns:a16="http://schemas.microsoft.com/office/drawing/2014/main" id="{F6AB900D-2B26-FFF2-6BAC-134CDB5CFA2D}"/>
                  </a:ext>
                </a:extLst>
              </p:cNvPr>
              <p:cNvSpPr txBox="1"/>
              <p:nvPr/>
            </p:nvSpPr>
            <p:spPr>
              <a:xfrm>
                <a:off x="395160" y="2166973"/>
                <a:ext cx="3615054" cy="553720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R="17780" algn="r">
                  <a:lnSpc>
                    <a:spcPct val="100000"/>
                  </a:lnSpc>
                  <a:spcBef>
                    <a:spcPts val="95"/>
                  </a:spcBef>
                </a:pPr>
                <a:endParaRPr lang="en-US" sz="1200" dirty="0">
                  <a:solidFill>
                    <a:schemeClr val="bg1"/>
                  </a:solidFill>
                  <a:latin typeface="Arial"/>
                  <a:cs typeface="Arial"/>
                </a:endParaRPr>
              </a:p>
              <a:p>
                <a:pPr marL="50800">
                  <a:lnSpc>
                    <a:spcPct val="100000"/>
                  </a:lnSpc>
                  <a:spcBef>
                    <a:spcPts val="1285"/>
                  </a:spcBef>
                </a:pPr>
                <a:r>
                  <a:rPr lang="en-US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χ</a:t>
                </a:r>
                <a:r>
                  <a:rPr lang="en-US" sz="1200" i="1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C</a:t>
                </a:r>
                <a:r>
                  <a:rPr lang="en-US" sz="1200" i="1" spc="390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is</a:t>
                </a:r>
                <a:r>
                  <a:rPr lang="en-US" sz="1200" spc="3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the</a:t>
                </a:r>
                <a:r>
                  <a:rPr lang="en-US" sz="1200" spc="2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70" dirty="0">
                    <a:solidFill>
                      <a:schemeClr val="bg1"/>
                    </a:solidFill>
                    <a:latin typeface="Arial"/>
                    <a:cs typeface="Arial"/>
                  </a:rPr>
                  <a:t>range</a:t>
                </a:r>
                <a:r>
                  <a:rPr lang="en-US" sz="1200" spc="3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105" dirty="0">
                    <a:solidFill>
                      <a:schemeClr val="bg1"/>
                    </a:solidFill>
                    <a:latin typeface="Arial"/>
                    <a:cs typeface="Arial"/>
                  </a:rPr>
                  <a:t>space</a:t>
                </a:r>
                <a:r>
                  <a:rPr lang="en-US" sz="1200" spc="3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of</a:t>
                </a:r>
                <a:r>
                  <a:rPr lang="en-US" sz="1200" spc="3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P</a:t>
                </a:r>
                <a:r>
                  <a:rPr lang="en-US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:</a:t>
                </a:r>
                <a:r>
                  <a:rPr lang="en-US" sz="1200" spc="15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χ</a:t>
                </a:r>
                <a:r>
                  <a:rPr lang="en-US" sz="1200" i="1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C</a:t>
                </a:r>
                <a:r>
                  <a:rPr lang="en-US" sz="1200" i="1" spc="330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=</a:t>
                </a:r>
                <a:r>
                  <a:rPr lang="en-US" sz="1200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200" i="1" spc="28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Hack"/>
                      </a:rPr>
                      <m:t>ℛ</m:t>
                    </m:r>
                  </m:oMath>
                </a14:m>
                <a:r>
                  <a:rPr lang="en-US" sz="1200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(</a:t>
                </a:r>
                <a:r>
                  <a:rPr lang="en-US" sz="1200" i="1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P</a:t>
                </a:r>
                <a:r>
                  <a:rPr lang="en-US" sz="1200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)</a:t>
                </a:r>
                <a:endParaRPr lang="en-US" sz="12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29" name="object 19">
                <a:extLst>
                  <a:ext uri="{FF2B5EF4-FFF2-40B4-BE49-F238E27FC236}">
                    <a16:creationId xmlns:a16="http://schemas.microsoft.com/office/drawing/2014/main" id="{F6AB900D-2B26-FFF2-6BAC-134CDB5CF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60" y="2166973"/>
                <a:ext cx="3615054" cy="553720"/>
              </a:xfrm>
              <a:prstGeom prst="rect">
                <a:avLst/>
              </a:prstGeom>
              <a:blipFill>
                <a:blip r:embed="rId3"/>
                <a:stretch>
                  <a:fillRect l="-1349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8FC29CB-CF50-58CD-0ACD-CCA9462AC768}"/>
                  </a:ext>
                </a:extLst>
              </p:cNvPr>
              <p:cNvSpPr txBox="1"/>
              <p:nvPr/>
            </p:nvSpPr>
            <p:spPr>
              <a:xfrm>
                <a:off x="599886" y="1595295"/>
                <a:ext cx="3432863" cy="7176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𝐴𝐵</m:t>
                                  </m:r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p>
                                    <m:sSupPr>
                                      <m:ctrlP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 ⋯, </m:t>
                                  </m:r>
                                  <m:sSup>
                                    <m:sSupPr>
                                      <m:ctrlP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38FC29CB-CF50-58CD-0ACD-CCA9462AC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86" y="1595295"/>
                <a:ext cx="3432863" cy="7176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5928" y="184388"/>
            <a:ext cx="2616835" cy="2825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3675" indent="-180975">
              <a:lnSpc>
                <a:spcPct val="100000"/>
              </a:lnSpc>
              <a:spcBef>
                <a:spcPts val="95"/>
              </a:spcBef>
              <a:buClr>
                <a:srgbClr val="191919"/>
              </a:buClr>
              <a:buFont typeface="Arial"/>
              <a:buAutoNum type="arabicPeriod"/>
              <a:tabLst>
                <a:tab pos="193675" algn="l"/>
              </a:tabLst>
            </a:pPr>
            <a:r>
              <a:rPr sz="1200" spc="-45" dirty="0">
                <a:solidFill>
                  <a:srgbClr val="191919"/>
                </a:solidFill>
                <a:latin typeface="Arial"/>
                <a:cs typeface="Arial"/>
                <a:hlinkClick r:id="rId2" action="ppaction://hlinksldjump"/>
              </a:rPr>
              <a:t>Controllable</a:t>
            </a:r>
            <a:r>
              <a:rPr sz="1200" spc="20" dirty="0">
                <a:solidFill>
                  <a:srgbClr val="191919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1200" spc="-10" dirty="0">
                <a:solidFill>
                  <a:srgbClr val="191919"/>
                </a:solidFill>
                <a:latin typeface="Arial"/>
                <a:cs typeface="Arial"/>
                <a:hlinkClick r:id="rId2" action="ppaction://hlinksldjump"/>
              </a:rPr>
              <a:t>subspace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950"/>
              </a:spcBef>
              <a:buAutoNum type="arabicPeriod"/>
              <a:tabLst>
                <a:tab pos="193675" algn="l"/>
              </a:tabLst>
            </a:pPr>
            <a:r>
              <a:rPr sz="1200" spc="-75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Observable</a:t>
            </a:r>
            <a:r>
              <a:rPr sz="1200" spc="1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1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subspace</a:t>
            </a:r>
            <a:endParaRPr sz="1200">
              <a:latin typeface="Arial"/>
              <a:cs typeface="Arial"/>
            </a:endParaRPr>
          </a:p>
          <a:p>
            <a:pPr marL="193040" marR="5080" indent="-180975">
              <a:lnSpc>
                <a:spcPct val="100000"/>
              </a:lnSpc>
              <a:spcBef>
                <a:spcPts val="944"/>
              </a:spcBef>
              <a:buAutoNum type="arabicPeriod"/>
              <a:tabLst>
                <a:tab pos="384175" algn="l"/>
              </a:tabLst>
            </a:pPr>
            <a:r>
              <a:rPr sz="1200" spc="-60" dirty="0">
                <a:solidFill>
                  <a:srgbClr val="191919"/>
                </a:solidFill>
                <a:latin typeface="Arial"/>
                <a:cs typeface="Arial"/>
                <a:hlinkClick r:id="rId4" action="ppaction://hlinksldjump"/>
              </a:rPr>
              <a:t>Separating</a:t>
            </a:r>
            <a:r>
              <a:rPr sz="1200" spc="-25" dirty="0">
                <a:solidFill>
                  <a:srgbClr val="191919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dirty="0">
                <a:solidFill>
                  <a:srgbClr val="191919"/>
                </a:solidFill>
                <a:latin typeface="Arial"/>
                <a:cs typeface="Arial"/>
                <a:hlinkClick r:id="rId4" action="ppaction://hlinksldjump"/>
              </a:rPr>
              <a:t>the</a:t>
            </a:r>
            <a:r>
              <a:rPr sz="1200" spc="-30" dirty="0">
                <a:solidFill>
                  <a:srgbClr val="191919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45" dirty="0">
                <a:solidFill>
                  <a:srgbClr val="191919"/>
                </a:solidFill>
                <a:latin typeface="Arial"/>
                <a:cs typeface="Arial"/>
                <a:hlinkClick r:id="rId4" action="ppaction://hlinksldjump"/>
              </a:rPr>
              <a:t>uncontrollable</a:t>
            </a:r>
            <a:r>
              <a:rPr sz="1200" spc="-25" dirty="0">
                <a:solidFill>
                  <a:srgbClr val="191919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1200" spc="-100" dirty="0">
                <a:solidFill>
                  <a:srgbClr val="191919"/>
                </a:solidFill>
                <a:latin typeface="Arial"/>
                <a:cs typeface="Arial"/>
                <a:hlinkClick r:id="rId4" action="ppaction://hlinksldjump"/>
              </a:rPr>
              <a:t>subspace</a:t>
            </a:r>
            <a:r>
              <a:rPr sz="1200" spc="-100" dirty="0">
                <a:solidFill>
                  <a:srgbClr val="191919"/>
                </a:solidFill>
                <a:latin typeface="Arial"/>
                <a:cs typeface="Arial"/>
              </a:rPr>
              <a:t> 	</a:t>
            </a:r>
            <a:r>
              <a:rPr sz="1200" spc="-55" dirty="0">
                <a:solidFill>
                  <a:srgbClr val="333333"/>
                </a:solidFill>
                <a:latin typeface="Arial"/>
                <a:cs typeface="Arial"/>
                <a:hlinkClick r:id="rId5" action="ppaction://hlinksldjump"/>
              </a:rPr>
              <a:t>Discrete-</a:t>
            </a:r>
            <a:r>
              <a:rPr sz="1200" spc="-25" dirty="0">
                <a:solidFill>
                  <a:srgbClr val="333333"/>
                </a:solidFill>
                <a:latin typeface="Arial"/>
                <a:cs typeface="Arial"/>
                <a:hlinkClick r:id="rId5" action="ppaction://hlinksldjump"/>
              </a:rPr>
              <a:t>time</a:t>
            </a:r>
            <a:r>
              <a:rPr sz="1200" spc="15" dirty="0">
                <a:solidFill>
                  <a:srgbClr val="333333"/>
                </a:solidFill>
                <a:latin typeface="Arial"/>
                <a:cs typeface="Arial"/>
                <a:hlinkClick r:id="rId5" action="ppaction://hlinksldjump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Arial"/>
                <a:cs typeface="Arial"/>
                <a:hlinkClick r:id="rId5" action="ppaction://hlinksldjump"/>
              </a:rPr>
              <a:t>version</a:t>
            </a:r>
            <a:endParaRPr sz="1200">
              <a:latin typeface="Arial"/>
              <a:cs typeface="Arial"/>
            </a:endParaRPr>
          </a:p>
          <a:p>
            <a:pPr marL="384175" marR="732790">
              <a:lnSpc>
                <a:spcPct val="100000"/>
              </a:lnSpc>
              <a:spcBef>
                <a:spcPts val="10"/>
              </a:spcBef>
            </a:pPr>
            <a:r>
              <a:rPr sz="1200" spc="-60" dirty="0">
                <a:solidFill>
                  <a:srgbClr val="333333"/>
                </a:solidFill>
                <a:latin typeface="Arial"/>
                <a:cs typeface="Arial"/>
                <a:hlinkClick r:id="rId6" action="ppaction://hlinksldjump"/>
              </a:rPr>
              <a:t>Continuous-</a:t>
            </a:r>
            <a:r>
              <a:rPr sz="1200" spc="-25" dirty="0">
                <a:solidFill>
                  <a:srgbClr val="333333"/>
                </a:solidFill>
                <a:latin typeface="Arial"/>
                <a:cs typeface="Arial"/>
                <a:hlinkClick r:id="rId6" action="ppaction://hlinksldjump"/>
              </a:rPr>
              <a:t>time</a:t>
            </a:r>
            <a:r>
              <a:rPr sz="1200" spc="30" dirty="0">
                <a:solidFill>
                  <a:srgbClr val="333333"/>
                </a:solidFill>
                <a:latin typeface="Arial"/>
                <a:cs typeface="Arial"/>
                <a:hlinkClick r:id="rId6" action="ppaction://hlinksldjump"/>
              </a:rPr>
              <a:t> </a:t>
            </a:r>
            <a:r>
              <a:rPr sz="1200" spc="-70" dirty="0">
                <a:solidFill>
                  <a:srgbClr val="333333"/>
                </a:solidFill>
                <a:latin typeface="Arial"/>
                <a:cs typeface="Arial"/>
                <a:hlinkClick r:id="rId6" action="ppaction://hlinksldjump"/>
              </a:rPr>
              <a:t>version</a:t>
            </a:r>
            <a:r>
              <a:rPr sz="1200" spc="-7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Arial"/>
                <a:cs typeface="Arial"/>
                <a:hlinkClick r:id="rId7" action="ppaction://hlinksldjump"/>
              </a:rPr>
              <a:t>Stabilizability</a:t>
            </a:r>
            <a:endParaRPr sz="1200">
              <a:latin typeface="Arial"/>
              <a:cs typeface="Arial"/>
            </a:endParaRPr>
          </a:p>
          <a:p>
            <a:pPr marL="193040" marR="77470" indent="-180975">
              <a:lnSpc>
                <a:spcPct val="100000"/>
              </a:lnSpc>
              <a:spcBef>
                <a:spcPts val="955"/>
              </a:spcBef>
              <a:buAutoNum type="arabicPeriod" startAt="4"/>
              <a:tabLst>
                <a:tab pos="384175" algn="l"/>
              </a:tabLst>
            </a:pPr>
            <a:r>
              <a:rPr sz="1200" spc="-60" dirty="0">
                <a:solidFill>
                  <a:srgbClr val="191919"/>
                </a:solidFill>
                <a:latin typeface="Arial"/>
                <a:cs typeface="Arial"/>
                <a:hlinkClick r:id="rId8" action="ppaction://hlinksldjump"/>
              </a:rPr>
              <a:t>Separating</a:t>
            </a:r>
            <a:r>
              <a:rPr sz="1200" spc="-25" dirty="0">
                <a:solidFill>
                  <a:srgbClr val="191919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1200" dirty="0">
                <a:solidFill>
                  <a:srgbClr val="191919"/>
                </a:solidFill>
                <a:latin typeface="Arial"/>
                <a:cs typeface="Arial"/>
                <a:hlinkClick r:id="rId8" action="ppaction://hlinksldjump"/>
              </a:rPr>
              <a:t>the</a:t>
            </a:r>
            <a:r>
              <a:rPr sz="1200" spc="-40" dirty="0">
                <a:solidFill>
                  <a:srgbClr val="191919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1200" spc="-75" dirty="0">
                <a:solidFill>
                  <a:srgbClr val="191919"/>
                </a:solidFill>
                <a:latin typeface="Arial"/>
                <a:cs typeface="Arial"/>
                <a:hlinkClick r:id="rId8" action="ppaction://hlinksldjump"/>
              </a:rPr>
              <a:t>unobservable</a:t>
            </a:r>
            <a:r>
              <a:rPr sz="1200" spc="-10" dirty="0">
                <a:solidFill>
                  <a:srgbClr val="191919"/>
                </a:solidFill>
                <a:latin typeface="Arial"/>
                <a:cs typeface="Arial"/>
                <a:hlinkClick r:id="rId8" action="ppaction://hlinksldjump"/>
              </a:rPr>
              <a:t> </a:t>
            </a:r>
            <a:r>
              <a:rPr sz="1200" spc="-105" dirty="0">
                <a:solidFill>
                  <a:srgbClr val="191919"/>
                </a:solidFill>
                <a:latin typeface="Arial"/>
                <a:cs typeface="Arial"/>
                <a:hlinkClick r:id="rId8" action="ppaction://hlinksldjump"/>
              </a:rPr>
              <a:t>subspace</a:t>
            </a:r>
            <a:r>
              <a:rPr sz="1200" spc="-105" dirty="0">
                <a:solidFill>
                  <a:srgbClr val="191919"/>
                </a:solidFill>
                <a:latin typeface="Arial"/>
                <a:cs typeface="Arial"/>
              </a:rPr>
              <a:t> 	</a:t>
            </a:r>
            <a:r>
              <a:rPr sz="1200" spc="-55" dirty="0">
                <a:solidFill>
                  <a:srgbClr val="333333"/>
                </a:solidFill>
                <a:latin typeface="Arial"/>
                <a:cs typeface="Arial"/>
                <a:hlinkClick r:id="rId9" action="ppaction://hlinksldjump"/>
              </a:rPr>
              <a:t>Discrete-</a:t>
            </a:r>
            <a:r>
              <a:rPr sz="1200" spc="-25" dirty="0">
                <a:solidFill>
                  <a:srgbClr val="333333"/>
                </a:solidFill>
                <a:latin typeface="Arial"/>
                <a:cs typeface="Arial"/>
                <a:hlinkClick r:id="rId9" action="ppaction://hlinksldjump"/>
              </a:rPr>
              <a:t>time</a:t>
            </a:r>
            <a:r>
              <a:rPr sz="1200" spc="15" dirty="0">
                <a:solidFill>
                  <a:srgbClr val="333333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Arial"/>
                <a:cs typeface="Arial"/>
                <a:hlinkClick r:id="rId9" action="ppaction://hlinksldjump"/>
              </a:rPr>
              <a:t>version</a:t>
            </a:r>
            <a:endParaRPr sz="1200">
              <a:latin typeface="Arial"/>
              <a:cs typeface="Arial"/>
            </a:endParaRPr>
          </a:p>
          <a:p>
            <a:pPr marL="384175" marR="732790">
              <a:lnSpc>
                <a:spcPct val="100000"/>
              </a:lnSpc>
              <a:spcBef>
                <a:spcPts val="10"/>
              </a:spcBef>
            </a:pPr>
            <a:r>
              <a:rPr sz="1200" spc="-10" dirty="0">
                <a:solidFill>
                  <a:srgbClr val="333333"/>
                </a:solidFill>
                <a:latin typeface="Arial"/>
                <a:cs typeface="Arial"/>
                <a:hlinkClick r:id="rId10" action="ppaction://hlinksldjump"/>
              </a:rPr>
              <a:t>Detectability</a:t>
            </a:r>
            <a:r>
              <a:rPr sz="1200" spc="-1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333333"/>
                </a:solidFill>
                <a:latin typeface="Arial"/>
                <a:cs typeface="Arial"/>
                <a:hlinkClick r:id="rId11" action="ppaction://hlinksldjump"/>
              </a:rPr>
              <a:t>Continuous-</a:t>
            </a:r>
            <a:r>
              <a:rPr sz="1200" spc="-25" dirty="0">
                <a:solidFill>
                  <a:srgbClr val="333333"/>
                </a:solidFill>
                <a:latin typeface="Arial"/>
                <a:cs typeface="Arial"/>
                <a:hlinkClick r:id="rId11" action="ppaction://hlinksldjump"/>
              </a:rPr>
              <a:t>time</a:t>
            </a:r>
            <a:r>
              <a:rPr sz="1200" spc="30" dirty="0">
                <a:solidFill>
                  <a:srgbClr val="333333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sz="1200" spc="-70" dirty="0">
                <a:solidFill>
                  <a:srgbClr val="333333"/>
                </a:solidFill>
                <a:latin typeface="Arial"/>
                <a:cs typeface="Arial"/>
                <a:hlinkClick r:id="rId11" action="ppaction://hlinksldjump"/>
              </a:rPr>
              <a:t>version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950"/>
              </a:spcBef>
              <a:buAutoNum type="arabicPeriod" startAt="5"/>
              <a:tabLst>
                <a:tab pos="193675" algn="l"/>
              </a:tabLst>
            </a:pPr>
            <a:r>
              <a:rPr sz="1200" spc="-55" dirty="0">
                <a:solidFill>
                  <a:srgbClr val="191919"/>
                </a:solidFill>
                <a:latin typeface="Arial"/>
                <a:cs typeface="Arial"/>
                <a:hlinkClick r:id="rId12" action="ppaction://hlinksldjump"/>
              </a:rPr>
              <a:t>Transfer-</a:t>
            </a:r>
            <a:r>
              <a:rPr sz="1200" spc="-35" dirty="0">
                <a:solidFill>
                  <a:srgbClr val="191919"/>
                </a:solidFill>
                <a:latin typeface="Arial"/>
                <a:cs typeface="Arial"/>
                <a:hlinkClick r:id="rId12" action="ppaction://hlinksldjump"/>
              </a:rPr>
              <a:t>function</a:t>
            </a:r>
            <a:r>
              <a:rPr sz="1200" spc="40" dirty="0">
                <a:solidFill>
                  <a:srgbClr val="191919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sz="1200" spc="-10" dirty="0">
                <a:solidFill>
                  <a:srgbClr val="191919"/>
                </a:solidFill>
                <a:latin typeface="Arial"/>
                <a:cs typeface="Arial"/>
                <a:hlinkClick r:id="rId12" action="ppaction://hlinksldjump"/>
              </a:rPr>
              <a:t>perspective</a:t>
            </a:r>
            <a:endParaRPr sz="1200">
              <a:latin typeface="Arial"/>
              <a:cs typeface="Arial"/>
            </a:endParaRPr>
          </a:p>
          <a:p>
            <a:pPr marL="193675" indent="-180975">
              <a:lnSpc>
                <a:spcPct val="100000"/>
              </a:lnSpc>
              <a:spcBef>
                <a:spcPts val="950"/>
              </a:spcBef>
              <a:buAutoNum type="arabicPeriod" startAt="5"/>
              <a:tabLst>
                <a:tab pos="193675" algn="l"/>
              </a:tabLst>
            </a:pPr>
            <a:r>
              <a:rPr sz="1200" spc="-4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Kalman</a:t>
            </a:r>
            <a:r>
              <a:rPr sz="1200" spc="-3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 </a:t>
            </a:r>
            <a:r>
              <a:rPr sz="1200" spc="-10" dirty="0">
                <a:solidFill>
                  <a:srgbClr val="191919"/>
                </a:solidFill>
                <a:latin typeface="Arial"/>
                <a:cs typeface="Arial"/>
                <a:hlinkClick r:id="rId13" action="ppaction://hlinksldjump"/>
              </a:rPr>
              <a:t>decomposition</a:t>
            </a:r>
            <a:endParaRPr sz="1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67573" y="3338410"/>
            <a:ext cx="87312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BF447D"/>
                </a:solidFill>
                <a:latin typeface="Arial"/>
                <a:cs typeface="Arial"/>
                <a:hlinkClick r:id="rId14" action="ppaction://hlinksldjump"/>
              </a:rPr>
              <a:t>Kalman</a:t>
            </a:r>
            <a:r>
              <a:rPr sz="600" spc="245" dirty="0">
                <a:solidFill>
                  <a:srgbClr val="BF447D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14" action="ppaction://hlinksldjump"/>
              </a:rPr>
              <a:t>decomposition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6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31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45" dirty="0"/>
              <a:t>Observable</a:t>
            </a:r>
            <a:r>
              <a:rPr spc="25" dirty="0"/>
              <a:t> </a:t>
            </a:r>
            <a:r>
              <a:rPr spc="-135" dirty="0"/>
              <a:t>subspace:</a:t>
            </a:r>
            <a:r>
              <a:rPr spc="114" dirty="0"/>
              <a:t> </a:t>
            </a:r>
            <a:r>
              <a:rPr spc="-45" dirty="0"/>
              <a:t>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5928" y="609800"/>
            <a:ext cx="54800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5442" y="2018370"/>
            <a:ext cx="4189729" cy="1017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▶</a:t>
            </a:r>
            <a:r>
              <a:rPr sz="1800" spc="27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exists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observable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unobservable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states:</a:t>
            </a:r>
            <a:r>
              <a:rPr sz="1200" spc="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232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observable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-37" baseline="-1388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200" baseline="-13888">
              <a:latin typeface="Arial"/>
              <a:cs typeface="Arial"/>
            </a:endParaRPr>
          </a:p>
          <a:p>
            <a:pPr marL="230504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unobservable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00"/>
              </a:spcBef>
            </a:pPr>
            <a:r>
              <a:rPr sz="180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▶</a:t>
            </a:r>
            <a:r>
              <a:rPr sz="1800" spc="27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how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to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separate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the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two?</a:t>
            </a:r>
            <a:endParaRPr sz="1200">
              <a:latin typeface="Arial"/>
              <a:cs typeface="Arial"/>
            </a:endParaRPr>
          </a:p>
          <a:p>
            <a:pPr marL="230504" marR="47625" indent="-193040">
              <a:lnSpc>
                <a:spcPct val="100000"/>
              </a:lnSpc>
              <a:spcBef>
                <a:spcPts val="305"/>
              </a:spcBef>
            </a:pPr>
            <a:r>
              <a:rPr sz="180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▶</a:t>
            </a:r>
            <a:r>
              <a:rPr sz="1800" spc="307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how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separate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controllable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but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observable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states,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controllable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but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unobservable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states,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etc?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867573" y="3338410"/>
            <a:ext cx="87312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Kalman</a:t>
            </a:r>
            <a:r>
              <a:rPr sz="600" spc="245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decomposition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7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31</a:t>
            </a:r>
          </a:p>
        </p:txBody>
      </p:sp>
      <p:sp>
        <p:nvSpPr>
          <p:cNvPr id="24" name="object 13">
            <a:extLst>
              <a:ext uri="{FF2B5EF4-FFF2-40B4-BE49-F238E27FC236}">
                <a16:creationId xmlns:a16="http://schemas.microsoft.com/office/drawing/2014/main" id="{8AEA781C-8642-E344-D3DF-F5EED761F72E}"/>
              </a:ext>
            </a:extLst>
          </p:cNvPr>
          <p:cNvSpPr txBox="1"/>
          <p:nvPr/>
        </p:nvSpPr>
        <p:spPr>
          <a:xfrm>
            <a:off x="2471750" y="1178062"/>
            <a:ext cx="66230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200" baseline="-13888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200" i="1" spc="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sz="1200" spc="-8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chemeClr val="bg1"/>
                </a:solidFill>
                <a:latin typeface="Arial"/>
                <a:cs typeface="Arial"/>
              </a:rPr>
              <a:t>1)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5" name="object 14">
            <a:extLst>
              <a:ext uri="{FF2B5EF4-FFF2-40B4-BE49-F238E27FC236}">
                <a16:creationId xmlns:a16="http://schemas.microsoft.com/office/drawing/2014/main" id="{9F21DFD7-19DA-5A10-10D4-9C21ED1F5D39}"/>
              </a:ext>
            </a:extLst>
          </p:cNvPr>
          <p:cNvSpPr txBox="1"/>
          <p:nvPr/>
        </p:nvSpPr>
        <p:spPr>
          <a:xfrm>
            <a:off x="2336787" y="1398216"/>
            <a:ext cx="495934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lang="en-US" i="1" spc="-375" baseline="46296" dirty="0">
                <a:solidFill>
                  <a:schemeClr val="bg1"/>
                </a:solidFill>
                <a:latin typeface="Arial"/>
                <a:cs typeface="Arial"/>
              </a:rPr>
              <a:t>           </a:t>
            </a:r>
            <a:r>
              <a:rPr sz="1200" i="1" spc="-250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r>
              <a:rPr lang="en-US" sz="1200" i="1" spc="-25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spc="-18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200" i="1" spc="-9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200" spc="-9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26" name="object 15">
            <a:extLst>
              <a:ext uri="{FF2B5EF4-FFF2-40B4-BE49-F238E27FC236}">
                <a16:creationId xmlns:a16="http://schemas.microsoft.com/office/drawing/2014/main" id="{3230C5CE-F166-8C73-879A-779F656A4B14}"/>
              </a:ext>
            </a:extLst>
          </p:cNvPr>
          <p:cNvSpPr txBox="1"/>
          <p:nvPr/>
        </p:nvSpPr>
        <p:spPr>
          <a:xfrm>
            <a:off x="1640217" y="919950"/>
            <a:ext cx="2678430" cy="64312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869315">
              <a:lnSpc>
                <a:spcPct val="100000"/>
              </a:lnSpc>
              <a:spcBef>
                <a:spcPts val="395"/>
              </a:spcBef>
              <a:tabLst>
                <a:tab pos="1604010" algn="l"/>
              </a:tabLst>
            </a:pPr>
            <a:r>
              <a:rPr lang="en-US" sz="1200" i="1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lang="en-US" sz="1200" baseline="-25000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200" i="1" spc="1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sz="1200" spc="-8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chemeClr val="bg1"/>
                </a:solidFill>
                <a:latin typeface="Arial"/>
                <a:cs typeface="Arial"/>
              </a:rPr>
              <a:t>1)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200" spc="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200" baseline="-13888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20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sz="12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sz="12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spc="-20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r>
              <a:rPr sz="1200" spc="-2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200" i="1" spc="-2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lang="en-US" altLang="zh-CN" sz="1200" spc="-2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lang="en-US" sz="1800" i="1" spc="-585" baseline="2314" dirty="0">
                <a:solidFill>
                  <a:schemeClr val="bg1"/>
                </a:solidFill>
                <a:latin typeface="Hack"/>
                <a:cs typeface="Hack"/>
              </a:rPr>
              <a:t> </a:t>
            </a:r>
            <a:r>
              <a:rPr lang="en-US" sz="1800" baseline="83333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lang="en-US" sz="12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lang="en-US" sz="1200" spc="4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200" i="1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lang="en-US" sz="1200" baseline="-13888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lang="en-US" sz="1200" i="1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lang="en-US" sz="120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r>
              <a:rPr lang="en-US" sz="12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200" spc="200" dirty="0">
                <a:solidFill>
                  <a:schemeClr val="bg1"/>
                </a:solidFill>
                <a:latin typeface="Arial"/>
                <a:cs typeface="Arial"/>
              </a:rPr>
              <a:t>+</a:t>
            </a:r>
            <a:r>
              <a:rPr lang="en-US" sz="1200" spc="-3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lang="en-US" sz="1200" i="1" spc="-20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lang="en-US" sz="1200" spc="-30" baseline="-13888" dirty="0">
                <a:solidFill>
                  <a:schemeClr val="bg1"/>
                </a:solidFill>
                <a:latin typeface="Arial"/>
                <a:cs typeface="Arial"/>
              </a:rPr>
              <a:t>2</a:t>
            </a:r>
            <a:r>
              <a:rPr lang="en-US" sz="1200" spc="-2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lang="en-US" sz="1200" i="1" spc="-2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lang="en-US" sz="1200" spc="-2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lang="en-US" sz="1200" dirty="0">
              <a:solidFill>
                <a:schemeClr val="bg1"/>
              </a:solidFill>
              <a:latin typeface="Arial"/>
              <a:cs typeface="Arial"/>
            </a:endParaRPr>
          </a:p>
          <a:p>
            <a:pPr marL="1604010">
              <a:lnSpc>
                <a:spcPct val="100000"/>
              </a:lnSpc>
              <a:spcBef>
                <a:spcPts val="295"/>
              </a:spcBef>
            </a:pP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200" spc="-5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chemeClr val="bg1"/>
                </a:solidFill>
                <a:latin typeface="Arial"/>
                <a:cs typeface="Arial"/>
              </a:rPr>
              <a:t>x</a:t>
            </a:r>
            <a:r>
              <a:rPr sz="1200" spc="-15" baseline="-13888" dirty="0">
                <a:solidFill>
                  <a:schemeClr val="bg1"/>
                </a:solidFill>
                <a:latin typeface="Arial"/>
                <a:cs typeface="Arial"/>
              </a:rPr>
              <a:t>1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(</a:t>
            </a:r>
            <a:r>
              <a:rPr sz="1200" i="1" spc="-1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200" spc="-10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FB3A5CB-7279-B248-BB47-720F6552AA5D}"/>
                  </a:ext>
                </a:extLst>
              </p:cNvPr>
              <p:cNvSpPr txBox="1"/>
              <p:nvPr/>
            </p:nvSpPr>
            <p:spPr>
              <a:xfrm>
                <a:off x="135928" y="1120775"/>
                <a:ext cx="2248436" cy="6983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acc>
                        <m:accPr>
                          <m:chr m:val="̅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en-US" altLang="zh-CN" sz="1200" b="0" dirty="0">
                  <a:solidFill>
                    <a:schemeClr val="bg1"/>
                  </a:solidFill>
                  <a:ea typeface="Cambria Math" panose="02040503050406030204" pitchFamily="18" charset="0"/>
                </a:endParaRPr>
              </a:p>
              <a:p>
                <a:endParaRPr lang="en-US" altLang="zh-CN" sz="12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AFB3A5CB-7279-B248-BB47-720F6552A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28" y="1120775"/>
                <a:ext cx="2248436" cy="698396"/>
              </a:xfrm>
              <a:prstGeom prst="rect">
                <a:avLst/>
              </a:prstGeom>
              <a:blipFill>
                <a:blip r:embed="rId3"/>
                <a:stretch>
                  <a:fillRect l="-2439" b="-35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左大括号 27">
            <a:extLst>
              <a:ext uri="{FF2B5EF4-FFF2-40B4-BE49-F238E27FC236}">
                <a16:creationId xmlns:a16="http://schemas.microsoft.com/office/drawing/2014/main" id="{015BC5B6-4408-7D2D-8469-2FC420A36A19}"/>
              </a:ext>
            </a:extLst>
          </p:cNvPr>
          <p:cNvSpPr/>
          <p:nvPr/>
        </p:nvSpPr>
        <p:spPr>
          <a:xfrm>
            <a:off x="2366950" y="1047609"/>
            <a:ext cx="76200" cy="505556"/>
          </a:xfrm>
          <a:prstGeom prst="leftBrace">
            <a:avLst>
              <a:gd name="adj1" fmla="val 66398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45" dirty="0"/>
              <a:t>Observable</a:t>
            </a:r>
            <a:r>
              <a:rPr spc="25" dirty="0"/>
              <a:t> </a:t>
            </a:r>
            <a:r>
              <a:rPr spc="-135" dirty="0"/>
              <a:t>subspace:</a:t>
            </a:r>
            <a:r>
              <a:rPr spc="114" dirty="0"/>
              <a:t> </a:t>
            </a:r>
            <a:r>
              <a:rPr spc="-105" dirty="0"/>
              <a:t>Assumptions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7828" y="638375"/>
            <a:ext cx="3499485" cy="1099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Consider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unobservable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LTI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endParaRPr sz="1200">
              <a:latin typeface="Arial"/>
              <a:cs typeface="Arial"/>
            </a:endParaRPr>
          </a:p>
          <a:p>
            <a:pPr marL="955675">
              <a:lnSpc>
                <a:spcPct val="100000"/>
              </a:lnSpc>
              <a:spcBef>
                <a:spcPts val="1200"/>
              </a:spcBef>
            </a:pPr>
            <a:r>
              <a:rPr sz="1200" i="1" spc="-7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i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1)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45" dirty="0">
                <a:solidFill>
                  <a:srgbClr val="FFFFFF"/>
                </a:solidFill>
                <a:latin typeface="Arial"/>
                <a:cs typeface="Arial"/>
              </a:rPr>
              <a:t>Ax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5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Bu</a:t>
            </a:r>
            <a:r>
              <a:rPr sz="1200" i="1" spc="-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5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i="1" spc="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65" dirty="0">
                <a:solidFill>
                  <a:srgbClr val="FFFFFF"/>
                </a:solidFill>
                <a:latin typeface="Hack"/>
                <a:cs typeface="Hack"/>
              </a:rPr>
              <a:t>∈</a:t>
            </a:r>
            <a:r>
              <a:rPr sz="1200" i="1" spc="-39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00" i="1" spc="44" baseline="34722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44" baseline="34722" dirty="0">
                <a:solidFill>
                  <a:srgbClr val="FFFFFF"/>
                </a:solidFill>
                <a:latin typeface="Hack"/>
                <a:cs typeface="Hack"/>
              </a:rPr>
              <a:t>×</a:t>
            </a:r>
            <a:r>
              <a:rPr sz="1200" i="1" spc="44" baseline="34722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200" baseline="34722">
              <a:latin typeface="Arial"/>
              <a:cs typeface="Arial"/>
            </a:endParaRPr>
          </a:p>
          <a:p>
            <a:pPr marL="1210310">
              <a:lnSpc>
                <a:spcPct val="100000"/>
              </a:lnSpc>
              <a:spcBef>
                <a:spcPts val="305"/>
              </a:spcBef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2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5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5" dirty="0">
                <a:solidFill>
                  <a:srgbClr val="FFFFFF"/>
                </a:solidFill>
                <a:latin typeface="Arial"/>
                <a:cs typeface="Arial"/>
              </a:rPr>
              <a:t>Cx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55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5" dirty="0">
                <a:solidFill>
                  <a:srgbClr val="FFFFFF"/>
                </a:solidFill>
                <a:latin typeface="Arial"/>
                <a:cs typeface="Arial"/>
              </a:rPr>
              <a:t>Du</a:t>
            </a:r>
            <a:r>
              <a:rPr sz="1200" i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3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200">
              <a:latin typeface="Arial"/>
              <a:cs typeface="Arial"/>
            </a:endParaRPr>
          </a:p>
          <a:p>
            <a:pPr marL="50165">
              <a:lnSpc>
                <a:spcPct val="100000"/>
              </a:lnSpc>
              <a:spcBef>
                <a:spcPts val="1200"/>
              </a:spcBef>
            </a:pP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Let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observability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matrix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0528" y="2819435"/>
            <a:ext cx="11842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rank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142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200" dirty="0">
                <a:solidFill>
                  <a:srgbClr val="FFFFFF"/>
                </a:solidFill>
                <a:latin typeface="Arial"/>
                <a:cs typeface="Arial"/>
              </a:rPr>
              <a:t>&lt;</a:t>
            </a:r>
            <a:r>
              <a:rPr sz="1200" i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867573" y="3338410"/>
            <a:ext cx="87312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Kalman</a:t>
            </a:r>
            <a:r>
              <a:rPr sz="600" spc="245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decomposition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8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31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9D92559-33FD-6EFE-C656-0AE7626034CC}"/>
                  </a:ext>
                </a:extLst>
              </p:cNvPr>
              <p:cNvSpPr txBox="1"/>
              <p:nvPr/>
            </p:nvSpPr>
            <p:spPr>
              <a:xfrm>
                <a:off x="1145734" y="1806575"/>
                <a:ext cx="2316726" cy="7727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𝐶𝐴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sSup>
                                  <m:sSup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9D92559-33FD-6EFE-C656-0AE762603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734" y="1806575"/>
                <a:ext cx="2316726" cy="7727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45" dirty="0"/>
              <a:t>Unobservable</a:t>
            </a:r>
            <a:r>
              <a:rPr spc="65" dirty="0"/>
              <a:t> </a:t>
            </a:r>
            <a:r>
              <a:rPr spc="-150" dirty="0"/>
              <a:t>subspace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5442" y="846668"/>
            <a:ext cx="4111625" cy="612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0504" marR="30480" indent="-193040">
              <a:lnSpc>
                <a:spcPct val="100000"/>
              </a:lnSpc>
              <a:spcBef>
                <a:spcPts val="95"/>
              </a:spcBef>
            </a:pPr>
            <a:r>
              <a:rPr sz="180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▶</a:t>
            </a:r>
            <a:r>
              <a:rPr sz="1800" spc="217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unobservable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5" dirty="0">
                <a:solidFill>
                  <a:srgbClr val="FFFFFF"/>
                </a:solidFill>
                <a:latin typeface="Arial"/>
                <a:cs typeface="Arial"/>
              </a:rPr>
              <a:t>subspace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χ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uo</a:t>
            </a:r>
            <a:r>
              <a:rPr sz="1200" i="1" spc="284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set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nonzero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initial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conditions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(0)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65" dirty="0">
                <a:solidFill>
                  <a:srgbClr val="FFFFFF"/>
                </a:solidFill>
                <a:latin typeface="Hack"/>
                <a:cs typeface="Hack"/>
              </a:rPr>
              <a:t>∈</a:t>
            </a:r>
            <a:r>
              <a:rPr sz="1200" i="1" spc="-39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00" i="1" baseline="312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i="1" spc="292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produce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zero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free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response.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05"/>
              </a:spcBef>
            </a:pPr>
            <a:r>
              <a:rPr sz="1800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▶</a:t>
            </a:r>
            <a:r>
              <a:rPr sz="1800" spc="225" baseline="4629" dirty="0">
                <a:solidFill>
                  <a:srgbClr val="7F7F7F"/>
                </a:solidFill>
                <a:latin typeface="Apple SD Gothic Neo Light"/>
                <a:cs typeface="Apple SD Gothic Neo Light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1867573" y="3338410"/>
            <a:ext cx="873125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Kalman</a:t>
            </a:r>
            <a:r>
              <a:rPr sz="600" spc="245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decomposition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9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31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bject 21">
                <a:extLst>
                  <a:ext uri="{FF2B5EF4-FFF2-40B4-BE49-F238E27FC236}">
                    <a16:creationId xmlns:a16="http://schemas.microsoft.com/office/drawing/2014/main" id="{84ACB174-A299-E41D-4BE4-CE9A0CA1B7E5}"/>
                  </a:ext>
                </a:extLst>
              </p:cNvPr>
              <p:cNvSpPr txBox="1"/>
              <p:nvPr/>
            </p:nvSpPr>
            <p:spPr>
              <a:xfrm>
                <a:off x="395160" y="2281187"/>
                <a:ext cx="2633980" cy="427680"/>
              </a:xfrm>
              <a:prstGeom prst="rect">
                <a:avLst/>
              </a:prstGeom>
            </p:spPr>
            <p:txBody>
              <a:bodyPr vert="horz" wrap="square" lIns="0" tIns="55244" rIns="0" bIns="0" rtlCol="0">
                <a:spAutoFit/>
              </a:bodyPr>
              <a:lstStyle/>
              <a:p>
                <a:pPr marL="1390015">
                  <a:lnSpc>
                    <a:spcPct val="100000"/>
                  </a:lnSpc>
                  <a:spcBef>
                    <a:spcPts val="434"/>
                  </a:spcBef>
                  <a:tabLst>
                    <a:tab pos="2399030" algn="l"/>
                  </a:tabLst>
                </a:pPr>
                <a:r>
                  <a:rPr lang="en-US" sz="8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	</a:t>
                </a:r>
                <a:endParaRPr lang="en-US" sz="800" dirty="0">
                  <a:solidFill>
                    <a:schemeClr val="bg1"/>
                  </a:solidFill>
                  <a:latin typeface="Arial"/>
                  <a:cs typeface="Arial"/>
                </a:endParaRPr>
              </a:p>
              <a:p>
                <a:pPr marL="50800">
                  <a:lnSpc>
                    <a:spcPct val="100000"/>
                  </a:lnSpc>
                  <a:spcBef>
                    <a:spcPts val="505"/>
                  </a:spcBef>
                </a:pPr>
                <a:r>
                  <a:rPr lang="en-US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χ</a:t>
                </a:r>
                <a:r>
                  <a:rPr lang="en-US" sz="1200" i="1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uo</a:t>
                </a:r>
                <a:r>
                  <a:rPr lang="en-US" sz="1200" i="1" spc="284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is</a:t>
                </a:r>
                <a:r>
                  <a:rPr lang="en-US" sz="1200" spc="1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the</a:t>
                </a:r>
                <a:r>
                  <a:rPr lang="en-US" sz="1200" spc="2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null</a:t>
                </a:r>
                <a:r>
                  <a:rPr lang="en-US" sz="1200" spc="2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105" dirty="0">
                    <a:solidFill>
                      <a:schemeClr val="bg1"/>
                    </a:solidFill>
                    <a:latin typeface="Arial"/>
                    <a:cs typeface="Arial"/>
                  </a:rPr>
                  <a:t>space</a:t>
                </a:r>
                <a:r>
                  <a:rPr lang="en-US" sz="1200" spc="2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of</a:t>
                </a:r>
                <a:r>
                  <a:rPr lang="en-US" sz="1200" spc="2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Q</a:t>
                </a:r>
                <a:r>
                  <a:rPr lang="en-US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:</a:t>
                </a:r>
                <a:r>
                  <a:rPr lang="en-US" sz="1200" spc="14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χ</a:t>
                </a:r>
                <a:r>
                  <a:rPr lang="en-US" sz="1200" i="1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uo</a:t>
                </a:r>
                <a:r>
                  <a:rPr lang="en-US" sz="1200" i="1" spc="262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=</a:t>
                </a:r>
                <a:r>
                  <a:rPr lang="en-US" sz="1200" spc="-3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1200" b="0" i="1" spc="25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Hack"/>
                      </a:rPr>
                      <m:t>𝒩</m:t>
                    </m:r>
                  </m:oMath>
                </a14:m>
                <a:r>
                  <a:rPr lang="en-US" sz="1200" i="1" spc="-350" dirty="0">
                    <a:solidFill>
                      <a:schemeClr val="bg1"/>
                    </a:solidFill>
                    <a:latin typeface="Hack"/>
                    <a:cs typeface="Hack"/>
                  </a:rPr>
                  <a:t> </a:t>
                </a:r>
                <a:r>
                  <a:rPr lang="en-US" sz="1200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(</a:t>
                </a:r>
                <a:r>
                  <a:rPr lang="en-US" sz="1200" i="1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Q</a:t>
                </a:r>
                <a:r>
                  <a:rPr lang="en-US" sz="1200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)</a:t>
                </a:r>
                <a:endParaRPr lang="en-US" sz="12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27" name="object 21">
                <a:extLst>
                  <a:ext uri="{FF2B5EF4-FFF2-40B4-BE49-F238E27FC236}">
                    <a16:creationId xmlns:a16="http://schemas.microsoft.com/office/drawing/2014/main" id="{84ACB174-A299-E41D-4BE4-CE9A0CA1B7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60" y="2281187"/>
                <a:ext cx="2633980" cy="427680"/>
              </a:xfrm>
              <a:prstGeom prst="rect">
                <a:avLst/>
              </a:prstGeom>
              <a:blipFill>
                <a:blip r:embed="rId3"/>
                <a:stretch>
                  <a:fillRect l="-1852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22E32DF9-1539-07A5-4750-CDC25266B09F}"/>
                  </a:ext>
                </a:extLst>
              </p:cNvPr>
              <p:cNvSpPr txBox="1"/>
              <p:nvPr/>
            </p:nvSpPr>
            <p:spPr>
              <a:xfrm>
                <a:off x="1145734" y="1519413"/>
                <a:ext cx="2316726" cy="9637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(0)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−1)</m:t>
                                        </m:r>
                                      </m:e>
                                    </m:mr>
                                  </m:m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lim>
                      </m:limLow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1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𝐶𝐴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⋮</m:t>
                                        </m:r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𝐴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p>
                                        </m:sSup>
                                      </m:e>
                                    </m:mr>
                                  </m:m>
                                </m:e>
                              </m:d>
                            </m:e>
                          </m:groupChr>
                        </m:e>
                        <m:lim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lim>
                      </m:limLow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22E32DF9-1539-07A5-4750-CDC25266B0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734" y="1519413"/>
                <a:ext cx="2316726" cy="9637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</TotalTime>
  <Words>3990</Words>
  <Application>Microsoft Office PowerPoint</Application>
  <PresentationFormat>自定义</PresentationFormat>
  <Paragraphs>787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7" baseType="lpstr">
      <vt:lpstr>Apple SD Gothic Neo Light</vt:lpstr>
      <vt:lpstr>Hack</vt:lpstr>
      <vt:lpstr>Arial</vt:lpstr>
      <vt:lpstr>Cambria Math</vt:lpstr>
      <vt:lpstr>Times New Roman</vt:lpstr>
      <vt:lpstr>Office Theme</vt:lpstr>
      <vt:lpstr>Controllable and Observable Subspaces Kalman Canonical Decomposition</vt:lpstr>
      <vt:lpstr>PowerPoint 演示文稿</vt:lpstr>
      <vt:lpstr>Controllable subspace: Introduction</vt:lpstr>
      <vt:lpstr>Controllable subspace: Assumptions</vt:lpstr>
      <vt:lpstr>Controllable subspace</vt:lpstr>
      <vt:lpstr>PowerPoint 演示文稿</vt:lpstr>
      <vt:lpstr>Observable subspace: Introduction</vt:lpstr>
      <vt:lpstr>Observable subspace: Assumptions</vt:lpstr>
      <vt:lpstr>Unobservable subspace</vt:lpstr>
      <vt:lpstr>PowerPoint 演示文稿</vt:lpstr>
      <vt:lpstr>Separating the uncontrollable subspace</vt:lpstr>
      <vt:lpstr>Theorem (Kalman canonical form (controllability))</vt:lpstr>
      <vt:lpstr>Theorem (Kalman canonical form (controllability))</vt:lpstr>
      <vt:lpstr>Theorem (Kalman canonical form (controllability))</vt:lpstr>
      <vt:lpstr>Theorem (Kalman canonical form (controllability))</vt:lpstr>
      <vt:lpstr>Theorem (Kalman canonical form (controllability))</vt:lpstr>
      <vt:lpstr>Matlab commands</vt:lpstr>
      <vt:lpstr>The techniques apply to CT systems</vt:lpstr>
      <vt:lpstr>Example</vt:lpstr>
      <vt:lpstr>Stabilizability</vt:lpstr>
      <vt:lpstr>PowerPoint 演示文稿</vt:lpstr>
      <vt:lpstr>Separating the unobservable subspace</vt:lpstr>
      <vt:lpstr>Theorem (Kalman canonical form (observability))</vt:lpstr>
      <vt:lpstr>Theorem (Kalman canonical form)</vt:lpstr>
      <vt:lpstr>Detectability</vt:lpstr>
      <vt:lpstr>Continuout-time version</vt:lpstr>
      <vt:lpstr>PowerPoint 演示文稿</vt:lpstr>
      <vt:lpstr>Transfer-function perspective</vt:lpstr>
      <vt:lpstr>Example</vt:lpstr>
      <vt:lpstr>PowerPoint 演示文稿</vt:lpstr>
      <vt:lpstr>Kalman decomposition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Shuan Cheng</cp:lastModifiedBy>
  <cp:revision>1</cp:revision>
  <dcterms:created xsi:type="dcterms:W3CDTF">2025-07-12T07:55:54Z</dcterms:created>
  <dcterms:modified xsi:type="dcterms:W3CDTF">2025-10-20T02:48:51Z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2025-01-17T00:00:00Z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2025-07-12T00:00:00Z</vt:filetime>
  </property>
  <property fmtid="{D5CDD505-2E9C-101B-9397-08002B2CF9AE}" pid="5" name="PTEX.Fullbanner">
    <vt:lpwstr>This is pdfTeX, Version 3.141592653-2.6-1.40.26 (TeX Live 2024) kpathsea version 6.4.0</vt:lpwstr>
  </property>
  <property fmtid="{D5CDD505-2E9C-101B-9397-08002B2CF9AE}" pid="6" name="Producer">
    <vt:lpwstr>pdfTeX-1.40.26</vt:lpwstr>
  </property>
</Properties>
</file>