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62ED0-D1C7-4FB9-81A8-D5A022810AFC}" v="1521" dt="2025-10-20T01:41:17.7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20T02:48:30.947" v="2536" actId="20577"/>
      <pc:docMkLst>
        <pc:docMk/>
      </pc:docMkLst>
      <pc:sldChg chg="addSp delSp modSp mod">
        <pc:chgData name="Shuan Cheng" userId="b14087c0-bac9-44dd-b3f8-5d50e1ee75e5" providerId="ADAL" clId="{75A9BF88-81BC-4677-82BB-DF96F3D360A6}" dt="2025-10-19T23:51:30.890" v="90" actId="1076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5.276" v="4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4.188" v="3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23:48:58.032" v="0" actId="1076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2.830" v="2" actId="478"/>
          <ac:spMkLst>
            <pc:docMk/>
            <pc:sldMk cId="0" sldId="258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0:21.697" v="75" actId="1076"/>
          <ac:spMkLst>
            <pc:docMk/>
            <pc:sldMk cId="0" sldId="258"/>
            <ac:spMk id="32" creationId="{6A6D0B40-0112-2F32-4DD2-4F1C7F2C07DE}"/>
          </ac:spMkLst>
        </pc:spChg>
        <pc:spChg chg="add mod">
          <ac:chgData name="Shuan Cheng" userId="b14087c0-bac9-44dd-b3f8-5d50e1ee75e5" providerId="ADAL" clId="{75A9BF88-81BC-4677-82BB-DF96F3D360A6}" dt="2025-10-19T23:50:47.067" v="83" actId="1076"/>
          <ac:spMkLst>
            <pc:docMk/>
            <pc:sldMk cId="0" sldId="258"/>
            <ac:spMk id="33" creationId="{BEEC5DF9-9DC1-4A74-D896-97106CBF81C8}"/>
          </ac:spMkLst>
        </pc:spChg>
        <pc:spChg chg="add mod">
          <ac:chgData name="Shuan Cheng" userId="b14087c0-bac9-44dd-b3f8-5d50e1ee75e5" providerId="ADAL" clId="{75A9BF88-81BC-4677-82BB-DF96F3D360A6}" dt="2025-10-19T23:51:25.058" v="88" actId="1076"/>
          <ac:spMkLst>
            <pc:docMk/>
            <pc:sldMk cId="0" sldId="258"/>
            <ac:spMk id="34" creationId="{C06ECD2A-FC0E-2A61-3B64-77ACD6341858}"/>
          </ac:spMkLst>
        </pc:spChg>
        <pc:spChg chg="add mod">
          <ac:chgData name="Shuan Cheng" userId="b14087c0-bac9-44dd-b3f8-5d50e1ee75e5" providerId="ADAL" clId="{75A9BF88-81BC-4677-82BB-DF96F3D360A6}" dt="2025-10-19T23:51:30.890" v="90" actId="1076"/>
          <ac:spMkLst>
            <pc:docMk/>
            <pc:sldMk cId="0" sldId="258"/>
            <ac:spMk id="35" creationId="{9BDF9536-E453-C4B9-8406-243AB286D5BF}"/>
          </ac:spMkLst>
        </pc:spChg>
      </pc:sldChg>
      <pc:sldChg chg="modSp mod">
        <pc:chgData name="Shuan Cheng" userId="b14087c0-bac9-44dd-b3f8-5d50e1ee75e5" providerId="ADAL" clId="{75A9BF88-81BC-4677-82BB-DF96F3D360A6}" dt="2025-10-19T23:52:00.769" v="92" actId="94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19T23:52:00.769" v="92" actId="94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23:55:07.324" v="187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23:53:48.921" v="102" actId="20577"/>
          <ac:spMkLst>
            <pc:docMk/>
            <pc:sldMk cId="0" sldId="26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2:54.581" v="99" actId="767"/>
          <ac:spMkLst>
            <pc:docMk/>
            <pc:sldMk cId="0" sldId="260"/>
            <ac:spMk id="28" creationId="{3D1AFF3C-1E97-3200-BDF8-363D8391542E}"/>
          </ac:spMkLst>
        </pc:spChg>
        <pc:spChg chg="add mod">
          <ac:chgData name="Shuan Cheng" userId="b14087c0-bac9-44dd-b3f8-5d50e1ee75e5" providerId="ADAL" clId="{75A9BF88-81BC-4677-82BB-DF96F3D360A6}" dt="2025-10-19T23:55:07.324" v="187" actId="1076"/>
          <ac:spMkLst>
            <pc:docMk/>
            <pc:sldMk cId="0" sldId="260"/>
            <ac:spMk id="29" creationId="{8D57B9EC-DC9A-D50E-95DF-EF7C82B6E902}"/>
          </ac:spMkLst>
        </pc:spChg>
      </pc:sldChg>
      <pc:sldChg chg="addSp delSp modSp mod">
        <pc:chgData name="Shuan Cheng" userId="b14087c0-bac9-44dd-b3f8-5d50e1ee75e5" providerId="ADAL" clId="{75A9BF88-81BC-4677-82BB-DF96F3D360A6}" dt="2025-10-20T02:48:30.947" v="2536" actId="2057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4.390" v="189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4.390" v="189" actId="478"/>
          <ac:spMkLst>
            <pc:docMk/>
            <pc:sldMk cId="0" sldId="262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2:48:30.947" v="2536" actId="20577"/>
          <ac:spMkLst>
            <pc:docMk/>
            <pc:sldMk cId="0" sldId="262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23:57:12.361" v="238" actId="947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9:12.428" v="311" actId="1035"/>
          <ac:spMkLst>
            <pc:docMk/>
            <pc:sldMk cId="0" sldId="262"/>
            <ac:spMk id="23" creationId="{31C03226-575D-A19D-0867-3CFB53EA5AC9}"/>
          </ac:spMkLst>
        </pc:spChg>
        <pc:spChg chg="add mod">
          <ac:chgData name="Shuan Cheng" userId="b14087c0-bac9-44dd-b3f8-5d50e1ee75e5" providerId="ADAL" clId="{75A9BF88-81BC-4677-82BB-DF96F3D360A6}" dt="2025-10-19T23:58:57.085" v="308" actId="1076"/>
          <ac:spMkLst>
            <pc:docMk/>
            <pc:sldMk cId="0" sldId="262"/>
            <ac:spMk id="24" creationId="{52E92697-7D83-50B9-3331-58D8767C2F2B}"/>
          </ac:spMkLst>
        </pc:spChg>
      </pc:sldChg>
      <pc:sldChg chg="addSp delSp modSp mod">
        <pc:chgData name="Shuan Cheng" userId="b14087c0-bac9-44dd-b3f8-5d50e1ee75e5" providerId="ADAL" clId="{75A9BF88-81BC-4677-82BB-DF96F3D360A6}" dt="2025-10-19T23:59:53.545" v="339" actId="1076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9:53.545" v="339" actId="1076"/>
          <ac:spMkLst>
            <pc:docMk/>
            <pc:sldMk cId="0" sldId="263"/>
            <ac:spMk id="17" creationId="{6367A78F-DFF9-3C04-62AA-780BF1E69CD3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1:30.847" v="396" actId="1076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31.262" v="351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0:42.995" v="355" actId="20577"/>
          <ac:spMkLst>
            <pc:docMk/>
            <pc:sldMk cId="0" sldId="264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1:30.847" v="396" actId="1076"/>
          <ac:spMkLst>
            <pc:docMk/>
            <pc:sldMk cId="0" sldId="264"/>
            <ac:spMk id="27" creationId="{1E32EC88-C41F-43DC-5734-6AE565D739F4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6:22.593" v="449" actId="1076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20T00:02:01.838" v="397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4:32.162" v="418" actId="478"/>
          <ac:spMkLst>
            <pc:docMk/>
            <pc:sldMk cId="0" sldId="266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4:34.158" v="419" actId="478"/>
          <ac:spMkLst>
            <pc:docMk/>
            <pc:sldMk cId="0" sldId="266"/>
            <ac:spMk id="3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5:03.811" v="426" actId="1076"/>
          <ac:spMkLst>
            <pc:docMk/>
            <pc:sldMk cId="0" sldId="266"/>
            <ac:spMk id="4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4:57.339" v="425" actId="1076"/>
          <ac:spMkLst>
            <pc:docMk/>
            <pc:sldMk cId="0" sldId="266"/>
            <ac:spMk id="4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4:43.116" v="423" actId="20577"/>
          <ac:spMkLst>
            <pc:docMk/>
            <pc:sldMk cId="0" sldId="266"/>
            <ac:spMk id="47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02:51.968" v="403" actId="478"/>
          <ac:spMkLst>
            <pc:docMk/>
            <pc:sldMk cId="0" sldId="266"/>
            <ac:spMk id="53" creationId="{27D20371-0C88-FEE7-BC31-C0F4FC4DB94B}"/>
          </ac:spMkLst>
        </pc:spChg>
        <pc:spChg chg="add mod">
          <ac:chgData name="Shuan Cheng" userId="b14087c0-bac9-44dd-b3f8-5d50e1ee75e5" providerId="ADAL" clId="{75A9BF88-81BC-4677-82BB-DF96F3D360A6}" dt="2025-10-20T00:03:00.703" v="407" actId="947"/>
          <ac:spMkLst>
            <pc:docMk/>
            <pc:sldMk cId="0" sldId="266"/>
            <ac:spMk id="54" creationId="{862E8C06-C2C5-0356-6261-EB1F2354E557}"/>
          </ac:spMkLst>
        </pc:spChg>
        <pc:spChg chg="add mod">
          <ac:chgData name="Shuan Cheng" userId="b14087c0-bac9-44dd-b3f8-5d50e1ee75e5" providerId="ADAL" clId="{75A9BF88-81BC-4677-82BB-DF96F3D360A6}" dt="2025-10-20T00:02:40.064" v="401" actId="255"/>
          <ac:spMkLst>
            <pc:docMk/>
            <pc:sldMk cId="0" sldId="266"/>
            <ac:spMk id="55" creationId="{BDBFAC3D-016F-6342-CB51-BEABDBDBB220}"/>
          </ac:spMkLst>
        </pc:spChg>
        <pc:spChg chg="add mod">
          <ac:chgData name="Shuan Cheng" userId="b14087c0-bac9-44dd-b3f8-5d50e1ee75e5" providerId="ADAL" clId="{75A9BF88-81BC-4677-82BB-DF96F3D360A6}" dt="2025-10-20T00:03:18.817" v="411" actId="1076"/>
          <ac:spMkLst>
            <pc:docMk/>
            <pc:sldMk cId="0" sldId="266"/>
            <ac:spMk id="56" creationId="{89112478-DABE-8C7D-2C70-8AA78CD1AC7E}"/>
          </ac:spMkLst>
        </pc:spChg>
        <pc:spChg chg="add mod">
          <ac:chgData name="Shuan Cheng" userId="b14087c0-bac9-44dd-b3f8-5d50e1ee75e5" providerId="ADAL" clId="{75A9BF88-81BC-4677-82BB-DF96F3D360A6}" dt="2025-10-20T00:03:15.659" v="410" actId="1076"/>
          <ac:spMkLst>
            <pc:docMk/>
            <pc:sldMk cId="0" sldId="266"/>
            <ac:spMk id="57" creationId="{145B5C91-1069-9848-6D80-78662680CCC0}"/>
          </ac:spMkLst>
        </pc:spChg>
        <pc:spChg chg="add mod">
          <ac:chgData name="Shuan Cheng" userId="b14087c0-bac9-44dd-b3f8-5d50e1ee75e5" providerId="ADAL" clId="{75A9BF88-81BC-4677-82BB-DF96F3D360A6}" dt="2025-10-20T00:03:29.370" v="415" actId="1076"/>
          <ac:spMkLst>
            <pc:docMk/>
            <pc:sldMk cId="0" sldId="266"/>
            <ac:spMk id="58" creationId="{3A2B5544-B9BB-F51F-1B11-E32D68AB9A0A}"/>
          </ac:spMkLst>
        </pc:spChg>
        <pc:spChg chg="add mod">
          <ac:chgData name="Shuan Cheng" userId="b14087c0-bac9-44dd-b3f8-5d50e1ee75e5" providerId="ADAL" clId="{75A9BF88-81BC-4677-82BB-DF96F3D360A6}" dt="2025-10-20T00:03:34.882" v="417" actId="1076"/>
          <ac:spMkLst>
            <pc:docMk/>
            <pc:sldMk cId="0" sldId="266"/>
            <ac:spMk id="59" creationId="{A393C738-677E-5612-FCA0-9812D5552B11}"/>
          </ac:spMkLst>
        </pc:spChg>
        <pc:spChg chg="add mod">
          <ac:chgData name="Shuan Cheng" userId="b14087c0-bac9-44dd-b3f8-5d50e1ee75e5" providerId="ADAL" clId="{75A9BF88-81BC-4677-82BB-DF96F3D360A6}" dt="2025-10-20T00:05:15.572" v="428" actId="13822"/>
          <ac:spMkLst>
            <pc:docMk/>
            <pc:sldMk cId="0" sldId="266"/>
            <ac:spMk id="60" creationId="{A0A638A3-1F9A-BDCC-09FB-FB405867C206}"/>
          </ac:spMkLst>
        </pc:spChg>
        <pc:spChg chg="add mod">
          <ac:chgData name="Shuan Cheng" userId="b14087c0-bac9-44dd-b3f8-5d50e1ee75e5" providerId="ADAL" clId="{75A9BF88-81BC-4677-82BB-DF96F3D360A6}" dt="2025-10-20T00:05:29.267" v="431" actId="1076"/>
          <ac:spMkLst>
            <pc:docMk/>
            <pc:sldMk cId="0" sldId="266"/>
            <ac:spMk id="61" creationId="{D634CB63-F6C2-FE23-D7A5-F7A8A7BA04E5}"/>
          </ac:spMkLst>
        </pc:spChg>
        <pc:spChg chg="add mod">
          <ac:chgData name="Shuan Cheng" userId="b14087c0-bac9-44dd-b3f8-5d50e1ee75e5" providerId="ADAL" clId="{75A9BF88-81BC-4677-82BB-DF96F3D360A6}" dt="2025-10-20T00:05:35.219" v="433" actId="1076"/>
          <ac:spMkLst>
            <pc:docMk/>
            <pc:sldMk cId="0" sldId="266"/>
            <ac:spMk id="62" creationId="{6389ACBC-7B35-3DA9-86F8-0397D181BC47}"/>
          </ac:spMkLst>
        </pc:spChg>
        <pc:spChg chg="add mod">
          <ac:chgData name="Shuan Cheng" userId="b14087c0-bac9-44dd-b3f8-5d50e1ee75e5" providerId="ADAL" clId="{75A9BF88-81BC-4677-82BB-DF96F3D360A6}" dt="2025-10-20T00:05:40.477" v="435" actId="1076"/>
          <ac:spMkLst>
            <pc:docMk/>
            <pc:sldMk cId="0" sldId="266"/>
            <ac:spMk id="63" creationId="{5463398A-B504-D46F-0CD4-30BBCA225A79}"/>
          </ac:spMkLst>
        </pc:spChg>
        <pc:spChg chg="add mod">
          <ac:chgData name="Shuan Cheng" userId="b14087c0-bac9-44dd-b3f8-5d50e1ee75e5" providerId="ADAL" clId="{75A9BF88-81BC-4677-82BB-DF96F3D360A6}" dt="2025-10-20T00:05:47.209" v="437" actId="1076"/>
          <ac:spMkLst>
            <pc:docMk/>
            <pc:sldMk cId="0" sldId="266"/>
            <ac:spMk id="64" creationId="{C0BF95D1-8D3C-68A6-25DA-4D131F2D9F6F}"/>
          </ac:spMkLst>
        </pc:spChg>
        <pc:spChg chg="add mod">
          <ac:chgData name="Shuan Cheng" userId="b14087c0-bac9-44dd-b3f8-5d50e1ee75e5" providerId="ADAL" clId="{75A9BF88-81BC-4677-82BB-DF96F3D360A6}" dt="2025-10-20T00:05:52.304" v="439" actId="1076"/>
          <ac:spMkLst>
            <pc:docMk/>
            <pc:sldMk cId="0" sldId="266"/>
            <ac:spMk id="65" creationId="{52536296-4723-BF6A-F4A6-0EBE4E703A6B}"/>
          </ac:spMkLst>
        </pc:spChg>
        <pc:spChg chg="add mod">
          <ac:chgData name="Shuan Cheng" userId="b14087c0-bac9-44dd-b3f8-5d50e1ee75e5" providerId="ADAL" clId="{75A9BF88-81BC-4677-82BB-DF96F3D360A6}" dt="2025-10-20T00:06:09.536" v="444" actId="1076"/>
          <ac:spMkLst>
            <pc:docMk/>
            <pc:sldMk cId="0" sldId="266"/>
            <ac:spMk id="66" creationId="{1539FD19-7758-66A2-8016-82609483E966}"/>
          </ac:spMkLst>
        </pc:spChg>
        <pc:spChg chg="add mod">
          <ac:chgData name="Shuan Cheng" userId="b14087c0-bac9-44dd-b3f8-5d50e1ee75e5" providerId="ADAL" clId="{75A9BF88-81BC-4677-82BB-DF96F3D360A6}" dt="2025-10-20T00:06:06.848" v="443" actId="1076"/>
          <ac:spMkLst>
            <pc:docMk/>
            <pc:sldMk cId="0" sldId="266"/>
            <ac:spMk id="67" creationId="{CBDF76DE-B254-F121-0349-FF2F38C9B519}"/>
          </ac:spMkLst>
        </pc:spChg>
        <pc:spChg chg="add mod">
          <ac:chgData name="Shuan Cheng" userId="b14087c0-bac9-44dd-b3f8-5d50e1ee75e5" providerId="ADAL" clId="{75A9BF88-81BC-4677-82BB-DF96F3D360A6}" dt="2025-10-20T00:06:22.593" v="449" actId="1076"/>
          <ac:spMkLst>
            <pc:docMk/>
            <pc:sldMk cId="0" sldId="266"/>
            <ac:spMk id="68" creationId="{775FCCA6-6906-22D7-949F-9A9B7140463A}"/>
          </ac:spMkLst>
        </pc:spChg>
        <pc:spChg chg="add mod">
          <ac:chgData name="Shuan Cheng" userId="b14087c0-bac9-44dd-b3f8-5d50e1ee75e5" providerId="ADAL" clId="{75A9BF88-81BC-4677-82BB-DF96F3D360A6}" dt="2025-10-20T00:06:19.350" v="448" actId="1076"/>
          <ac:spMkLst>
            <pc:docMk/>
            <pc:sldMk cId="0" sldId="266"/>
            <ac:spMk id="69" creationId="{7D423CE2-DA97-1995-D70A-FA0B0154A25C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8:27.778" v="453" actId="1076"/>
        <pc:sldMkLst>
          <pc:docMk/>
          <pc:sldMk cId="0" sldId="267"/>
        </pc:sldMkLst>
        <pc:spChg chg="mod">
          <ac:chgData name="Shuan Cheng" userId="b14087c0-bac9-44dd-b3f8-5d50e1ee75e5" providerId="ADAL" clId="{75A9BF88-81BC-4677-82BB-DF96F3D360A6}" dt="2025-10-20T00:08:00.672" v="450" actId="1076"/>
          <ac:spMkLst>
            <pc:docMk/>
            <pc:sldMk cId="0" sldId="26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40" creationId="{77B35DFD-C63E-A1ED-E074-3729D7077154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46" creationId="{D536CA84-C68B-D4E1-3B04-40D24067A514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54" creationId="{00D85DC1-7BAB-6451-1095-4A471FE73B88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58" creationId="{A15FF783-067F-EF10-9B0C-9AA10B05B14E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59" creationId="{19B23AEF-ED43-CDE5-981D-1FC7C946897E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61" creationId="{86FE5858-2A19-EEC8-3585-1BC8C397487F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63" creationId="{87560C1F-8719-E33C-01B2-385D26780521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64" creationId="{463C3EDA-F72D-D7A5-5B5E-1F139D28BA31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65" creationId="{F1B6AFE8-A5E8-113D-C807-2A459B4E44C5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71" creationId="{885D38D5-1FE3-4079-D9F0-10D2422B7B33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15:58.293" v="619" actId="1076"/>
        <pc:sldMkLst>
          <pc:docMk/>
          <pc:sldMk cId="0" sldId="268"/>
        </pc:sldMkLst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0:44.677" v="468" actId="1035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10:04.956" v="45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9.764" v="455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1:40.438" v="490"/>
          <ac:spMkLst>
            <pc:docMk/>
            <pc:sldMk cId="0" sldId="26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44" creationId="{897F0BA6-C875-941E-8BDD-6CDAD1F46A76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45" creationId="{EAE16AB0-0864-5B79-2AA7-72D4777EEC97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50" creationId="{90B18AA3-FA8C-910E-0298-1034D23E8DDA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51" creationId="{7254BA56-991A-CD82-E083-EE283ED1638D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53" creationId="{14CFB06E-5498-D179-DE59-9DE5D19748BA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59" creationId="{F3A1539B-0D0B-A296-8366-438CD218A148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60" creationId="{FB22D838-5DB6-7BF7-EEF0-A944AF91537D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61" creationId="{DB58FC76-F817-5017-8155-61C00BA15051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64" creationId="{AC90E98A-BD61-FDB2-6C58-4655CD108D33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65" creationId="{A2B91D0A-E50B-08CA-1672-A253EF9722A8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67" creationId="{5E6ECFE7-2106-DA6F-C480-AF1BA475225F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71" creationId="{19939CB0-2660-2BA1-AD65-8B3E465FB175}"/>
          </ac:spMkLst>
        </pc:spChg>
        <pc:spChg chg="add mod">
          <ac:chgData name="Shuan Cheng" userId="b14087c0-bac9-44dd-b3f8-5d50e1ee75e5" providerId="ADAL" clId="{75A9BF88-81BC-4677-82BB-DF96F3D360A6}" dt="2025-10-20T00:10:26.405" v="463" actId="1076"/>
          <ac:spMkLst>
            <pc:docMk/>
            <pc:sldMk cId="0" sldId="268"/>
            <ac:spMk id="73" creationId="{1C71327E-DD5E-1798-6BFC-6EBFA5CB433B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76" creationId="{1C4045ED-A6D3-5B64-2C5E-1C08BFB2C2BB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79" creationId="{40A22C17-CB11-8CA8-E896-21691DE6B9C6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3" creationId="{A41863A2-5006-2453-39E7-C53D9B1CB476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4" creationId="{F43E74E1-E7F0-0EF4-2D70-18C31A5A180B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6" creationId="{4C7E7FB6-2859-C743-839F-F068482AF883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7" creationId="{4833625A-1719-EB4B-69F4-A6F0C7EA67FA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9" creationId="{3693277B-0C93-1F2C-E0F4-87950A6E308F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90" creationId="{4DAE3CFB-4DC0-0FCE-1735-57CB4FD1FB32}"/>
          </ac:spMkLst>
        </pc:spChg>
        <pc:spChg chg="add mod">
          <ac:chgData name="Shuan Cheng" userId="b14087c0-bac9-44dd-b3f8-5d50e1ee75e5" providerId="ADAL" clId="{75A9BF88-81BC-4677-82BB-DF96F3D360A6}" dt="2025-10-20T00:11:12.475" v="479" actId="13822"/>
          <ac:spMkLst>
            <pc:docMk/>
            <pc:sldMk cId="0" sldId="268"/>
            <ac:spMk id="91" creationId="{BFA00A6E-9744-4E4B-1327-042457F098A3}"/>
          </ac:spMkLst>
        </pc:spChg>
        <pc:spChg chg="add mod">
          <ac:chgData name="Shuan Cheng" userId="b14087c0-bac9-44dd-b3f8-5d50e1ee75e5" providerId="ADAL" clId="{75A9BF88-81BC-4677-82BB-DF96F3D360A6}" dt="2025-10-20T00:15:58.293" v="619" actId="1076"/>
          <ac:spMkLst>
            <pc:docMk/>
            <pc:sldMk cId="0" sldId="268"/>
            <ac:spMk id="92" creationId="{2158E96C-4EB6-0992-4C18-EFD33D0B7E2A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22:22.279" v="807" actId="2057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20.861" v="623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16:19.715" v="622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8:17.069" v="652" actId="1076"/>
          <ac:spMkLst>
            <pc:docMk/>
            <pc:sldMk cId="0" sldId="269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8:11.611" v="651" actId="1076"/>
          <ac:spMkLst>
            <pc:docMk/>
            <pc:sldMk cId="0" sldId="269"/>
            <ac:spMk id="27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0:18:06.142" v="650" actId="167"/>
          <ac:spMkLst>
            <pc:docMk/>
            <pc:sldMk cId="0" sldId="269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22:22.279" v="807" actId="20577"/>
          <ac:spMkLst>
            <pc:docMk/>
            <pc:sldMk cId="0" sldId="26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2.150" v="668" actId="478"/>
          <ac:spMkLst>
            <pc:docMk/>
            <pc:sldMk cId="0" sldId="26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5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16:29.596" v="627" actId="478"/>
          <ac:spMkLst>
            <pc:docMk/>
            <pc:sldMk cId="0" sldId="269"/>
            <ac:spMk id="57" creationId="{8FE3405D-2F19-E497-1D65-35EA3FABECD2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58" creationId="{83363A86-35B3-A56D-3B56-EA675DC6BC6F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63" creationId="{8C69CDA1-7FFB-6FA8-435F-32DBC54BF084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64" creationId="{2FE581D0-85A8-2D0F-8640-57F5293B5B7F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67" creationId="{EF14962B-C13B-5A51-35BF-8115FD4587CB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73" creationId="{E18BA7C4-58E2-FD20-6120-81DB0BDC1C52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76" creationId="{23FD70DD-D4FF-7621-CB16-FB5289834F8F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77" creationId="{C5F5EFA2-CB80-EB8F-7F42-FF6F3144E33F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78" creationId="{DC69F0DC-2248-51A5-30AC-9686BC6E02E8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81" creationId="{F771AF48-2A3C-FBE0-2BF8-1A9048C579EE}"/>
          </ac:spMkLst>
        </pc:spChg>
        <pc:spChg chg="mod">
          <ac:chgData name="Shuan Cheng" userId="b14087c0-bac9-44dd-b3f8-5d50e1ee75e5" providerId="ADAL" clId="{75A9BF88-81BC-4677-82BB-DF96F3D360A6}" dt="2025-10-20T00:17:13.589" v="632" actId="14100"/>
          <ac:spMkLst>
            <pc:docMk/>
            <pc:sldMk cId="0" sldId="269"/>
            <ac:spMk id="82" creationId="{316182A9-606F-B8B4-87F6-0FF859E82824}"/>
          </ac:spMkLst>
        </pc:spChg>
        <pc:spChg chg="add mod">
          <ac:chgData name="Shuan Cheng" userId="b14087c0-bac9-44dd-b3f8-5d50e1ee75e5" providerId="ADAL" clId="{75A9BF88-81BC-4677-82BB-DF96F3D360A6}" dt="2025-10-20T00:22:04.019" v="805" actId="1076"/>
          <ac:spMkLst>
            <pc:docMk/>
            <pc:sldMk cId="0" sldId="269"/>
            <ac:spMk id="83" creationId="{272F9068-B7AF-5DE1-5E81-8BD02FC9C49B}"/>
          </ac:spMkLst>
        </pc:spChg>
        <pc:picChg chg="add del">
          <ac:chgData name="Shuan Cheng" userId="b14087c0-bac9-44dd-b3f8-5d50e1ee75e5" providerId="ADAL" clId="{75A9BF88-81BC-4677-82BB-DF96F3D360A6}" dt="2025-10-20T00:16:27.681" v="626" actId="478"/>
          <ac:picMkLst>
            <pc:docMk/>
            <pc:sldMk cId="0" sldId="269"/>
            <ac:picMk id="3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20T00:29:40.285" v="1059" actId="1076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3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5:42.390" v="849" actId="478"/>
          <ac:spMkLst>
            <pc:docMk/>
            <pc:sldMk cId="0" sldId="270"/>
            <ac:spMk id="4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4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5:06.296" v="827" actId="478"/>
          <ac:spMkLst>
            <pc:docMk/>
            <pc:sldMk cId="0" sldId="270"/>
            <ac:spMk id="5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5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5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6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6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6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6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25:03.580" v="826" actId="478"/>
          <ac:spMkLst>
            <pc:docMk/>
            <pc:sldMk cId="0" sldId="270"/>
            <ac:spMk id="6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23:19.273" v="822" actId="20577"/>
          <ac:spMkLst>
            <pc:docMk/>
            <pc:sldMk cId="0" sldId="270"/>
            <ac:spMk id="6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75" creationId="{7ACD0022-FE9E-DADE-6CCB-511F13A2A001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81" creationId="{17353BC1-F807-B94F-6B2B-8B9704AD7D17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82" creationId="{E1B00832-CFBE-E721-9179-CAF1D5FD843C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84" creationId="{4A206D92-9923-8C80-2441-ED8A4BC146CB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88" creationId="{54CA2907-3FD9-40AA-5247-5E7C5459FB94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0" creationId="{65C475E2-FCBB-E81E-3201-26541B065CC5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2" creationId="{B6050754-84AE-4D94-6A64-6B20485BE56B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5" creationId="{D304787A-4825-3C58-A938-1862168A78DE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6" creationId="{78C825EE-3986-453B-B481-9467AA63AF6D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8" creationId="{E42E5FF6-7B0A-D0AF-39D5-3161F2C266C3}"/>
          </ac:spMkLst>
        </pc:spChg>
        <pc:spChg chg="add mod">
          <ac:chgData name="Shuan Cheng" userId="b14087c0-bac9-44dd-b3f8-5d50e1ee75e5" providerId="ADAL" clId="{75A9BF88-81BC-4677-82BB-DF96F3D360A6}" dt="2025-10-20T00:22:56.678" v="810"/>
          <ac:spMkLst>
            <pc:docMk/>
            <pc:sldMk cId="0" sldId="270"/>
            <ac:spMk id="100" creationId="{95AB2005-862B-4779-B514-B6EEEF1FF4B0}"/>
          </ac:spMkLst>
        </pc:spChg>
        <pc:spChg chg="add mod">
          <ac:chgData name="Shuan Cheng" userId="b14087c0-bac9-44dd-b3f8-5d50e1ee75e5" providerId="ADAL" clId="{75A9BF88-81BC-4677-82BB-DF96F3D360A6}" dt="2025-10-20T00:22:56.678" v="810"/>
          <ac:spMkLst>
            <pc:docMk/>
            <pc:sldMk cId="0" sldId="270"/>
            <ac:spMk id="101" creationId="{D0132AAB-B809-0BA9-AA82-B2DFABD6CA22}"/>
          </ac:spMkLst>
        </pc:spChg>
        <pc:spChg chg="add mod">
          <ac:chgData name="Shuan Cheng" userId="b14087c0-bac9-44dd-b3f8-5d50e1ee75e5" providerId="ADAL" clId="{75A9BF88-81BC-4677-82BB-DF96F3D360A6}" dt="2025-10-20T00:29:11.197" v="1055" actId="1076"/>
          <ac:spMkLst>
            <pc:docMk/>
            <pc:sldMk cId="0" sldId="270"/>
            <ac:spMk id="102" creationId="{F0240096-7968-9776-D0F1-4294D0F4ABA0}"/>
          </ac:spMkLst>
        </pc:spChg>
        <pc:cxnChg chg="add mod">
          <ac:chgData name="Shuan Cheng" userId="b14087c0-bac9-44dd-b3f8-5d50e1ee75e5" providerId="ADAL" clId="{75A9BF88-81BC-4677-82BB-DF96F3D360A6}" dt="2025-10-20T00:29:30.561" v="1057" actId="13822"/>
          <ac:cxnSpMkLst>
            <pc:docMk/>
            <pc:sldMk cId="0" sldId="270"/>
            <ac:cxnSpMk id="104" creationId="{40B3F20E-8755-0DF2-8041-7AA47D06D42D}"/>
          </ac:cxnSpMkLst>
        </pc:cxnChg>
        <pc:cxnChg chg="add mod">
          <ac:chgData name="Shuan Cheng" userId="b14087c0-bac9-44dd-b3f8-5d50e1ee75e5" providerId="ADAL" clId="{75A9BF88-81BC-4677-82BB-DF96F3D360A6}" dt="2025-10-20T00:29:40.285" v="1059" actId="1076"/>
          <ac:cxnSpMkLst>
            <pc:docMk/>
            <pc:sldMk cId="0" sldId="270"/>
            <ac:cxnSpMk id="105" creationId="{39C7CEB0-7A4D-77E5-B4B0-CC6454CF3D8C}"/>
          </ac:cxnSpMkLst>
        </pc:cxnChg>
      </pc:sldChg>
      <pc:sldChg chg="addSp delSp modSp mod">
        <pc:chgData name="Shuan Cheng" userId="b14087c0-bac9-44dd-b3f8-5d50e1ee75e5" providerId="ADAL" clId="{75A9BF88-81BC-4677-82BB-DF96F3D360A6}" dt="2025-10-20T00:35:15.299" v="1204" actId="1076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6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7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8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88" creationId="{B66EDB3D-5DA6-0119-0B69-2AB18F58A7D0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89" creationId="{3FC46BD7-A292-F720-F13A-1854E3A36FDC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90" creationId="{6E171266-499D-A594-C00F-2FE7D1CC2048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92" creationId="{4BABAAF2-FD3F-6AAC-5D4B-043B646AF0B5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02" creationId="{C9B87307-A304-35BE-0A08-0CBAAC88303D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05" creationId="{6218CCD7-E57D-200B-A09B-EEFD2D3BC282}"/>
          </ac:spMkLst>
        </pc:spChg>
        <pc:spChg chg="mod">
          <ac:chgData name="Shuan Cheng" userId="b14087c0-bac9-44dd-b3f8-5d50e1ee75e5" providerId="ADAL" clId="{75A9BF88-81BC-4677-82BB-DF96F3D360A6}" dt="2025-10-20T00:31:53.456" v="1068" actId="1076"/>
          <ac:spMkLst>
            <pc:docMk/>
            <pc:sldMk cId="0" sldId="271"/>
            <ac:spMk id="111" creationId="{EC10A7AB-DD94-19DF-8F61-21DAB2A25A2C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12" creationId="{8FF4B03D-AF30-7F8D-E0FA-74367F84BCE9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13" creationId="{7B23789E-8850-6216-059E-3F6C134DFCAF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16" creationId="{3804E68F-8F3E-D6A2-D8B6-75FC40D7BE7F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18" creationId="{958DB01D-5BC1-53F0-6706-52EC8662D9EE}"/>
          </ac:spMkLst>
        </pc:spChg>
        <pc:spChg chg="add mod">
          <ac:chgData name="Shuan Cheng" userId="b14087c0-bac9-44dd-b3f8-5d50e1ee75e5" providerId="ADAL" clId="{75A9BF88-81BC-4677-82BB-DF96F3D360A6}" dt="2025-10-20T00:35:15.299" v="1204" actId="1076"/>
          <ac:spMkLst>
            <pc:docMk/>
            <pc:sldMk cId="0" sldId="271"/>
            <ac:spMk id="121" creationId="{0AE9F802-0106-2E1F-1175-A426AD5D41C3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37:19.328" v="1254" actId="2057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6:08.535" v="1208" actId="1076"/>
          <ac:spMkLst>
            <pc:docMk/>
            <pc:sldMk cId="0" sldId="272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6:11.705" v="1209" actId="1076"/>
          <ac:spMkLst>
            <pc:docMk/>
            <pc:sldMk cId="0" sldId="272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7:19.328" v="1254" actId="20577"/>
          <ac:spMkLst>
            <pc:docMk/>
            <pc:sldMk cId="0" sldId="272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43" creationId="{3D2A4640-3A15-1550-9DB8-2A96FD488D5E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44" creationId="{712EB58E-9785-2EE3-CF11-661FC5FBE7DC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46" creationId="{EBBF3922-827D-8CD7-E491-8AC9039343BE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48" creationId="{E9460B0D-5976-7835-DF6D-73BCC05C2299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1" creationId="{F12D6779-3330-1975-B257-75433ACAD341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2" creationId="{091DEFC8-A76F-A71E-2130-5DD41C1D8A2F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4" creationId="{8DA04A98-5137-36B8-A129-62D23598105C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7" creationId="{A40DD2A1-98B1-1141-B57D-D4A71F07E3D0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8" creationId="{8BD650D6-640C-E8DF-4706-2C3CC6B0CFF9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63" creationId="{F7DFA43F-3B1A-E732-1335-03C4893D0810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41:52.557" v="1354" actId="1076"/>
        <pc:sldMkLst>
          <pc:docMk/>
          <pc:sldMk cId="0" sldId="273"/>
        </pc:sldMkLst>
        <pc:spChg chg="mod">
          <ac:chgData name="Shuan Cheng" userId="b14087c0-bac9-44dd-b3f8-5d50e1ee75e5" providerId="ADAL" clId="{75A9BF88-81BC-4677-82BB-DF96F3D360A6}" dt="2025-10-20T00:38:17.647" v="1269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8:28.172" v="1270" actId="1076"/>
          <ac:spMkLst>
            <pc:docMk/>
            <pc:sldMk cId="0" sldId="273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0:00.892" v="1303" actId="1076"/>
          <ac:spMkLst>
            <pc:docMk/>
            <pc:sldMk cId="0" sldId="27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9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39:41.294" v="1294" actId="478"/>
          <ac:spMkLst>
            <pc:docMk/>
            <pc:sldMk cId="0" sldId="273"/>
            <ac:spMk id="44" creationId="{6809989B-BD1C-8203-CE51-19F38844E960}"/>
          </ac:spMkLst>
        </pc:spChg>
        <pc:spChg chg="add mod">
          <ac:chgData name="Shuan Cheng" userId="b14087c0-bac9-44dd-b3f8-5d50e1ee75e5" providerId="ADAL" clId="{75A9BF88-81BC-4677-82BB-DF96F3D360A6}" dt="2025-10-20T00:41:09.945" v="1339" actId="1076"/>
          <ac:spMkLst>
            <pc:docMk/>
            <pc:sldMk cId="0" sldId="273"/>
            <ac:spMk id="45" creationId="{9E218DF8-3AD3-AEDB-660F-5F83B0C36935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47" creationId="{BA34B7F7-83F9-58AC-5917-4D2DA3C83807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48" creationId="{8BD09A38-94E5-847D-4253-4070DAD4CAFE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49" creationId="{33DDCC65-0317-4530-785A-878226DAC997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52" creationId="{DD19BC3F-34A9-8DED-9A1D-C131CDDBA2AD}"/>
          </ac:spMkLst>
        </pc:spChg>
        <pc:spChg chg="add 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3" creationId="{95436CC0-7FBE-FEAA-30E8-78F17E116D33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4" creationId="{AFD2813A-5D8E-1BB7-9079-711BDF7BA6CF}"/>
          </ac:spMkLst>
        </pc:spChg>
        <pc:spChg chg="add 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5" creationId="{CABAD58B-FEF0-90B6-6218-BED0C3E73549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6" creationId="{D3F98915-5B7A-F47E-8416-7EF61E4BB355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7" creationId="{72FD32BA-0FEB-026E-AE98-640543B9DE8E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8" creationId="{A13F36E5-D287-52D8-8235-D2C29F38C4E1}"/>
          </ac:spMkLst>
        </pc:spChg>
        <pc:spChg chg="mod">
          <ac:chgData name="Shuan Cheng" userId="b14087c0-bac9-44dd-b3f8-5d50e1ee75e5" providerId="ADAL" clId="{75A9BF88-81BC-4677-82BB-DF96F3D360A6}" dt="2025-10-20T00:40:49.195" v="1330" actId="20577"/>
          <ac:spMkLst>
            <pc:docMk/>
            <pc:sldMk cId="0" sldId="273"/>
            <ac:spMk id="60" creationId="{C5209DBB-E570-3631-6EEE-E713674BC49D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61" creationId="{503F6879-B19A-9D94-0F29-42E047E60D2D}"/>
          </ac:spMkLst>
        </pc:spChg>
        <pc:spChg chg="mod">
          <ac:chgData name="Shuan Cheng" userId="b14087c0-bac9-44dd-b3f8-5d50e1ee75e5" providerId="ADAL" clId="{75A9BF88-81BC-4677-82BB-DF96F3D360A6}" dt="2025-10-20T00:41:28.730" v="1344" actId="1076"/>
          <ac:spMkLst>
            <pc:docMk/>
            <pc:sldMk cId="0" sldId="273"/>
            <ac:spMk id="65" creationId="{442E87BE-93AA-0C04-B3BE-89DCF1061795}"/>
          </ac:spMkLst>
        </pc:spChg>
        <pc:spChg chg="mod">
          <ac:chgData name="Shuan Cheng" userId="b14087c0-bac9-44dd-b3f8-5d50e1ee75e5" providerId="ADAL" clId="{75A9BF88-81BC-4677-82BB-DF96F3D360A6}" dt="2025-10-20T00:40:31.368" v="1317" actId="1038"/>
          <ac:spMkLst>
            <pc:docMk/>
            <pc:sldMk cId="0" sldId="273"/>
            <ac:spMk id="66" creationId="{790383F4-CB95-0C2E-B670-35B8F484D795}"/>
          </ac:spMkLst>
        </pc:spChg>
        <pc:spChg chg="add del">
          <ac:chgData name="Shuan Cheng" userId="b14087c0-bac9-44dd-b3f8-5d50e1ee75e5" providerId="ADAL" clId="{75A9BF88-81BC-4677-82BB-DF96F3D360A6}" dt="2025-10-20T00:40:12.870" v="1309" actId="478"/>
          <ac:spMkLst>
            <pc:docMk/>
            <pc:sldMk cId="0" sldId="273"/>
            <ac:spMk id="67" creationId="{A0DA3580-BE3F-FE69-D158-BBE6F04A1C29}"/>
          </ac:spMkLst>
        </pc:spChg>
        <pc:spChg chg="add del">
          <ac:chgData name="Shuan Cheng" userId="b14087c0-bac9-44dd-b3f8-5d50e1ee75e5" providerId="ADAL" clId="{75A9BF88-81BC-4677-82BB-DF96F3D360A6}" dt="2025-10-20T00:40:12.870" v="1309" actId="478"/>
          <ac:spMkLst>
            <pc:docMk/>
            <pc:sldMk cId="0" sldId="273"/>
            <ac:spMk id="68" creationId="{29A4CA16-F763-337D-AC14-E2FDAC5B6B97}"/>
          </ac:spMkLst>
        </pc:spChg>
        <pc:spChg chg="mod">
          <ac:chgData name="Shuan Cheng" userId="b14087c0-bac9-44dd-b3f8-5d50e1ee75e5" providerId="ADAL" clId="{75A9BF88-81BC-4677-82BB-DF96F3D360A6}" dt="2025-10-20T00:41:28.730" v="1344" actId="1076"/>
          <ac:spMkLst>
            <pc:docMk/>
            <pc:sldMk cId="0" sldId="273"/>
            <ac:spMk id="70" creationId="{335584A5-9724-E445-B20F-DDA8FAF2B8B6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71" creationId="{2EDE3BEA-62EA-E58D-4F9A-E9480C63A55F}"/>
          </ac:spMkLst>
        </pc:spChg>
        <pc:spChg chg="del">
          <ac:chgData name="Shuan Cheng" userId="b14087c0-bac9-44dd-b3f8-5d50e1ee75e5" providerId="ADAL" clId="{75A9BF88-81BC-4677-82BB-DF96F3D360A6}" dt="2025-10-20T00:39:58.873" v="1301" actId="478"/>
          <ac:spMkLst>
            <pc:docMk/>
            <pc:sldMk cId="0" sldId="273"/>
            <ac:spMk id="72" creationId="{4409E41B-BF30-8E55-DACC-20760CFE2B28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73" creationId="{9DCBC3DF-91DE-D3BD-4D8B-68EA6EFD13AD}"/>
          </ac:spMkLst>
        </pc:spChg>
        <pc:spChg chg="mod">
          <ac:chgData name="Shuan Cheng" userId="b14087c0-bac9-44dd-b3f8-5d50e1ee75e5" providerId="ADAL" clId="{75A9BF88-81BC-4677-82BB-DF96F3D360A6}" dt="2025-10-20T00:41:28.730" v="1344" actId="1076"/>
          <ac:spMkLst>
            <pc:docMk/>
            <pc:sldMk cId="0" sldId="273"/>
            <ac:spMk id="74" creationId="{8C9F9156-F35F-AF12-AF19-3102E1438C5B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75" creationId="{5B38551E-1D4C-2B39-FB35-7C6125C64F21}"/>
          </ac:spMkLst>
        </pc:spChg>
        <pc:spChg chg="add del mod">
          <ac:chgData name="Shuan Cheng" userId="b14087c0-bac9-44dd-b3f8-5d50e1ee75e5" providerId="ADAL" clId="{75A9BF88-81BC-4677-82BB-DF96F3D360A6}" dt="2025-10-20T00:39:58.873" v="1301" actId="478"/>
          <ac:spMkLst>
            <pc:docMk/>
            <pc:sldMk cId="0" sldId="273"/>
            <ac:spMk id="76" creationId="{67469751-AD95-1D11-0E19-030DE13BD2BB}"/>
          </ac:spMkLst>
        </pc:spChg>
        <pc:spChg chg="add mod">
          <ac:chgData name="Shuan Cheng" userId="b14087c0-bac9-44dd-b3f8-5d50e1ee75e5" providerId="ADAL" clId="{75A9BF88-81BC-4677-82BB-DF96F3D360A6}" dt="2025-10-20T00:41:06.333" v="1338" actId="1038"/>
          <ac:spMkLst>
            <pc:docMk/>
            <pc:sldMk cId="0" sldId="273"/>
            <ac:spMk id="77" creationId="{A92D0E61-06CB-074C-236E-FB2975FDC233}"/>
          </ac:spMkLst>
        </pc:spChg>
        <pc:spChg chg="add mod">
          <ac:chgData name="Shuan Cheng" userId="b14087c0-bac9-44dd-b3f8-5d50e1ee75e5" providerId="ADAL" clId="{75A9BF88-81BC-4677-82BB-DF96F3D360A6}" dt="2025-10-20T00:41:06.333" v="1338" actId="1038"/>
          <ac:spMkLst>
            <pc:docMk/>
            <pc:sldMk cId="0" sldId="273"/>
            <ac:spMk id="78" creationId="{4086AAD7-307C-CCBE-EFE7-A62E880C3E8F}"/>
          </ac:spMkLst>
        </pc:spChg>
        <pc:spChg chg="add mod">
          <ac:chgData name="Shuan Cheng" userId="b14087c0-bac9-44dd-b3f8-5d50e1ee75e5" providerId="ADAL" clId="{75A9BF88-81BC-4677-82BB-DF96F3D360A6}" dt="2025-10-20T00:41:06.333" v="1338" actId="1038"/>
          <ac:spMkLst>
            <pc:docMk/>
            <pc:sldMk cId="0" sldId="273"/>
            <ac:spMk id="79" creationId="{5F9FDEF5-93A8-4AC5-139F-0587D21DCACC}"/>
          </ac:spMkLst>
        </pc:spChg>
        <pc:spChg chg="add mod">
          <ac:chgData name="Shuan Cheng" userId="b14087c0-bac9-44dd-b3f8-5d50e1ee75e5" providerId="ADAL" clId="{75A9BF88-81BC-4677-82BB-DF96F3D360A6}" dt="2025-10-20T00:40:28.217" v="1312" actId="1076"/>
          <ac:spMkLst>
            <pc:docMk/>
            <pc:sldMk cId="0" sldId="273"/>
            <ac:spMk id="80" creationId="{82400B73-20B2-9700-B1DB-51B8919C27DD}"/>
          </ac:spMkLst>
        </pc:spChg>
        <pc:spChg chg="add mod">
          <ac:chgData name="Shuan Cheng" userId="b14087c0-bac9-44dd-b3f8-5d50e1ee75e5" providerId="ADAL" clId="{75A9BF88-81BC-4677-82BB-DF96F3D360A6}" dt="2025-10-20T00:41:15.859" v="1341" actId="1076"/>
          <ac:spMkLst>
            <pc:docMk/>
            <pc:sldMk cId="0" sldId="273"/>
            <ac:spMk id="81" creationId="{10F9214C-0D4F-8BF6-9BFB-A810B9EA2397}"/>
          </ac:spMkLst>
        </pc:spChg>
        <pc:spChg chg="add mod">
          <ac:chgData name="Shuan Cheng" userId="b14087c0-bac9-44dd-b3f8-5d50e1ee75e5" providerId="ADAL" clId="{75A9BF88-81BC-4677-82BB-DF96F3D360A6}" dt="2025-10-20T00:40:28.217" v="1312" actId="1076"/>
          <ac:spMkLst>
            <pc:docMk/>
            <pc:sldMk cId="0" sldId="273"/>
            <ac:spMk id="82" creationId="{20593098-6898-0BE9-12B7-33622292F157}"/>
          </ac:spMkLst>
        </pc:spChg>
        <pc:spChg chg="add mod">
          <ac:chgData name="Shuan Cheng" userId="b14087c0-bac9-44dd-b3f8-5d50e1ee75e5" providerId="ADAL" clId="{75A9BF88-81BC-4677-82BB-DF96F3D360A6}" dt="2025-10-20T00:41:52.557" v="1354" actId="1076"/>
          <ac:spMkLst>
            <pc:docMk/>
            <pc:sldMk cId="0" sldId="273"/>
            <ac:spMk id="83" creationId="{0163A99D-0B77-8110-2C22-FB44483EDD20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56:27.059" v="1593" actId="1076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20T00:48:43.611" v="1461" actId="478"/>
          <ac:spMkLst>
            <pc:docMk/>
            <pc:sldMk cId="0" sldId="27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20.744" v="1355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23.529" v="1356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29.549" v="1357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0.142" v="1358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3.121" v="1360" actId="478"/>
          <ac:spMkLst>
            <pc:docMk/>
            <pc:sldMk cId="0" sldId="274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1.940" v="1359" actId="478"/>
          <ac:spMkLst>
            <pc:docMk/>
            <pc:sldMk cId="0" sldId="27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4.511" v="1361" actId="478"/>
          <ac:spMkLst>
            <pc:docMk/>
            <pc:sldMk cId="0" sldId="274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6.088" v="1362" actId="478"/>
          <ac:spMkLst>
            <pc:docMk/>
            <pc:sldMk cId="0" sldId="274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48:02.526" v="1453" actId="478"/>
          <ac:spMkLst>
            <pc:docMk/>
            <pc:sldMk cId="0" sldId="274"/>
            <ac:spMk id="3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48:17.113" v="1455" actId="1076"/>
          <ac:spMkLst>
            <pc:docMk/>
            <pc:sldMk cId="0" sldId="274"/>
            <ac:spMk id="3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5:34.889" v="1397" actId="20577"/>
          <ac:spMkLst>
            <pc:docMk/>
            <pc:sldMk cId="0" sldId="274"/>
            <ac:spMk id="33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0:48:00.807" v="1452" actId="167"/>
          <ac:spMkLst>
            <pc:docMk/>
            <pc:sldMk cId="0" sldId="27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5:36.434" v="1398" actId="478"/>
          <ac:spMkLst>
            <pc:docMk/>
            <pc:sldMk cId="0" sldId="27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5:38.908" v="1399" actId="478"/>
          <ac:spMkLst>
            <pc:docMk/>
            <pc:sldMk cId="0" sldId="274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5:57.644" v="1409" actId="478"/>
          <ac:spMkLst>
            <pc:docMk/>
            <pc:sldMk cId="0" sldId="274"/>
            <ac:spMk id="39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45:46.677" v="1404" actId="1076"/>
          <ac:spMkLst>
            <pc:docMk/>
            <pc:sldMk cId="0" sldId="274"/>
            <ac:spMk id="40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0:45:55.695" v="1408" actId="167"/>
          <ac:spMkLst>
            <pc:docMk/>
            <pc:sldMk cId="0" sldId="274"/>
            <ac:spMk id="4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45:50.493" v="1405" actId="1076"/>
          <ac:spMkLst>
            <pc:docMk/>
            <pc:sldMk cId="0" sldId="274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53.781" v="1374" actId="478"/>
          <ac:spMkLst>
            <pc:docMk/>
            <pc:sldMk cId="0" sldId="274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43.679" v="1368" actId="478"/>
          <ac:spMkLst>
            <pc:docMk/>
            <pc:sldMk cId="0" sldId="274"/>
            <ac:spMk id="45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0:44:51.578" v="1373" actId="167"/>
          <ac:spMkLst>
            <pc:docMk/>
            <pc:sldMk cId="0" sldId="274"/>
            <ac:spMk id="4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7:32.470" v="1444" actId="1076"/>
          <ac:spMkLst>
            <pc:docMk/>
            <pc:sldMk cId="0" sldId="274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7:27.046" v="1443" actId="478"/>
          <ac:spMkLst>
            <pc:docMk/>
            <pc:sldMk cId="0" sldId="274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8:27.261" v="1458" actId="478"/>
          <ac:spMkLst>
            <pc:docMk/>
            <pc:sldMk cId="0" sldId="274"/>
            <ac:spMk id="5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8:25.878" v="1457" actId="1076"/>
          <ac:spMkLst>
            <pc:docMk/>
            <pc:sldMk cId="0" sldId="274"/>
            <ac:spMk id="5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6:03.541" v="1411" actId="1076"/>
          <ac:spMkLst>
            <pc:docMk/>
            <pc:sldMk cId="0" sldId="274"/>
            <ac:spMk id="6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0:10.782" v="1473" actId="6549"/>
          <ac:spMkLst>
            <pc:docMk/>
            <pc:sldMk cId="0" sldId="274"/>
            <ac:spMk id="61" creationId="{00000000-0000-0000-0000-000000000000}"/>
          </ac:spMkLst>
        </pc:spChg>
        <pc:spChg chg="ord">
          <ac:chgData name="Shuan Cheng" userId="b14087c0-bac9-44dd-b3f8-5d50e1ee75e5" providerId="ADAL" clId="{75A9BF88-81BC-4677-82BB-DF96F3D360A6}" dt="2025-10-20T00:46:07.770" v="1412" actId="167"/>
          <ac:spMkLst>
            <pc:docMk/>
            <pc:sldMk cId="0" sldId="274"/>
            <ac:spMk id="63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47:10.308" v="1440" actId="1076"/>
          <ac:spMkLst>
            <pc:docMk/>
            <pc:sldMk cId="0" sldId="274"/>
            <ac:spMk id="6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6:24.506" v="1420" actId="1076"/>
          <ac:spMkLst>
            <pc:docMk/>
            <pc:sldMk cId="0" sldId="274"/>
            <ac:spMk id="6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46:14.300" v="1415" actId="478"/>
          <ac:spMkLst>
            <pc:docMk/>
            <pc:sldMk cId="0" sldId="274"/>
            <ac:spMk id="6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48:54.449" v="1463" actId="1076"/>
          <ac:spMkLst>
            <pc:docMk/>
            <pc:sldMk cId="0" sldId="274"/>
            <ac:spMk id="72" creationId="{1548A498-3FBF-6E93-EA7B-9ACEABE6BA5A}"/>
          </ac:spMkLst>
        </pc:spChg>
        <pc:spChg chg="add mod">
          <ac:chgData name="Shuan Cheng" userId="b14087c0-bac9-44dd-b3f8-5d50e1ee75e5" providerId="ADAL" clId="{75A9BF88-81BC-4677-82BB-DF96F3D360A6}" dt="2025-10-20T00:49:25.882" v="1466" actId="1076"/>
          <ac:spMkLst>
            <pc:docMk/>
            <pc:sldMk cId="0" sldId="274"/>
            <ac:spMk id="73" creationId="{2CF8B718-E19F-F5CD-D6DF-24C39247E1F4}"/>
          </ac:spMkLst>
        </pc:spChg>
        <pc:spChg chg="add mod">
          <ac:chgData name="Shuan Cheng" userId="b14087c0-bac9-44dd-b3f8-5d50e1ee75e5" providerId="ADAL" clId="{75A9BF88-81BC-4677-82BB-DF96F3D360A6}" dt="2025-10-20T00:51:47.793" v="1476" actId="1076"/>
          <ac:spMkLst>
            <pc:docMk/>
            <pc:sldMk cId="0" sldId="274"/>
            <ac:spMk id="74" creationId="{AC3806C9-0B24-4F24-4ADF-CF42739EA074}"/>
          </ac:spMkLst>
        </pc:spChg>
        <pc:spChg chg="add mod">
          <ac:chgData name="Shuan Cheng" userId="b14087c0-bac9-44dd-b3f8-5d50e1ee75e5" providerId="ADAL" clId="{75A9BF88-81BC-4677-82BB-DF96F3D360A6}" dt="2025-10-20T00:51:57.467" v="1479" actId="1076"/>
          <ac:spMkLst>
            <pc:docMk/>
            <pc:sldMk cId="0" sldId="274"/>
            <ac:spMk id="75" creationId="{E16D5EB6-1288-4441-378D-673D752437D5}"/>
          </ac:spMkLst>
        </pc:spChg>
        <pc:spChg chg="add mod">
          <ac:chgData name="Shuan Cheng" userId="b14087c0-bac9-44dd-b3f8-5d50e1ee75e5" providerId="ADAL" clId="{75A9BF88-81BC-4677-82BB-DF96F3D360A6}" dt="2025-10-20T00:52:03.791" v="1481" actId="1076"/>
          <ac:spMkLst>
            <pc:docMk/>
            <pc:sldMk cId="0" sldId="274"/>
            <ac:spMk id="76" creationId="{14388C91-F8C1-9815-D889-C338E62C292E}"/>
          </ac:spMkLst>
        </pc:spChg>
        <pc:spChg chg="add mod">
          <ac:chgData name="Shuan Cheng" userId="b14087c0-bac9-44dd-b3f8-5d50e1ee75e5" providerId="ADAL" clId="{75A9BF88-81BC-4677-82BB-DF96F3D360A6}" dt="2025-10-20T00:53:06.116" v="1553" actId="1038"/>
          <ac:spMkLst>
            <pc:docMk/>
            <pc:sldMk cId="0" sldId="274"/>
            <ac:spMk id="77" creationId="{D71B0B05-CC03-0A65-61E6-8B20E9BBAF69}"/>
          </ac:spMkLst>
        </pc:spChg>
        <pc:spChg chg="add mod">
          <ac:chgData name="Shuan Cheng" userId="b14087c0-bac9-44dd-b3f8-5d50e1ee75e5" providerId="ADAL" clId="{75A9BF88-81BC-4677-82BB-DF96F3D360A6}" dt="2025-10-20T00:52:08.789" v="1483" actId="1076"/>
          <ac:spMkLst>
            <pc:docMk/>
            <pc:sldMk cId="0" sldId="274"/>
            <ac:spMk id="78" creationId="{6D61EAAB-343E-02E0-FFDE-53A40A6C8322}"/>
          </ac:spMkLst>
        </pc:spChg>
        <pc:spChg chg="add 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79" creationId="{C8872709-88A1-37A4-1105-00478968154D}"/>
          </ac:spMkLst>
        </pc:spChg>
        <pc:spChg chg="add mod">
          <ac:chgData name="Shuan Cheng" userId="b14087c0-bac9-44dd-b3f8-5d50e1ee75e5" providerId="ADAL" clId="{75A9BF88-81BC-4677-82BB-DF96F3D360A6}" dt="2025-10-20T00:52:18.514" v="1486" actId="14100"/>
          <ac:spMkLst>
            <pc:docMk/>
            <pc:sldMk cId="0" sldId="274"/>
            <ac:spMk id="80" creationId="{90045500-4499-603C-3E05-67205E7E3FA7}"/>
          </ac:spMkLst>
        </pc:spChg>
        <pc:spChg chg="add mod">
          <ac:chgData name="Shuan Cheng" userId="b14087c0-bac9-44dd-b3f8-5d50e1ee75e5" providerId="ADAL" clId="{75A9BF88-81BC-4677-82BB-DF96F3D360A6}" dt="2025-10-20T00:53:24.756" v="1570" actId="1038"/>
          <ac:spMkLst>
            <pc:docMk/>
            <pc:sldMk cId="0" sldId="274"/>
            <ac:spMk id="81" creationId="{C0BC1E69-DD54-EA4B-A480-25BFBB6D7A22}"/>
          </ac:spMkLst>
        </pc:spChg>
        <pc:spChg chg="add mod">
          <ac:chgData name="Shuan Cheng" userId="b14087c0-bac9-44dd-b3f8-5d50e1ee75e5" providerId="ADAL" clId="{75A9BF88-81BC-4677-82BB-DF96F3D360A6}" dt="2025-10-20T00:52:23.340" v="1488" actId="1076"/>
          <ac:spMkLst>
            <pc:docMk/>
            <pc:sldMk cId="0" sldId="274"/>
            <ac:spMk id="82" creationId="{558A9B15-6780-CEF3-9D06-B6D31BFCDAFC}"/>
          </ac:spMkLst>
        </pc:spChg>
        <pc:spChg chg="add mod">
          <ac:chgData name="Shuan Cheng" userId="b14087c0-bac9-44dd-b3f8-5d50e1ee75e5" providerId="ADAL" clId="{75A9BF88-81BC-4677-82BB-DF96F3D360A6}" dt="2025-10-20T00:52:53.790" v="1514" actId="1038"/>
          <ac:spMkLst>
            <pc:docMk/>
            <pc:sldMk cId="0" sldId="274"/>
            <ac:spMk id="83" creationId="{46E380F6-5F37-9E02-D5E7-A8EF4A3AD006}"/>
          </ac:spMkLst>
        </pc:spChg>
        <pc:spChg chg="add mod">
          <ac:chgData name="Shuan Cheng" userId="b14087c0-bac9-44dd-b3f8-5d50e1ee75e5" providerId="ADAL" clId="{75A9BF88-81BC-4677-82BB-DF96F3D360A6}" dt="2025-10-20T00:52:27.736" v="1490" actId="1076"/>
          <ac:spMkLst>
            <pc:docMk/>
            <pc:sldMk cId="0" sldId="274"/>
            <ac:spMk id="84" creationId="{60C77AE7-08BE-7D7D-882F-37F6E37678C2}"/>
          </ac:spMkLst>
        </pc:spChg>
        <pc:spChg chg="add mod">
          <ac:chgData name="Shuan Cheng" userId="b14087c0-bac9-44dd-b3f8-5d50e1ee75e5" providerId="ADAL" clId="{75A9BF88-81BC-4677-82BB-DF96F3D360A6}" dt="2025-10-20T00:52:46.405" v="1506" actId="1038"/>
          <ac:spMkLst>
            <pc:docMk/>
            <pc:sldMk cId="0" sldId="274"/>
            <ac:spMk id="85" creationId="{8B974F31-F6ED-6537-6261-E47BCFA31D58}"/>
          </ac:spMkLst>
        </pc:spChg>
        <pc:spChg chg="add mod">
          <ac:chgData name="Shuan Cheng" userId="b14087c0-bac9-44dd-b3f8-5d50e1ee75e5" providerId="ADAL" clId="{75A9BF88-81BC-4677-82BB-DF96F3D360A6}" dt="2025-10-20T00:52:33.720" v="1492" actId="1076"/>
          <ac:spMkLst>
            <pc:docMk/>
            <pc:sldMk cId="0" sldId="274"/>
            <ac:spMk id="86" creationId="{E7500967-7FFA-617E-5093-99241652AAD4}"/>
          </ac:spMkLst>
        </pc:spChg>
        <pc:spChg chg="add mod">
          <ac:chgData name="Shuan Cheng" userId="b14087c0-bac9-44dd-b3f8-5d50e1ee75e5" providerId="ADAL" clId="{75A9BF88-81BC-4677-82BB-DF96F3D360A6}" dt="2025-10-20T00:53:53.398" v="1587" actId="1037"/>
          <ac:spMkLst>
            <pc:docMk/>
            <pc:sldMk cId="0" sldId="274"/>
            <ac:spMk id="87" creationId="{52DAB1B5-0FA8-E02B-4470-3C649379A936}"/>
          </ac:spMkLst>
        </pc:spChg>
        <pc:spChg chg="add mod">
          <ac:chgData name="Shuan Cheng" userId="b14087c0-bac9-44dd-b3f8-5d50e1ee75e5" providerId="ADAL" clId="{75A9BF88-81BC-4677-82BB-DF96F3D360A6}" dt="2025-10-20T00:52:34.012" v="1493"/>
          <ac:spMkLst>
            <pc:docMk/>
            <pc:sldMk cId="0" sldId="274"/>
            <ac:spMk id="88" creationId="{63BD0064-092D-1FC7-30A8-F5B23AB34B42}"/>
          </ac:spMkLst>
        </pc:spChg>
        <pc:spChg chg="add mod">
          <ac:chgData name="Shuan Cheng" userId="b14087c0-bac9-44dd-b3f8-5d50e1ee75e5" providerId="ADAL" clId="{75A9BF88-81BC-4677-82BB-DF96F3D360A6}" dt="2025-10-20T00:52:34.012" v="1493"/>
          <ac:spMkLst>
            <pc:docMk/>
            <pc:sldMk cId="0" sldId="274"/>
            <ac:spMk id="89" creationId="{8A77457A-AA17-DBEA-D2A2-1BDBF108957A}"/>
          </ac:spMkLst>
        </pc:spChg>
        <pc:spChg chg="add mod">
          <ac:chgData name="Shuan Cheng" userId="b14087c0-bac9-44dd-b3f8-5d50e1ee75e5" providerId="ADAL" clId="{75A9BF88-81BC-4677-82BB-DF96F3D360A6}" dt="2025-10-20T00:52:41.452" v="1495" actId="1076"/>
          <ac:spMkLst>
            <pc:docMk/>
            <pc:sldMk cId="0" sldId="274"/>
            <ac:spMk id="90" creationId="{2C80926F-18C5-BFFB-B238-892B5D3B73F0}"/>
          </ac:spMkLst>
        </pc:spChg>
        <pc:spChg chg="add mod">
          <ac:chgData name="Shuan Cheng" userId="b14087c0-bac9-44dd-b3f8-5d50e1ee75e5" providerId="ADAL" clId="{75A9BF88-81BC-4677-82BB-DF96F3D360A6}" dt="2025-10-20T00:54:02.922" v="1590" actId="1038"/>
          <ac:spMkLst>
            <pc:docMk/>
            <pc:sldMk cId="0" sldId="274"/>
            <ac:spMk id="91" creationId="{C75D1BE9-ACBB-AB2A-2762-B8B6DDA4832E}"/>
          </ac:spMkLst>
        </pc:spChg>
        <pc:spChg chg="add 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92" creationId="{4268D904-280B-6E5D-C225-C9628E750A76}"/>
          </ac:spMkLst>
        </pc:spChg>
        <pc:spChg chg="add mod">
          <ac:chgData name="Shuan Cheng" userId="b14087c0-bac9-44dd-b3f8-5d50e1ee75e5" providerId="ADAL" clId="{75A9BF88-81BC-4677-82BB-DF96F3D360A6}" dt="2025-10-20T00:53:19.066" v="1555" actId="1076"/>
          <ac:spMkLst>
            <pc:docMk/>
            <pc:sldMk cId="0" sldId="274"/>
            <ac:spMk id="93" creationId="{224936DA-6B3F-090C-8C83-CD11B715DEEB}"/>
          </ac:spMkLst>
        </pc:spChg>
        <pc:spChg chg="add mod">
          <ac:chgData name="Shuan Cheng" userId="b14087c0-bac9-44dd-b3f8-5d50e1ee75e5" providerId="ADAL" clId="{75A9BF88-81BC-4677-82BB-DF96F3D360A6}" dt="2025-10-20T00:56:27.059" v="1593" actId="1076"/>
          <ac:spMkLst>
            <pc:docMk/>
            <pc:sldMk cId="0" sldId="274"/>
            <ac:spMk id="94" creationId="{DC2D4F50-AEE5-A5B9-6C36-4697918C890E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57:03.413" v="1602" actId="1036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37" creationId="{6F68850F-E31A-AD83-B4B6-AC7FBC407FBD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38" creationId="{B2C1E95C-2075-1409-1A48-D77AC5CCB679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46" creationId="{56CA4BF1-5568-398A-FBAB-E380C723F240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48" creationId="{01043343-8DE3-719C-B9D2-A23811FD0E87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53" creationId="{D0E4F5E1-9878-3660-69BD-8633A3F65F0E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57" creationId="{771D27BC-E270-F43D-A424-EAF9CC99D399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58" creationId="{CBFBA566-2F31-D912-6565-738AF46C62F5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59" creationId="{2E71A07C-CE4B-8239-6C47-5A7B80850731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60" creationId="{C4122EB3-FD78-5F56-5D6E-C2C2D431A8E8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65" creationId="{D4E5D51E-6CD3-075F-C4EF-D02D4B4BF6C8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2:51.589" v="1919" actId="14100"/>
        <pc:sldMkLst>
          <pc:docMk/>
          <pc:sldMk cId="0" sldId="277"/>
        </pc:sldMkLst>
        <pc:spChg chg="del">
          <ac:chgData name="Shuan Cheng" userId="b14087c0-bac9-44dd-b3f8-5d50e1ee75e5" providerId="ADAL" clId="{75A9BF88-81BC-4677-82BB-DF96F3D360A6}" dt="2025-10-20T01:00:56.721" v="1643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00:06.698" v="1622" actId="20577"/>
          <ac:spMkLst>
            <pc:docMk/>
            <pc:sldMk cId="0" sldId="277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00:42.205" v="1636" actId="20577"/>
          <ac:spMkLst>
            <pc:docMk/>
            <pc:sldMk cId="0" sldId="277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00:48.488" v="1642" actId="20577"/>
          <ac:spMkLst>
            <pc:docMk/>
            <pc:sldMk cId="0" sldId="27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7.076" v="1604" actId="478"/>
          <ac:spMkLst>
            <pc:docMk/>
            <pc:sldMk cId="0" sldId="27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5.742" v="1624" actId="478"/>
          <ac:spMkLst>
            <pc:docMk/>
            <pc:sldMk cId="0" sldId="27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5.742" v="1624" actId="478"/>
          <ac:spMkLst>
            <pc:docMk/>
            <pc:sldMk cId="0" sldId="27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2:51.589" v="1919" actId="14100"/>
          <ac:spMkLst>
            <pc:docMk/>
            <pc:sldMk cId="0" sldId="277"/>
            <ac:spMk id="4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02:26.302" v="1690" actId="20577"/>
          <ac:spMkLst>
            <pc:docMk/>
            <pc:sldMk cId="0" sldId="277"/>
            <ac:spMk id="49" creationId="{CABA2DA2-6E42-1169-4A13-42395FD493EB}"/>
          </ac:spMkLst>
        </pc:spChg>
        <pc:spChg chg="add del mod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50" creationId="{BD83A6AD-37A6-5601-1935-39ADDEA023A5}"/>
          </ac:spMkLst>
        </pc:spChg>
        <pc:spChg chg="add del mod">
          <ac:chgData name="Shuan Cheng" userId="b14087c0-bac9-44dd-b3f8-5d50e1ee75e5" providerId="ADAL" clId="{75A9BF88-81BC-4677-82BB-DF96F3D360A6}" dt="2025-10-20T01:03:09.165" v="1707" actId="478"/>
          <ac:spMkLst>
            <pc:docMk/>
            <pc:sldMk cId="0" sldId="277"/>
            <ac:spMk id="51" creationId="{EB0DA191-86EC-1636-D5D6-BF49CFA9B6FC}"/>
          </ac:spMkLst>
        </pc:spChg>
        <pc:spChg chg="del mod">
          <ac:chgData name="Shuan Cheng" userId="b14087c0-bac9-44dd-b3f8-5d50e1ee75e5" providerId="ADAL" clId="{75A9BF88-81BC-4677-82BB-DF96F3D360A6}" dt="2025-10-20T01:03:07.360" v="1706" actId="478"/>
          <ac:spMkLst>
            <pc:docMk/>
            <pc:sldMk cId="0" sldId="277"/>
            <ac:spMk id="52" creationId="{00787C43-12B8-1C91-1882-B39A54C4F187}"/>
          </ac:spMkLst>
        </pc:spChg>
        <pc:spChg chg="del mod">
          <ac:chgData name="Shuan Cheng" userId="b14087c0-bac9-44dd-b3f8-5d50e1ee75e5" providerId="ADAL" clId="{75A9BF88-81BC-4677-82BB-DF96F3D360A6}" dt="2025-10-20T01:03:04.204" v="1703" actId="478"/>
          <ac:spMkLst>
            <pc:docMk/>
            <pc:sldMk cId="0" sldId="277"/>
            <ac:spMk id="53" creationId="{16BCDF3B-232C-FAD0-6927-593D4181B156}"/>
          </ac:spMkLst>
        </pc:spChg>
        <pc:spChg chg="del">
          <ac:chgData name="Shuan Cheng" userId="b14087c0-bac9-44dd-b3f8-5d50e1ee75e5" providerId="ADAL" clId="{75A9BF88-81BC-4677-82BB-DF96F3D360A6}" dt="2025-10-20T01:03:06.478" v="1705" actId="478"/>
          <ac:spMkLst>
            <pc:docMk/>
            <pc:sldMk cId="0" sldId="277"/>
            <ac:spMk id="54" creationId="{3B1D1484-2297-FB3B-DB6D-867B8D412BEF}"/>
          </ac:spMkLst>
        </pc:spChg>
        <pc:spChg chg="del mod">
          <ac:chgData name="Shuan Cheng" userId="b14087c0-bac9-44dd-b3f8-5d50e1ee75e5" providerId="ADAL" clId="{75A9BF88-81BC-4677-82BB-DF96F3D360A6}" dt="2025-10-20T01:03:05.563" v="1704" actId="478"/>
          <ac:spMkLst>
            <pc:docMk/>
            <pc:sldMk cId="0" sldId="277"/>
            <ac:spMk id="55" creationId="{5A35A0FD-8A9D-F4FF-E830-36F66BC0AC37}"/>
          </ac:spMkLst>
        </pc:spChg>
        <pc:spChg chg="add del mod">
          <ac:chgData name="Shuan Cheng" userId="b14087c0-bac9-44dd-b3f8-5d50e1ee75e5" providerId="ADAL" clId="{75A9BF88-81BC-4677-82BB-DF96F3D360A6}" dt="2025-10-20T01:03:10.570" v="1708" actId="478"/>
          <ac:spMkLst>
            <pc:docMk/>
            <pc:sldMk cId="0" sldId="277"/>
            <ac:spMk id="56" creationId="{44302B15-D665-4016-12B0-C64AF29E02FE}"/>
          </ac:spMkLst>
        </pc:spChg>
        <pc:spChg chg="add del mod">
          <ac:chgData name="Shuan Cheng" userId="b14087c0-bac9-44dd-b3f8-5d50e1ee75e5" providerId="ADAL" clId="{75A9BF88-81BC-4677-82BB-DF96F3D360A6}" dt="2025-10-20T01:03:12.571" v="1709" actId="478"/>
          <ac:spMkLst>
            <pc:docMk/>
            <pc:sldMk cId="0" sldId="277"/>
            <ac:spMk id="57" creationId="{CE9C03B4-99EF-3EF8-FED2-BDBD720C4168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58" creationId="{BD2E7517-8562-8396-6133-C61B573A0A78}"/>
          </ac:spMkLst>
        </pc:spChg>
        <pc:spChg chg="add del mod">
          <ac:chgData name="Shuan Cheng" userId="b14087c0-bac9-44dd-b3f8-5d50e1ee75e5" providerId="ADAL" clId="{75A9BF88-81BC-4677-82BB-DF96F3D360A6}" dt="2025-10-20T01:03:25.283" v="1715" actId="478"/>
          <ac:spMkLst>
            <pc:docMk/>
            <pc:sldMk cId="0" sldId="277"/>
            <ac:spMk id="59" creationId="{66A0216A-E21F-B3E0-43AF-E783AED2540A}"/>
          </ac:spMkLst>
        </pc:spChg>
        <pc:spChg chg="del">
          <ac:chgData name="Shuan Cheng" userId="b14087c0-bac9-44dd-b3f8-5d50e1ee75e5" providerId="ADAL" clId="{75A9BF88-81BC-4677-82BB-DF96F3D360A6}" dt="2025-10-20T01:03:25.283" v="1715" actId="478"/>
          <ac:spMkLst>
            <pc:docMk/>
            <pc:sldMk cId="0" sldId="277"/>
            <ac:spMk id="60" creationId="{ACF2C44D-8F2E-6C1A-6AED-76C1803673AF}"/>
          </ac:spMkLst>
        </pc:spChg>
        <pc:spChg chg="del">
          <ac:chgData name="Shuan Cheng" userId="b14087c0-bac9-44dd-b3f8-5d50e1ee75e5" providerId="ADAL" clId="{75A9BF88-81BC-4677-82BB-DF96F3D360A6}" dt="2025-10-20T01:03:25.283" v="1715" actId="478"/>
          <ac:spMkLst>
            <pc:docMk/>
            <pc:sldMk cId="0" sldId="277"/>
            <ac:spMk id="61" creationId="{3D598261-1524-5EC1-12CE-7448F227EBDE}"/>
          </ac:spMkLst>
        </pc:spChg>
        <pc:spChg chg="del">
          <ac:chgData name="Shuan Cheng" userId="b14087c0-bac9-44dd-b3f8-5d50e1ee75e5" providerId="ADAL" clId="{75A9BF88-81BC-4677-82BB-DF96F3D360A6}" dt="2025-10-20T01:03:25.283" v="1715" actId="478"/>
          <ac:spMkLst>
            <pc:docMk/>
            <pc:sldMk cId="0" sldId="277"/>
            <ac:spMk id="62" creationId="{5EA7F931-0D47-49C1-7F01-8D64548E5C8D}"/>
          </ac:spMkLst>
        </pc:spChg>
        <pc:spChg chg="del">
          <ac:chgData name="Shuan Cheng" userId="b14087c0-bac9-44dd-b3f8-5d50e1ee75e5" providerId="ADAL" clId="{75A9BF88-81BC-4677-82BB-DF96F3D360A6}" dt="2025-10-20T01:03:54.896" v="1726" actId="478"/>
          <ac:spMkLst>
            <pc:docMk/>
            <pc:sldMk cId="0" sldId="277"/>
            <ac:spMk id="65" creationId="{28B7BC10-46DE-F763-278E-B7656A32C559}"/>
          </ac:spMkLst>
        </pc:spChg>
        <pc:spChg chg="add del mod">
          <ac:chgData name="Shuan Cheng" userId="b14087c0-bac9-44dd-b3f8-5d50e1ee75e5" providerId="ADAL" clId="{75A9BF88-81BC-4677-82BB-DF96F3D360A6}" dt="2025-10-20T01:03:47.894" v="1724" actId="478"/>
          <ac:spMkLst>
            <pc:docMk/>
            <pc:sldMk cId="0" sldId="277"/>
            <ac:spMk id="66" creationId="{19E92AA7-2D55-68BA-109A-7565CAEADFB8}"/>
          </ac:spMkLst>
        </pc:spChg>
        <pc:spChg chg="add del mod">
          <ac:chgData name="Shuan Cheng" userId="b14087c0-bac9-44dd-b3f8-5d50e1ee75e5" providerId="ADAL" clId="{75A9BF88-81BC-4677-82BB-DF96F3D360A6}" dt="2025-10-20T01:03:51.089" v="1725" actId="478"/>
          <ac:spMkLst>
            <pc:docMk/>
            <pc:sldMk cId="0" sldId="277"/>
            <ac:spMk id="67" creationId="{6AB4FBF0-0D97-D8D8-087A-EDF4C33FBC1E}"/>
          </ac:spMkLst>
        </pc:spChg>
        <pc:spChg chg="del">
          <ac:chgData name="Shuan Cheng" userId="b14087c0-bac9-44dd-b3f8-5d50e1ee75e5" providerId="ADAL" clId="{75A9BF88-81BC-4677-82BB-DF96F3D360A6}" dt="2025-10-20T01:03:47.894" v="1724" actId="478"/>
          <ac:spMkLst>
            <pc:docMk/>
            <pc:sldMk cId="0" sldId="277"/>
            <ac:spMk id="68" creationId="{2621002F-A2CB-C85D-D4BA-ACD378A15516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69" creationId="{5441E1EC-1A2F-E5C8-769F-C871E06F70F9}"/>
          </ac:spMkLst>
        </pc:spChg>
        <pc:spChg chg="del mod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0" creationId="{2442D1F1-DE3A-8BD1-A066-24DC4D152827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1" creationId="{6AC428D1-4238-04BD-245C-C13A1A09DD47}"/>
          </ac:spMkLst>
        </pc:spChg>
        <pc:spChg chg="mod">
          <ac:chgData name="Shuan Cheng" userId="b14087c0-bac9-44dd-b3f8-5d50e1ee75e5" providerId="ADAL" clId="{75A9BF88-81BC-4677-82BB-DF96F3D360A6}" dt="2025-10-20T01:02:15.891" v="1686" actId="1076"/>
          <ac:spMkLst>
            <pc:docMk/>
            <pc:sldMk cId="0" sldId="277"/>
            <ac:spMk id="72" creationId="{2EA14BA7-5EA0-40AC-CC6B-658A45EAC6C8}"/>
          </ac:spMkLst>
        </pc:spChg>
        <pc:spChg chg="add mod">
          <ac:chgData name="Shuan Cheng" userId="b14087c0-bac9-44dd-b3f8-5d50e1ee75e5" providerId="ADAL" clId="{75A9BF88-81BC-4677-82BB-DF96F3D360A6}" dt="2025-10-20T01:02:02.504" v="1681" actId="14100"/>
          <ac:spMkLst>
            <pc:docMk/>
            <pc:sldMk cId="0" sldId="277"/>
            <ac:spMk id="73" creationId="{AD0269B0-9016-A39F-AF61-365474E29B43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4" creationId="{F4E099ED-D832-AB0E-E4DE-842CB3BC1502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5" creationId="{A4B50C43-048A-212B-50C8-B1420220B600}"/>
          </ac:spMkLst>
        </pc:spChg>
        <pc:spChg chg="add del mod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8" creationId="{A85CCB0A-7818-9356-9020-3E67EAF59B1B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81" creationId="{25C5F75A-2BA0-BF08-E9E8-CF44181D8D0C}"/>
          </ac:spMkLst>
        </pc:spChg>
        <pc:spChg chg="add mod">
          <ac:chgData name="Shuan Cheng" userId="b14087c0-bac9-44dd-b3f8-5d50e1ee75e5" providerId="ADAL" clId="{75A9BF88-81BC-4677-82BB-DF96F3D360A6}" dt="2025-10-20T01:00:22.815" v="1629" actId="1035"/>
          <ac:spMkLst>
            <pc:docMk/>
            <pc:sldMk cId="0" sldId="277"/>
            <ac:spMk id="82" creationId="{14391FC1-66E2-F117-397C-B12EECB20DFE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83" creationId="{20FB6B20-36AA-7820-C1C7-A3875CD65953}"/>
          </ac:spMkLst>
        </pc:spChg>
        <pc:spChg chg="add mod">
          <ac:chgData name="Shuan Cheng" userId="b14087c0-bac9-44dd-b3f8-5d50e1ee75e5" providerId="ADAL" clId="{75A9BF88-81BC-4677-82BB-DF96F3D360A6}" dt="2025-10-20T01:01:27.560" v="1647" actId="1076"/>
          <ac:spMkLst>
            <pc:docMk/>
            <pc:sldMk cId="0" sldId="277"/>
            <ac:spMk id="84" creationId="{CBD314E3-7BA3-4D12-0FA8-30FD24B04D86}"/>
          </ac:spMkLst>
        </pc:spChg>
        <pc:spChg chg="add mod">
          <ac:chgData name="Shuan Cheng" userId="b14087c0-bac9-44dd-b3f8-5d50e1ee75e5" providerId="ADAL" clId="{75A9BF88-81BC-4677-82BB-DF96F3D360A6}" dt="2025-10-20T01:01:32.689" v="1649" actId="1076"/>
          <ac:spMkLst>
            <pc:docMk/>
            <pc:sldMk cId="0" sldId="277"/>
            <ac:spMk id="85" creationId="{38317319-C090-0C96-59F7-7C685CEAD911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86" creationId="{C6DD3103-21CA-EE22-97A3-83476160A900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87" creationId="{ED2B1B48-CEBD-2FAC-194A-12E57F60F80F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88" creationId="{CC2637A0-BD35-005C-1B66-ED824D30197A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89" creationId="{6C229E12-28A4-0272-ADEC-BB53E561A733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91" creationId="{4E7A08EA-5899-556B-119D-B790FD65A27D}"/>
          </ac:spMkLst>
        </pc:spChg>
        <pc:spChg chg="del">
          <ac:chgData name="Shuan Cheng" userId="b14087c0-bac9-44dd-b3f8-5d50e1ee75e5" providerId="ADAL" clId="{75A9BF88-81BC-4677-82BB-DF96F3D360A6}" dt="2025-10-20T01:04:19.292" v="1730" actId="478"/>
          <ac:spMkLst>
            <pc:docMk/>
            <pc:sldMk cId="0" sldId="277"/>
            <ac:spMk id="92" creationId="{5BE50BF8-ED4B-5B15-5440-F25B8064B3B5}"/>
          </ac:spMkLst>
        </pc:spChg>
        <pc:spChg chg="mod">
          <ac:chgData name="Shuan Cheng" userId="b14087c0-bac9-44dd-b3f8-5d50e1ee75e5" providerId="ADAL" clId="{75A9BF88-81BC-4677-82BB-DF96F3D360A6}" dt="2025-10-20T01:08:40.379" v="1810" actId="20577"/>
          <ac:spMkLst>
            <pc:docMk/>
            <pc:sldMk cId="0" sldId="277"/>
            <ac:spMk id="93" creationId="{524560AC-02AB-7397-386B-83A8DCB0E474}"/>
          </ac:spMkLst>
        </pc:spChg>
        <pc:spChg chg="mod">
          <ac:chgData name="Shuan Cheng" userId="b14087c0-bac9-44dd-b3f8-5d50e1ee75e5" providerId="ADAL" clId="{75A9BF88-81BC-4677-82BB-DF96F3D360A6}" dt="2025-10-20T01:08:45.606" v="1811" actId="1076"/>
          <ac:spMkLst>
            <pc:docMk/>
            <pc:sldMk cId="0" sldId="277"/>
            <ac:spMk id="94" creationId="{BF62EF12-B877-723D-2DB1-1E548A1F0EF3}"/>
          </ac:spMkLst>
        </pc:spChg>
        <pc:spChg chg="add del mod">
          <ac:chgData name="Shuan Cheng" userId="b14087c0-bac9-44dd-b3f8-5d50e1ee75e5" providerId="ADAL" clId="{75A9BF88-81BC-4677-82BB-DF96F3D360A6}" dt="2025-10-20T01:04:21.518" v="1731" actId="478"/>
          <ac:spMkLst>
            <pc:docMk/>
            <pc:sldMk cId="0" sldId="277"/>
            <ac:spMk id="95" creationId="{2C4AB596-5B0D-B39E-0C08-834297E92A6E}"/>
          </ac:spMkLst>
        </pc:spChg>
        <pc:spChg chg="add mod">
          <ac:chgData name="Shuan Cheng" userId="b14087c0-bac9-44dd-b3f8-5d50e1ee75e5" providerId="ADAL" clId="{75A9BF88-81BC-4677-82BB-DF96F3D360A6}" dt="2025-10-20T01:08:57.643" v="1818" actId="1037"/>
          <ac:spMkLst>
            <pc:docMk/>
            <pc:sldMk cId="0" sldId="277"/>
            <ac:spMk id="96" creationId="{E2F9AC31-504F-9C39-4558-9C08B4A0CE78}"/>
          </ac:spMkLst>
        </pc:spChg>
        <pc:spChg chg="add mod">
          <ac:chgData name="Shuan Cheng" userId="b14087c0-bac9-44dd-b3f8-5d50e1ee75e5" providerId="ADAL" clId="{75A9BF88-81BC-4677-82BB-DF96F3D360A6}" dt="2025-10-20T01:08:57.643" v="1818" actId="1037"/>
          <ac:spMkLst>
            <pc:docMk/>
            <pc:sldMk cId="0" sldId="277"/>
            <ac:spMk id="97" creationId="{84D5582A-CC05-C2A4-2B9B-3B485F9EEB8E}"/>
          </ac:spMkLst>
        </pc:spChg>
        <pc:spChg chg="mod">
          <ac:chgData name="Shuan Cheng" userId="b14087c0-bac9-44dd-b3f8-5d50e1ee75e5" providerId="ADAL" clId="{75A9BF88-81BC-4677-82BB-DF96F3D360A6}" dt="2025-10-20T01:08:57.643" v="1818" actId="1037"/>
          <ac:spMkLst>
            <pc:docMk/>
            <pc:sldMk cId="0" sldId="277"/>
            <ac:spMk id="98" creationId="{6D0EA253-9772-AF05-F148-BC03DEC32884}"/>
          </ac:spMkLst>
        </pc:spChg>
        <pc:spChg chg="add mod">
          <ac:chgData name="Shuan Cheng" userId="b14087c0-bac9-44dd-b3f8-5d50e1ee75e5" providerId="ADAL" clId="{75A9BF88-81BC-4677-82BB-DF96F3D360A6}" dt="2025-10-20T01:05:47.958" v="1773" actId="1076"/>
          <ac:spMkLst>
            <pc:docMk/>
            <pc:sldMk cId="0" sldId="277"/>
            <ac:spMk id="99" creationId="{76C337C4-A065-05A8-D372-D05FB9C9206A}"/>
          </ac:spMkLst>
        </pc:spChg>
        <pc:spChg chg="del mod">
          <ac:chgData name="Shuan Cheng" userId="b14087c0-bac9-44dd-b3f8-5d50e1ee75e5" providerId="ADAL" clId="{75A9BF88-81BC-4677-82BB-DF96F3D360A6}" dt="2025-10-20T01:05:16.271" v="1758" actId="478"/>
          <ac:spMkLst>
            <pc:docMk/>
            <pc:sldMk cId="0" sldId="277"/>
            <ac:spMk id="103" creationId="{37D2A69E-6EC4-64E2-1BD4-381780637921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104" creationId="{7A11FE14-4A4F-9E36-C065-B4C7FD36C2BA}"/>
          </ac:spMkLst>
        </pc:spChg>
        <pc:spChg chg="mod">
          <ac:chgData name="Shuan Cheng" userId="b14087c0-bac9-44dd-b3f8-5d50e1ee75e5" providerId="ADAL" clId="{75A9BF88-81BC-4677-82BB-DF96F3D360A6}" dt="2025-10-20T01:09:14.725" v="1822" actId="1037"/>
          <ac:spMkLst>
            <pc:docMk/>
            <pc:sldMk cId="0" sldId="277"/>
            <ac:spMk id="106" creationId="{4B1EE221-5FA2-44BF-F1CA-34292ED254B9}"/>
          </ac:spMkLst>
        </pc:spChg>
        <pc:spChg chg="add mod">
          <ac:chgData name="Shuan Cheng" userId="b14087c0-bac9-44dd-b3f8-5d50e1ee75e5" providerId="ADAL" clId="{75A9BF88-81BC-4677-82BB-DF96F3D360A6}" dt="2025-10-20T01:05:41.969" v="1772" actId="20577"/>
          <ac:spMkLst>
            <pc:docMk/>
            <pc:sldMk cId="0" sldId="277"/>
            <ac:spMk id="108" creationId="{EE06F230-0794-2079-9F3A-D81FC969C0C9}"/>
          </ac:spMkLst>
        </pc:spChg>
        <pc:spChg chg="add mod">
          <ac:chgData name="Shuan Cheng" userId="b14087c0-bac9-44dd-b3f8-5d50e1ee75e5" providerId="ADAL" clId="{75A9BF88-81BC-4677-82BB-DF96F3D360A6}" dt="2025-10-20T01:08:53.381" v="1814" actId="1076"/>
          <ac:spMkLst>
            <pc:docMk/>
            <pc:sldMk cId="0" sldId="277"/>
            <ac:spMk id="110" creationId="{C39A3BDD-7F1F-E149-5A43-A6460D306FCB}"/>
          </ac:spMkLst>
        </pc:spChg>
        <pc:spChg chg="add mod">
          <ac:chgData name="Shuan Cheng" userId="b14087c0-bac9-44dd-b3f8-5d50e1ee75e5" providerId="ADAL" clId="{75A9BF88-81BC-4677-82BB-DF96F3D360A6}" dt="2025-10-20T01:07:40.313" v="1783" actId="1037"/>
          <ac:spMkLst>
            <pc:docMk/>
            <pc:sldMk cId="0" sldId="277"/>
            <ac:spMk id="111" creationId="{12C1782A-84D4-7B5F-FDE9-D90867DAC027}"/>
          </ac:spMkLst>
        </pc:spChg>
        <pc:spChg chg="add mod">
          <ac:chgData name="Shuan Cheng" userId="b14087c0-bac9-44dd-b3f8-5d50e1ee75e5" providerId="ADAL" clId="{75A9BF88-81BC-4677-82BB-DF96F3D360A6}" dt="2025-10-20T01:07:40.313" v="1783" actId="1037"/>
          <ac:spMkLst>
            <pc:docMk/>
            <pc:sldMk cId="0" sldId="277"/>
            <ac:spMk id="112" creationId="{031EEC1A-D0E8-B7CC-423B-B71FD7527285}"/>
          </ac:spMkLst>
        </pc:spChg>
        <pc:spChg chg="add mod">
          <ac:chgData name="Shuan Cheng" userId="b14087c0-bac9-44dd-b3f8-5d50e1ee75e5" providerId="ADAL" clId="{75A9BF88-81BC-4677-82BB-DF96F3D360A6}" dt="2025-10-20T01:10:05.730" v="1848" actId="1076"/>
          <ac:spMkLst>
            <pc:docMk/>
            <pc:sldMk cId="0" sldId="277"/>
            <ac:spMk id="113" creationId="{7D439D15-2A77-A995-8B33-D3330C239231}"/>
          </ac:spMkLst>
        </pc:spChg>
        <pc:spChg chg="add mod">
          <ac:chgData name="Shuan Cheng" userId="b14087c0-bac9-44dd-b3f8-5d50e1ee75e5" providerId="ADAL" clId="{75A9BF88-81BC-4677-82BB-DF96F3D360A6}" dt="2025-10-20T01:08:49.797" v="1813" actId="1076"/>
          <ac:spMkLst>
            <pc:docMk/>
            <pc:sldMk cId="0" sldId="277"/>
            <ac:spMk id="114" creationId="{E6B7A424-49CC-1254-3649-7864CEF24CCF}"/>
          </ac:spMkLst>
        </pc:spChg>
        <pc:spChg chg="add mod">
          <ac:chgData name="Shuan Cheng" userId="b14087c0-bac9-44dd-b3f8-5d50e1ee75e5" providerId="ADAL" clId="{75A9BF88-81BC-4677-82BB-DF96F3D360A6}" dt="2025-10-20T01:09:03.186" v="1819" actId="1076"/>
          <ac:spMkLst>
            <pc:docMk/>
            <pc:sldMk cId="0" sldId="277"/>
            <ac:spMk id="115" creationId="{2EA59905-E125-94B1-114C-E115CBA68BE8}"/>
          </ac:spMkLst>
        </pc:spChg>
        <pc:spChg chg="add mod">
          <ac:chgData name="Shuan Cheng" userId="b14087c0-bac9-44dd-b3f8-5d50e1ee75e5" providerId="ADAL" clId="{75A9BF88-81BC-4677-82BB-DF96F3D360A6}" dt="2025-10-20T01:09:09.866" v="1821" actId="1076"/>
          <ac:spMkLst>
            <pc:docMk/>
            <pc:sldMk cId="0" sldId="277"/>
            <ac:spMk id="116" creationId="{387BE9BB-541A-33DD-90E9-C7EA7E478699}"/>
          </ac:spMkLst>
        </pc:spChg>
        <pc:spChg chg="add mod">
          <ac:chgData name="Shuan Cheng" userId="b14087c0-bac9-44dd-b3f8-5d50e1ee75e5" providerId="ADAL" clId="{75A9BF88-81BC-4677-82BB-DF96F3D360A6}" dt="2025-10-20T01:07:40.313" v="1783" actId="1037"/>
          <ac:spMkLst>
            <pc:docMk/>
            <pc:sldMk cId="0" sldId="277"/>
            <ac:spMk id="117" creationId="{1861421D-E113-766E-46EC-77D367D35C51}"/>
          </ac:spMkLst>
        </pc:spChg>
        <pc:spChg chg="add mod">
          <ac:chgData name="Shuan Cheng" userId="b14087c0-bac9-44dd-b3f8-5d50e1ee75e5" providerId="ADAL" clId="{75A9BF88-81BC-4677-82BB-DF96F3D360A6}" dt="2025-10-20T01:08:47.369" v="1812" actId="1076"/>
          <ac:spMkLst>
            <pc:docMk/>
            <pc:sldMk cId="0" sldId="277"/>
            <ac:spMk id="118" creationId="{18C1EC6C-629D-BAEC-636D-37AD4B674AE0}"/>
          </ac:spMkLst>
        </pc:spChg>
        <pc:spChg chg="add mod">
          <ac:chgData name="Shuan Cheng" userId="b14087c0-bac9-44dd-b3f8-5d50e1ee75e5" providerId="ADAL" clId="{75A9BF88-81BC-4677-82BB-DF96F3D360A6}" dt="2025-10-20T01:08:54.935" v="1815" actId="1076"/>
          <ac:spMkLst>
            <pc:docMk/>
            <pc:sldMk cId="0" sldId="277"/>
            <ac:spMk id="119" creationId="{325C0867-B1D0-08BF-7DAC-666F720C3C59}"/>
          </ac:spMkLst>
        </pc:spChg>
        <pc:spChg chg="add mod">
          <ac:chgData name="Shuan Cheng" userId="b14087c0-bac9-44dd-b3f8-5d50e1ee75e5" providerId="ADAL" clId="{75A9BF88-81BC-4677-82BB-DF96F3D360A6}" dt="2025-10-20T01:09:06.695" v="1820" actId="1076"/>
          <ac:spMkLst>
            <pc:docMk/>
            <pc:sldMk cId="0" sldId="277"/>
            <ac:spMk id="120" creationId="{1ACDD504-18A3-D074-D44A-E7070EF94788}"/>
          </ac:spMkLst>
        </pc:spChg>
        <pc:spChg chg="add mod">
          <ac:chgData name="Shuan Cheng" userId="b14087c0-bac9-44dd-b3f8-5d50e1ee75e5" providerId="ADAL" clId="{75A9BF88-81BC-4677-82BB-DF96F3D360A6}" dt="2025-10-20T01:10:00.791" v="1847" actId="1076"/>
          <ac:spMkLst>
            <pc:docMk/>
            <pc:sldMk cId="0" sldId="277"/>
            <ac:spMk id="121" creationId="{116A706C-1F38-8F47-56CA-7B948EF943C1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5:36.221" v="1956" actId="1037"/>
        <pc:sldMkLst>
          <pc:docMk/>
          <pc:sldMk cId="0" sldId="278"/>
        </pc:sldMkLst>
        <pc:spChg chg="mod">
          <ac:chgData name="Shuan Cheng" userId="b14087c0-bac9-44dd-b3f8-5d50e1ee75e5" providerId="ADAL" clId="{75A9BF88-81BC-4677-82BB-DF96F3D360A6}" dt="2025-10-20T01:14:14.862" v="1921" actId="20577"/>
          <ac:spMkLst>
            <pc:docMk/>
            <pc:sldMk cId="0" sldId="278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4:26.956" v="1925" actId="6549"/>
          <ac:spMkLst>
            <pc:docMk/>
            <pc:sldMk cId="0" sldId="278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4:23.481" v="1924" actId="20577"/>
          <ac:spMkLst>
            <pc:docMk/>
            <pc:sldMk cId="0" sldId="278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4:37.285" v="1926" actId="1076"/>
          <ac:spMkLst>
            <pc:docMk/>
            <pc:sldMk cId="0" sldId="27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33.030" v="1948" actId="478"/>
          <ac:spMkLst>
            <pc:docMk/>
            <pc:sldMk cId="0" sldId="27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3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1:14:54.461" v="1940" actId="478"/>
          <ac:spMkLst>
            <pc:docMk/>
            <pc:sldMk cId="0" sldId="278"/>
            <ac:spMk id="44" creationId="{E5CD866A-E1A2-53B7-C98A-D16FF6F47147}"/>
          </ac:spMkLst>
        </pc:spChg>
        <pc:spChg chg="add mod">
          <ac:chgData name="Shuan Cheng" userId="b14087c0-bac9-44dd-b3f8-5d50e1ee75e5" providerId="ADAL" clId="{75A9BF88-81BC-4677-82BB-DF96F3D360A6}" dt="2025-10-20T01:15:07.513" v="1943" actId="1076"/>
          <ac:spMkLst>
            <pc:docMk/>
            <pc:sldMk cId="0" sldId="278"/>
            <ac:spMk id="45" creationId="{28543850-6553-1944-EEE1-6CCD9FB6AA28}"/>
          </ac:spMkLst>
        </pc:spChg>
        <pc:spChg chg="add mod">
          <ac:chgData name="Shuan Cheng" userId="b14087c0-bac9-44dd-b3f8-5d50e1ee75e5" providerId="ADAL" clId="{75A9BF88-81BC-4677-82BB-DF96F3D360A6}" dt="2025-10-20T01:15:15.597" v="1946" actId="1076"/>
          <ac:spMkLst>
            <pc:docMk/>
            <pc:sldMk cId="0" sldId="278"/>
            <ac:spMk id="46" creationId="{354DDEF3-4EFB-4C3D-E7CE-13586F1E35C6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48" creationId="{A958F7BF-FB5E-E4D4-1F17-E275B32E4E0A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59" creationId="{8DBB00C9-D203-CD5C-DD12-162271C12964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0" creationId="{414E0A1A-006A-ABC1-C555-B6F034A863D6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3" creationId="{95403DB5-0315-B371-FD73-1E00274DEE9B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6" creationId="{47443D5A-948F-6C7B-81AD-441968D172EA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8" creationId="{B3D7E678-A6F0-7825-545B-C2DAFA68CB0D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9" creationId="{8F1EDC0E-B4C6-602B-42BE-9822CCCF6A0F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70" creationId="{B88B11FE-4F0F-ED7D-FDD3-E93B88D71F97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71" creationId="{A1DE99BB-1BEE-7578-0861-1400D1B1EF79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75" creationId="{5D6A0C80-880F-2DF4-DBDE-99FA6FC08F34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8:35.696" v="1972" actId="947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4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8:35.696" v="1972" actId="947"/>
          <ac:spMkLst>
            <pc:docMk/>
            <pc:sldMk cId="0" sldId="279"/>
            <ac:spMk id="5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56" creationId="{9F7FFF23-0084-86E4-C14A-41D4BAC8D325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60" creationId="{234D62EB-07F5-2ABC-E2CA-DDD1BA3A66CF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65" creationId="{87B3A425-0CAC-EFFE-ED01-AA0DB147661B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72" creationId="{9BDF399B-D192-AA8A-40AF-3F3D4646D455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75" creationId="{BC6DBF3F-2FFC-A421-72F3-372DB8735F5E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76" creationId="{2A15B01E-BFA9-B625-02C8-33C3D463101A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79" creationId="{B304F647-2836-C76B-37A4-FB6479864399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80" creationId="{BD72FE19-A2E9-42C0-15CF-A84B178B4DB0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81" creationId="{A58463B6-48C9-F0C0-508C-0C76E74131FA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82" creationId="{F9EE4444-9CC5-3E25-CE69-C406027F3F35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89" creationId="{C25BC50A-D32D-794E-99C4-A36F9895B97B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90" creationId="{CA24C689-E38E-CD86-10A6-FC43527EA7AF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92" creationId="{A6D39E97-E849-0402-C251-FEBBD57C50A1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94" creationId="{5B1164BC-7E8F-51AE-1B0A-B40D2F9E9805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99" creationId="{E56EEA7B-AA8B-4C41-1AC4-419BB7938F33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07" creationId="{3C5BC59D-67A5-6590-D9DD-607A3CE01ED5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11" creationId="{AD6A33AF-9755-6650-A9FB-8D9EB487F915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12" creationId="{A8C38062-B863-23AF-1D8B-CD5AF9428056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15" creationId="{6DEBFAFD-A43F-A37E-BEE6-C4AF346C442A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16" creationId="{9C926E53-855B-20F5-C1C7-98F33026F3A3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20:45.189" v="1975" actId="1076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29" creationId="{23F247B3-D775-4A4C-7E88-6E09D5EB61D5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1" creationId="{FD727331-B84C-A643-B34A-01129126CA67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3" creationId="{A213B86E-37B5-B53A-4B81-AFAA02BD5586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6" creationId="{9E85460A-F7CC-AA12-0D49-AB9208509154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7" creationId="{D312ADBF-F627-051C-54D6-E7632490D8CF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8" creationId="{7A3DAB38-9288-4BAF-5A02-10AAFD726D42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9" creationId="{F96DEAD0-914C-B89C-BD52-D6405E3E4105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50" creationId="{CA669D88-D32F-C657-1C49-539D7A94E968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51" creationId="{FE9ABABE-53DB-841A-063F-DBD03654C809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59" creationId="{E147B3C9-D561-828E-B704-66CD1375D560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23:56.069" v="2117" actId="1076"/>
        <pc:sldMkLst>
          <pc:docMk/>
          <pc:sldMk cId="0" sldId="281"/>
        </pc:sldMkLst>
        <pc:spChg chg="mod">
          <ac:chgData name="Shuan Cheng" userId="b14087c0-bac9-44dd-b3f8-5d50e1ee75e5" providerId="ADAL" clId="{75A9BF88-81BC-4677-82BB-DF96F3D360A6}" dt="2025-10-20T01:21:30.029" v="1989" actId="20577"/>
          <ac:spMkLst>
            <pc:docMk/>
            <pc:sldMk cId="0" sldId="28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3.840" v="1977" actId="478"/>
          <ac:spMkLst>
            <pc:docMk/>
            <pc:sldMk cId="0" sldId="28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1:47.509" v="1990" actId="948"/>
          <ac:spMkLst>
            <pc:docMk/>
            <pc:sldMk cId="0" sldId="281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23:56.069" v="2117" actId="1076"/>
          <ac:spMkLst>
            <pc:docMk/>
            <pc:sldMk cId="0" sldId="281"/>
            <ac:spMk id="28" creationId="{105A1818-F564-0968-899B-4AADBEA1D9F9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30:54.385" v="2316" actId="1076"/>
        <pc:sldMkLst>
          <pc:docMk/>
          <pc:sldMk cId="0" sldId="283"/>
        </pc:sldMkLst>
        <pc:spChg chg="mod">
          <ac:chgData name="Shuan Cheng" userId="b14087c0-bac9-44dd-b3f8-5d50e1ee75e5" providerId="ADAL" clId="{75A9BF88-81BC-4677-82BB-DF96F3D360A6}" dt="2025-10-20T01:25:14.627" v="2122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5:18.187" v="2123" actId="1076"/>
          <ac:spMkLst>
            <pc:docMk/>
            <pc:sldMk cId="0" sldId="283"/>
            <ac:spMk id="5" creationId="{00000000-0000-0000-0000-000000000000}"/>
          </ac:spMkLst>
        </pc:spChg>
        <pc:spChg chg="ord">
          <ac:chgData name="Shuan Cheng" userId="b14087c0-bac9-44dd-b3f8-5d50e1ee75e5" providerId="ADAL" clId="{75A9BF88-81BC-4677-82BB-DF96F3D360A6}" dt="2025-10-20T01:24:58.994" v="2119" actId="167"/>
          <ac:spMkLst>
            <pc:docMk/>
            <pc:sldMk cId="0" sldId="28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9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0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1:25:33.112" v="2126" actId="167"/>
          <ac:spMkLst>
            <pc:docMk/>
            <pc:sldMk cId="0" sldId="28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2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9:22.670" v="2186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8" creationId="{00000000-0000-0000-0000-000000000000}"/>
          </ac:spMkLst>
        </pc:spChg>
        <pc:spChg chg="del ord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7:05.467" v="2184" actId="14100"/>
          <ac:spMkLst>
            <pc:docMk/>
            <pc:sldMk cId="0" sldId="283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0:54.385" v="2316" actId="1076"/>
          <ac:spMkLst>
            <pc:docMk/>
            <pc:sldMk cId="0" sldId="283"/>
            <ac:spMk id="28" creationId="{D994DCBD-2106-EF48-733A-C6F5C76413E8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37:05.705" v="2495" actId="20577"/>
        <pc:sldMkLst>
          <pc:docMk/>
          <pc:sldMk cId="0" sldId="284"/>
        </pc:sldMkLst>
        <pc:spChg chg="del">
          <ac:chgData name="Shuan Cheng" userId="b14087c0-bac9-44dd-b3f8-5d50e1ee75e5" providerId="ADAL" clId="{75A9BF88-81BC-4677-82BB-DF96F3D360A6}" dt="2025-10-20T01:35:02.522" v="2450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1:45.527" v="2317" actId="478"/>
          <ac:spMkLst>
            <pc:docMk/>
            <pc:sldMk cId="0" sldId="28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1:47.031" v="2318" actId="478"/>
          <ac:spMkLst>
            <pc:docMk/>
            <pc:sldMk cId="0" sldId="284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2:09.823" v="2334" actId="20577"/>
          <ac:spMkLst>
            <pc:docMk/>
            <pc:sldMk cId="0" sldId="284"/>
            <ac:spMk id="1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1:32:18.173" v="2335" actId="1076"/>
          <ac:spMkLst>
            <pc:docMk/>
            <pc:sldMk cId="0" sldId="28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1:48.799" v="2319" actId="478"/>
          <ac:spMkLst>
            <pc:docMk/>
            <pc:sldMk cId="0" sldId="284"/>
            <ac:spMk id="2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32:33.804" v="2338" actId="478"/>
          <ac:spMkLst>
            <pc:docMk/>
            <pc:sldMk cId="0" sldId="28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2:47.083" v="2370" actId="20577"/>
          <ac:spMkLst>
            <pc:docMk/>
            <pc:sldMk cId="0" sldId="284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2:58.320" v="2374" actId="6549"/>
          <ac:spMkLst>
            <pc:docMk/>
            <pc:sldMk cId="0" sldId="284"/>
            <ac:spMk id="2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7:05.705" v="2495" actId="20577"/>
          <ac:spMkLst>
            <pc:docMk/>
            <pc:sldMk cId="0" sldId="284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04.198" v="2379" actId="2057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09.353" v="2382" actId="20577"/>
          <ac:spMkLst>
            <pc:docMk/>
            <pc:sldMk cId="0" sldId="28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4:53.142" v="2449" actId="1076"/>
          <ac:spMkLst>
            <pc:docMk/>
            <pc:sldMk cId="0" sldId="284"/>
            <ac:spMk id="33" creationId="{C7E04C75-477D-8239-FC76-08215409239D}"/>
          </ac:spMkLst>
        </pc:spChg>
        <pc:spChg chg="add mod">
          <ac:chgData name="Shuan Cheng" userId="b14087c0-bac9-44dd-b3f8-5d50e1ee75e5" providerId="ADAL" clId="{75A9BF88-81BC-4677-82BB-DF96F3D360A6}" dt="2025-10-20T01:35:13.189" v="2460" actId="1076"/>
          <ac:spMkLst>
            <pc:docMk/>
            <pc:sldMk cId="0" sldId="284"/>
            <ac:spMk id="34" creationId="{34628074-29A2-4D95-4AD9-B41212D1121E}"/>
          </ac:spMkLst>
        </pc:spChg>
        <pc:spChg chg="add mod">
          <ac:chgData name="Shuan Cheng" userId="b14087c0-bac9-44dd-b3f8-5d50e1ee75e5" providerId="ADAL" clId="{75A9BF88-81BC-4677-82BB-DF96F3D360A6}" dt="2025-10-20T01:35:37.443" v="2462" actId="1076"/>
          <ac:spMkLst>
            <pc:docMk/>
            <pc:sldMk cId="0" sldId="284"/>
            <ac:spMk id="35" creationId="{839D6619-02E3-15A7-4982-6859FBD4E32D}"/>
          </ac:spMkLst>
        </pc:spChg>
        <pc:spChg chg="add mod">
          <ac:chgData name="Shuan Cheng" userId="b14087c0-bac9-44dd-b3f8-5d50e1ee75e5" providerId="ADAL" clId="{75A9BF88-81BC-4677-82BB-DF96F3D360A6}" dt="2025-10-20T01:35:37.443" v="2462" actId="1076"/>
          <ac:spMkLst>
            <pc:docMk/>
            <pc:sldMk cId="0" sldId="284"/>
            <ac:spMk id="36" creationId="{FB57C8B8-779D-1826-A948-9C97EFE22AB3}"/>
          </ac:spMkLst>
        </pc:spChg>
        <pc:spChg chg="add mod">
          <ac:chgData name="Shuan Cheng" userId="b14087c0-bac9-44dd-b3f8-5d50e1ee75e5" providerId="ADAL" clId="{75A9BF88-81BC-4677-82BB-DF96F3D360A6}" dt="2025-10-20T01:35:52.670" v="2473" actId="1076"/>
          <ac:spMkLst>
            <pc:docMk/>
            <pc:sldMk cId="0" sldId="284"/>
            <ac:spMk id="37" creationId="{CF6A453C-3AC2-94A8-80C1-376B24D29C3E}"/>
          </ac:spMkLst>
        </pc:spChg>
        <pc:spChg chg="add mod">
          <ac:chgData name="Shuan Cheng" userId="b14087c0-bac9-44dd-b3f8-5d50e1ee75e5" providerId="ADAL" clId="{75A9BF88-81BC-4677-82BB-DF96F3D360A6}" dt="2025-10-20T01:35:52.670" v="2473" actId="1076"/>
          <ac:spMkLst>
            <pc:docMk/>
            <pc:sldMk cId="0" sldId="284"/>
            <ac:spMk id="38" creationId="{0369ACEF-0944-D653-5FC6-C5B6600F4EE1}"/>
          </ac:spMkLst>
        </pc:spChg>
        <pc:spChg chg="add mod">
          <ac:chgData name="Shuan Cheng" userId="b14087c0-bac9-44dd-b3f8-5d50e1ee75e5" providerId="ADAL" clId="{75A9BF88-81BC-4677-82BB-DF96F3D360A6}" dt="2025-10-20T01:35:55.953" v="2475" actId="1076"/>
          <ac:spMkLst>
            <pc:docMk/>
            <pc:sldMk cId="0" sldId="284"/>
            <ac:spMk id="39" creationId="{334CFB3C-E60C-B746-C5F3-57EE1C3D213F}"/>
          </ac:spMkLst>
        </pc:spChg>
        <pc:spChg chg="add mod">
          <ac:chgData name="Shuan Cheng" userId="b14087c0-bac9-44dd-b3f8-5d50e1ee75e5" providerId="ADAL" clId="{75A9BF88-81BC-4677-82BB-DF96F3D360A6}" dt="2025-10-20T01:35:55.953" v="2475" actId="1076"/>
          <ac:spMkLst>
            <pc:docMk/>
            <pc:sldMk cId="0" sldId="284"/>
            <ac:spMk id="40" creationId="{00AA1386-85AF-06AF-4AA3-01AA5239A9F5}"/>
          </ac:spMkLst>
        </pc:spChg>
        <pc:spChg chg="add mod">
          <ac:chgData name="Shuan Cheng" userId="b14087c0-bac9-44dd-b3f8-5d50e1ee75e5" providerId="ADAL" clId="{75A9BF88-81BC-4677-82BB-DF96F3D360A6}" dt="2025-10-20T01:36:03.986" v="2477" actId="1076"/>
          <ac:spMkLst>
            <pc:docMk/>
            <pc:sldMk cId="0" sldId="284"/>
            <ac:spMk id="41" creationId="{93001534-F59D-8D75-8FCA-3344309777E5}"/>
          </ac:spMkLst>
        </pc:spChg>
        <pc:spChg chg="add mod">
          <ac:chgData name="Shuan Cheng" userId="b14087c0-bac9-44dd-b3f8-5d50e1ee75e5" providerId="ADAL" clId="{75A9BF88-81BC-4677-82BB-DF96F3D360A6}" dt="2025-10-20T01:36:03.986" v="2477" actId="1076"/>
          <ac:spMkLst>
            <pc:docMk/>
            <pc:sldMk cId="0" sldId="284"/>
            <ac:spMk id="42" creationId="{14E2031F-DA8A-5DD8-C7D6-62B7FD13F314}"/>
          </ac:spMkLst>
        </pc:spChg>
        <pc:spChg chg="add mod">
          <ac:chgData name="Shuan Cheng" userId="b14087c0-bac9-44dd-b3f8-5d50e1ee75e5" providerId="ADAL" clId="{75A9BF88-81BC-4677-82BB-DF96F3D360A6}" dt="2025-10-20T01:36:08.253" v="2479" actId="1076"/>
          <ac:spMkLst>
            <pc:docMk/>
            <pc:sldMk cId="0" sldId="284"/>
            <ac:spMk id="43" creationId="{EB6B5C2B-D02B-6137-7B4C-DCAA8FCD3BD9}"/>
          </ac:spMkLst>
        </pc:spChg>
        <pc:spChg chg="add mod">
          <ac:chgData name="Shuan Cheng" userId="b14087c0-bac9-44dd-b3f8-5d50e1ee75e5" providerId="ADAL" clId="{75A9BF88-81BC-4677-82BB-DF96F3D360A6}" dt="2025-10-20T01:36:08.253" v="2479" actId="1076"/>
          <ac:spMkLst>
            <pc:docMk/>
            <pc:sldMk cId="0" sldId="284"/>
            <ac:spMk id="44" creationId="{E674DEFA-C150-46E8-D7F9-20358C3353E6}"/>
          </ac:spMkLst>
        </pc:spChg>
        <pc:spChg chg="add mod">
          <ac:chgData name="Shuan Cheng" userId="b14087c0-bac9-44dd-b3f8-5d50e1ee75e5" providerId="ADAL" clId="{75A9BF88-81BC-4677-82BB-DF96F3D360A6}" dt="2025-10-20T01:36:16.767" v="2494" actId="1037"/>
          <ac:spMkLst>
            <pc:docMk/>
            <pc:sldMk cId="0" sldId="284"/>
            <ac:spMk id="45" creationId="{9540C2B2-1F2F-BB93-39DA-2C757C324B7B}"/>
          </ac:spMkLst>
        </pc:spChg>
        <pc:spChg chg="add mod">
          <ac:chgData name="Shuan Cheng" userId="b14087c0-bac9-44dd-b3f8-5d50e1ee75e5" providerId="ADAL" clId="{75A9BF88-81BC-4677-82BB-DF96F3D360A6}" dt="2025-10-20T01:36:11.442" v="2481" actId="1076"/>
          <ac:spMkLst>
            <pc:docMk/>
            <pc:sldMk cId="0" sldId="284"/>
            <ac:spMk id="46" creationId="{BC3DD6E9-A6BD-E135-2575-88CFDF3D97D5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41:23.559" v="2535" actId="1076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20T01:37:23.274" v="2496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27.226" v="2497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28.716" v="2498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0.959" v="2499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3.751" v="2501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2.489" v="2500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6.619" v="2502" actId="478"/>
          <ac:spMkLst>
            <pc:docMk/>
            <pc:sldMk cId="0" sldId="286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7:43.460" v="2505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8.410" v="2503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9.783" v="2504" actId="478"/>
          <ac:spMkLst>
            <pc:docMk/>
            <pc:sldMk cId="0" sldId="286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0:45.654" v="2525" actId="20577"/>
          <ac:spMkLst>
            <pc:docMk/>
            <pc:sldMk cId="0" sldId="286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0:05.234" v="2515" actId="1035"/>
          <ac:spMkLst>
            <pc:docMk/>
            <pc:sldMk cId="0" sldId="286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8:09.766" v="2512" actId="1076"/>
          <ac:spMkLst>
            <pc:docMk/>
            <pc:sldMk cId="0" sldId="286"/>
            <ac:spMk id="30" creationId="{95949909-4BF1-BBD2-2DD8-DA50E58870F9}"/>
          </ac:spMkLst>
        </pc:spChg>
        <pc:spChg chg="add mod">
          <ac:chgData name="Shuan Cheng" userId="b14087c0-bac9-44dd-b3f8-5d50e1ee75e5" providerId="ADAL" clId="{75A9BF88-81BC-4677-82BB-DF96F3D360A6}" dt="2025-10-20T01:41:02.765" v="2528" actId="1076"/>
          <ac:spMkLst>
            <pc:docMk/>
            <pc:sldMk cId="0" sldId="286"/>
            <ac:spMk id="31" creationId="{4D40FADC-DFDA-D99C-9B1B-4E82C964BED1}"/>
          </ac:spMkLst>
        </pc:spChg>
        <pc:spChg chg="add mod">
          <ac:chgData name="Shuan Cheng" userId="b14087c0-bac9-44dd-b3f8-5d50e1ee75e5" providerId="ADAL" clId="{75A9BF88-81BC-4677-82BB-DF96F3D360A6}" dt="2025-10-20T01:41:10.480" v="2531" actId="1076"/>
          <ac:spMkLst>
            <pc:docMk/>
            <pc:sldMk cId="0" sldId="286"/>
            <ac:spMk id="32" creationId="{DE562A94-E807-02A3-B1AD-1B70BD6E4FEB}"/>
          </ac:spMkLst>
        </pc:spChg>
        <pc:spChg chg="add mod">
          <ac:chgData name="Shuan Cheng" userId="b14087c0-bac9-44dd-b3f8-5d50e1ee75e5" providerId="ADAL" clId="{75A9BF88-81BC-4677-82BB-DF96F3D360A6}" dt="2025-10-20T01:41:15.975" v="2533" actId="1076"/>
          <ac:spMkLst>
            <pc:docMk/>
            <pc:sldMk cId="0" sldId="286"/>
            <ac:spMk id="33" creationId="{9CCA75D8-79F1-9848-77C5-9A4962211028}"/>
          </ac:spMkLst>
        </pc:spChg>
        <pc:spChg chg="add mod">
          <ac:chgData name="Shuan Cheng" userId="b14087c0-bac9-44dd-b3f8-5d50e1ee75e5" providerId="ADAL" clId="{75A9BF88-81BC-4677-82BB-DF96F3D360A6}" dt="2025-10-20T01:41:23.559" v="2535" actId="1076"/>
          <ac:spMkLst>
            <pc:docMk/>
            <pc:sldMk cId="0" sldId="286"/>
            <ac:spMk id="34" creationId="{48E4EA21-199D-B6E7-9FDC-CD20B86359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3894-E0DB-476A-AB09-427BCAC30D03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D28CC-1551-412C-949A-29111DC45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D28CC-1551-412C-949A-29111DC455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759317"/>
            <a:ext cx="4314190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163" y="3338410"/>
            <a:ext cx="2781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723996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latin typeface="Arial"/>
                <a:cs typeface="Arial"/>
              </a:rPr>
              <a:t>Linear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40" dirty="0"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794" y="1047921"/>
            <a:ext cx="3983354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1940" marR="5080" indent="-269875">
              <a:lnSpc>
                <a:spcPct val="101200"/>
              </a:lnSpc>
              <a:spcBef>
                <a:spcPts val="85"/>
              </a:spcBef>
            </a:pPr>
            <a:r>
              <a:rPr sz="2050" spc="-114" dirty="0">
                <a:solidFill>
                  <a:srgbClr val="000000"/>
                </a:solidFill>
              </a:rPr>
              <a:t>Controllable</a:t>
            </a:r>
            <a:r>
              <a:rPr sz="2050" spc="10" dirty="0">
                <a:solidFill>
                  <a:srgbClr val="000000"/>
                </a:solidFill>
              </a:rPr>
              <a:t> </a:t>
            </a:r>
            <a:r>
              <a:rPr sz="2050" spc="-170" dirty="0">
                <a:solidFill>
                  <a:srgbClr val="000000"/>
                </a:solidFill>
              </a:rPr>
              <a:t>and</a:t>
            </a:r>
            <a:r>
              <a:rPr sz="2050" spc="30" dirty="0">
                <a:solidFill>
                  <a:srgbClr val="000000"/>
                </a:solidFill>
              </a:rPr>
              <a:t> </a:t>
            </a:r>
            <a:r>
              <a:rPr sz="2050" spc="-185" dirty="0">
                <a:solidFill>
                  <a:srgbClr val="000000"/>
                </a:solidFill>
              </a:rPr>
              <a:t>Observable</a:t>
            </a:r>
            <a:r>
              <a:rPr sz="2050" spc="40" dirty="0">
                <a:solidFill>
                  <a:srgbClr val="000000"/>
                </a:solidFill>
              </a:rPr>
              <a:t> </a:t>
            </a:r>
            <a:r>
              <a:rPr sz="2050" spc="-215" dirty="0">
                <a:solidFill>
                  <a:srgbClr val="000000"/>
                </a:solidFill>
              </a:rPr>
              <a:t>Subspaces </a:t>
            </a:r>
            <a:r>
              <a:rPr sz="2050" spc="-130" dirty="0">
                <a:solidFill>
                  <a:srgbClr val="000000"/>
                </a:solidFill>
              </a:rPr>
              <a:t>Kalman</a:t>
            </a:r>
            <a:r>
              <a:rPr sz="2050" spc="20" dirty="0">
                <a:solidFill>
                  <a:srgbClr val="000000"/>
                </a:solidFill>
              </a:rPr>
              <a:t> </a:t>
            </a:r>
            <a:r>
              <a:rPr sz="2050" spc="-150" dirty="0">
                <a:solidFill>
                  <a:srgbClr val="000000"/>
                </a:solidFill>
              </a:rPr>
              <a:t>Canonical</a:t>
            </a:r>
            <a:r>
              <a:rPr sz="2050" spc="35" dirty="0">
                <a:solidFill>
                  <a:srgbClr val="000000"/>
                </a:solidFill>
              </a:rPr>
              <a:t> </a:t>
            </a:r>
            <a:r>
              <a:rPr sz="2050" spc="-65" dirty="0">
                <a:solidFill>
                  <a:srgbClr val="000000"/>
                </a:solidFill>
              </a:rPr>
              <a:t>Decomposition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200" spc="-55" dirty="0"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Separating</a:t>
            </a:r>
            <a:r>
              <a:rPr spc="30" dirty="0"/>
              <a:t> </a:t>
            </a:r>
            <a:r>
              <a:rPr spc="-40" dirty="0"/>
              <a:t>the</a:t>
            </a:r>
            <a:r>
              <a:rPr spc="30" dirty="0"/>
              <a:t> </a:t>
            </a:r>
            <a:r>
              <a:rPr spc="-90" dirty="0"/>
              <a:t>uncontrollable</a:t>
            </a:r>
            <a:r>
              <a:rPr spc="30" dirty="0"/>
              <a:t> </a:t>
            </a:r>
            <a:r>
              <a:rPr spc="-150" dirty="0"/>
              <a:t>subspace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09699"/>
            <a:ext cx="41040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recall</a:t>
            </a:r>
            <a:r>
              <a:rPr sz="1200" dirty="0">
                <a:latin typeface="Arial"/>
                <a:cs typeface="Arial"/>
              </a:rPr>
              <a:t> 1: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similarity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Mx</a:t>
            </a:r>
            <a:r>
              <a:rPr sz="1200" i="1" baseline="31250" dirty="0">
                <a:latin typeface="Hack"/>
                <a:cs typeface="Hack"/>
              </a:rPr>
              <a:t>∗</a:t>
            </a:r>
            <a:r>
              <a:rPr sz="1200" i="1" spc="-157" baseline="31250" dirty="0">
                <a:latin typeface="Hack"/>
                <a:cs typeface="Hack"/>
              </a:rPr>
              <a:t> </a:t>
            </a:r>
            <a:r>
              <a:rPr sz="1200" spc="-105" dirty="0">
                <a:latin typeface="Arial"/>
                <a:cs typeface="Arial"/>
              </a:rPr>
              <a:t>preserves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0194" y="80131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5" dirty="0">
                <a:latin typeface="Hack"/>
                <a:cs typeface="Hack"/>
              </a:rPr>
              <a:t>⇒</a:t>
            </a:r>
            <a:endParaRPr sz="800"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9720" y="722330"/>
            <a:ext cx="1590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0400" algn="l"/>
                <a:tab pos="1008380" algn="l"/>
                <a:tab pos="1459230" algn="l"/>
              </a:tabLst>
            </a:pPr>
            <a:r>
              <a:rPr sz="600" i="1" spc="-50" dirty="0">
                <a:latin typeface="Hack"/>
                <a:cs typeface="Hack"/>
              </a:rPr>
              <a:t>∗</a:t>
            </a:r>
            <a:r>
              <a:rPr sz="600" i="1" dirty="0">
                <a:latin typeface="Hack"/>
                <a:cs typeface="Hack"/>
              </a:rPr>
              <a:t>	</a:t>
            </a:r>
            <a:r>
              <a:rPr sz="600" i="1" spc="85" dirty="0">
                <a:latin typeface="Hack"/>
                <a:cs typeface="Hack"/>
              </a:rPr>
              <a:t>−</a:t>
            </a:r>
            <a:r>
              <a:rPr sz="600" spc="85" dirty="0">
                <a:latin typeface="Arial"/>
                <a:cs typeface="Arial"/>
              </a:rPr>
              <a:t>1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i="1" spc="-50" dirty="0">
                <a:latin typeface="Hack"/>
                <a:cs typeface="Hack"/>
              </a:rPr>
              <a:t>∗</a:t>
            </a:r>
            <a:r>
              <a:rPr sz="600" i="1" dirty="0">
                <a:latin typeface="Hack"/>
                <a:cs typeface="Hack"/>
              </a:rPr>
              <a:t>	</a:t>
            </a:r>
            <a:r>
              <a:rPr sz="600" i="1" spc="85" dirty="0">
                <a:latin typeface="Hack"/>
                <a:cs typeface="Hack"/>
              </a:rPr>
              <a:t>−</a:t>
            </a:r>
            <a:r>
              <a:rPr sz="600" spc="8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6667" y="732737"/>
            <a:ext cx="15836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7520" algn="l"/>
                <a:tab pos="1276350" algn="l"/>
              </a:tabLst>
            </a:pPr>
            <a:r>
              <a:rPr sz="800" dirty="0">
                <a:latin typeface="Arial"/>
                <a:cs typeface="Arial"/>
              </a:rPr>
              <a:t>1)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M</a:t>
            </a:r>
            <a:r>
              <a:rPr sz="800" i="1" dirty="0">
                <a:latin typeface="Arial"/>
                <a:cs typeface="Arial"/>
              </a:rPr>
              <a:t>	AMx</a:t>
            </a:r>
            <a:r>
              <a:rPr sz="800" i="1" spc="484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M</a:t>
            </a:r>
            <a:r>
              <a:rPr sz="800" i="1" dirty="0">
                <a:latin typeface="Arial"/>
                <a:cs typeface="Arial"/>
              </a:rPr>
              <a:t>	Bu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032" y="709955"/>
            <a:ext cx="306705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  <a:tabLst>
                <a:tab pos="1779270" algn="l"/>
              </a:tabLst>
            </a:pPr>
            <a:r>
              <a:rPr sz="800" i="1" dirty="0">
                <a:latin typeface="Arial"/>
                <a:cs typeface="Arial"/>
              </a:rPr>
              <a:t>x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k</a:t>
            </a:r>
            <a:r>
              <a:rPr sz="800" i="1" spc="5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1)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Ax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Bu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dirty="0">
                <a:latin typeface="Arial"/>
                <a:cs typeface="Arial"/>
              </a:rPr>
              <a:t>x</a:t>
            </a:r>
            <a:r>
              <a:rPr sz="800" i="1" spc="4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k</a:t>
            </a:r>
            <a:r>
              <a:rPr sz="800" i="1" spc="50" dirty="0">
                <a:latin typeface="Arial"/>
                <a:cs typeface="Arial"/>
              </a:rPr>
              <a:t> </a:t>
            </a:r>
            <a:r>
              <a:rPr sz="800" spc="14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  <a:tabLst>
                <a:tab pos="1779270" algn="l"/>
              </a:tabLst>
            </a:pP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Cx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Du</a:t>
            </a:r>
            <a:r>
              <a:rPr sz="800" i="1" spc="-5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25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CMx</a:t>
            </a:r>
            <a:r>
              <a:rPr sz="900" i="1" baseline="27777" dirty="0">
                <a:latin typeface="Hack"/>
                <a:cs typeface="Hack"/>
              </a:rPr>
              <a:t>∗</a:t>
            </a:r>
            <a:r>
              <a:rPr sz="900" i="1" spc="-225" baseline="27777" dirty="0">
                <a:latin typeface="Hack"/>
                <a:cs typeface="Hack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Du</a:t>
            </a:r>
            <a:r>
              <a:rPr sz="800" i="1" spc="-3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442" y="1122283"/>
            <a:ext cx="398017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recall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structure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introduction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442" y="1877387"/>
            <a:ext cx="2953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latin typeface="Arial"/>
                <a:cs typeface="Arial"/>
              </a:rPr>
              <a:t>decoupled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structure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-70" dirty="0">
                <a:latin typeface="Arial"/>
                <a:cs typeface="Arial"/>
              </a:rPr>
              <a:t>generalized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systems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6676" y="2171507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1563" y="2264509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5891" y="2171507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4126" y="224490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9089" y="2133559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5222" y="2171507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3457" y="2244901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9096" y="235680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87740" y="2379571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05111" y="2264509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28529" y="2134473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884" y="2172421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6550" y="2245816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1306" y="235588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27741" y="2264509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13851" y="2661564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14513" y="2683875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03996" y="275690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21306" y="2645560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87993" y="2756902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12186" y="2522507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75851" y="2171507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25597" y="2683875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7860" y="3074413"/>
            <a:ext cx="2137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09" dirty="0">
                <a:latin typeface="Arial"/>
                <a:cs typeface="Arial"/>
              </a:rPr>
              <a:t>x</a:t>
            </a:r>
            <a:r>
              <a:rPr sz="1200" spc="-140" dirty="0">
                <a:latin typeface="Arial"/>
                <a:cs typeface="Arial"/>
              </a:rPr>
              <a:t>¯</a:t>
            </a:r>
            <a:r>
              <a:rPr sz="1200" i="1" spc="15" baseline="-13888" dirty="0">
                <a:latin typeface="Arial"/>
                <a:cs typeface="Arial"/>
              </a:rPr>
              <a:t>uc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impacted</a:t>
            </a:r>
            <a:r>
              <a:rPr sz="1200" spc="-30" dirty="0">
                <a:latin typeface="Arial"/>
                <a:cs typeface="Arial"/>
              </a:rPr>
              <a:t> by </a:t>
            </a:r>
            <a:r>
              <a:rPr sz="1200" spc="-40" dirty="0">
                <a:latin typeface="Arial"/>
                <a:cs typeface="Arial"/>
              </a:rPr>
              <a:t>neither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25">
            <a:extLst>
              <a:ext uri="{FF2B5EF4-FFF2-40B4-BE49-F238E27FC236}">
                <a16:creationId xmlns:a16="http://schemas.microsoft.com/office/drawing/2014/main" id="{862E8C06-C2C5-0356-6261-EB1F2354E557}"/>
              </a:ext>
            </a:extLst>
          </p:cNvPr>
          <p:cNvSpPr txBox="1"/>
          <p:nvPr/>
        </p:nvSpPr>
        <p:spPr>
          <a:xfrm>
            <a:off x="2305050" y="1377198"/>
            <a:ext cx="2275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lang="en-US" sz="1000" baseline="-2500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spc="200" dirty="0">
                <a:latin typeface="Arial"/>
                <a:cs typeface="Arial"/>
              </a:rPr>
              <a:t>+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200" dirty="0">
                <a:latin typeface="Arial"/>
                <a:cs typeface="Arial"/>
              </a:rPr>
              <a:t>=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baseline="-13888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200" dirty="0">
                <a:latin typeface="Arial"/>
                <a:cs typeface="Arial"/>
              </a:rPr>
              <a:t>+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baseline="-13888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200" dirty="0">
                <a:latin typeface="Arial"/>
                <a:cs typeface="Arial"/>
              </a:rPr>
              <a:t>+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u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k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BDBFAC3D-016F-6342-CB51-BEABDBDBB220}"/>
              </a:ext>
            </a:extLst>
          </p:cNvPr>
          <p:cNvSpPr txBox="1"/>
          <p:nvPr/>
        </p:nvSpPr>
        <p:spPr>
          <a:xfrm>
            <a:off x="2305050" y="1597352"/>
            <a:ext cx="12973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baseline="-13888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spc="200" dirty="0">
                <a:latin typeface="Arial"/>
                <a:cs typeface="Arial"/>
              </a:rPr>
              <a:t>+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20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x</a:t>
            </a:r>
            <a:r>
              <a:rPr sz="1000" spc="-30" baseline="-13888" dirty="0">
                <a:latin typeface="Arial"/>
                <a:cs typeface="Arial"/>
              </a:rPr>
              <a:t>2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k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9112478-DABE-8C7D-2C70-8AA78CD1AC7E}"/>
                  </a:ext>
                </a:extLst>
              </p:cNvPr>
              <p:cNvSpPr txBox="1"/>
              <p:nvPr/>
            </p:nvSpPr>
            <p:spPr>
              <a:xfrm>
                <a:off x="490184" y="1452828"/>
                <a:ext cx="1663532" cy="273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9112478-DABE-8C7D-2C70-8AA78CD1A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4" y="1452828"/>
                <a:ext cx="1663532" cy="273921"/>
              </a:xfrm>
              <a:prstGeom prst="rect">
                <a:avLst/>
              </a:prstGeom>
              <a:blipFill>
                <a:blip r:embed="rId3"/>
                <a:stretch>
                  <a:fillRect l="-1099" r="-109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左大括号 56">
            <a:extLst>
              <a:ext uri="{FF2B5EF4-FFF2-40B4-BE49-F238E27FC236}">
                <a16:creationId xmlns:a16="http://schemas.microsoft.com/office/drawing/2014/main" id="{145B5C91-1069-9848-6D80-78662680CCC0}"/>
              </a:ext>
            </a:extLst>
          </p:cNvPr>
          <p:cNvSpPr/>
          <p:nvPr/>
        </p:nvSpPr>
        <p:spPr>
          <a:xfrm>
            <a:off x="2211328" y="1461373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3A2B5544-B9BB-F51F-1B11-E32D68AB9A0A}"/>
              </a:ext>
            </a:extLst>
          </p:cNvPr>
          <p:cNvSpPr/>
          <p:nvPr/>
        </p:nvSpPr>
        <p:spPr>
          <a:xfrm>
            <a:off x="2249304" y="782454"/>
            <a:ext cx="45719" cy="213764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A393C738-677E-5612-FCA0-9812D5552B11}"/>
              </a:ext>
            </a:extLst>
          </p:cNvPr>
          <p:cNvSpPr/>
          <p:nvPr/>
        </p:nvSpPr>
        <p:spPr>
          <a:xfrm>
            <a:off x="488293" y="792650"/>
            <a:ext cx="45719" cy="213764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A0A638A3-1F9A-BDCC-09FB-FB405867C206}"/>
              </a:ext>
            </a:extLst>
          </p:cNvPr>
          <p:cNvSpPr/>
          <p:nvPr/>
        </p:nvSpPr>
        <p:spPr>
          <a:xfrm>
            <a:off x="704850" y="218757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D634CB63-F6C2-FE23-D7A5-F7A8A7BA04E5}"/>
              </a:ext>
            </a:extLst>
          </p:cNvPr>
          <p:cNvSpPr/>
          <p:nvPr/>
        </p:nvSpPr>
        <p:spPr>
          <a:xfrm rot="10800000">
            <a:off x="1520203" y="218558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6389ACBC-7B35-3DA9-86F8-0397D181BC47}"/>
              </a:ext>
            </a:extLst>
          </p:cNvPr>
          <p:cNvSpPr/>
          <p:nvPr/>
        </p:nvSpPr>
        <p:spPr>
          <a:xfrm rot="10800000">
            <a:off x="2503240" y="218312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5463398A-B504-D46F-0CD4-30BBCA225A79}"/>
              </a:ext>
            </a:extLst>
          </p:cNvPr>
          <p:cNvSpPr/>
          <p:nvPr/>
        </p:nvSpPr>
        <p:spPr>
          <a:xfrm rot="10800000">
            <a:off x="3149576" y="219247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C0BF95D1-8D3C-68A6-25DA-4D131F2D9F6F}"/>
              </a:ext>
            </a:extLst>
          </p:cNvPr>
          <p:cNvSpPr/>
          <p:nvPr/>
        </p:nvSpPr>
        <p:spPr>
          <a:xfrm rot="10800000">
            <a:off x="3825810" y="218651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52536296-4723-BF6A-F4A6-0EBE4E703A6B}"/>
              </a:ext>
            </a:extLst>
          </p:cNvPr>
          <p:cNvSpPr/>
          <p:nvPr/>
        </p:nvSpPr>
        <p:spPr>
          <a:xfrm rot="10800000">
            <a:off x="3114774" y="262398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1539FD19-7758-66A2-8016-82609483E966}"/>
              </a:ext>
            </a:extLst>
          </p:cNvPr>
          <p:cNvSpPr/>
          <p:nvPr/>
        </p:nvSpPr>
        <p:spPr>
          <a:xfrm>
            <a:off x="1848624" y="218757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CBDF76DE-B254-F121-0349-FF2F38C9B519}"/>
              </a:ext>
            </a:extLst>
          </p:cNvPr>
          <p:cNvSpPr/>
          <p:nvPr/>
        </p:nvSpPr>
        <p:spPr>
          <a:xfrm>
            <a:off x="2653248" y="219899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775FCCA6-6906-22D7-949F-9A9B7140463A}"/>
              </a:ext>
            </a:extLst>
          </p:cNvPr>
          <p:cNvSpPr/>
          <p:nvPr/>
        </p:nvSpPr>
        <p:spPr>
          <a:xfrm>
            <a:off x="3514458" y="219213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7D423CE2-DA97-1995-D70A-FA0B0154A25C}"/>
              </a:ext>
            </a:extLst>
          </p:cNvPr>
          <p:cNvSpPr/>
          <p:nvPr/>
        </p:nvSpPr>
        <p:spPr>
          <a:xfrm>
            <a:off x="2603595" y="26245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47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53593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228" y="372526"/>
            <a:ext cx="4240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25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Ax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Bu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Du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28" y="555990"/>
            <a:ext cx="3311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45" dirty="0">
                <a:latin typeface="Arial"/>
                <a:cs typeface="Arial"/>
              </a:rPr>
              <a:t>uncontrollable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rank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controllability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matrix,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28" y="739455"/>
            <a:ext cx="211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1675" algn="l"/>
              </a:tabLst>
            </a:pPr>
            <a:r>
              <a:rPr sz="1200" i="1" spc="-60" dirty="0">
                <a:latin typeface="Arial"/>
                <a:cs typeface="Arial"/>
              </a:rPr>
              <a:t>rank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459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n.</a:t>
            </a:r>
            <a:r>
              <a:rPr sz="1200" i="1" spc="1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363" y="812836"/>
            <a:ext cx="1740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6195" algn="l"/>
                <a:tab pos="162433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0447" y="735343"/>
            <a:ext cx="84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7080" algn="l"/>
              </a:tabLst>
            </a:pPr>
            <a:r>
              <a:rPr sz="1200" spc="105" dirty="0">
                <a:latin typeface="Arial"/>
                <a:cs typeface="Arial"/>
              </a:rPr>
              <a:t>[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165" y="739455"/>
            <a:ext cx="8496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080" algn="l"/>
              </a:tabLst>
            </a:pPr>
            <a:r>
              <a:rPr sz="1200" i="1" spc="-50" dirty="0">
                <a:latin typeface="Arial"/>
                <a:cs typeface="Arial"/>
              </a:rPr>
              <a:t>M</a:t>
            </a:r>
            <a:r>
              <a:rPr sz="1200" i="1" dirty="0">
                <a:latin typeface="Arial"/>
                <a:cs typeface="Arial"/>
              </a:rPr>
              <a:t>	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28" y="922906"/>
            <a:ext cx="440055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[</a:t>
            </a: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m</a:t>
            </a:r>
            <a:r>
              <a:rPr sz="1200" i="1" spc="-52" baseline="-13888" dirty="0">
                <a:latin typeface="Arial"/>
                <a:cs typeface="Arial"/>
              </a:rPr>
              <a:t>n</a:t>
            </a:r>
            <a:r>
              <a:rPr sz="900" spc="-52" baseline="-27777" dirty="0">
                <a:latin typeface="Arial"/>
                <a:cs typeface="Arial"/>
              </a:rPr>
              <a:t>1</a:t>
            </a:r>
            <a:r>
              <a:rPr sz="900" spc="-104" baseline="-2777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consists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92" baseline="-13888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linearly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independent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columns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P,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uc</a:t>
            </a:r>
            <a:r>
              <a:rPr sz="1200" i="1" spc="30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900" baseline="-27777" dirty="0">
                <a:latin typeface="Arial"/>
                <a:cs typeface="Arial"/>
              </a:rPr>
              <a:t>1</a:t>
            </a:r>
            <a:r>
              <a:rPr sz="1200" baseline="-13888" dirty="0">
                <a:latin typeface="Arial"/>
                <a:cs typeface="Arial"/>
              </a:rPr>
              <a:t>+1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are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added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columns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to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complete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basis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yield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M.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Then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spc="65" dirty="0">
                <a:latin typeface="Arial"/>
                <a:cs typeface="Arial"/>
              </a:rPr>
              <a:t>M</a:t>
            </a: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35" dirty="0">
                <a:latin typeface="Arial"/>
                <a:cs typeface="Arial"/>
              </a:rPr>
              <a:t>¯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transforms</a:t>
            </a:r>
            <a:r>
              <a:rPr sz="1200" i="1" dirty="0">
                <a:latin typeface="Arial"/>
                <a:cs typeface="Arial"/>
              </a:rPr>
              <a:t> the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system </a:t>
            </a:r>
            <a:r>
              <a:rPr sz="1200" i="1" spc="-40" dirty="0">
                <a:latin typeface="Arial"/>
                <a:cs typeface="Arial"/>
              </a:rPr>
              <a:t>equation </a:t>
            </a:r>
            <a:r>
              <a:rPr sz="1200" i="1" spc="-25" dirty="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528" y="2688488"/>
            <a:ext cx="3593465" cy="513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00" i="1" spc="-55" dirty="0">
                <a:latin typeface="Arial"/>
                <a:cs typeface="Arial"/>
              </a:rPr>
              <a:t>Furthermore,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560" dirty="0">
                <a:latin typeface="Arial"/>
                <a:cs typeface="Arial"/>
              </a:rPr>
              <a:t>A</a:t>
            </a:r>
            <a:r>
              <a:rPr sz="1800" spc="-165" baseline="13888" dirty="0">
                <a:latin typeface="Arial"/>
                <a:cs typeface="Arial"/>
              </a:rPr>
              <a:t>¯</a:t>
            </a:r>
            <a:r>
              <a:rPr sz="1200" i="1" spc="-3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600" dirty="0">
                <a:latin typeface="Arial"/>
                <a:cs typeface="Arial"/>
              </a:rPr>
              <a:t>B</a:t>
            </a:r>
            <a:r>
              <a:rPr sz="1800" spc="-150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controllable,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  <a:spcBef>
                <a:spcPts val="480"/>
              </a:spcBef>
            </a:pP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580" dirty="0">
                <a:latin typeface="Arial"/>
                <a:cs typeface="Arial"/>
              </a:rPr>
              <a:t>C</a:t>
            </a:r>
            <a:r>
              <a:rPr sz="1800" spc="-307" baseline="13888" dirty="0">
                <a:latin typeface="Arial"/>
                <a:cs typeface="Arial"/>
              </a:rPr>
              <a:t>¯</a:t>
            </a:r>
            <a:r>
              <a:rPr sz="1200" i="1" spc="-75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12" baseline="34722" dirty="0">
                <a:latin typeface="Arial"/>
                <a:cs typeface="Arial"/>
              </a:rPr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>
                <a:latin typeface="Arial"/>
                <a:cs typeface="Arial"/>
              </a:rPr>
              <a:t>¯</a:t>
            </a:r>
            <a:r>
              <a:rPr sz="1200" i="1" spc="44" baseline="-13888" dirty="0">
                <a:latin typeface="Arial"/>
                <a:cs typeface="Arial"/>
              </a:rPr>
              <a:t>c</a:t>
            </a:r>
            <a:r>
              <a:rPr sz="1200" i="1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77B35DFD-C63E-A1ED-E074-3729D7077154}"/>
              </a:ext>
            </a:extLst>
          </p:cNvPr>
          <p:cNvSpPr txBox="1"/>
          <p:nvPr/>
        </p:nvSpPr>
        <p:spPr>
          <a:xfrm>
            <a:off x="628650" y="1798275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AB47F1D3-A93B-A8EC-69AB-8691E94EE0CF}"/>
              </a:ext>
            </a:extLst>
          </p:cNvPr>
          <p:cNvSpPr txBox="1"/>
          <p:nvPr/>
        </p:nvSpPr>
        <p:spPr>
          <a:xfrm>
            <a:off x="1483537" y="1891277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1DF1379D-5F53-18ED-F7CF-59E175D11E1A}"/>
              </a:ext>
            </a:extLst>
          </p:cNvPr>
          <p:cNvSpPr txBox="1"/>
          <p:nvPr/>
        </p:nvSpPr>
        <p:spPr>
          <a:xfrm>
            <a:off x="1767865" y="1798275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C1F37E18-F318-8145-F2B6-484AF886B1D8}"/>
              </a:ext>
            </a:extLst>
          </p:cNvPr>
          <p:cNvSpPr txBox="1"/>
          <p:nvPr/>
        </p:nvSpPr>
        <p:spPr>
          <a:xfrm>
            <a:off x="1866100" y="1871669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86B7C787-9270-8AE8-9D0F-CFD3FED9C909}"/>
              </a:ext>
            </a:extLst>
          </p:cNvPr>
          <p:cNvSpPr txBox="1"/>
          <p:nvPr/>
        </p:nvSpPr>
        <p:spPr>
          <a:xfrm>
            <a:off x="1801063" y="1760327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28">
            <a:extLst>
              <a:ext uri="{FF2B5EF4-FFF2-40B4-BE49-F238E27FC236}">
                <a16:creationId xmlns:a16="http://schemas.microsoft.com/office/drawing/2014/main" id="{6EA89F03-06CF-EDB7-92A8-C5836292A377}"/>
              </a:ext>
            </a:extLst>
          </p:cNvPr>
          <p:cNvSpPr txBox="1"/>
          <p:nvPr/>
        </p:nvSpPr>
        <p:spPr>
          <a:xfrm>
            <a:off x="2057196" y="1798275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29">
            <a:extLst>
              <a:ext uri="{FF2B5EF4-FFF2-40B4-BE49-F238E27FC236}">
                <a16:creationId xmlns:a16="http://schemas.microsoft.com/office/drawing/2014/main" id="{D536CA84-C68B-D4E1-3B04-40D24067A514}"/>
              </a:ext>
            </a:extLst>
          </p:cNvPr>
          <p:cNvSpPr txBox="1"/>
          <p:nvPr/>
        </p:nvSpPr>
        <p:spPr>
          <a:xfrm>
            <a:off x="2155431" y="187166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30">
            <a:extLst>
              <a:ext uri="{FF2B5EF4-FFF2-40B4-BE49-F238E27FC236}">
                <a16:creationId xmlns:a16="http://schemas.microsoft.com/office/drawing/2014/main" id="{E5E96000-C239-39D5-63F8-B2711BDE734F}"/>
              </a:ext>
            </a:extLst>
          </p:cNvPr>
          <p:cNvSpPr txBox="1"/>
          <p:nvPr/>
        </p:nvSpPr>
        <p:spPr>
          <a:xfrm>
            <a:off x="1811070" y="198356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31">
            <a:extLst>
              <a:ext uri="{FF2B5EF4-FFF2-40B4-BE49-F238E27FC236}">
                <a16:creationId xmlns:a16="http://schemas.microsoft.com/office/drawing/2014/main" id="{82688AB4-857E-F36F-0CCC-28D5F8CE2A69}"/>
              </a:ext>
            </a:extLst>
          </p:cNvPr>
          <p:cNvSpPr txBox="1"/>
          <p:nvPr/>
        </p:nvSpPr>
        <p:spPr>
          <a:xfrm>
            <a:off x="2029714" y="2006339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33">
            <a:extLst>
              <a:ext uri="{FF2B5EF4-FFF2-40B4-BE49-F238E27FC236}">
                <a16:creationId xmlns:a16="http://schemas.microsoft.com/office/drawing/2014/main" id="{1F42C547-CA53-6343-B78E-B900EBC1E229}"/>
              </a:ext>
            </a:extLst>
          </p:cNvPr>
          <p:cNvSpPr txBox="1"/>
          <p:nvPr/>
        </p:nvSpPr>
        <p:spPr>
          <a:xfrm>
            <a:off x="3147085" y="1891277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34">
            <a:extLst>
              <a:ext uri="{FF2B5EF4-FFF2-40B4-BE49-F238E27FC236}">
                <a16:creationId xmlns:a16="http://schemas.microsoft.com/office/drawing/2014/main" id="{632227B1-BBBF-B6CC-893A-D88CDFAA0293}"/>
              </a:ext>
            </a:extLst>
          </p:cNvPr>
          <p:cNvSpPr txBox="1"/>
          <p:nvPr/>
        </p:nvSpPr>
        <p:spPr>
          <a:xfrm>
            <a:off x="3470503" y="176124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35">
            <a:extLst>
              <a:ext uri="{FF2B5EF4-FFF2-40B4-BE49-F238E27FC236}">
                <a16:creationId xmlns:a16="http://schemas.microsoft.com/office/drawing/2014/main" id="{16BE37B4-A8C3-C3D5-EBFC-25AD00D78640}"/>
              </a:ext>
            </a:extLst>
          </p:cNvPr>
          <p:cNvSpPr txBox="1"/>
          <p:nvPr/>
        </p:nvSpPr>
        <p:spPr>
          <a:xfrm>
            <a:off x="3439858" y="1799189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36">
            <a:extLst>
              <a:ext uri="{FF2B5EF4-FFF2-40B4-BE49-F238E27FC236}">
                <a16:creationId xmlns:a16="http://schemas.microsoft.com/office/drawing/2014/main" id="{90578F5F-1A28-FCB3-5B68-47DBBD184468}"/>
              </a:ext>
            </a:extLst>
          </p:cNvPr>
          <p:cNvSpPr txBox="1"/>
          <p:nvPr/>
        </p:nvSpPr>
        <p:spPr>
          <a:xfrm>
            <a:off x="3538524" y="1872584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37">
            <a:extLst>
              <a:ext uri="{FF2B5EF4-FFF2-40B4-BE49-F238E27FC236}">
                <a16:creationId xmlns:a16="http://schemas.microsoft.com/office/drawing/2014/main" id="{CD8FC6A5-9DA5-B5D9-8BD4-EE10550FC7FD}"/>
              </a:ext>
            </a:extLst>
          </p:cNvPr>
          <p:cNvSpPr txBox="1"/>
          <p:nvPr/>
        </p:nvSpPr>
        <p:spPr>
          <a:xfrm>
            <a:off x="3483280" y="1982653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9">
            <a:extLst>
              <a:ext uri="{FF2B5EF4-FFF2-40B4-BE49-F238E27FC236}">
                <a16:creationId xmlns:a16="http://schemas.microsoft.com/office/drawing/2014/main" id="{00D85DC1-7BAB-6451-1095-4A471FE73B88}"/>
              </a:ext>
            </a:extLst>
          </p:cNvPr>
          <p:cNvSpPr txBox="1"/>
          <p:nvPr/>
        </p:nvSpPr>
        <p:spPr>
          <a:xfrm>
            <a:off x="3769715" y="1891277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40">
            <a:extLst>
              <a:ext uri="{FF2B5EF4-FFF2-40B4-BE49-F238E27FC236}">
                <a16:creationId xmlns:a16="http://schemas.microsoft.com/office/drawing/2014/main" id="{28E2588A-02E6-E128-85CF-CC512B5A17FC}"/>
              </a:ext>
            </a:extLst>
          </p:cNvPr>
          <p:cNvSpPr txBox="1"/>
          <p:nvPr/>
        </p:nvSpPr>
        <p:spPr>
          <a:xfrm>
            <a:off x="1655825" y="2288332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6" name="object 41">
            <a:extLst>
              <a:ext uri="{FF2B5EF4-FFF2-40B4-BE49-F238E27FC236}">
                <a16:creationId xmlns:a16="http://schemas.microsoft.com/office/drawing/2014/main" id="{4F16DDEA-F933-2489-A9B0-3FEC621D6114}"/>
              </a:ext>
            </a:extLst>
          </p:cNvPr>
          <p:cNvSpPr txBox="1"/>
          <p:nvPr/>
        </p:nvSpPr>
        <p:spPr>
          <a:xfrm>
            <a:off x="1156487" y="2310643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42">
            <a:extLst>
              <a:ext uri="{FF2B5EF4-FFF2-40B4-BE49-F238E27FC236}">
                <a16:creationId xmlns:a16="http://schemas.microsoft.com/office/drawing/2014/main" id="{2040AD99-E02D-6166-1E5F-74DEFDBA6555}"/>
              </a:ext>
            </a:extLst>
          </p:cNvPr>
          <p:cNvSpPr txBox="1"/>
          <p:nvPr/>
        </p:nvSpPr>
        <p:spPr>
          <a:xfrm>
            <a:off x="1845970" y="238367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43">
            <a:extLst>
              <a:ext uri="{FF2B5EF4-FFF2-40B4-BE49-F238E27FC236}">
                <a16:creationId xmlns:a16="http://schemas.microsoft.com/office/drawing/2014/main" id="{A15FF783-067F-EF10-9B0C-9AA10B05B14E}"/>
              </a:ext>
            </a:extLst>
          </p:cNvPr>
          <p:cNvSpPr txBox="1"/>
          <p:nvPr/>
        </p:nvSpPr>
        <p:spPr>
          <a:xfrm>
            <a:off x="1763280" y="2272328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44">
            <a:extLst>
              <a:ext uri="{FF2B5EF4-FFF2-40B4-BE49-F238E27FC236}">
                <a16:creationId xmlns:a16="http://schemas.microsoft.com/office/drawing/2014/main" id="{19B23AEF-ED43-CDE5-981D-1FC7C946897E}"/>
              </a:ext>
            </a:extLst>
          </p:cNvPr>
          <p:cNvSpPr txBox="1"/>
          <p:nvPr/>
        </p:nvSpPr>
        <p:spPr>
          <a:xfrm>
            <a:off x="2129967" y="2383670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45">
            <a:extLst>
              <a:ext uri="{FF2B5EF4-FFF2-40B4-BE49-F238E27FC236}">
                <a16:creationId xmlns:a16="http://schemas.microsoft.com/office/drawing/2014/main" id="{5C144D58-435C-BBD1-C074-7ACF4F9D8B97}"/>
              </a:ext>
            </a:extLst>
          </p:cNvPr>
          <p:cNvSpPr txBox="1"/>
          <p:nvPr/>
        </p:nvSpPr>
        <p:spPr>
          <a:xfrm>
            <a:off x="2254160" y="2149275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46">
            <a:extLst>
              <a:ext uri="{FF2B5EF4-FFF2-40B4-BE49-F238E27FC236}">
                <a16:creationId xmlns:a16="http://schemas.microsoft.com/office/drawing/2014/main" id="{86FE5858-2A19-EEC8-3585-1BC8C397487F}"/>
              </a:ext>
            </a:extLst>
          </p:cNvPr>
          <p:cNvSpPr txBox="1"/>
          <p:nvPr/>
        </p:nvSpPr>
        <p:spPr>
          <a:xfrm>
            <a:off x="2517825" y="1798275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2" name="object 47">
            <a:extLst>
              <a:ext uri="{FF2B5EF4-FFF2-40B4-BE49-F238E27FC236}">
                <a16:creationId xmlns:a16="http://schemas.microsoft.com/office/drawing/2014/main" id="{21940028-04A5-9BB1-A8BE-86756B187BCC}"/>
              </a:ext>
            </a:extLst>
          </p:cNvPr>
          <p:cNvSpPr txBox="1"/>
          <p:nvPr/>
        </p:nvSpPr>
        <p:spPr>
          <a:xfrm>
            <a:off x="2967571" y="2310643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87560C1F-8719-E33C-01B2-385D26780521}"/>
              </a:ext>
            </a:extLst>
          </p:cNvPr>
          <p:cNvSpPr/>
          <p:nvPr/>
        </p:nvSpPr>
        <p:spPr>
          <a:xfrm>
            <a:off x="546824" y="181434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463C3EDA-F72D-D7A5-5B5E-1F139D28BA31}"/>
              </a:ext>
            </a:extLst>
          </p:cNvPr>
          <p:cNvSpPr/>
          <p:nvPr/>
        </p:nvSpPr>
        <p:spPr>
          <a:xfrm rot="10800000">
            <a:off x="1362177" y="181235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F1B6AFE8-A5E8-113D-C807-2A459B4E44C5}"/>
              </a:ext>
            </a:extLst>
          </p:cNvPr>
          <p:cNvSpPr/>
          <p:nvPr/>
        </p:nvSpPr>
        <p:spPr>
          <a:xfrm rot="10800000">
            <a:off x="2345214" y="180989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6C6A21D8-8623-3FE9-ABC4-51C8C7DE35EE}"/>
              </a:ext>
            </a:extLst>
          </p:cNvPr>
          <p:cNvSpPr/>
          <p:nvPr/>
        </p:nvSpPr>
        <p:spPr>
          <a:xfrm rot="10800000">
            <a:off x="2991550" y="181924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DBBD301E-5A5F-1819-0AD6-BCA157E5A898}"/>
              </a:ext>
            </a:extLst>
          </p:cNvPr>
          <p:cNvSpPr/>
          <p:nvPr/>
        </p:nvSpPr>
        <p:spPr>
          <a:xfrm rot="10800000">
            <a:off x="3667784" y="181328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82B05866-F565-E4C3-277D-474598F5393D}"/>
              </a:ext>
            </a:extLst>
          </p:cNvPr>
          <p:cNvSpPr/>
          <p:nvPr/>
        </p:nvSpPr>
        <p:spPr>
          <a:xfrm rot="10800000">
            <a:off x="2956748" y="225075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CAB887A7-EEE9-CF93-9345-2B53042EC757}"/>
              </a:ext>
            </a:extLst>
          </p:cNvPr>
          <p:cNvSpPr/>
          <p:nvPr/>
        </p:nvSpPr>
        <p:spPr>
          <a:xfrm>
            <a:off x="1690598" y="181434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61675E30-D49C-9B97-C120-051BE5E52B4E}"/>
              </a:ext>
            </a:extLst>
          </p:cNvPr>
          <p:cNvSpPr/>
          <p:nvPr/>
        </p:nvSpPr>
        <p:spPr>
          <a:xfrm>
            <a:off x="2495222" y="182576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885D38D5-1FE3-4079-D9F0-10D2422B7B33}"/>
              </a:ext>
            </a:extLst>
          </p:cNvPr>
          <p:cNvSpPr/>
          <p:nvPr/>
        </p:nvSpPr>
        <p:spPr>
          <a:xfrm>
            <a:off x="3356432" y="181890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91133106-FC13-5F5C-94F5-28F62A95787C}"/>
              </a:ext>
            </a:extLst>
          </p:cNvPr>
          <p:cNvSpPr/>
          <p:nvPr/>
        </p:nvSpPr>
        <p:spPr>
          <a:xfrm>
            <a:off x="2445569" y="225135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2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89026"/>
            <a:ext cx="4412395" cy="506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59911" y="358775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latin typeface="Arial"/>
                <a:cs typeface="Arial"/>
              </a:rPr>
              <a:t>M</a:t>
            </a:r>
            <a:r>
              <a:rPr sz="600" i="1" spc="80" dirty="0">
                <a:latin typeface="Hack"/>
                <a:cs typeface="Hack"/>
              </a:rPr>
              <a:t>−</a:t>
            </a:r>
            <a:r>
              <a:rPr sz="600" spc="80" dirty="0">
                <a:latin typeface="Arial"/>
                <a:cs typeface="Arial"/>
              </a:rPr>
              <a:t>1</a:t>
            </a:r>
            <a:r>
              <a:rPr sz="1200" i="1" spc="120" baseline="-20833" dirty="0"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110528" y="1115187"/>
                <a:ext cx="4291965" cy="127825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intuition:</a:t>
                </a:r>
                <a:r>
                  <a:rPr lang="en-US" sz="1200" spc="9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“</a:t>
                </a:r>
                <a:r>
                  <a:rPr lang="en-US" sz="1200" i="1" dirty="0">
                    <a:latin typeface="Arial"/>
                    <a:cs typeface="Arial"/>
                  </a:rPr>
                  <a:t>B</a:t>
                </a:r>
                <a:r>
                  <a:rPr lang="en-US" sz="1200" dirty="0">
                    <a:latin typeface="Arial"/>
                    <a:cs typeface="Arial"/>
                  </a:rPr>
                  <a:t>”</a:t>
                </a:r>
                <a:r>
                  <a:rPr lang="en-US" sz="1200" spc="6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matrix after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transformation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02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</a:t>
                </a:r>
                <a:r>
                  <a:rPr lang="en-US" sz="1200" i="1" spc="45" dirty="0"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latin typeface="Hack"/>
                    <a:cs typeface="Hack"/>
                  </a:rPr>
                  <a:t>∈</a:t>
                </a:r>
                <a:r>
                  <a:rPr lang="en-US" sz="1200" i="1" spc="-335" dirty="0">
                    <a:latin typeface="Hack"/>
                    <a:cs typeface="Hack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column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latin typeface="Arial"/>
                    <a:cs typeface="Arial"/>
                  </a:rPr>
                  <a:t>space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which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equivalent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to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00" dirty="0">
                    <a:latin typeface="Hack"/>
                    <a:cs typeface="Hack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-142" baseline="-13888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</a:p>
              <a:p>
                <a:pPr marL="1428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uc</a:t>
                </a:r>
                <a:r>
                  <a:rPr lang="en-US" sz="1200" i="1" spc="34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352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linearly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independent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spc="459" dirty="0">
                    <a:latin typeface="Hack"/>
                    <a:cs typeface="Hack"/>
                  </a:rPr>
                  <a:t>⇒</a:t>
                </a:r>
                <a:r>
                  <a:rPr lang="en-US" sz="1200" i="1" spc="-330" dirty="0">
                    <a:latin typeface="Hack"/>
                    <a:cs typeface="Hack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of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B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i="1" spc="-480" dirty="0">
                    <a:latin typeface="Hack"/>
                    <a:cs typeface="Hack"/>
                  </a:rPr>
                  <a:t>∈</a:t>
                </a:r>
                <a:r>
                  <a:rPr lang="en-US" sz="1200" i="1" spc="130" dirty="0">
                    <a:latin typeface="Arial"/>
                    <a:cs typeface="Arial"/>
                  </a:rPr>
                  <a:t>/</a:t>
                </a:r>
                <a:r>
                  <a:rPr lang="en-US" sz="1200" i="1" spc="7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25" dirty="0">
                    <a:latin typeface="Hack"/>
                    <a:cs typeface="Hack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uc</a:t>
                </a:r>
                <a:r>
                  <a:rPr lang="en-US" sz="1200" i="1" spc="-165" baseline="-13888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25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thus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15187"/>
                <a:ext cx="4291965" cy="1278255"/>
              </a:xfrm>
              <a:prstGeom prst="rect">
                <a:avLst/>
              </a:prstGeom>
              <a:blipFill>
                <a:blip r:embed="rId3"/>
                <a:stretch>
                  <a:fillRect l="-1278" t="-476" r="-142" b="-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5E6ECFE7-2106-DA6F-C480-AF1BA475225F}"/>
              </a:ext>
            </a:extLst>
          </p:cNvPr>
          <p:cNvSpPr txBox="1"/>
          <p:nvPr/>
        </p:nvSpPr>
        <p:spPr>
          <a:xfrm>
            <a:off x="628650" y="625323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24">
            <a:extLst>
              <a:ext uri="{FF2B5EF4-FFF2-40B4-BE49-F238E27FC236}">
                <a16:creationId xmlns:a16="http://schemas.microsoft.com/office/drawing/2014/main" id="{7653C403-EF0D-2045-1CA0-123E4379FAD2}"/>
              </a:ext>
            </a:extLst>
          </p:cNvPr>
          <p:cNvSpPr txBox="1"/>
          <p:nvPr/>
        </p:nvSpPr>
        <p:spPr>
          <a:xfrm>
            <a:off x="1483537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25">
            <a:extLst>
              <a:ext uri="{FF2B5EF4-FFF2-40B4-BE49-F238E27FC236}">
                <a16:creationId xmlns:a16="http://schemas.microsoft.com/office/drawing/2014/main" id="{EB017B08-F410-6726-FF85-A416486C7494}"/>
              </a:ext>
            </a:extLst>
          </p:cNvPr>
          <p:cNvSpPr txBox="1"/>
          <p:nvPr/>
        </p:nvSpPr>
        <p:spPr>
          <a:xfrm>
            <a:off x="1767865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26">
            <a:extLst>
              <a:ext uri="{FF2B5EF4-FFF2-40B4-BE49-F238E27FC236}">
                <a16:creationId xmlns:a16="http://schemas.microsoft.com/office/drawing/2014/main" id="{CC1B8C25-0A57-6CDD-BF63-E4DF418A3922}"/>
              </a:ext>
            </a:extLst>
          </p:cNvPr>
          <p:cNvSpPr txBox="1"/>
          <p:nvPr/>
        </p:nvSpPr>
        <p:spPr>
          <a:xfrm>
            <a:off x="1866100" y="69871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27">
            <a:extLst>
              <a:ext uri="{FF2B5EF4-FFF2-40B4-BE49-F238E27FC236}">
                <a16:creationId xmlns:a16="http://schemas.microsoft.com/office/drawing/2014/main" id="{19939CB0-2660-2BA1-AD65-8B3E465FB175}"/>
              </a:ext>
            </a:extLst>
          </p:cNvPr>
          <p:cNvSpPr txBox="1"/>
          <p:nvPr/>
        </p:nvSpPr>
        <p:spPr>
          <a:xfrm>
            <a:off x="1801063" y="587375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28">
            <a:extLst>
              <a:ext uri="{FF2B5EF4-FFF2-40B4-BE49-F238E27FC236}">
                <a16:creationId xmlns:a16="http://schemas.microsoft.com/office/drawing/2014/main" id="{F055DBCC-8C32-EE5F-0F13-AC6BFBE74AA1}"/>
              </a:ext>
            </a:extLst>
          </p:cNvPr>
          <p:cNvSpPr txBox="1"/>
          <p:nvPr/>
        </p:nvSpPr>
        <p:spPr>
          <a:xfrm>
            <a:off x="2057196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29">
            <a:extLst>
              <a:ext uri="{FF2B5EF4-FFF2-40B4-BE49-F238E27FC236}">
                <a16:creationId xmlns:a16="http://schemas.microsoft.com/office/drawing/2014/main" id="{1C71327E-DD5E-1798-6BFC-6EBFA5CB433B}"/>
              </a:ext>
            </a:extLst>
          </p:cNvPr>
          <p:cNvSpPr txBox="1"/>
          <p:nvPr/>
        </p:nvSpPr>
        <p:spPr>
          <a:xfrm>
            <a:off x="2155431" y="6987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30">
            <a:extLst>
              <a:ext uri="{FF2B5EF4-FFF2-40B4-BE49-F238E27FC236}">
                <a16:creationId xmlns:a16="http://schemas.microsoft.com/office/drawing/2014/main" id="{04EC763F-29BC-F546-061A-740DD1A74553}"/>
              </a:ext>
            </a:extLst>
          </p:cNvPr>
          <p:cNvSpPr txBox="1"/>
          <p:nvPr/>
        </p:nvSpPr>
        <p:spPr>
          <a:xfrm>
            <a:off x="1811070" y="81061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31">
            <a:extLst>
              <a:ext uri="{FF2B5EF4-FFF2-40B4-BE49-F238E27FC236}">
                <a16:creationId xmlns:a16="http://schemas.microsoft.com/office/drawing/2014/main" id="{AFCD16FE-2DE8-9525-2390-1C510C99A539}"/>
              </a:ext>
            </a:extLst>
          </p:cNvPr>
          <p:cNvSpPr txBox="1"/>
          <p:nvPr/>
        </p:nvSpPr>
        <p:spPr>
          <a:xfrm>
            <a:off x="2029714" y="833387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33">
            <a:extLst>
              <a:ext uri="{FF2B5EF4-FFF2-40B4-BE49-F238E27FC236}">
                <a16:creationId xmlns:a16="http://schemas.microsoft.com/office/drawing/2014/main" id="{1C4045ED-A6D3-5B64-2C5E-1C08BFB2C2BB}"/>
              </a:ext>
            </a:extLst>
          </p:cNvPr>
          <p:cNvSpPr txBox="1"/>
          <p:nvPr/>
        </p:nvSpPr>
        <p:spPr>
          <a:xfrm>
            <a:off x="3147085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34">
            <a:extLst>
              <a:ext uri="{FF2B5EF4-FFF2-40B4-BE49-F238E27FC236}">
                <a16:creationId xmlns:a16="http://schemas.microsoft.com/office/drawing/2014/main" id="{9F6EE785-4BAC-9AD0-F5D6-05EC889E633C}"/>
              </a:ext>
            </a:extLst>
          </p:cNvPr>
          <p:cNvSpPr txBox="1"/>
          <p:nvPr/>
        </p:nvSpPr>
        <p:spPr>
          <a:xfrm>
            <a:off x="3470503" y="58828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35">
            <a:extLst>
              <a:ext uri="{FF2B5EF4-FFF2-40B4-BE49-F238E27FC236}">
                <a16:creationId xmlns:a16="http://schemas.microsoft.com/office/drawing/2014/main" id="{558EF508-4AED-DE57-9C04-26B42710DC86}"/>
              </a:ext>
            </a:extLst>
          </p:cNvPr>
          <p:cNvSpPr txBox="1"/>
          <p:nvPr/>
        </p:nvSpPr>
        <p:spPr>
          <a:xfrm>
            <a:off x="3439858" y="626237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36">
            <a:extLst>
              <a:ext uri="{FF2B5EF4-FFF2-40B4-BE49-F238E27FC236}">
                <a16:creationId xmlns:a16="http://schemas.microsoft.com/office/drawing/2014/main" id="{40A22C17-CB11-8CA8-E896-21691DE6B9C6}"/>
              </a:ext>
            </a:extLst>
          </p:cNvPr>
          <p:cNvSpPr txBox="1"/>
          <p:nvPr/>
        </p:nvSpPr>
        <p:spPr>
          <a:xfrm>
            <a:off x="3538524" y="69963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37">
            <a:extLst>
              <a:ext uri="{FF2B5EF4-FFF2-40B4-BE49-F238E27FC236}">
                <a16:creationId xmlns:a16="http://schemas.microsoft.com/office/drawing/2014/main" id="{35E3C08E-0BF7-5888-4B89-FCDD588C5190}"/>
              </a:ext>
            </a:extLst>
          </p:cNvPr>
          <p:cNvSpPr txBox="1"/>
          <p:nvPr/>
        </p:nvSpPr>
        <p:spPr>
          <a:xfrm>
            <a:off x="3483280" y="80970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39">
            <a:extLst>
              <a:ext uri="{FF2B5EF4-FFF2-40B4-BE49-F238E27FC236}">
                <a16:creationId xmlns:a16="http://schemas.microsoft.com/office/drawing/2014/main" id="{0228DA4F-0A6F-0155-3674-889FAB831D7B}"/>
              </a:ext>
            </a:extLst>
          </p:cNvPr>
          <p:cNvSpPr txBox="1"/>
          <p:nvPr/>
        </p:nvSpPr>
        <p:spPr>
          <a:xfrm>
            <a:off x="3769715" y="718325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900B7524-3AB9-E1C3-EED3-BAAAC5FAF41D}"/>
              </a:ext>
            </a:extLst>
          </p:cNvPr>
          <p:cNvSpPr/>
          <p:nvPr/>
        </p:nvSpPr>
        <p:spPr>
          <a:xfrm>
            <a:off x="546824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A41863A2-5006-2453-39E7-C53D9B1CB476}"/>
              </a:ext>
            </a:extLst>
          </p:cNvPr>
          <p:cNvSpPr/>
          <p:nvPr/>
        </p:nvSpPr>
        <p:spPr>
          <a:xfrm rot="10800000">
            <a:off x="1362177" y="63940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中括号 83">
            <a:extLst>
              <a:ext uri="{FF2B5EF4-FFF2-40B4-BE49-F238E27FC236}">
                <a16:creationId xmlns:a16="http://schemas.microsoft.com/office/drawing/2014/main" id="{F43E74E1-E7F0-0EF4-2D70-18C31A5A180B}"/>
              </a:ext>
            </a:extLst>
          </p:cNvPr>
          <p:cNvSpPr/>
          <p:nvPr/>
        </p:nvSpPr>
        <p:spPr>
          <a:xfrm rot="10800000">
            <a:off x="2345214" y="63693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中括号 84">
            <a:extLst>
              <a:ext uri="{FF2B5EF4-FFF2-40B4-BE49-F238E27FC236}">
                <a16:creationId xmlns:a16="http://schemas.microsoft.com/office/drawing/2014/main" id="{16380441-BF91-8B1A-A73B-6D4A6C0F7F51}"/>
              </a:ext>
            </a:extLst>
          </p:cNvPr>
          <p:cNvSpPr/>
          <p:nvPr/>
        </p:nvSpPr>
        <p:spPr>
          <a:xfrm rot="10800000">
            <a:off x="2991550" y="6462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左中括号 85">
            <a:extLst>
              <a:ext uri="{FF2B5EF4-FFF2-40B4-BE49-F238E27FC236}">
                <a16:creationId xmlns:a16="http://schemas.microsoft.com/office/drawing/2014/main" id="{4C7E7FB6-2859-C743-839F-F068482AF883}"/>
              </a:ext>
            </a:extLst>
          </p:cNvPr>
          <p:cNvSpPr/>
          <p:nvPr/>
        </p:nvSpPr>
        <p:spPr>
          <a:xfrm rot="10800000">
            <a:off x="3667784" y="6403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左中括号 86">
            <a:extLst>
              <a:ext uri="{FF2B5EF4-FFF2-40B4-BE49-F238E27FC236}">
                <a16:creationId xmlns:a16="http://schemas.microsoft.com/office/drawing/2014/main" id="{4833625A-1719-EB4B-69F4-A6F0C7EA67FA}"/>
              </a:ext>
            </a:extLst>
          </p:cNvPr>
          <p:cNvSpPr/>
          <p:nvPr/>
        </p:nvSpPr>
        <p:spPr>
          <a:xfrm>
            <a:off x="1690598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左中括号 87">
            <a:extLst>
              <a:ext uri="{FF2B5EF4-FFF2-40B4-BE49-F238E27FC236}">
                <a16:creationId xmlns:a16="http://schemas.microsoft.com/office/drawing/2014/main" id="{F2946007-7A34-DEB8-ABEE-6FACC56B9203}"/>
              </a:ext>
            </a:extLst>
          </p:cNvPr>
          <p:cNvSpPr/>
          <p:nvPr/>
        </p:nvSpPr>
        <p:spPr>
          <a:xfrm>
            <a:off x="2495222" y="6528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左中括号 88">
            <a:extLst>
              <a:ext uri="{FF2B5EF4-FFF2-40B4-BE49-F238E27FC236}">
                <a16:creationId xmlns:a16="http://schemas.microsoft.com/office/drawing/2014/main" id="{3693277B-0C93-1F2C-E0F4-87950A6E308F}"/>
              </a:ext>
            </a:extLst>
          </p:cNvPr>
          <p:cNvSpPr/>
          <p:nvPr/>
        </p:nvSpPr>
        <p:spPr>
          <a:xfrm>
            <a:off x="3356432" y="64595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bject 46">
            <a:extLst>
              <a:ext uri="{FF2B5EF4-FFF2-40B4-BE49-F238E27FC236}">
                <a16:creationId xmlns:a16="http://schemas.microsoft.com/office/drawing/2014/main" id="{4DAE3CFB-4DC0-0FCE-1735-57CB4FD1FB32}"/>
              </a:ext>
            </a:extLst>
          </p:cNvPr>
          <p:cNvSpPr txBox="1"/>
          <p:nvPr/>
        </p:nvSpPr>
        <p:spPr>
          <a:xfrm>
            <a:off x="2518081" y="636938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1" name="右大括号 90">
            <a:extLst>
              <a:ext uri="{FF2B5EF4-FFF2-40B4-BE49-F238E27FC236}">
                <a16:creationId xmlns:a16="http://schemas.microsoft.com/office/drawing/2014/main" id="{BFA00A6E-9744-4E4B-1327-042457F098A3}"/>
              </a:ext>
            </a:extLst>
          </p:cNvPr>
          <p:cNvSpPr/>
          <p:nvPr/>
        </p:nvSpPr>
        <p:spPr>
          <a:xfrm rot="16200000">
            <a:off x="3487700" y="392297"/>
            <a:ext cx="90855" cy="355742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158E96C-4EB6-0992-4C18-EFD33D0B7E2A}"/>
                  </a:ext>
                </a:extLst>
              </p:cNvPr>
              <p:cNvSpPr txBox="1"/>
              <p:nvPr/>
            </p:nvSpPr>
            <p:spPr>
              <a:xfrm>
                <a:off x="767994" y="2490176"/>
                <a:ext cx="308552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denote</m:t>
                                    </m:r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as</m:t>
                                    </m:r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158E96C-4EB6-0992-4C18-EFD33D0B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94" y="2490176"/>
                <a:ext cx="3085525" cy="478977"/>
              </a:xfrm>
              <a:prstGeom prst="rect">
                <a:avLst/>
              </a:prstGeom>
              <a:blipFill>
                <a:blip r:embed="rId5"/>
                <a:stretch>
                  <a:fillRect l="-593" r="-2174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/>
              <p:cNvSpPr txBox="1"/>
              <p:nvPr/>
            </p:nvSpPr>
            <p:spPr>
              <a:xfrm>
                <a:off x="905967" y="1503351"/>
                <a:ext cx="3197860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580005" algn="l"/>
                  </a:tabLst>
                </a:pP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AM</a:t>
                </a:r>
                <a:r>
                  <a:rPr lang="en-US" sz="1200" i="1" spc="480" dirty="0"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latin typeface="Hack"/>
                    <a:cs typeface="Hack"/>
                  </a:rPr>
                  <a:t>∈</a:t>
                </a:r>
                <a:r>
                  <a:rPr lang="en-US" sz="1200" i="1" spc="295" dirty="0">
                    <a:latin typeface="Hack"/>
                    <a:cs typeface="Hack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AB,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6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B</a:t>
                </a:r>
                <a:r>
                  <a:rPr lang="en-US" sz="1200" i="1" dirty="0">
                    <a:latin typeface="Arial"/>
                    <a:cs typeface="Arial"/>
                  </a:rPr>
                  <a:t>	</a:t>
                </a:r>
                <a:r>
                  <a:rPr lang="en-US" sz="1200" i="1" spc="65" dirty="0">
                    <a:latin typeface="Hack"/>
                    <a:cs typeface="Hack"/>
                  </a:rPr>
                  <a:t>∈ </a:t>
                </a:r>
                <a:r>
                  <a:rPr lang="en-US" sz="1200" i="1" spc="-370" dirty="0">
                    <a:latin typeface="Hack"/>
                    <a:cs typeface="Hack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15" dirty="0">
                    <a:latin typeface="Hack"/>
                    <a:cs typeface="Hack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spc="19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7" y="1503351"/>
                <a:ext cx="3197860" cy="196849"/>
              </a:xfrm>
              <a:prstGeom prst="rect">
                <a:avLst/>
              </a:prstGeom>
              <a:blipFill>
                <a:blip r:embed="rId2"/>
                <a:stretch>
                  <a:fillRect l="-2672" t="-21875" r="-2099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309435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2239" y="378103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Arial"/>
                <a:cs typeface="Arial"/>
              </a:rPr>
              <a:t>M</a:t>
            </a:r>
            <a:r>
              <a:rPr sz="900" i="1" spc="127" baseline="27777" dirty="0">
                <a:latin typeface="Hack"/>
                <a:cs typeface="Hack"/>
              </a:rPr>
              <a:t>−</a:t>
            </a:r>
            <a:r>
              <a:rPr sz="900" spc="127" baseline="27777" dirty="0">
                <a:latin typeface="Arial"/>
                <a:cs typeface="Arial"/>
              </a:rPr>
              <a:t>1</a:t>
            </a:r>
            <a:r>
              <a:rPr sz="800" i="1" spc="85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528" y="1063470"/>
            <a:ext cx="290068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intuition: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”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after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6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range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space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300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invariant”: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3279" y="1491753"/>
            <a:ext cx="6838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315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5586" y="1493873"/>
            <a:ext cx="135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2855" algn="l"/>
              </a:tabLst>
            </a:pPr>
            <a:r>
              <a:rPr sz="1200" spc="245" dirty="0">
                <a:latin typeface="Arial"/>
                <a:cs typeface="Arial"/>
              </a:rPr>
              <a:t>{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45" dirty="0"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0917" y="1578036"/>
            <a:ext cx="21767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5820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c</a:t>
            </a:r>
            <a:endParaRPr sz="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9"/>
              <p:cNvSpPr txBox="1"/>
              <p:nvPr/>
            </p:nvSpPr>
            <p:spPr>
              <a:xfrm>
                <a:off x="215442" y="1753397"/>
                <a:ext cx="4204335" cy="57340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75" dirty="0">
                    <a:latin typeface="Arial"/>
                    <a:cs typeface="Arial"/>
                  </a:rPr>
                  <a:t>where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i="1" dirty="0" err="1">
                    <a:latin typeface="Arial"/>
                    <a:cs typeface="Arial"/>
                  </a:rPr>
                  <a:t>A</a:t>
                </a:r>
                <a:r>
                  <a:rPr lang="en-US" sz="1200" i="1" baseline="31250" dirty="0" err="1">
                    <a:latin typeface="Arial"/>
                    <a:cs typeface="Arial"/>
                  </a:rPr>
                  <a:t>n</a:t>
                </a:r>
                <a:r>
                  <a:rPr lang="en-US" sz="1200" i="1" dirty="0" err="1">
                    <a:latin typeface="Arial"/>
                    <a:cs typeface="Arial"/>
                  </a:rPr>
                  <a:t>B</a:t>
                </a:r>
                <a:r>
                  <a:rPr lang="en-US" sz="1200" i="1" spc="95" dirty="0"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latin typeface="Hack"/>
                    <a:cs typeface="Hack"/>
                  </a:rPr>
                  <a:t>∈ </a:t>
                </a:r>
                <a:r>
                  <a:rPr lang="en-US" sz="1200" i="1" spc="-385" dirty="0">
                    <a:latin typeface="Hack"/>
                    <a:cs typeface="Hack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25" dirty="0">
                    <a:latin typeface="Hack"/>
                    <a:cs typeface="Hack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-16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spc="85" dirty="0">
                    <a:latin typeface="Arial"/>
                    <a:cs typeface="Arial"/>
                  </a:rPr>
                  <a:t>(</a:t>
                </a:r>
                <a:r>
                  <a:rPr lang="en-US" sz="1200" spc="85" dirty="0">
                    <a:latin typeface="Apple SD Gothic Neo Light"/>
                    <a:cs typeface="Apple SD Gothic Neo Light"/>
                  </a:rPr>
                  <a:t>∵</a:t>
                </a:r>
                <a:r>
                  <a:rPr lang="en-US" sz="1200" spc="80" dirty="0"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Cayley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Halmilton Thm)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100">
                  <a:lnSpc>
                    <a:spcPts val="1440"/>
                  </a:lnSpc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179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i.e.,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240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M</a:t>
                </a:r>
                <a:r>
                  <a:rPr lang="en-US" sz="1200" i="1" spc="-15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-165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530" dirty="0">
                    <a:latin typeface="Arial"/>
                    <a:cs typeface="Arial"/>
                  </a:rPr>
                  <a:t>A</a:t>
                </a:r>
                <a:r>
                  <a:rPr lang="en-US" sz="1800" spc="-120" baseline="13888" dirty="0">
                    <a:latin typeface="Arial"/>
                    <a:cs typeface="Arial"/>
                  </a:rPr>
                  <a:t>¯</a:t>
                </a:r>
                <a:r>
                  <a:rPr lang="en-US" sz="1200" i="1" spc="15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322" baseline="-13888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10" dirty="0">
                    <a:latin typeface="Arial"/>
                    <a:cs typeface="Arial"/>
                  </a:rPr>
                  <a:t>some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i="1" spc="-580" dirty="0" err="1">
                    <a:latin typeface="Arial"/>
                    <a:cs typeface="Arial"/>
                  </a:rPr>
                  <a:t>A</a:t>
                </a:r>
                <a:r>
                  <a:rPr lang="en-US" sz="1800" spc="-195" baseline="13888" dirty="0" err="1">
                    <a:latin typeface="Arial"/>
                    <a:cs typeface="Arial"/>
                  </a:rPr>
                  <a:t>¯</a:t>
                </a:r>
                <a:r>
                  <a:rPr lang="en-US" sz="1200" i="1" spc="-60" baseline="-13888" dirty="0" err="1">
                    <a:latin typeface="Arial"/>
                    <a:cs typeface="Arial"/>
                  </a:rPr>
                  <a:t>c</a:t>
                </a:r>
                <a:r>
                  <a:rPr lang="en-US" sz="1200" i="1" spc="-60" baseline="-13888" dirty="0">
                    <a:latin typeface="Arial"/>
                    <a:cs typeface="Arial"/>
                  </a:rPr>
                  <a:t>  </a:t>
                </a:r>
                <a:r>
                  <a:rPr lang="en-US" sz="1200" i="1" spc="-165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409" dirty="0">
                    <a:latin typeface="Hack"/>
                    <a:cs typeface="Hack"/>
                  </a:rPr>
                  <a:t>⇒</a:t>
                </a:r>
                <a:endParaRPr sz="1200" dirty="0">
                  <a:latin typeface="Hack"/>
                  <a:cs typeface="Hack"/>
                </a:endParaRPr>
              </a:p>
            </p:txBody>
          </p:sp>
        </mc:Choice>
        <mc:Fallback xmlns="">
          <p:sp>
            <p:nvSpPr>
              <p:cNvPr id="29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753397"/>
                <a:ext cx="4204335" cy="573405"/>
              </a:xfrm>
              <a:prstGeom prst="rect">
                <a:avLst/>
              </a:prstGeom>
              <a:blipFill>
                <a:blip r:embed="rId4"/>
                <a:stretch>
                  <a:fillRect l="-1304" t="-7447" r="-2029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bject 5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8" name="object 23">
            <a:extLst>
              <a:ext uri="{FF2B5EF4-FFF2-40B4-BE49-F238E27FC236}">
                <a16:creationId xmlns:a16="http://schemas.microsoft.com/office/drawing/2014/main" id="{83363A86-35B3-A56D-3B56-EA675DC6BC6F}"/>
              </a:ext>
            </a:extLst>
          </p:cNvPr>
          <p:cNvSpPr txBox="1"/>
          <p:nvPr/>
        </p:nvSpPr>
        <p:spPr>
          <a:xfrm>
            <a:off x="628650" y="625323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B0F0FC0A-EB09-A5FC-B520-D4B31797EAD9}"/>
              </a:ext>
            </a:extLst>
          </p:cNvPr>
          <p:cNvSpPr txBox="1"/>
          <p:nvPr/>
        </p:nvSpPr>
        <p:spPr>
          <a:xfrm>
            <a:off x="1483537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93BF33D1-E8DA-4899-930A-559BE91EC261}"/>
              </a:ext>
            </a:extLst>
          </p:cNvPr>
          <p:cNvSpPr txBox="1"/>
          <p:nvPr/>
        </p:nvSpPr>
        <p:spPr>
          <a:xfrm>
            <a:off x="1767865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26">
            <a:extLst>
              <a:ext uri="{FF2B5EF4-FFF2-40B4-BE49-F238E27FC236}">
                <a16:creationId xmlns:a16="http://schemas.microsoft.com/office/drawing/2014/main" id="{B8F38644-013B-FF4D-B213-1C1C439EB597}"/>
              </a:ext>
            </a:extLst>
          </p:cNvPr>
          <p:cNvSpPr txBox="1"/>
          <p:nvPr/>
        </p:nvSpPr>
        <p:spPr>
          <a:xfrm>
            <a:off x="1866100" y="69871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27">
            <a:extLst>
              <a:ext uri="{FF2B5EF4-FFF2-40B4-BE49-F238E27FC236}">
                <a16:creationId xmlns:a16="http://schemas.microsoft.com/office/drawing/2014/main" id="{FCEF293D-125F-DAD6-35D7-8757B80A2A0C}"/>
              </a:ext>
            </a:extLst>
          </p:cNvPr>
          <p:cNvSpPr txBox="1"/>
          <p:nvPr/>
        </p:nvSpPr>
        <p:spPr>
          <a:xfrm>
            <a:off x="1801063" y="587375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28">
            <a:extLst>
              <a:ext uri="{FF2B5EF4-FFF2-40B4-BE49-F238E27FC236}">
                <a16:creationId xmlns:a16="http://schemas.microsoft.com/office/drawing/2014/main" id="{8C69CDA1-7FFB-6FA8-435F-32DBC54BF084}"/>
              </a:ext>
            </a:extLst>
          </p:cNvPr>
          <p:cNvSpPr txBox="1"/>
          <p:nvPr/>
        </p:nvSpPr>
        <p:spPr>
          <a:xfrm>
            <a:off x="2057196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29">
            <a:extLst>
              <a:ext uri="{FF2B5EF4-FFF2-40B4-BE49-F238E27FC236}">
                <a16:creationId xmlns:a16="http://schemas.microsoft.com/office/drawing/2014/main" id="{2FE581D0-85A8-2D0F-8640-57F5293B5B7F}"/>
              </a:ext>
            </a:extLst>
          </p:cNvPr>
          <p:cNvSpPr txBox="1"/>
          <p:nvPr/>
        </p:nvSpPr>
        <p:spPr>
          <a:xfrm>
            <a:off x="2155431" y="6987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30">
            <a:extLst>
              <a:ext uri="{FF2B5EF4-FFF2-40B4-BE49-F238E27FC236}">
                <a16:creationId xmlns:a16="http://schemas.microsoft.com/office/drawing/2014/main" id="{BAFBD80F-C786-1ECF-A6A3-A7D08DFC263C}"/>
              </a:ext>
            </a:extLst>
          </p:cNvPr>
          <p:cNvSpPr txBox="1"/>
          <p:nvPr/>
        </p:nvSpPr>
        <p:spPr>
          <a:xfrm>
            <a:off x="1811070" y="81061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31">
            <a:extLst>
              <a:ext uri="{FF2B5EF4-FFF2-40B4-BE49-F238E27FC236}">
                <a16:creationId xmlns:a16="http://schemas.microsoft.com/office/drawing/2014/main" id="{D35EB14F-1981-EDC0-DA70-B911552C1BC8}"/>
              </a:ext>
            </a:extLst>
          </p:cNvPr>
          <p:cNvSpPr txBox="1"/>
          <p:nvPr/>
        </p:nvSpPr>
        <p:spPr>
          <a:xfrm>
            <a:off x="2029714" y="833387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33">
            <a:extLst>
              <a:ext uri="{FF2B5EF4-FFF2-40B4-BE49-F238E27FC236}">
                <a16:creationId xmlns:a16="http://schemas.microsoft.com/office/drawing/2014/main" id="{EF14962B-C13B-5A51-35BF-8115FD4587CB}"/>
              </a:ext>
            </a:extLst>
          </p:cNvPr>
          <p:cNvSpPr txBox="1"/>
          <p:nvPr/>
        </p:nvSpPr>
        <p:spPr>
          <a:xfrm>
            <a:off x="3147085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A731E709-8553-3750-E8A8-512182E4995E}"/>
              </a:ext>
            </a:extLst>
          </p:cNvPr>
          <p:cNvSpPr txBox="1"/>
          <p:nvPr/>
        </p:nvSpPr>
        <p:spPr>
          <a:xfrm>
            <a:off x="3470503" y="58828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35">
            <a:extLst>
              <a:ext uri="{FF2B5EF4-FFF2-40B4-BE49-F238E27FC236}">
                <a16:creationId xmlns:a16="http://schemas.microsoft.com/office/drawing/2014/main" id="{956D0B39-B2C9-337A-2818-61BB10DA9FD8}"/>
              </a:ext>
            </a:extLst>
          </p:cNvPr>
          <p:cNvSpPr txBox="1"/>
          <p:nvPr/>
        </p:nvSpPr>
        <p:spPr>
          <a:xfrm>
            <a:off x="3439858" y="626237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36">
            <a:extLst>
              <a:ext uri="{FF2B5EF4-FFF2-40B4-BE49-F238E27FC236}">
                <a16:creationId xmlns:a16="http://schemas.microsoft.com/office/drawing/2014/main" id="{DA641DCD-1320-97A8-5A91-CDA5AB8927A5}"/>
              </a:ext>
            </a:extLst>
          </p:cNvPr>
          <p:cNvSpPr txBox="1"/>
          <p:nvPr/>
        </p:nvSpPr>
        <p:spPr>
          <a:xfrm>
            <a:off x="3538524" y="69963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37">
            <a:extLst>
              <a:ext uri="{FF2B5EF4-FFF2-40B4-BE49-F238E27FC236}">
                <a16:creationId xmlns:a16="http://schemas.microsoft.com/office/drawing/2014/main" id="{7A5E9CC8-B370-6A15-B0B4-1B5AD4602DA6}"/>
              </a:ext>
            </a:extLst>
          </p:cNvPr>
          <p:cNvSpPr txBox="1"/>
          <p:nvPr/>
        </p:nvSpPr>
        <p:spPr>
          <a:xfrm>
            <a:off x="3483280" y="80970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39">
            <a:extLst>
              <a:ext uri="{FF2B5EF4-FFF2-40B4-BE49-F238E27FC236}">
                <a16:creationId xmlns:a16="http://schemas.microsoft.com/office/drawing/2014/main" id="{0B6188E5-D6BA-1513-3368-A74B1792AB4A}"/>
              </a:ext>
            </a:extLst>
          </p:cNvPr>
          <p:cNvSpPr txBox="1"/>
          <p:nvPr/>
        </p:nvSpPr>
        <p:spPr>
          <a:xfrm>
            <a:off x="3769715" y="718325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E18BA7C4-58E2-FD20-6120-81DB0BDC1C52}"/>
              </a:ext>
            </a:extLst>
          </p:cNvPr>
          <p:cNvSpPr/>
          <p:nvPr/>
        </p:nvSpPr>
        <p:spPr>
          <a:xfrm>
            <a:off x="546824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4FFDB86D-C976-AE49-8ECC-0652FCF9C4B5}"/>
              </a:ext>
            </a:extLst>
          </p:cNvPr>
          <p:cNvSpPr/>
          <p:nvPr/>
        </p:nvSpPr>
        <p:spPr>
          <a:xfrm rot="10800000">
            <a:off x="1362177" y="63940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A9D1CFA0-2D65-65F5-C512-F2F237D280D8}"/>
              </a:ext>
            </a:extLst>
          </p:cNvPr>
          <p:cNvSpPr/>
          <p:nvPr/>
        </p:nvSpPr>
        <p:spPr>
          <a:xfrm rot="10800000">
            <a:off x="2345214" y="63693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23FD70DD-D4FF-7621-CB16-FB5289834F8F}"/>
              </a:ext>
            </a:extLst>
          </p:cNvPr>
          <p:cNvSpPr/>
          <p:nvPr/>
        </p:nvSpPr>
        <p:spPr>
          <a:xfrm rot="10800000">
            <a:off x="2991550" y="6462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C5F5EFA2-CB80-EB8F-7F42-FF6F3144E33F}"/>
              </a:ext>
            </a:extLst>
          </p:cNvPr>
          <p:cNvSpPr/>
          <p:nvPr/>
        </p:nvSpPr>
        <p:spPr>
          <a:xfrm rot="10800000">
            <a:off x="3667784" y="6403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DC69F0DC-2248-51A5-30AC-9686BC6E02E8}"/>
              </a:ext>
            </a:extLst>
          </p:cNvPr>
          <p:cNvSpPr/>
          <p:nvPr/>
        </p:nvSpPr>
        <p:spPr>
          <a:xfrm>
            <a:off x="1690598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AE94DC22-A34E-AA07-4C04-825B2822397C}"/>
              </a:ext>
            </a:extLst>
          </p:cNvPr>
          <p:cNvSpPr/>
          <p:nvPr/>
        </p:nvSpPr>
        <p:spPr>
          <a:xfrm>
            <a:off x="2495222" y="6528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79787FFA-D106-EF3E-0677-0CBB769EE372}"/>
              </a:ext>
            </a:extLst>
          </p:cNvPr>
          <p:cNvSpPr/>
          <p:nvPr/>
        </p:nvSpPr>
        <p:spPr>
          <a:xfrm>
            <a:off x="3356432" y="64595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object 46">
            <a:extLst>
              <a:ext uri="{FF2B5EF4-FFF2-40B4-BE49-F238E27FC236}">
                <a16:creationId xmlns:a16="http://schemas.microsoft.com/office/drawing/2014/main" id="{F771AF48-2A3C-FBE0-2BF8-1A9048C579EE}"/>
              </a:ext>
            </a:extLst>
          </p:cNvPr>
          <p:cNvSpPr txBox="1"/>
          <p:nvPr/>
        </p:nvSpPr>
        <p:spPr>
          <a:xfrm>
            <a:off x="2518081" y="636938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182A9-606F-B8B4-87F6-0FF859E82824}"/>
              </a:ext>
            </a:extLst>
          </p:cNvPr>
          <p:cNvSpPr/>
          <p:nvPr/>
        </p:nvSpPr>
        <p:spPr>
          <a:xfrm rot="16200000">
            <a:off x="1995802" y="217297"/>
            <a:ext cx="89930" cy="700336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72F9068-B7AF-5DE1-5E81-8BD02FC9C49B}"/>
                  </a:ext>
                </a:extLst>
              </p:cNvPr>
              <p:cNvSpPr txBox="1"/>
              <p:nvPr/>
            </p:nvSpPr>
            <p:spPr>
              <a:xfrm>
                <a:off x="349165" y="2416902"/>
                <a:ext cx="4042325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limUpp>
                                          <m:limUp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groupChr>
                                              <m:groupChrPr>
                                                <m:chr m:val="⏞"/>
                                                <m:pos m:val="top"/>
                                                <m:vertJc m:val="bot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groupChr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groupChr>
                                          </m:e>
                                          <m:lim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≜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lim>
                                        </m:limUp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limUpp>
                                          <m:limUp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groupChr>
                                              <m:groupChrPr>
                                                <m:chr m:val="⏞"/>
                                                <m:pos m:val="top"/>
                                                <m:vertJc m:val="bot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groupChr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groupChr>
                                          </m:e>
                                          <m:lim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≜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𝑢𝑐</m:t>
                                                </m:r>
                                              </m:sub>
                                            </m:sSub>
                                          </m:lim>
                                        </m:limUp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72F9068-B7AF-5DE1-5E81-8BD02FC9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" y="2416902"/>
                <a:ext cx="4042325" cy="839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58709"/>
            <a:ext cx="3706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grpSp>
        <p:nvGrpSpPr>
          <p:cNvPr id="30" name="object 30"/>
          <p:cNvGrpSpPr/>
          <p:nvPr/>
        </p:nvGrpSpPr>
        <p:grpSpPr>
          <a:xfrm>
            <a:off x="145580" y="1352448"/>
            <a:ext cx="1464310" cy="5080"/>
            <a:chOff x="145580" y="1352448"/>
            <a:chExt cx="1464310" cy="5080"/>
          </a:xfrm>
        </p:grpSpPr>
        <p:sp>
          <p:nvSpPr>
            <p:cNvPr id="31" name="object 31"/>
            <p:cNvSpPr/>
            <p:nvPr/>
          </p:nvSpPr>
          <p:spPr>
            <a:xfrm>
              <a:off x="145580" y="1354975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40">
                  <a:moveTo>
                    <a:pt x="0" y="0"/>
                  </a:moveTo>
                  <a:lnTo>
                    <a:pt x="51020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9706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79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9249" y="1354975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03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1184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80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0727" y="1354975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90">
                  <a:moveTo>
                    <a:pt x="0" y="0"/>
                  </a:moveTo>
                  <a:lnTo>
                    <a:pt x="71955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4187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80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7828" y="1149957"/>
            <a:ext cx="3255010" cy="51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560" dirty="0">
                <a:latin typeface="Arial"/>
                <a:cs typeface="Arial"/>
              </a:rPr>
              <a:t>A</a:t>
            </a:r>
            <a:r>
              <a:rPr sz="1800" spc="-165" baseline="13888" dirty="0">
                <a:latin typeface="Arial"/>
                <a:cs typeface="Arial"/>
              </a:rPr>
              <a:t>¯</a:t>
            </a:r>
            <a:r>
              <a:rPr sz="1200" i="1" spc="-3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600" dirty="0">
                <a:latin typeface="Arial"/>
                <a:cs typeface="Arial"/>
              </a:rPr>
              <a:t>B</a:t>
            </a:r>
            <a:r>
              <a:rPr sz="1800" spc="-150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94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after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similarity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transform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5442" y="2533711"/>
            <a:ext cx="3613608" cy="604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28003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0" dirty="0">
                <a:latin typeface="Arial"/>
                <a:cs typeface="Arial"/>
              </a:rPr>
              <a:t>similarity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does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change </a:t>
            </a:r>
            <a:r>
              <a:rPr sz="1200" dirty="0">
                <a:latin typeface="Arial"/>
                <a:cs typeface="Arial"/>
              </a:rPr>
              <a:t>controllability</a:t>
            </a:r>
            <a:r>
              <a:rPr lang="en-US" sz="1200" dirty="0">
                <a:latin typeface="Arial"/>
                <a:cs typeface="Arial"/>
              </a:rPr>
              <a:t>   </a:t>
            </a:r>
            <a:r>
              <a:rPr sz="1200" i="1" dirty="0">
                <a:latin typeface="Hack"/>
                <a:cs typeface="Hack"/>
              </a:rPr>
              <a:t>⇒</a:t>
            </a:r>
            <a:r>
              <a:rPr sz="1200" i="1" spc="-385" dirty="0">
                <a:latin typeface="Hack"/>
                <a:cs typeface="Hack"/>
              </a:rPr>
              <a:t> </a:t>
            </a:r>
            <a:r>
              <a:rPr lang="en-US" sz="1200" i="1" spc="-385" dirty="0">
                <a:latin typeface="Hack"/>
                <a:cs typeface="Hack"/>
              </a:rPr>
              <a:t>    </a:t>
            </a:r>
            <a:r>
              <a:rPr lang="en-US" sz="1200" spc="-30" dirty="0">
                <a:latin typeface="Arial"/>
                <a:cs typeface="Arial"/>
              </a:rPr>
              <a:t>  r</a:t>
            </a:r>
            <a:r>
              <a:rPr sz="1200" spc="-30" dirty="0">
                <a:latin typeface="Arial"/>
                <a:cs typeface="Arial"/>
              </a:rPr>
              <a:t>an</a:t>
            </a:r>
            <a:r>
              <a:rPr sz="1200" spc="-40" dirty="0">
                <a:latin typeface="Arial"/>
                <a:cs typeface="Arial"/>
              </a:rPr>
              <a:t>k</a:t>
            </a:r>
            <a:r>
              <a:rPr sz="1200" spc="-30" dirty="0">
                <a:latin typeface="Arial"/>
                <a:cs typeface="Arial"/>
              </a:rPr>
              <a:t>(</a:t>
            </a:r>
            <a:r>
              <a:rPr sz="1200" i="1" spc="-600" dirty="0">
                <a:latin typeface="Arial"/>
                <a:cs typeface="Arial"/>
              </a:rPr>
              <a:t>P</a:t>
            </a:r>
            <a:r>
              <a:rPr sz="1800" baseline="13888" dirty="0">
                <a:latin typeface="Arial"/>
                <a:cs typeface="Arial"/>
              </a:rPr>
              <a:t>¯</a:t>
            </a:r>
            <a:r>
              <a:rPr sz="1200" spc="-30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rank(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)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n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endParaRPr sz="1200" baseline="-13888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5" dirty="0">
                <a:latin typeface="Arial"/>
                <a:cs typeface="Arial"/>
              </a:rPr>
              <a:t>thus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ran</a:t>
            </a:r>
            <a:r>
              <a:rPr sz="1200" spc="-50" dirty="0">
                <a:latin typeface="Arial"/>
                <a:cs typeface="Arial"/>
              </a:rPr>
              <a:t>k</a:t>
            </a:r>
            <a:r>
              <a:rPr sz="1200" spc="-40" dirty="0">
                <a:latin typeface="Arial"/>
                <a:cs typeface="Arial"/>
              </a:rPr>
              <a:t>(</a:t>
            </a:r>
            <a:r>
              <a:rPr sz="1200" i="1" spc="-610" dirty="0">
                <a:latin typeface="Arial"/>
                <a:cs typeface="Arial"/>
              </a:rPr>
              <a:t>P</a:t>
            </a:r>
            <a:r>
              <a:rPr sz="1800" spc="-179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i="1" spc="75" dirty="0">
                <a:latin typeface="Hack"/>
                <a:cs typeface="Hack"/>
              </a:rPr>
              <a:t>⇒</a:t>
            </a:r>
            <a:r>
              <a:rPr sz="1200" spc="75" dirty="0">
                <a:latin typeface="Arial"/>
                <a:cs typeface="Arial"/>
              </a:rPr>
              <a:t>(</a:t>
            </a:r>
            <a:r>
              <a:rPr sz="1200" i="1" spc="-465" dirty="0">
                <a:latin typeface="Arial"/>
                <a:cs typeface="Arial"/>
              </a:rPr>
              <a:t>A</a:t>
            </a:r>
            <a:r>
              <a:rPr sz="1800" spc="-22" baseline="13888" dirty="0">
                <a:latin typeface="Arial"/>
                <a:cs typeface="Arial"/>
              </a:rPr>
              <a:t>¯</a:t>
            </a:r>
            <a:r>
              <a:rPr sz="1200" i="1" spc="112" baseline="-13888" dirty="0">
                <a:latin typeface="Arial"/>
                <a:cs typeface="Arial"/>
              </a:rPr>
              <a:t>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-600" dirty="0">
                <a:latin typeface="Arial"/>
                <a:cs typeface="Arial"/>
              </a:rPr>
              <a:t>B</a:t>
            </a:r>
            <a:r>
              <a:rPr sz="1800" spc="-150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74" name="object 5">
            <a:extLst>
              <a:ext uri="{FF2B5EF4-FFF2-40B4-BE49-F238E27FC236}">
                <a16:creationId xmlns:a16="http://schemas.microsoft.com/office/drawing/2014/main" id="{B3C07E63-C673-5E9F-588C-A116B5E64960}"/>
              </a:ext>
            </a:extLst>
          </p:cNvPr>
          <p:cNvSpPr txBox="1"/>
          <p:nvPr/>
        </p:nvSpPr>
        <p:spPr>
          <a:xfrm>
            <a:off x="1812239" y="378103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Arial"/>
                <a:cs typeface="Arial"/>
              </a:rPr>
              <a:t>M</a:t>
            </a:r>
            <a:r>
              <a:rPr sz="900" i="1" spc="127" baseline="27777" dirty="0">
                <a:latin typeface="Hack"/>
                <a:cs typeface="Hack"/>
              </a:rPr>
              <a:t>−</a:t>
            </a:r>
            <a:r>
              <a:rPr sz="900" spc="127" baseline="27777" dirty="0">
                <a:latin typeface="Arial"/>
                <a:cs typeface="Arial"/>
              </a:rPr>
              <a:t>1</a:t>
            </a:r>
            <a:r>
              <a:rPr sz="800" i="1" spc="85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7ACD0022-FE9E-DADE-6CCB-511F13A2A001}"/>
              </a:ext>
            </a:extLst>
          </p:cNvPr>
          <p:cNvSpPr txBox="1"/>
          <p:nvPr/>
        </p:nvSpPr>
        <p:spPr>
          <a:xfrm>
            <a:off x="628650" y="625323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24">
            <a:extLst>
              <a:ext uri="{FF2B5EF4-FFF2-40B4-BE49-F238E27FC236}">
                <a16:creationId xmlns:a16="http://schemas.microsoft.com/office/drawing/2014/main" id="{87B04A4A-253D-FBC3-ABBE-6FEDAF0E1AFE}"/>
              </a:ext>
            </a:extLst>
          </p:cNvPr>
          <p:cNvSpPr txBox="1"/>
          <p:nvPr/>
        </p:nvSpPr>
        <p:spPr>
          <a:xfrm>
            <a:off x="1483537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25">
            <a:extLst>
              <a:ext uri="{FF2B5EF4-FFF2-40B4-BE49-F238E27FC236}">
                <a16:creationId xmlns:a16="http://schemas.microsoft.com/office/drawing/2014/main" id="{DB77AC76-C35C-5CF3-89CC-F176AC6E5058}"/>
              </a:ext>
            </a:extLst>
          </p:cNvPr>
          <p:cNvSpPr txBox="1"/>
          <p:nvPr/>
        </p:nvSpPr>
        <p:spPr>
          <a:xfrm>
            <a:off x="1767865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26">
            <a:extLst>
              <a:ext uri="{FF2B5EF4-FFF2-40B4-BE49-F238E27FC236}">
                <a16:creationId xmlns:a16="http://schemas.microsoft.com/office/drawing/2014/main" id="{66B31C43-4C82-A014-086F-FC1A3B57D0B4}"/>
              </a:ext>
            </a:extLst>
          </p:cNvPr>
          <p:cNvSpPr txBox="1"/>
          <p:nvPr/>
        </p:nvSpPr>
        <p:spPr>
          <a:xfrm>
            <a:off x="1866100" y="69871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27">
            <a:extLst>
              <a:ext uri="{FF2B5EF4-FFF2-40B4-BE49-F238E27FC236}">
                <a16:creationId xmlns:a16="http://schemas.microsoft.com/office/drawing/2014/main" id="{678B815E-83B1-71EC-4D77-82938D816B90}"/>
              </a:ext>
            </a:extLst>
          </p:cNvPr>
          <p:cNvSpPr txBox="1"/>
          <p:nvPr/>
        </p:nvSpPr>
        <p:spPr>
          <a:xfrm>
            <a:off x="1801063" y="587375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28">
            <a:extLst>
              <a:ext uri="{FF2B5EF4-FFF2-40B4-BE49-F238E27FC236}">
                <a16:creationId xmlns:a16="http://schemas.microsoft.com/office/drawing/2014/main" id="{601550B9-7E00-D16F-2FF5-FEA2B5613E43}"/>
              </a:ext>
            </a:extLst>
          </p:cNvPr>
          <p:cNvSpPr txBox="1"/>
          <p:nvPr/>
        </p:nvSpPr>
        <p:spPr>
          <a:xfrm>
            <a:off x="2057196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29">
            <a:extLst>
              <a:ext uri="{FF2B5EF4-FFF2-40B4-BE49-F238E27FC236}">
                <a16:creationId xmlns:a16="http://schemas.microsoft.com/office/drawing/2014/main" id="{17353BC1-F807-B94F-6B2B-8B9704AD7D17}"/>
              </a:ext>
            </a:extLst>
          </p:cNvPr>
          <p:cNvSpPr txBox="1"/>
          <p:nvPr/>
        </p:nvSpPr>
        <p:spPr>
          <a:xfrm>
            <a:off x="2155431" y="6987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30">
            <a:extLst>
              <a:ext uri="{FF2B5EF4-FFF2-40B4-BE49-F238E27FC236}">
                <a16:creationId xmlns:a16="http://schemas.microsoft.com/office/drawing/2014/main" id="{E1B00832-CFBE-E721-9179-CAF1D5FD843C}"/>
              </a:ext>
            </a:extLst>
          </p:cNvPr>
          <p:cNvSpPr txBox="1"/>
          <p:nvPr/>
        </p:nvSpPr>
        <p:spPr>
          <a:xfrm>
            <a:off x="1811070" y="81061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31">
            <a:extLst>
              <a:ext uri="{FF2B5EF4-FFF2-40B4-BE49-F238E27FC236}">
                <a16:creationId xmlns:a16="http://schemas.microsoft.com/office/drawing/2014/main" id="{63CCBA5C-8E43-36D7-5AEB-B0BC4C50F062}"/>
              </a:ext>
            </a:extLst>
          </p:cNvPr>
          <p:cNvSpPr txBox="1"/>
          <p:nvPr/>
        </p:nvSpPr>
        <p:spPr>
          <a:xfrm>
            <a:off x="2029714" y="833387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33">
            <a:extLst>
              <a:ext uri="{FF2B5EF4-FFF2-40B4-BE49-F238E27FC236}">
                <a16:creationId xmlns:a16="http://schemas.microsoft.com/office/drawing/2014/main" id="{4A206D92-9923-8C80-2441-ED8A4BC146CB}"/>
              </a:ext>
            </a:extLst>
          </p:cNvPr>
          <p:cNvSpPr txBox="1"/>
          <p:nvPr/>
        </p:nvSpPr>
        <p:spPr>
          <a:xfrm>
            <a:off x="3147085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34">
            <a:extLst>
              <a:ext uri="{FF2B5EF4-FFF2-40B4-BE49-F238E27FC236}">
                <a16:creationId xmlns:a16="http://schemas.microsoft.com/office/drawing/2014/main" id="{9DD1E43D-44B2-56BF-478C-B332E9EB860B}"/>
              </a:ext>
            </a:extLst>
          </p:cNvPr>
          <p:cNvSpPr txBox="1"/>
          <p:nvPr/>
        </p:nvSpPr>
        <p:spPr>
          <a:xfrm>
            <a:off x="3470503" y="58828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35">
            <a:extLst>
              <a:ext uri="{FF2B5EF4-FFF2-40B4-BE49-F238E27FC236}">
                <a16:creationId xmlns:a16="http://schemas.microsoft.com/office/drawing/2014/main" id="{602DCE44-050A-1CC5-870F-89E01522DEC7}"/>
              </a:ext>
            </a:extLst>
          </p:cNvPr>
          <p:cNvSpPr txBox="1"/>
          <p:nvPr/>
        </p:nvSpPr>
        <p:spPr>
          <a:xfrm>
            <a:off x="3439858" y="626237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36">
            <a:extLst>
              <a:ext uri="{FF2B5EF4-FFF2-40B4-BE49-F238E27FC236}">
                <a16:creationId xmlns:a16="http://schemas.microsoft.com/office/drawing/2014/main" id="{7610501C-F7A1-D0BF-475C-713F255A3817}"/>
              </a:ext>
            </a:extLst>
          </p:cNvPr>
          <p:cNvSpPr txBox="1"/>
          <p:nvPr/>
        </p:nvSpPr>
        <p:spPr>
          <a:xfrm>
            <a:off x="3538524" y="69963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37">
            <a:extLst>
              <a:ext uri="{FF2B5EF4-FFF2-40B4-BE49-F238E27FC236}">
                <a16:creationId xmlns:a16="http://schemas.microsoft.com/office/drawing/2014/main" id="{54CA2907-3FD9-40AA-5247-5E7C5459FB94}"/>
              </a:ext>
            </a:extLst>
          </p:cNvPr>
          <p:cNvSpPr txBox="1"/>
          <p:nvPr/>
        </p:nvSpPr>
        <p:spPr>
          <a:xfrm>
            <a:off x="3483280" y="80970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39">
            <a:extLst>
              <a:ext uri="{FF2B5EF4-FFF2-40B4-BE49-F238E27FC236}">
                <a16:creationId xmlns:a16="http://schemas.microsoft.com/office/drawing/2014/main" id="{8AB5F5FD-E579-E8C1-D27B-1102536C6B7F}"/>
              </a:ext>
            </a:extLst>
          </p:cNvPr>
          <p:cNvSpPr txBox="1"/>
          <p:nvPr/>
        </p:nvSpPr>
        <p:spPr>
          <a:xfrm>
            <a:off x="3769715" y="718325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左中括号 89">
            <a:extLst>
              <a:ext uri="{FF2B5EF4-FFF2-40B4-BE49-F238E27FC236}">
                <a16:creationId xmlns:a16="http://schemas.microsoft.com/office/drawing/2014/main" id="{65C475E2-FCBB-E81E-3201-26541B065CC5}"/>
              </a:ext>
            </a:extLst>
          </p:cNvPr>
          <p:cNvSpPr/>
          <p:nvPr/>
        </p:nvSpPr>
        <p:spPr>
          <a:xfrm>
            <a:off x="546824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左中括号 90">
            <a:extLst>
              <a:ext uri="{FF2B5EF4-FFF2-40B4-BE49-F238E27FC236}">
                <a16:creationId xmlns:a16="http://schemas.microsoft.com/office/drawing/2014/main" id="{04E8C8FC-E616-C8A9-9924-EE28C034FC86}"/>
              </a:ext>
            </a:extLst>
          </p:cNvPr>
          <p:cNvSpPr/>
          <p:nvPr/>
        </p:nvSpPr>
        <p:spPr>
          <a:xfrm rot="10800000">
            <a:off x="1362177" y="63940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左中括号 91">
            <a:extLst>
              <a:ext uri="{FF2B5EF4-FFF2-40B4-BE49-F238E27FC236}">
                <a16:creationId xmlns:a16="http://schemas.microsoft.com/office/drawing/2014/main" id="{B6050754-84AE-4D94-6A64-6B20485BE56B}"/>
              </a:ext>
            </a:extLst>
          </p:cNvPr>
          <p:cNvSpPr/>
          <p:nvPr/>
        </p:nvSpPr>
        <p:spPr>
          <a:xfrm rot="10800000">
            <a:off x="2345214" y="63693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左中括号 92">
            <a:extLst>
              <a:ext uri="{FF2B5EF4-FFF2-40B4-BE49-F238E27FC236}">
                <a16:creationId xmlns:a16="http://schemas.microsoft.com/office/drawing/2014/main" id="{9A80DC99-D54F-2188-0C7C-63BDE82F07C7}"/>
              </a:ext>
            </a:extLst>
          </p:cNvPr>
          <p:cNvSpPr/>
          <p:nvPr/>
        </p:nvSpPr>
        <p:spPr>
          <a:xfrm rot="10800000">
            <a:off x="2991550" y="6462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左中括号 93">
            <a:extLst>
              <a:ext uri="{FF2B5EF4-FFF2-40B4-BE49-F238E27FC236}">
                <a16:creationId xmlns:a16="http://schemas.microsoft.com/office/drawing/2014/main" id="{0854E517-C1AF-858A-C75A-E4E4047BA9C4}"/>
              </a:ext>
            </a:extLst>
          </p:cNvPr>
          <p:cNvSpPr/>
          <p:nvPr/>
        </p:nvSpPr>
        <p:spPr>
          <a:xfrm rot="10800000">
            <a:off x="3667784" y="6403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左中括号 94">
            <a:extLst>
              <a:ext uri="{FF2B5EF4-FFF2-40B4-BE49-F238E27FC236}">
                <a16:creationId xmlns:a16="http://schemas.microsoft.com/office/drawing/2014/main" id="{D304787A-4825-3C58-A938-1862168A78DE}"/>
              </a:ext>
            </a:extLst>
          </p:cNvPr>
          <p:cNvSpPr/>
          <p:nvPr/>
        </p:nvSpPr>
        <p:spPr>
          <a:xfrm>
            <a:off x="1690598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左中括号 95">
            <a:extLst>
              <a:ext uri="{FF2B5EF4-FFF2-40B4-BE49-F238E27FC236}">
                <a16:creationId xmlns:a16="http://schemas.microsoft.com/office/drawing/2014/main" id="{78C825EE-3986-453B-B481-9467AA63AF6D}"/>
              </a:ext>
            </a:extLst>
          </p:cNvPr>
          <p:cNvSpPr/>
          <p:nvPr/>
        </p:nvSpPr>
        <p:spPr>
          <a:xfrm>
            <a:off x="2495222" y="6528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左中括号 96">
            <a:extLst>
              <a:ext uri="{FF2B5EF4-FFF2-40B4-BE49-F238E27FC236}">
                <a16:creationId xmlns:a16="http://schemas.microsoft.com/office/drawing/2014/main" id="{D1BABB07-3752-081A-72A8-7EB0BE321727}"/>
              </a:ext>
            </a:extLst>
          </p:cNvPr>
          <p:cNvSpPr/>
          <p:nvPr/>
        </p:nvSpPr>
        <p:spPr>
          <a:xfrm>
            <a:off x="3356432" y="64595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object 46">
            <a:extLst>
              <a:ext uri="{FF2B5EF4-FFF2-40B4-BE49-F238E27FC236}">
                <a16:creationId xmlns:a16="http://schemas.microsoft.com/office/drawing/2014/main" id="{E42E5FF6-7B0A-D0AF-39D5-3161F2C266C3}"/>
              </a:ext>
            </a:extLst>
          </p:cNvPr>
          <p:cNvSpPr txBox="1"/>
          <p:nvPr/>
        </p:nvSpPr>
        <p:spPr>
          <a:xfrm>
            <a:off x="2518081" y="636938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E344D1C1-B40E-BC43-9EF5-F5840C712F83}"/>
              </a:ext>
            </a:extLst>
          </p:cNvPr>
          <p:cNvSpPr/>
          <p:nvPr/>
        </p:nvSpPr>
        <p:spPr>
          <a:xfrm rot="16200000">
            <a:off x="1995802" y="217297"/>
            <a:ext cx="89930" cy="700336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95AB2005-862B-4779-B514-B6EEEF1FF4B0}"/>
              </a:ext>
            </a:extLst>
          </p:cNvPr>
          <p:cNvSpPr txBox="1"/>
          <p:nvPr/>
        </p:nvSpPr>
        <p:spPr>
          <a:xfrm>
            <a:off x="3359911" y="358775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latin typeface="Arial"/>
                <a:cs typeface="Arial"/>
              </a:rPr>
              <a:t>M</a:t>
            </a:r>
            <a:r>
              <a:rPr sz="600" i="1" spc="80" dirty="0">
                <a:latin typeface="Hack"/>
                <a:cs typeface="Hack"/>
              </a:rPr>
              <a:t>−</a:t>
            </a:r>
            <a:r>
              <a:rPr sz="600" spc="80" dirty="0">
                <a:latin typeface="Arial"/>
                <a:cs typeface="Arial"/>
              </a:rPr>
              <a:t>1</a:t>
            </a:r>
            <a:r>
              <a:rPr sz="1200" i="1" spc="120" baseline="-20833" dirty="0"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p:sp>
        <p:nvSpPr>
          <p:cNvPr id="101" name="右大括号 100">
            <a:extLst>
              <a:ext uri="{FF2B5EF4-FFF2-40B4-BE49-F238E27FC236}">
                <a16:creationId xmlns:a16="http://schemas.microsoft.com/office/drawing/2014/main" id="{D0132AAB-B809-0BA9-AA82-B2DFABD6CA22}"/>
              </a:ext>
            </a:extLst>
          </p:cNvPr>
          <p:cNvSpPr/>
          <p:nvPr/>
        </p:nvSpPr>
        <p:spPr>
          <a:xfrm rot="16200000">
            <a:off x="3487700" y="392297"/>
            <a:ext cx="90855" cy="355742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240096-7968-9776-D0F1-4294D0F4ABA0}"/>
                  </a:ext>
                </a:extLst>
              </p:cNvPr>
              <p:cNvSpPr txBox="1"/>
              <p:nvPr/>
            </p:nvSpPr>
            <p:spPr>
              <a:xfrm>
                <a:off x="800138" y="1672957"/>
                <a:ext cx="3124199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240096-7968-9776-D0F1-4294D0F4A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38" y="1672957"/>
                <a:ext cx="3124199" cy="821892"/>
              </a:xfrm>
              <a:prstGeom prst="rect">
                <a:avLst/>
              </a:prstGeom>
              <a:blipFill>
                <a:blip r:embed="rId3"/>
                <a:stretch>
                  <a:fillRect l="-1754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40B3F20E-8755-0DF2-8041-7AA47D06D42D}"/>
              </a:ext>
            </a:extLst>
          </p:cNvPr>
          <p:cNvCxnSpPr/>
          <p:nvPr/>
        </p:nvCxnSpPr>
        <p:spPr>
          <a:xfrm>
            <a:off x="2838450" y="1730375"/>
            <a:ext cx="0" cy="35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9C7CEB0-7A4D-77E5-B4B0-CC6454CF3D8C}"/>
              </a:ext>
            </a:extLst>
          </p:cNvPr>
          <p:cNvCxnSpPr/>
          <p:nvPr/>
        </p:nvCxnSpPr>
        <p:spPr>
          <a:xfrm>
            <a:off x="1362176" y="2111375"/>
            <a:ext cx="0" cy="35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sp>
        <p:nvSpPr>
          <p:cNvPr id="29" name="object 29"/>
          <p:cNvSpPr/>
          <p:nvPr/>
        </p:nvSpPr>
        <p:spPr>
          <a:xfrm>
            <a:off x="148628" y="1704695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>
                <a:moveTo>
                  <a:pt x="0" y="0"/>
                </a:moveTo>
                <a:lnTo>
                  <a:pt x="2745752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7828" y="1480944"/>
            <a:ext cx="2835910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580" dirty="0">
                <a:latin typeface="Arial"/>
                <a:cs typeface="Arial"/>
              </a:rPr>
              <a:t>C</a:t>
            </a:r>
            <a:r>
              <a:rPr sz="1800" spc="-307" baseline="13888" dirty="0">
                <a:latin typeface="Arial"/>
                <a:cs typeface="Arial"/>
              </a:rPr>
              <a:t>¯</a:t>
            </a:r>
            <a:r>
              <a:rPr sz="1200" i="1" spc="-75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)</a:t>
            </a:r>
            <a:r>
              <a:rPr sz="1200" i="1" spc="44" baseline="31250" dirty="0">
                <a:latin typeface="Hack"/>
                <a:cs typeface="Hack"/>
              </a:rPr>
              <a:t>−</a:t>
            </a:r>
            <a:r>
              <a:rPr sz="1200" spc="120" baseline="31250" dirty="0">
                <a:latin typeface="Arial"/>
                <a:cs typeface="Arial"/>
              </a:rPr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>
                <a:latin typeface="Arial"/>
                <a:cs typeface="Arial"/>
              </a:rPr>
              <a:t>¯</a:t>
            </a:r>
            <a:r>
              <a:rPr sz="1200" i="1" spc="44" baseline="-13888" dirty="0">
                <a:latin typeface="Arial"/>
                <a:cs typeface="Arial"/>
              </a:rPr>
              <a:t>c</a:t>
            </a:r>
            <a:r>
              <a:rPr sz="1200" i="1" spc="24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980"/>
              </a:spcBef>
            </a:pP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check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87" name="object 23">
            <a:extLst>
              <a:ext uri="{FF2B5EF4-FFF2-40B4-BE49-F238E27FC236}">
                <a16:creationId xmlns:a16="http://schemas.microsoft.com/office/drawing/2014/main" id="{76C79EF2-035C-9134-CC2A-FAA6BC1E37C3}"/>
              </a:ext>
            </a:extLst>
          </p:cNvPr>
          <p:cNvSpPr txBox="1"/>
          <p:nvPr/>
        </p:nvSpPr>
        <p:spPr>
          <a:xfrm>
            <a:off x="591235" y="492249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24">
            <a:extLst>
              <a:ext uri="{FF2B5EF4-FFF2-40B4-BE49-F238E27FC236}">
                <a16:creationId xmlns:a16="http://schemas.microsoft.com/office/drawing/2014/main" id="{B66EDB3D-5DA6-0119-0B69-2AB18F58A7D0}"/>
              </a:ext>
            </a:extLst>
          </p:cNvPr>
          <p:cNvSpPr txBox="1"/>
          <p:nvPr/>
        </p:nvSpPr>
        <p:spPr>
          <a:xfrm>
            <a:off x="1446122" y="585251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25">
            <a:extLst>
              <a:ext uri="{FF2B5EF4-FFF2-40B4-BE49-F238E27FC236}">
                <a16:creationId xmlns:a16="http://schemas.microsoft.com/office/drawing/2014/main" id="{3FC46BD7-A292-F720-F13A-1854E3A36FDC}"/>
              </a:ext>
            </a:extLst>
          </p:cNvPr>
          <p:cNvSpPr txBox="1"/>
          <p:nvPr/>
        </p:nvSpPr>
        <p:spPr>
          <a:xfrm>
            <a:off x="1730450" y="492249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26">
            <a:extLst>
              <a:ext uri="{FF2B5EF4-FFF2-40B4-BE49-F238E27FC236}">
                <a16:creationId xmlns:a16="http://schemas.microsoft.com/office/drawing/2014/main" id="{6E171266-499D-A594-C00F-2FE7D1CC2048}"/>
              </a:ext>
            </a:extLst>
          </p:cNvPr>
          <p:cNvSpPr txBox="1"/>
          <p:nvPr/>
        </p:nvSpPr>
        <p:spPr>
          <a:xfrm>
            <a:off x="1828685" y="565643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27">
            <a:extLst>
              <a:ext uri="{FF2B5EF4-FFF2-40B4-BE49-F238E27FC236}">
                <a16:creationId xmlns:a16="http://schemas.microsoft.com/office/drawing/2014/main" id="{4968E1A3-2287-F4B9-A2E0-37C7BB881269}"/>
              </a:ext>
            </a:extLst>
          </p:cNvPr>
          <p:cNvSpPr txBox="1"/>
          <p:nvPr/>
        </p:nvSpPr>
        <p:spPr>
          <a:xfrm>
            <a:off x="1763648" y="454301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28">
            <a:extLst>
              <a:ext uri="{FF2B5EF4-FFF2-40B4-BE49-F238E27FC236}">
                <a16:creationId xmlns:a16="http://schemas.microsoft.com/office/drawing/2014/main" id="{4BABAAF2-FD3F-6AAC-5D4B-043B646AF0B5}"/>
              </a:ext>
            </a:extLst>
          </p:cNvPr>
          <p:cNvSpPr txBox="1"/>
          <p:nvPr/>
        </p:nvSpPr>
        <p:spPr>
          <a:xfrm>
            <a:off x="2019781" y="492249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29">
            <a:extLst>
              <a:ext uri="{FF2B5EF4-FFF2-40B4-BE49-F238E27FC236}">
                <a16:creationId xmlns:a16="http://schemas.microsoft.com/office/drawing/2014/main" id="{900EDFFD-7034-26D8-BB83-2FD3551C8B72}"/>
              </a:ext>
            </a:extLst>
          </p:cNvPr>
          <p:cNvSpPr txBox="1"/>
          <p:nvPr/>
        </p:nvSpPr>
        <p:spPr>
          <a:xfrm>
            <a:off x="2118016" y="565643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30">
            <a:extLst>
              <a:ext uri="{FF2B5EF4-FFF2-40B4-BE49-F238E27FC236}">
                <a16:creationId xmlns:a16="http://schemas.microsoft.com/office/drawing/2014/main" id="{B782C8B3-9E78-F13D-64BC-CFBCAD892281}"/>
              </a:ext>
            </a:extLst>
          </p:cNvPr>
          <p:cNvSpPr txBox="1"/>
          <p:nvPr/>
        </p:nvSpPr>
        <p:spPr>
          <a:xfrm>
            <a:off x="1773655" y="67754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31">
            <a:extLst>
              <a:ext uri="{FF2B5EF4-FFF2-40B4-BE49-F238E27FC236}">
                <a16:creationId xmlns:a16="http://schemas.microsoft.com/office/drawing/2014/main" id="{6803E169-ABF2-E023-E2C6-758B35B9B084}"/>
              </a:ext>
            </a:extLst>
          </p:cNvPr>
          <p:cNvSpPr txBox="1"/>
          <p:nvPr/>
        </p:nvSpPr>
        <p:spPr>
          <a:xfrm>
            <a:off x="1992299" y="700313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184E1CA9-4CA9-0CE5-2A37-6AECA3330937}"/>
              </a:ext>
            </a:extLst>
          </p:cNvPr>
          <p:cNvSpPr txBox="1"/>
          <p:nvPr/>
        </p:nvSpPr>
        <p:spPr>
          <a:xfrm>
            <a:off x="3109670" y="585251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1A0C47C4-CA22-71C3-82D6-3E9AC99B2BC8}"/>
              </a:ext>
            </a:extLst>
          </p:cNvPr>
          <p:cNvSpPr txBox="1"/>
          <p:nvPr/>
        </p:nvSpPr>
        <p:spPr>
          <a:xfrm>
            <a:off x="3433088" y="45521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35">
            <a:extLst>
              <a:ext uri="{FF2B5EF4-FFF2-40B4-BE49-F238E27FC236}">
                <a16:creationId xmlns:a16="http://schemas.microsoft.com/office/drawing/2014/main" id="{8D69518C-66DC-0C56-D9B2-DF9DC74481A8}"/>
              </a:ext>
            </a:extLst>
          </p:cNvPr>
          <p:cNvSpPr txBox="1"/>
          <p:nvPr/>
        </p:nvSpPr>
        <p:spPr>
          <a:xfrm>
            <a:off x="3402443" y="493163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A7A7C4DF-149C-32B0-9F12-FC2B22373ED7}"/>
              </a:ext>
            </a:extLst>
          </p:cNvPr>
          <p:cNvSpPr txBox="1"/>
          <p:nvPr/>
        </p:nvSpPr>
        <p:spPr>
          <a:xfrm>
            <a:off x="3501109" y="566558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37">
            <a:extLst>
              <a:ext uri="{FF2B5EF4-FFF2-40B4-BE49-F238E27FC236}">
                <a16:creationId xmlns:a16="http://schemas.microsoft.com/office/drawing/2014/main" id="{566F2454-F5BE-D0E3-6B3C-0A90302B330B}"/>
              </a:ext>
            </a:extLst>
          </p:cNvPr>
          <p:cNvSpPr txBox="1"/>
          <p:nvPr/>
        </p:nvSpPr>
        <p:spPr>
          <a:xfrm>
            <a:off x="3445865" y="67662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16CC17BB-F478-B9DD-C77A-0B3B7ABE8FEF}"/>
              </a:ext>
            </a:extLst>
          </p:cNvPr>
          <p:cNvSpPr txBox="1"/>
          <p:nvPr/>
        </p:nvSpPr>
        <p:spPr>
          <a:xfrm>
            <a:off x="3732300" y="585251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40">
            <a:extLst>
              <a:ext uri="{FF2B5EF4-FFF2-40B4-BE49-F238E27FC236}">
                <a16:creationId xmlns:a16="http://schemas.microsoft.com/office/drawing/2014/main" id="{C9B87307-A304-35BE-0A08-0CBAAC88303D}"/>
              </a:ext>
            </a:extLst>
          </p:cNvPr>
          <p:cNvSpPr txBox="1"/>
          <p:nvPr/>
        </p:nvSpPr>
        <p:spPr>
          <a:xfrm>
            <a:off x="1618410" y="982306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3" name="object 41">
            <a:extLst>
              <a:ext uri="{FF2B5EF4-FFF2-40B4-BE49-F238E27FC236}">
                <a16:creationId xmlns:a16="http://schemas.microsoft.com/office/drawing/2014/main" id="{1357FE1E-74CE-FD0B-7C27-40CCE32E5D4C}"/>
              </a:ext>
            </a:extLst>
          </p:cNvPr>
          <p:cNvSpPr txBox="1"/>
          <p:nvPr/>
        </p:nvSpPr>
        <p:spPr>
          <a:xfrm>
            <a:off x="1119072" y="1004617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42">
            <a:extLst>
              <a:ext uri="{FF2B5EF4-FFF2-40B4-BE49-F238E27FC236}">
                <a16:creationId xmlns:a16="http://schemas.microsoft.com/office/drawing/2014/main" id="{1BB1187D-C92D-7BF7-6E52-4BF95ED7F0DD}"/>
              </a:ext>
            </a:extLst>
          </p:cNvPr>
          <p:cNvSpPr txBox="1"/>
          <p:nvPr/>
        </p:nvSpPr>
        <p:spPr>
          <a:xfrm>
            <a:off x="1808555" y="1077644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43">
            <a:extLst>
              <a:ext uri="{FF2B5EF4-FFF2-40B4-BE49-F238E27FC236}">
                <a16:creationId xmlns:a16="http://schemas.microsoft.com/office/drawing/2014/main" id="{6218CCD7-E57D-200B-A09B-EEFD2D3BC282}"/>
              </a:ext>
            </a:extLst>
          </p:cNvPr>
          <p:cNvSpPr txBox="1"/>
          <p:nvPr/>
        </p:nvSpPr>
        <p:spPr>
          <a:xfrm>
            <a:off x="1725865" y="966302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44">
            <a:extLst>
              <a:ext uri="{FF2B5EF4-FFF2-40B4-BE49-F238E27FC236}">
                <a16:creationId xmlns:a16="http://schemas.microsoft.com/office/drawing/2014/main" id="{D1457D10-D417-BE20-4CD0-395E4B993114}"/>
              </a:ext>
            </a:extLst>
          </p:cNvPr>
          <p:cNvSpPr txBox="1"/>
          <p:nvPr/>
        </p:nvSpPr>
        <p:spPr>
          <a:xfrm>
            <a:off x="2092552" y="1077644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45">
            <a:extLst>
              <a:ext uri="{FF2B5EF4-FFF2-40B4-BE49-F238E27FC236}">
                <a16:creationId xmlns:a16="http://schemas.microsoft.com/office/drawing/2014/main" id="{12F4D70C-6088-9330-2705-43E8F423D928}"/>
              </a:ext>
            </a:extLst>
          </p:cNvPr>
          <p:cNvSpPr txBox="1"/>
          <p:nvPr/>
        </p:nvSpPr>
        <p:spPr>
          <a:xfrm>
            <a:off x="2216745" y="843249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8" name="object 46">
            <a:extLst>
              <a:ext uri="{FF2B5EF4-FFF2-40B4-BE49-F238E27FC236}">
                <a16:creationId xmlns:a16="http://schemas.microsoft.com/office/drawing/2014/main" id="{7414D347-985C-EBC6-9F06-3D8C90C05ACF}"/>
              </a:ext>
            </a:extLst>
          </p:cNvPr>
          <p:cNvSpPr txBox="1"/>
          <p:nvPr/>
        </p:nvSpPr>
        <p:spPr>
          <a:xfrm>
            <a:off x="2480410" y="492249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47">
            <a:extLst>
              <a:ext uri="{FF2B5EF4-FFF2-40B4-BE49-F238E27FC236}">
                <a16:creationId xmlns:a16="http://schemas.microsoft.com/office/drawing/2014/main" id="{AD7125AF-4ED2-2555-E6D3-422D23F89521}"/>
              </a:ext>
            </a:extLst>
          </p:cNvPr>
          <p:cNvSpPr txBox="1"/>
          <p:nvPr/>
        </p:nvSpPr>
        <p:spPr>
          <a:xfrm>
            <a:off x="2930156" y="1004617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0" name="左中括号 109">
            <a:extLst>
              <a:ext uri="{FF2B5EF4-FFF2-40B4-BE49-F238E27FC236}">
                <a16:creationId xmlns:a16="http://schemas.microsoft.com/office/drawing/2014/main" id="{574C34C2-223B-6F0D-B6B0-E14EF100866E}"/>
              </a:ext>
            </a:extLst>
          </p:cNvPr>
          <p:cNvSpPr/>
          <p:nvPr/>
        </p:nvSpPr>
        <p:spPr>
          <a:xfrm>
            <a:off x="509409" y="50831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左中括号 110">
            <a:extLst>
              <a:ext uri="{FF2B5EF4-FFF2-40B4-BE49-F238E27FC236}">
                <a16:creationId xmlns:a16="http://schemas.microsoft.com/office/drawing/2014/main" id="{EC10A7AB-DD94-19DF-8F61-21DAB2A25A2C}"/>
              </a:ext>
            </a:extLst>
          </p:cNvPr>
          <p:cNvSpPr/>
          <p:nvPr/>
        </p:nvSpPr>
        <p:spPr>
          <a:xfrm rot="10800000">
            <a:off x="1324762" y="50632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左中括号 111">
            <a:extLst>
              <a:ext uri="{FF2B5EF4-FFF2-40B4-BE49-F238E27FC236}">
                <a16:creationId xmlns:a16="http://schemas.microsoft.com/office/drawing/2014/main" id="{8FF4B03D-AF30-7F8D-E0FA-74367F84BCE9}"/>
              </a:ext>
            </a:extLst>
          </p:cNvPr>
          <p:cNvSpPr/>
          <p:nvPr/>
        </p:nvSpPr>
        <p:spPr>
          <a:xfrm rot="10800000">
            <a:off x="2307799" y="50386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左中括号 112">
            <a:extLst>
              <a:ext uri="{FF2B5EF4-FFF2-40B4-BE49-F238E27FC236}">
                <a16:creationId xmlns:a16="http://schemas.microsoft.com/office/drawing/2014/main" id="{7B23789E-8850-6216-059E-3F6C134DFCAF}"/>
              </a:ext>
            </a:extLst>
          </p:cNvPr>
          <p:cNvSpPr/>
          <p:nvPr/>
        </p:nvSpPr>
        <p:spPr>
          <a:xfrm rot="10800000">
            <a:off x="2954135" y="51322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左中括号 113">
            <a:extLst>
              <a:ext uri="{FF2B5EF4-FFF2-40B4-BE49-F238E27FC236}">
                <a16:creationId xmlns:a16="http://schemas.microsoft.com/office/drawing/2014/main" id="{45F9243A-816F-C76A-BF8B-0B5DDBBB655A}"/>
              </a:ext>
            </a:extLst>
          </p:cNvPr>
          <p:cNvSpPr/>
          <p:nvPr/>
        </p:nvSpPr>
        <p:spPr>
          <a:xfrm rot="10800000">
            <a:off x="3630369" y="50726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3BCB4A88-7013-3B45-4F67-CB82BC65121E}"/>
              </a:ext>
            </a:extLst>
          </p:cNvPr>
          <p:cNvSpPr/>
          <p:nvPr/>
        </p:nvSpPr>
        <p:spPr>
          <a:xfrm rot="10800000">
            <a:off x="2919333" y="94472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中括号 115">
            <a:extLst>
              <a:ext uri="{FF2B5EF4-FFF2-40B4-BE49-F238E27FC236}">
                <a16:creationId xmlns:a16="http://schemas.microsoft.com/office/drawing/2014/main" id="{3804E68F-8F3E-D6A2-D8B6-75FC40D7BE7F}"/>
              </a:ext>
            </a:extLst>
          </p:cNvPr>
          <p:cNvSpPr/>
          <p:nvPr/>
        </p:nvSpPr>
        <p:spPr>
          <a:xfrm>
            <a:off x="1653183" y="50831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C0422CF5-E637-2B06-15FA-542803B88257}"/>
              </a:ext>
            </a:extLst>
          </p:cNvPr>
          <p:cNvSpPr/>
          <p:nvPr/>
        </p:nvSpPr>
        <p:spPr>
          <a:xfrm>
            <a:off x="2457807" y="51973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左中括号 117">
            <a:extLst>
              <a:ext uri="{FF2B5EF4-FFF2-40B4-BE49-F238E27FC236}">
                <a16:creationId xmlns:a16="http://schemas.microsoft.com/office/drawing/2014/main" id="{958DB01D-5BC1-53F0-6706-52EC8662D9EE}"/>
              </a:ext>
            </a:extLst>
          </p:cNvPr>
          <p:cNvSpPr/>
          <p:nvPr/>
        </p:nvSpPr>
        <p:spPr>
          <a:xfrm>
            <a:off x="3319017" y="51288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左中括号 118">
            <a:extLst>
              <a:ext uri="{FF2B5EF4-FFF2-40B4-BE49-F238E27FC236}">
                <a16:creationId xmlns:a16="http://schemas.microsoft.com/office/drawing/2014/main" id="{2294FEA6-2BA1-88C6-CF5E-D9A6E2482523}"/>
              </a:ext>
            </a:extLst>
          </p:cNvPr>
          <p:cNvSpPr/>
          <p:nvPr/>
        </p:nvSpPr>
        <p:spPr>
          <a:xfrm>
            <a:off x="2408154" y="94533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0AE9F802-0106-2E1F-1175-A426AD5D41C3}"/>
                  </a:ext>
                </a:extLst>
              </p:cNvPr>
              <p:cNvSpPr txBox="1"/>
              <p:nvPr/>
            </p:nvSpPr>
            <p:spPr>
              <a:xfrm>
                <a:off x="451256" y="1958555"/>
                <a:ext cx="4114750" cy="1555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𝑧𝐼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𝑢𝑐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𝑧𝐼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𝑧𝐼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200" b="0" dirty="0"/>
              </a:p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𝑧𝐼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1200" b="0" dirty="0"/>
              </a:p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0AE9F802-0106-2E1F-1175-A426AD5D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56" y="1958555"/>
                <a:ext cx="4114750" cy="1555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608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0" dirty="0"/>
              <a:t>Matlab</a:t>
            </a:r>
            <a:r>
              <a:rPr spc="-80" dirty="0"/>
              <a:t> </a:t>
            </a:r>
            <a:r>
              <a:rPr spc="-135" dirty="0"/>
              <a:t>commands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453019" y="1254420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928" y="1271216"/>
            <a:ext cx="158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52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65" dirty="0">
                <a:latin typeface="Arial"/>
                <a:cs typeface="Arial"/>
              </a:rPr>
              <a:t>M</a:t>
            </a: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35" dirty="0">
                <a:latin typeface="Arial"/>
                <a:cs typeface="Arial"/>
              </a:rPr>
              <a:t>¯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86902" y="1269959"/>
            <a:ext cx="154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97888" y="1343341"/>
            <a:ext cx="447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4681" y="1249564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/>
              <p:nvPr/>
            </p:nvSpPr>
            <p:spPr>
              <a:xfrm>
                <a:off x="177342" y="1486646"/>
                <a:ext cx="4334510" cy="185736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68605" marR="428625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179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284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[</a:t>
                </a:r>
                <a:r>
                  <a:rPr lang="en-US" sz="1200" i="1" spc="-25" dirty="0">
                    <a:latin typeface="Arial"/>
                    <a:cs typeface="Arial"/>
                  </a:rPr>
                  <a:t>m</a:t>
                </a:r>
                <a:r>
                  <a:rPr lang="en-US" sz="1200" spc="-37" baseline="-13888" dirty="0">
                    <a:latin typeface="Arial"/>
                    <a:cs typeface="Arial"/>
                  </a:rPr>
                  <a:t>1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m</a:t>
                </a:r>
                <a:r>
                  <a:rPr lang="en-US" sz="1200" i="1" spc="-52" baseline="-13888" dirty="0">
                    <a:latin typeface="Arial"/>
                    <a:cs typeface="Arial"/>
                  </a:rPr>
                  <a:t>n</a:t>
                </a:r>
                <a:r>
                  <a:rPr lang="en-US" sz="900" spc="-52" baseline="-27777" dirty="0">
                    <a:latin typeface="Arial"/>
                    <a:cs typeface="Arial"/>
                  </a:rPr>
                  <a:t>1</a:t>
                </a:r>
                <a:r>
                  <a:rPr lang="en-US" sz="900" spc="-104" baseline="-27777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]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consists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linearly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independent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195" dirty="0">
                    <a:latin typeface="Arial"/>
                    <a:cs typeface="Arial"/>
                  </a:rPr>
                  <a:t> </a:t>
                </a:r>
                <a:r>
                  <a:rPr lang="en-US" sz="1200" b="1" dirty="0">
                    <a:latin typeface="Arial"/>
                    <a:cs typeface="Arial"/>
                  </a:rPr>
                  <a:t>Mc</a:t>
                </a:r>
                <a:r>
                  <a:rPr lang="en-US" sz="1200" b="1" spc="114" dirty="0">
                    <a:latin typeface="Arial"/>
                    <a:cs typeface="Arial"/>
                  </a:rPr>
                  <a:t> </a:t>
                </a:r>
                <a:r>
                  <a:rPr lang="en-US" sz="1200" b="1" spc="340" dirty="0">
                    <a:latin typeface="Arial"/>
                    <a:cs typeface="Arial"/>
                  </a:rPr>
                  <a:t>=</a:t>
                </a:r>
                <a:r>
                  <a:rPr lang="en-US" sz="1200" b="1" spc="114" dirty="0">
                    <a:latin typeface="Arial"/>
                    <a:cs typeface="Arial"/>
                  </a:rPr>
                  <a:t> </a:t>
                </a:r>
                <a:r>
                  <a:rPr lang="en-US" sz="1200" b="1" spc="-10" dirty="0">
                    <a:latin typeface="Arial"/>
                    <a:cs typeface="Arial"/>
                  </a:rPr>
                  <a:t>orth(P)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68605" marR="68580" indent="-193040">
                  <a:lnSpc>
                    <a:spcPts val="1350"/>
                  </a:lnSpc>
                  <a:spcBef>
                    <a:spcPts val="28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54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uc</a:t>
                </a:r>
                <a:r>
                  <a:rPr lang="en-US" sz="1200" i="1" spc="300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[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900" baseline="-27777" dirty="0">
                    <a:latin typeface="Arial"/>
                    <a:cs typeface="Arial"/>
                  </a:rPr>
                  <a:t>1</a:t>
                </a:r>
                <a:r>
                  <a:rPr lang="en-US" sz="1200" baseline="-13888" dirty="0">
                    <a:latin typeface="Arial"/>
                    <a:cs typeface="Arial"/>
                  </a:rPr>
                  <a:t>+1</a:t>
                </a:r>
                <a:r>
                  <a:rPr lang="en-US" sz="1200" i="1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1200" dirty="0">
                    <a:latin typeface="Arial"/>
                    <a:cs typeface="Arial"/>
                  </a:rPr>
                  <a:t>]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added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to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complete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basis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yield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nonsingular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565785" marR="264160" indent="-182245">
                  <a:lnSpc>
                    <a:spcPct val="102600"/>
                  </a:lnSpc>
                  <a:spcBef>
                    <a:spcPts val="120"/>
                  </a:spcBef>
                </a:pPr>
                <a:r>
                  <a:rPr lang="en-US" sz="1650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650" spc="232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from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latin typeface="Arial"/>
                    <a:cs typeface="Arial"/>
                  </a:rPr>
                  <a:t>linear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algebra:</a:t>
                </a:r>
                <a:r>
                  <a:rPr lang="en-US" sz="1100" spc="6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latin typeface="Arial"/>
                    <a:cs typeface="Arial"/>
                  </a:rPr>
                  <a:t>orthogonal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complement</a:t>
                </a:r>
                <a:r>
                  <a:rPr lang="en-US" sz="1100" dirty="0">
                    <a:latin typeface="Arial"/>
                    <a:cs typeface="Arial"/>
                  </a:rPr>
                  <a:t> of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latin typeface="Arial"/>
                    <a:cs typeface="Arial"/>
                  </a:rPr>
                  <a:t>range </a:t>
                </a:r>
                <a:r>
                  <a:rPr lang="en-US" sz="1100" spc="-100" dirty="0">
                    <a:latin typeface="Arial"/>
                    <a:cs typeface="Arial"/>
                  </a:rPr>
                  <a:t>space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of</a:t>
                </a:r>
                <a:r>
                  <a:rPr lang="en-US" sz="1100" spc="-70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P</a:t>
                </a:r>
                <a:r>
                  <a:rPr lang="en-US" sz="1100" i="1" spc="4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is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null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spc="-100" dirty="0">
                    <a:latin typeface="Arial"/>
                    <a:cs typeface="Arial"/>
                  </a:rPr>
                  <a:t>space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of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i="1" spc="65" dirty="0">
                    <a:latin typeface="Arial"/>
                    <a:cs typeface="Arial"/>
                  </a:rPr>
                  <a:t>P</a:t>
                </a:r>
                <a:r>
                  <a:rPr lang="en-US" sz="1200" i="1" spc="97" baseline="27777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27777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:</a:t>
                </a:r>
              </a:p>
              <a:p>
                <a:pPr marL="565785" marR="264160" indent="-182245">
                  <a:lnSpc>
                    <a:spcPct val="102600"/>
                  </a:lnSpc>
                  <a:spcBef>
                    <a:spcPts val="120"/>
                  </a:spcBef>
                </a:pPr>
                <a:endParaRPr lang="en-US" sz="11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Arial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)⊕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𝒩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lang="en-US" sz="1100" dirty="0">
                  <a:latin typeface="Arial"/>
                  <a:cs typeface="Arial"/>
                </a:endParaRPr>
              </a:p>
              <a:p>
                <a:pPr marL="383540">
                  <a:lnSpc>
                    <a:spcPct val="100000"/>
                  </a:lnSpc>
                </a:pPr>
                <a:r>
                  <a:rPr lang="en-US" sz="1650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650" spc="345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100" spc="-90" dirty="0">
                    <a:latin typeface="Arial"/>
                    <a:cs typeface="Arial"/>
                  </a:rPr>
                  <a:t>hence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b="1" dirty="0">
                    <a:latin typeface="Arial"/>
                    <a:cs typeface="Arial"/>
                  </a:rPr>
                  <a:t>Muc</a:t>
                </a:r>
                <a:r>
                  <a:rPr lang="en-US" sz="1100" b="1" spc="50" dirty="0">
                    <a:latin typeface="Arial"/>
                    <a:cs typeface="Arial"/>
                  </a:rPr>
                  <a:t> </a:t>
                </a:r>
                <a:r>
                  <a:rPr lang="en-US" sz="1100" b="1" spc="290" dirty="0">
                    <a:latin typeface="Arial"/>
                    <a:cs typeface="Arial"/>
                  </a:rPr>
                  <a:t>=</a:t>
                </a:r>
                <a:r>
                  <a:rPr lang="en-US" sz="1100" b="1" spc="50" dirty="0">
                    <a:latin typeface="Arial"/>
                    <a:cs typeface="Arial"/>
                  </a:rPr>
                  <a:t> </a:t>
                </a:r>
                <a:r>
                  <a:rPr lang="en-US" sz="1100" b="1" dirty="0">
                    <a:latin typeface="Arial"/>
                    <a:cs typeface="Arial"/>
                  </a:rPr>
                  <a:t>null(P’)</a:t>
                </a:r>
                <a:r>
                  <a:rPr lang="en-US" sz="1100" b="1" spc="50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(the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latin typeface="Arial"/>
                    <a:cs typeface="Arial"/>
                  </a:rPr>
                  <a:t>transpose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is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important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here)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2" y="1486646"/>
                <a:ext cx="4334510" cy="1857368"/>
              </a:xfrm>
              <a:prstGeom prst="rect">
                <a:avLst/>
              </a:prstGeom>
              <a:blipFill>
                <a:blip r:embed="rId2"/>
                <a:stretch>
                  <a:fillRect l="-422" t="-2623" r="-98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3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8F5681C0-554B-2842-6FBF-BE7C80D6772C}"/>
              </a:ext>
            </a:extLst>
          </p:cNvPr>
          <p:cNvSpPr txBox="1"/>
          <p:nvPr/>
        </p:nvSpPr>
        <p:spPr>
          <a:xfrm>
            <a:off x="1812239" y="481510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Arial"/>
                <a:cs typeface="Arial"/>
              </a:rPr>
              <a:t>M</a:t>
            </a:r>
            <a:r>
              <a:rPr sz="900" i="1" spc="127" baseline="27777" dirty="0">
                <a:latin typeface="Hack"/>
                <a:cs typeface="Hack"/>
              </a:rPr>
              <a:t>−</a:t>
            </a:r>
            <a:r>
              <a:rPr sz="900" spc="127" baseline="27777" dirty="0">
                <a:latin typeface="Arial"/>
                <a:cs typeface="Arial"/>
              </a:rPr>
              <a:t>1</a:t>
            </a:r>
            <a:r>
              <a:rPr sz="800" i="1" spc="85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F90CDE17-FE08-54BE-67EC-2AF33833C3AC}"/>
              </a:ext>
            </a:extLst>
          </p:cNvPr>
          <p:cNvSpPr txBox="1"/>
          <p:nvPr/>
        </p:nvSpPr>
        <p:spPr>
          <a:xfrm>
            <a:off x="628650" y="728730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3D2A4640-3A15-1550-9DB8-2A96FD488D5E}"/>
              </a:ext>
            </a:extLst>
          </p:cNvPr>
          <p:cNvSpPr txBox="1"/>
          <p:nvPr/>
        </p:nvSpPr>
        <p:spPr>
          <a:xfrm>
            <a:off x="1483537" y="821732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712EB58E-9785-2EE3-CF11-661FC5FBE7DC}"/>
              </a:ext>
            </a:extLst>
          </p:cNvPr>
          <p:cNvSpPr txBox="1"/>
          <p:nvPr/>
        </p:nvSpPr>
        <p:spPr>
          <a:xfrm>
            <a:off x="1767865" y="728730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2FF915E5-5FBD-BFEB-D3CB-5DD207BFA398}"/>
              </a:ext>
            </a:extLst>
          </p:cNvPr>
          <p:cNvSpPr txBox="1"/>
          <p:nvPr/>
        </p:nvSpPr>
        <p:spPr>
          <a:xfrm>
            <a:off x="1866100" y="802124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EBBF3922-827D-8CD7-E491-8AC9039343BE}"/>
              </a:ext>
            </a:extLst>
          </p:cNvPr>
          <p:cNvSpPr txBox="1"/>
          <p:nvPr/>
        </p:nvSpPr>
        <p:spPr>
          <a:xfrm>
            <a:off x="1801063" y="690782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4969D3E8-A395-73EA-4338-5AE865F96D4E}"/>
              </a:ext>
            </a:extLst>
          </p:cNvPr>
          <p:cNvSpPr txBox="1"/>
          <p:nvPr/>
        </p:nvSpPr>
        <p:spPr>
          <a:xfrm>
            <a:off x="2057196" y="728730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E9460B0D-5976-7835-DF6D-73BCC05C2299}"/>
              </a:ext>
            </a:extLst>
          </p:cNvPr>
          <p:cNvSpPr txBox="1"/>
          <p:nvPr/>
        </p:nvSpPr>
        <p:spPr>
          <a:xfrm>
            <a:off x="2155431" y="802124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8D814A4C-92D8-4EC7-7552-1594A1841F3E}"/>
              </a:ext>
            </a:extLst>
          </p:cNvPr>
          <p:cNvSpPr txBox="1"/>
          <p:nvPr/>
        </p:nvSpPr>
        <p:spPr>
          <a:xfrm>
            <a:off x="1811070" y="914023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EB29F853-DA9F-4252-7120-F932B53A0386}"/>
              </a:ext>
            </a:extLst>
          </p:cNvPr>
          <p:cNvSpPr txBox="1"/>
          <p:nvPr/>
        </p:nvSpPr>
        <p:spPr>
          <a:xfrm>
            <a:off x="2029714" y="936794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F12D6779-3330-1975-B257-75433ACAD341}"/>
              </a:ext>
            </a:extLst>
          </p:cNvPr>
          <p:cNvSpPr txBox="1"/>
          <p:nvPr/>
        </p:nvSpPr>
        <p:spPr>
          <a:xfrm>
            <a:off x="3147085" y="821732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091DEFC8-A76F-A71E-2130-5DD41C1D8A2F}"/>
              </a:ext>
            </a:extLst>
          </p:cNvPr>
          <p:cNvSpPr txBox="1"/>
          <p:nvPr/>
        </p:nvSpPr>
        <p:spPr>
          <a:xfrm>
            <a:off x="3470503" y="69169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id="{8C3EDBE2-E51A-0F3C-426F-6AC8232DEE17}"/>
              </a:ext>
            </a:extLst>
          </p:cNvPr>
          <p:cNvSpPr txBox="1"/>
          <p:nvPr/>
        </p:nvSpPr>
        <p:spPr>
          <a:xfrm>
            <a:off x="3439858" y="729644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8DA04A98-5137-36B8-A129-62D23598105C}"/>
              </a:ext>
            </a:extLst>
          </p:cNvPr>
          <p:cNvSpPr txBox="1"/>
          <p:nvPr/>
        </p:nvSpPr>
        <p:spPr>
          <a:xfrm>
            <a:off x="3538524" y="803039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37">
            <a:extLst>
              <a:ext uri="{FF2B5EF4-FFF2-40B4-BE49-F238E27FC236}">
                <a16:creationId xmlns:a16="http://schemas.microsoft.com/office/drawing/2014/main" id="{9724FD05-4E01-50CD-24C3-EDD35AE19C66}"/>
              </a:ext>
            </a:extLst>
          </p:cNvPr>
          <p:cNvSpPr txBox="1"/>
          <p:nvPr/>
        </p:nvSpPr>
        <p:spPr>
          <a:xfrm>
            <a:off x="3483280" y="91310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39">
            <a:extLst>
              <a:ext uri="{FF2B5EF4-FFF2-40B4-BE49-F238E27FC236}">
                <a16:creationId xmlns:a16="http://schemas.microsoft.com/office/drawing/2014/main" id="{5DDDCF34-79E8-62D2-9A4A-48979B3223CF}"/>
              </a:ext>
            </a:extLst>
          </p:cNvPr>
          <p:cNvSpPr txBox="1"/>
          <p:nvPr/>
        </p:nvSpPr>
        <p:spPr>
          <a:xfrm>
            <a:off x="3769715" y="821732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A40DD2A1-98B1-1141-B57D-D4A71F07E3D0}"/>
              </a:ext>
            </a:extLst>
          </p:cNvPr>
          <p:cNvSpPr/>
          <p:nvPr/>
        </p:nvSpPr>
        <p:spPr>
          <a:xfrm>
            <a:off x="546824" y="74479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8BD650D6-640C-E8DF-4706-2C3CC6B0CFF9}"/>
              </a:ext>
            </a:extLst>
          </p:cNvPr>
          <p:cNvSpPr/>
          <p:nvPr/>
        </p:nvSpPr>
        <p:spPr>
          <a:xfrm rot="10800000">
            <a:off x="1362177" y="74280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61D97546-DF10-B5FE-8669-9CB471BAC2AB}"/>
              </a:ext>
            </a:extLst>
          </p:cNvPr>
          <p:cNvSpPr/>
          <p:nvPr/>
        </p:nvSpPr>
        <p:spPr>
          <a:xfrm rot="10800000">
            <a:off x="2345214" y="74034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FA571F23-E79F-0D09-5C08-DD1927B2B667}"/>
              </a:ext>
            </a:extLst>
          </p:cNvPr>
          <p:cNvSpPr/>
          <p:nvPr/>
        </p:nvSpPr>
        <p:spPr>
          <a:xfrm rot="10800000">
            <a:off x="2991550" y="74970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32FDE9D2-7FD4-EFEC-77B9-2D74800F4E35}"/>
              </a:ext>
            </a:extLst>
          </p:cNvPr>
          <p:cNvSpPr/>
          <p:nvPr/>
        </p:nvSpPr>
        <p:spPr>
          <a:xfrm rot="10800000">
            <a:off x="3667784" y="74374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8DA3D8D3-BB52-7639-6AD3-2BF8D8DA4C78}"/>
              </a:ext>
            </a:extLst>
          </p:cNvPr>
          <p:cNvSpPr/>
          <p:nvPr/>
        </p:nvSpPr>
        <p:spPr>
          <a:xfrm>
            <a:off x="1690598" y="74479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F7DFA43F-3B1A-E732-1335-03C4893D0810}"/>
              </a:ext>
            </a:extLst>
          </p:cNvPr>
          <p:cNvSpPr/>
          <p:nvPr/>
        </p:nvSpPr>
        <p:spPr>
          <a:xfrm>
            <a:off x="2495222" y="75621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44B86A97-3680-4BC4-22A3-928674A2C548}"/>
              </a:ext>
            </a:extLst>
          </p:cNvPr>
          <p:cNvSpPr/>
          <p:nvPr/>
        </p:nvSpPr>
        <p:spPr>
          <a:xfrm>
            <a:off x="3356432" y="74936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bject 46">
            <a:extLst>
              <a:ext uri="{FF2B5EF4-FFF2-40B4-BE49-F238E27FC236}">
                <a16:creationId xmlns:a16="http://schemas.microsoft.com/office/drawing/2014/main" id="{C78EB7CD-C4C6-3726-1525-C10B338A86A1}"/>
              </a:ext>
            </a:extLst>
          </p:cNvPr>
          <p:cNvSpPr txBox="1"/>
          <p:nvPr/>
        </p:nvSpPr>
        <p:spPr>
          <a:xfrm>
            <a:off x="2518081" y="740345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9A0D3BCE-CD08-5649-7C20-5299C2644C3B}"/>
              </a:ext>
            </a:extLst>
          </p:cNvPr>
          <p:cNvSpPr/>
          <p:nvPr/>
        </p:nvSpPr>
        <p:spPr>
          <a:xfrm rot="16200000">
            <a:off x="1995802" y="320704"/>
            <a:ext cx="89930" cy="700336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7ADCD1FB-E653-FBBC-B57A-D83852287B2D}"/>
              </a:ext>
            </a:extLst>
          </p:cNvPr>
          <p:cNvSpPr txBox="1"/>
          <p:nvPr/>
        </p:nvSpPr>
        <p:spPr>
          <a:xfrm>
            <a:off x="3359911" y="462182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latin typeface="Arial"/>
                <a:cs typeface="Arial"/>
              </a:rPr>
              <a:t>M</a:t>
            </a:r>
            <a:r>
              <a:rPr sz="600" i="1" spc="80" dirty="0">
                <a:latin typeface="Hack"/>
                <a:cs typeface="Hack"/>
              </a:rPr>
              <a:t>−</a:t>
            </a:r>
            <a:r>
              <a:rPr sz="600" spc="80" dirty="0">
                <a:latin typeface="Arial"/>
                <a:cs typeface="Arial"/>
              </a:rPr>
              <a:t>1</a:t>
            </a:r>
            <a:r>
              <a:rPr sz="1200" i="1" spc="120" baseline="-20833" dirty="0"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p:sp>
        <p:nvSpPr>
          <p:cNvPr id="68" name="右大括号 67">
            <a:extLst>
              <a:ext uri="{FF2B5EF4-FFF2-40B4-BE49-F238E27FC236}">
                <a16:creationId xmlns:a16="http://schemas.microsoft.com/office/drawing/2014/main" id="{F97D89C7-7D8D-0E6C-99A8-102FFD58337C}"/>
              </a:ext>
            </a:extLst>
          </p:cNvPr>
          <p:cNvSpPr/>
          <p:nvPr/>
        </p:nvSpPr>
        <p:spPr>
          <a:xfrm rot="16200000">
            <a:off x="3487700" y="495704"/>
            <a:ext cx="90855" cy="355742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1667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25" dirty="0"/>
              <a:t> </a:t>
            </a:r>
            <a:r>
              <a:rPr spc="-125" dirty="0"/>
              <a:t>techniques</a:t>
            </a:r>
            <a:r>
              <a:rPr spc="5" dirty="0"/>
              <a:t> </a:t>
            </a:r>
            <a:r>
              <a:rPr spc="-95" dirty="0"/>
              <a:t>apply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CT</a:t>
            </a:r>
            <a:r>
              <a:rPr spc="-5" dirty="0"/>
              <a:t> </a:t>
            </a:r>
            <a:r>
              <a:rPr spc="-125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841578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35928" y="528532"/>
                <a:ext cx="4242435" cy="528991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65" dirty="0">
                    <a:latin typeface="Arial"/>
                    <a:cs typeface="Arial"/>
                  </a:rPr>
                  <a:t>Theorem</a:t>
                </a:r>
                <a:r>
                  <a:rPr lang="en-US" sz="1400" spc="-20" dirty="0">
                    <a:latin typeface="Arial"/>
                    <a:cs typeface="Arial"/>
                  </a:rPr>
                  <a:t> </a:t>
                </a:r>
                <a:r>
                  <a:rPr lang="en-US" sz="1400" spc="-35" dirty="0">
                    <a:latin typeface="Arial"/>
                    <a:cs typeface="Arial"/>
                  </a:rPr>
                  <a:t>(Kalman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70" dirty="0">
                    <a:latin typeface="Arial"/>
                    <a:cs typeface="Arial"/>
                  </a:rPr>
                  <a:t>canonical</a:t>
                </a:r>
                <a:r>
                  <a:rPr lang="en-US" sz="1400" spc="-20" dirty="0">
                    <a:latin typeface="Arial"/>
                    <a:cs typeface="Arial"/>
                  </a:rPr>
                  <a:t> form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latin typeface="Arial"/>
                    <a:cs typeface="Arial"/>
                  </a:rPr>
                  <a:t>(controllability))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Let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latin typeface="Arial"/>
                    <a:cs typeface="Arial"/>
                  </a:rPr>
                  <a:t>dimensional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state-</a:t>
                </a:r>
                <a:r>
                  <a:rPr lang="en-US" sz="1200" i="1" spc="-75" dirty="0">
                    <a:latin typeface="Arial"/>
                    <a:cs typeface="Arial"/>
                  </a:rPr>
                  <a:t>space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sz="1400" b="0" i="1" spc="-6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Bu,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y</a:t>
                </a:r>
                <a:r>
                  <a:rPr lang="en-US" sz="1200" i="1" spc="8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Cx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528532"/>
                <a:ext cx="4242435" cy="528991"/>
              </a:xfrm>
              <a:prstGeom prst="rect">
                <a:avLst/>
              </a:prstGeom>
              <a:blipFill>
                <a:blip r:embed="rId4"/>
                <a:stretch>
                  <a:fillRect l="-2299" r="-1293" b="-17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135928" y="1040788"/>
            <a:ext cx="3711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be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uncontrollable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rank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controllability </a:t>
            </a:r>
            <a:r>
              <a:rPr sz="1200" i="1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28" y="1224252"/>
            <a:ext cx="211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1675" algn="l"/>
              </a:tabLst>
            </a:pPr>
            <a:r>
              <a:rPr sz="1200" i="1" spc="-60" dirty="0">
                <a:latin typeface="Arial"/>
                <a:cs typeface="Arial"/>
              </a:rPr>
              <a:t>rank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459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n.</a:t>
            </a:r>
            <a:r>
              <a:rPr sz="1200" i="1" spc="1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363" y="1297634"/>
            <a:ext cx="1740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6195" algn="l"/>
                <a:tab pos="162433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2127" y="1215750"/>
            <a:ext cx="84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7080" algn="l"/>
              </a:tabLst>
            </a:pPr>
            <a:r>
              <a:rPr sz="1200" spc="105" dirty="0">
                <a:latin typeface="Arial"/>
                <a:cs typeface="Arial"/>
              </a:rPr>
              <a:t>[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165" y="1224252"/>
            <a:ext cx="808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609" algn="l"/>
              </a:tabLst>
            </a:pPr>
            <a:r>
              <a:rPr sz="1200" i="1" spc="-50" dirty="0">
                <a:latin typeface="Arial"/>
                <a:cs typeface="Arial"/>
              </a:rPr>
              <a:t>M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80" dirty="0"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28" y="1407716"/>
            <a:ext cx="440055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[</a:t>
            </a: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m</a:t>
            </a:r>
            <a:r>
              <a:rPr sz="1200" i="1" spc="-52" baseline="-13888" dirty="0">
                <a:latin typeface="Arial"/>
                <a:cs typeface="Arial"/>
              </a:rPr>
              <a:t>n</a:t>
            </a:r>
            <a:r>
              <a:rPr sz="900" spc="-52" baseline="-27777" dirty="0">
                <a:latin typeface="Arial"/>
                <a:cs typeface="Arial"/>
              </a:rPr>
              <a:t>1</a:t>
            </a:r>
            <a:r>
              <a:rPr sz="900" spc="-104" baseline="-2777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consists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92" baseline="-13888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linearly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independent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columns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P,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uc</a:t>
            </a:r>
            <a:r>
              <a:rPr sz="1200" i="1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900" baseline="-27777" dirty="0">
                <a:latin typeface="Arial"/>
                <a:cs typeface="Arial"/>
              </a:rPr>
              <a:t>1</a:t>
            </a:r>
            <a:r>
              <a:rPr sz="1200" baseline="-13888" dirty="0">
                <a:latin typeface="Arial"/>
                <a:cs typeface="Arial"/>
              </a:rPr>
              <a:t>+1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are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added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columns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to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complete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basis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247" baseline="3125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yield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M.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Then</a:t>
            </a:r>
            <a:r>
              <a:rPr sz="1200" i="1" dirty="0">
                <a:latin typeface="Arial"/>
                <a:cs typeface="Arial"/>
              </a:rPr>
              <a:t> the </a:t>
            </a:r>
            <a:r>
              <a:rPr sz="1200" i="1" spc="-30" dirty="0">
                <a:latin typeface="Arial"/>
                <a:cs typeface="Arial"/>
              </a:rPr>
              <a:t>similarity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transformation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200" i="1" dirty="0">
                <a:latin typeface="Arial"/>
                <a:cs typeface="Arial"/>
              </a:rPr>
              <a:t>x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i="1" spc="65" dirty="0">
                <a:latin typeface="Arial"/>
                <a:cs typeface="Arial"/>
              </a:rPr>
              <a:t>M</a:t>
            </a: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35" dirty="0">
                <a:latin typeface="Arial"/>
                <a:cs typeface="Arial"/>
              </a:rPr>
              <a:t>¯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transforms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equation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to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5" name="object 24">
            <a:extLst>
              <a:ext uri="{FF2B5EF4-FFF2-40B4-BE49-F238E27FC236}">
                <a16:creationId xmlns:a16="http://schemas.microsoft.com/office/drawing/2014/main" id="{9E218DF8-3AD3-AEDB-660F-5F83B0C36935}"/>
              </a:ext>
            </a:extLst>
          </p:cNvPr>
          <p:cNvSpPr txBox="1"/>
          <p:nvPr/>
        </p:nvSpPr>
        <p:spPr>
          <a:xfrm>
            <a:off x="1510512" y="2414211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6" name="object 25">
            <a:extLst>
              <a:ext uri="{FF2B5EF4-FFF2-40B4-BE49-F238E27FC236}">
                <a16:creationId xmlns:a16="http://schemas.microsoft.com/office/drawing/2014/main" id="{79FD6713-14EB-249B-0BC8-58F8C04FA455}"/>
              </a:ext>
            </a:extLst>
          </p:cNvPr>
          <p:cNvSpPr txBox="1"/>
          <p:nvPr/>
        </p:nvSpPr>
        <p:spPr>
          <a:xfrm>
            <a:off x="1767865" y="2321209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26">
            <a:extLst>
              <a:ext uri="{FF2B5EF4-FFF2-40B4-BE49-F238E27FC236}">
                <a16:creationId xmlns:a16="http://schemas.microsoft.com/office/drawing/2014/main" id="{BA34B7F7-83F9-58AC-5917-4D2DA3C83807}"/>
              </a:ext>
            </a:extLst>
          </p:cNvPr>
          <p:cNvSpPr txBox="1"/>
          <p:nvPr/>
        </p:nvSpPr>
        <p:spPr>
          <a:xfrm>
            <a:off x="1866100" y="2394603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27">
            <a:extLst>
              <a:ext uri="{FF2B5EF4-FFF2-40B4-BE49-F238E27FC236}">
                <a16:creationId xmlns:a16="http://schemas.microsoft.com/office/drawing/2014/main" id="{8BD09A38-94E5-847D-4253-4070DAD4CAFE}"/>
              </a:ext>
            </a:extLst>
          </p:cNvPr>
          <p:cNvSpPr txBox="1"/>
          <p:nvPr/>
        </p:nvSpPr>
        <p:spPr>
          <a:xfrm>
            <a:off x="1801063" y="2283261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28">
            <a:extLst>
              <a:ext uri="{FF2B5EF4-FFF2-40B4-BE49-F238E27FC236}">
                <a16:creationId xmlns:a16="http://schemas.microsoft.com/office/drawing/2014/main" id="{33DDCC65-0317-4530-785A-878226DAC997}"/>
              </a:ext>
            </a:extLst>
          </p:cNvPr>
          <p:cNvSpPr txBox="1"/>
          <p:nvPr/>
        </p:nvSpPr>
        <p:spPr>
          <a:xfrm>
            <a:off x="2057196" y="2321209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80734B8D-2D02-AD01-ECAF-F00751E8CE42}"/>
              </a:ext>
            </a:extLst>
          </p:cNvPr>
          <p:cNvSpPr txBox="1"/>
          <p:nvPr/>
        </p:nvSpPr>
        <p:spPr>
          <a:xfrm>
            <a:off x="2155431" y="2394603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30">
            <a:extLst>
              <a:ext uri="{FF2B5EF4-FFF2-40B4-BE49-F238E27FC236}">
                <a16:creationId xmlns:a16="http://schemas.microsoft.com/office/drawing/2014/main" id="{4DFCF98B-7494-95EE-1A82-B11A472F1BDC}"/>
              </a:ext>
            </a:extLst>
          </p:cNvPr>
          <p:cNvSpPr txBox="1"/>
          <p:nvPr/>
        </p:nvSpPr>
        <p:spPr>
          <a:xfrm>
            <a:off x="1811070" y="250650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31">
            <a:extLst>
              <a:ext uri="{FF2B5EF4-FFF2-40B4-BE49-F238E27FC236}">
                <a16:creationId xmlns:a16="http://schemas.microsoft.com/office/drawing/2014/main" id="{DD19BC3F-34A9-8DED-9A1D-C131CDDBA2AD}"/>
              </a:ext>
            </a:extLst>
          </p:cNvPr>
          <p:cNvSpPr txBox="1"/>
          <p:nvPr/>
        </p:nvSpPr>
        <p:spPr>
          <a:xfrm>
            <a:off x="2029714" y="2529273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33">
            <a:extLst>
              <a:ext uri="{FF2B5EF4-FFF2-40B4-BE49-F238E27FC236}">
                <a16:creationId xmlns:a16="http://schemas.microsoft.com/office/drawing/2014/main" id="{95436CC0-7FBE-FEAA-30E8-78F17E116D33}"/>
              </a:ext>
            </a:extLst>
          </p:cNvPr>
          <p:cNvSpPr txBox="1"/>
          <p:nvPr/>
        </p:nvSpPr>
        <p:spPr>
          <a:xfrm>
            <a:off x="2914650" y="2414211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4" name="object 34">
            <a:extLst>
              <a:ext uri="{FF2B5EF4-FFF2-40B4-BE49-F238E27FC236}">
                <a16:creationId xmlns:a16="http://schemas.microsoft.com/office/drawing/2014/main" id="{AFD2813A-5D8E-1BB7-9079-711BDF7BA6CF}"/>
              </a:ext>
            </a:extLst>
          </p:cNvPr>
          <p:cNvSpPr txBox="1"/>
          <p:nvPr/>
        </p:nvSpPr>
        <p:spPr>
          <a:xfrm>
            <a:off x="3238068" y="228417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35">
            <a:extLst>
              <a:ext uri="{FF2B5EF4-FFF2-40B4-BE49-F238E27FC236}">
                <a16:creationId xmlns:a16="http://schemas.microsoft.com/office/drawing/2014/main" id="{CABAD58B-FEF0-90B6-6218-BED0C3E73549}"/>
              </a:ext>
            </a:extLst>
          </p:cNvPr>
          <p:cNvSpPr txBox="1"/>
          <p:nvPr/>
        </p:nvSpPr>
        <p:spPr>
          <a:xfrm>
            <a:off x="3207423" y="2322123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36">
            <a:extLst>
              <a:ext uri="{FF2B5EF4-FFF2-40B4-BE49-F238E27FC236}">
                <a16:creationId xmlns:a16="http://schemas.microsoft.com/office/drawing/2014/main" id="{D3F98915-5B7A-F47E-8416-7EF61E4BB355}"/>
              </a:ext>
            </a:extLst>
          </p:cNvPr>
          <p:cNvSpPr txBox="1"/>
          <p:nvPr/>
        </p:nvSpPr>
        <p:spPr>
          <a:xfrm>
            <a:off x="3306089" y="2395518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37">
            <a:extLst>
              <a:ext uri="{FF2B5EF4-FFF2-40B4-BE49-F238E27FC236}">
                <a16:creationId xmlns:a16="http://schemas.microsoft.com/office/drawing/2014/main" id="{72FD32BA-0FEB-026E-AE98-640543B9DE8E}"/>
              </a:ext>
            </a:extLst>
          </p:cNvPr>
          <p:cNvSpPr txBox="1"/>
          <p:nvPr/>
        </p:nvSpPr>
        <p:spPr>
          <a:xfrm>
            <a:off x="3250845" y="250558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A13F36E5-D287-52D8-8235-D2C29F38C4E1}"/>
              </a:ext>
            </a:extLst>
          </p:cNvPr>
          <p:cNvSpPr txBox="1"/>
          <p:nvPr/>
        </p:nvSpPr>
        <p:spPr>
          <a:xfrm>
            <a:off x="3537280" y="2414211"/>
            <a:ext cx="3092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40">
            <a:extLst>
              <a:ext uri="{FF2B5EF4-FFF2-40B4-BE49-F238E27FC236}">
                <a16:creationId xmlns:a16="http://schemas.microsoft.com/office/drawing/2014/main" id="{00E3DB31-DD17-945D-4D79-C48CE5F116DB}"/>
              </a:ext>
            </a:extLst>
          </p:cNvPr>
          <p:cNvSpPr txBox="1"/>
          <p:nvPr/>
        </p:nvSpPr>
        <p:spPr>
          <a:xfrm>
            <a:off x="1655825" y="2811266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0" name="object 41">
            <a:extLst>
              <a:ext uri="{FF2B5EF4-FFF2-40B4-BE49-F238E27FC236}">
                <a16:creationId xmlns:a16="http://schemas.microsoft.com/office/drawing/2014/main" id="{C5209DBB-E570-3631-6EEE-E713674BC49D}"/>
              </a:ext>
            </a:extLst>
          </p:cNvPr>
          <p:cNvSpPr txBox="1"/>
          <p:nvPr/>
        </p:nvSpPr>
        <p:spPr>
          <a:xfrm>
            <a:off x="1156487" y="2833577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lang="en-US" sz="1200" i="1" spc="-75" dirty="0">
                <a:latin typeface="Arial"/>
                <a:cs typeface="Arial"/>
              </a:rPr>
              <a:t>     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42">
            <a:extLst>
              <a:ext uri="{FF2B5EF4-FFF2-40B4-BE49-F238E27FC236}">
                <a16:creationId xmlns:a16="http://schemas.microsoft.com/office/drawing/2014/main" id="{503F6879-B19A-9D94-0F29-42E047E60D2D}"/>
              </a:ext>
            </a:extLst>
          </p:cNvPr>
          <p:cNvSpPr txBox="1"/>
          <p:nvPr/>
        </p:nvSpPr>
        <p:spPr>
          <a:xfrm>
            <a:off x="1845970" y="2906604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43">
            <a:extLst>
              <a:ext uri="{FF2B5EF4-FFF2-40B4-BE49-F238E27FC236}">
                <a16:creationId xmlns:a16="http://schemas.microsoft.com/office/drawing/2014/main" id="{DBAB60A0-E614-5D45-9667-60536A34CFE9}"/>
              </a:ext>
            </a:extLst>
          </p:cNvPr>
          <p:cNvSpPr txBox="1"/>
          <p:nvPr/>
        </p:nvSpPr>
        <p:spPr>
          <a:xfrm>
            <a:off x="1763280" y="2795262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44">
            <a:extLst>
              <a:ext uri="{FF2B5EF4-FFF2-40B4-BE49-F238E27FC236}">
                <a16:creationId xmlns:a16="http://schemas.microsoft.com/office/drawing/2014/main" id="{3BDD68D0-5552-9CEC-64B9-8BD9FC88886E}"/>
              </a:ext>
            </a:extLst>
          </p:cNvPr>
          <p:cNvSpPr txBox="1"/>
          <p:nvPr/>
        </p:nvSpPr>
        <p:spPr>
          <a:xfrm>
            <a:off x="2129967" y="2906604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45">
            <a:extLst>
              <a:ext uri="{FF2B5EF4-FFF2-40B4-BE49-F238E27FC236}">
                <a16:creationId xmlns:a16="http://schemas.microsoft.com/office/drawing/2014/main" id="{00FB15D6-4924-6FC5-0AF0-36FC10734EDE}"/>
              </a:ext>
            </a:extLst>
          </p:cNvPr>
          <p:cNvSpPr txBox="1"/>
          <p:nvPr/>
        </p:nvSpPr>
        <p:spPr>
          <a:xfrm>
            <a:off x="2254160" y="2672209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5" name="object 46">
            <a:extLst>
              <a:ext uri="{FF2B5EF4-FFF2-40B4-BE49-F238E27FC236}">
                <a16:creationId xmlns:a16="http://schemas.microsoft.com/office/drawing/2014/main" id="{442E87BE-93AA-0C04-B3BE-89DCF1061795}"/>
              </a:ext>
            </a:extLst>
          </p:cNvPr>
          <p:cNvSpPr txBox="1"/>
          <p:nvPr/>
        </p:nvSpPr>
        <p:spPr>
          <a:xfrm>
            <a:off x="2518805" y="2298376"/>
            <a:ext cx="33527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latin typeface="Arial"/>
                <a:cs typeface="Arial"/>
              </a:rPr>
              <a:t>x</a:t>
            </a:r>
            <a:r>
              <a:rPr sz="1200" spc="-180" dirty="0" err="1">
                <a:latin typeface="Arial"/>
                <a:cs typeface="Arial"/>
              </a:rPr>
              <a:t>¯</a:t>
            </a:r>
            <a:r>
              <a:rPr sz="1200" i="1" spc="-44" baseline="-13888" dirty="0" err="1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latin typeface="Arial"/>
                <a:cs typeface="Arial"/>
              </a:rPr>
              <a:t>x</a:t>
            </a:r>
            <a:r>
              <a:rPr sz="1200" spc="-185" dirty="0" err="1">
                <a:latin typeface="Arial"/>
                <a:cs typeface="Arial"/>
              </a:rPr>
              <a:t>¯</a:t>
            </a:r>
            <a:r>
              <a:rPr sz="1200" i="1" spc="-52" baseline="-13888" dirty="0" err="1">
                <a:latin typeface="Arial"/>
                <a:cs typeface="Arial"/>
              </a:rPr>
              <a:t>uc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6" name="object 47">
            <a:extLst>
              <a:ext uri="{FF2B5EF4-FFF2-40B4-BE49-F238E27FC236}">
                <a16:creationId xmlns:a16="http://schemas.microsoft.com/office/drawing/2014/main" id="{790383F4-CB95-0C2E-B670-35B8F484D795}"/>
              </a:ext>
            </a:extLst>
          </p:cNvPr>
          <p:cNvSpPr txBox="1"/>
          <p:nvPr/>
        </p:nvSpPr>
        <p:spPr>
          <a:xfrm>
            <a:off x="2717800" y="2833577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2288CACC-5F2E-ACA1-4A24-398E6B61D238}"/>
              </a:ext>
            </a:extLst>
          </p:cNvPr>
          <p:cNvSpPr/>
          <p:nvPr/>
        </p:nvSpPr>
        <p:spPr>
          <a:xfrm rot="10800000">
            <a:off x="2345214" y="233282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335584A5-9724-E445-B20F-DDA8FAF2B8B6}"/>
              </a:ext>
            </a:extLst>
          </p:cNvPr>
          <p:cNvSpPr/>
          <p:nvPr/>
        </p:nvSpPr>
        <p:spPr>
          <a:xfrm rot="10800000">
            <a:off x="2813305" y="232586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2EDE3BEA-62EA-E58D-4F9A-E9480C63A55F}"/>
              </a:ext>
            </a:extLst>
          </p:cNvPr>
          <p:cNvSpPr/>
          <p:nvPr/>
        </p:nvSpPr>
        <p:spPr>
          <a:xfrm rot="10800000">
            <a:off x="3435349" y="233622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9DCBC3DF-91DE-D3BD-4D8B-68EA6EFD13AD}"/>
              </a:ext>
            </a:extLst>
          </p:cNvPr>
          <p:cNvSpPr/>
          <p:nvPr/>
        </p:nvSpPr>
        <p:spPr>
          <a:xfrm>
            <a:off x="1690598" y="233727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8C9F9156-F35F-AF12-AF19-3102E1438C5B}"/>
              </a:ext>
            </a:extLst>
          </p:cNvPr>
          <p:cNvSpPr/>
          <p:nvPr/>
        </p:nvSpPr>
        <p:spPr>
          <a:xfrm>
            <a:off x="2496202" y="232586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5B38551E-1D4C-2B39-FB35-7C6125C64F21}"/>
              </a:ext>
            </a:extLst>
          </p:cNvPr>
          <p:cNvSpPr/>
          <p:nvPr/>
        </p:nvSpPr>
        <p:spPr>
          <a:xfrm>
            <a:off x="3123997" y="234184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object 46">
            <a:extLst>
              <a:ext uri="{FF2B5EF4-FFF2-40B4-BE49-F238E27FC236}">
                <a16:creationId xmlns:a16="http://schemas.microsoft.com/office/drawing/2014/main" id="{A92D0E61-06CB-074C-236E-FB2975FDC233}"/>
              </a:ext>
            </a:extLst>
          </p:cNvPr>
          <p:cNvSpPr txBox="1"/>
          <p:nvPr/>
        </p:nvSpPr>
        <p:spPr>
          <a:xfrm>
            <a:off x="1120242" y="2308974"/>
            <a:ext cx="33527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latin typeface="Arial"/>
                <a:cs typeface="Arial"/>
              </a:rPr>
              <a:t>x</a:t>
            </a:r>
            <a:r>
              <a:rPr sz="1200" spc="-180" dirty="0" err="1">
                <a:latin typeface="Arial"/>
                <a:cs typeface="Arial"/>
              </a:rPr>
              <a:t>¯</a:t>
            </a:r>
            <a:r>
              <a:rPr sz="1200" i="1" spc="-44" baseline="-13888" dirty="0" err="1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latin typeface="Arial"/>
                <a:cs typeface="Arial"/>
              </a:rPr>
              <a:t>x</a:t>
            </a:r>
            <a:r>
              <a:rPr sz="1200" spc="-185" dirty="0" err="1">
                <a:latin typeface="Arial"/>
                <a:cs typeface="Arial"/>
              </a:rPr>
              <a:t>¯</a:t>
            </a:r>
            <a:r>
              <a:rPr sz="1200" i="1" spc="-52" baseline="-13888" dirty="0" err="1">
                <a:latin typeface="Arial"/>
                <a:cs typeface="Arial"/>
              </a:rPr>
              <a:t>uc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4086AAD7-307C-CCBE-EFE7-A62E880C3E8F}"/>
              </a:ext>
            </a:extLst>
          </p:cNvPr>
          <p:cNvSpPr/>
          <p:nvPr/>
        </p:nvSpPr>
        <p:spPr>
          <a:xfrm rot="10800000">
            <a:off x="1421131" y="233584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5F9FDEF5-93A8-4AC5-139F-0587D21DCACC}"/>
              </a:ext>
            </a:extLst>
          </p:cNvPr>
          <p:cNvSpPr/>
          <p:nvPr/>
        </p:nvSpPr>
        <p:spPr>
          <a:xfrm>
            <a:off x="1097639" y="23364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object 46">
            <a:extLst>
              <a:ext uri="{FF2B5EF4-FFF2-40B4-BE49-F238E27FC236}">
                <a16:creationId xmlns:a16="http://schemas.microsoft.com/office/drawing/2014/main" id="{82400B73-20B2-9700-B1DB-51B8919C27DD}"/>
              </a:ext>
            </a:extLst>
          </p:cNvPr>
          <p:cNvSpPr txBox="1"/>
          <p:nvPr/>
        </p:nvSpPr>
        <p:spPr>
          <a:xfrm>
            <a:off x="2405419" y="2732742"/>
            <a:ext cx="33527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latin typeface="Arial"/>
                <a:cs typeface="Arial"/>
              </a:rPr>
              <a:t>x</a:t>
            </a:r>
            <a:r>
              <a:rPr sz="1200" spc="-180" dirty="0" err="1">
                <a:latin typeface="Arial"/>
                <a:cs typeface="Arial"/>
              </a:rPr>
              <a:t>¯</a:t>
            </a:r>
            <a:r>
              <a:rPr sz="1200" i="1" spc="-44" baseline="-13888" dirty="0" err="1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latin typeface="Arial"/>
                <a:cs typeface="Arial"/>
              </a:rPr>
              <a:t>x</a:t>
            </a:r>
            <a:r>
              <a:rPr sz="1200" spc="-185" dirty="0" err="1">
                <a:latin typeface="Arial"/>
                <a:cs typeface="Arial"/>
              </a:rPr>
              <a:t>¯</a:t>
            </a:r>
            <a:r>
              <a:rPr sz="1200" i="1" spc="-52" baseline="-13888" dirty="0" err="1">
                <a:latin typeface="Arial"/>
                <a:cs typeface="Arial"/>
              </a:rPr>
              <a:t>uc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10F9214C-0D4F-8BF6-9BFB-A810B9EA2397}"/>
              </a:ext>
            </a:extLst>
          </p:cNvPr>
          <p:cNvSpPr/>
          <p:nvPr/>
        </p:nvSpPr>
        <p:spPr>
          <a:xfrm rot="10800000">
            <a:off x="2712577" y="276023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20593098-6898-0BE9-12B7-33622292F157}"/>
              </a:ext>
            </a:extLst>
          </p:cNvPr>
          <p:cNvSpPr/>
          <p:nvPr/>
        </p:nvSpPr>
        <p:spPr>
          <a:xfrm>
            <a:off x="2382816" y="276023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163A99D-0B77-8110-2C22-FB44483EDD20}"/>
                  </a:ext>
                </a:extLst>
              </p:cNvPr>
              <p:cNvSpPr txBox="1"/>
              <p:nvPr/>
            </p:nvSpPr>
            <p:spPr>
              <a:xfrm>
                <a:off x="860289" y="2330245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163A99D-0B77-8110-2C22-FB44483E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9" y="2330245"/>
                <a:ext cx="197746" cy="350609"/>
              </a:xfrm>
              <a:prstGeom prst="rect">
                <a:avLst/>
              </a:prstGeom>
              <a:blipFill>
                <a:blip r:embed="rId6"/>
                <a:stretch>
                  <a:fillRect l="-15152" t="-3448" r="-15152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/>
          <p:nvPr/>
        </p:nvSpPr>
        <p:spPr>
          <a:xfrm>
            <a:off x="110528" y="1906313"/>
            <a:ext cx="153924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95"/>
              </a:spcBef>
            </a:pPr>
            <a:r>
              <a:rPr sz="1000" i="1" spc="80" dirty="0">
                <a:latin typeface="Hack"/>
                <a:cs typeface="Hack"/>
              </a:rPr>
              <a:t>−</a:t>
            </a:r>
            <a:r>
              <a:rPr sz="1000" spc="80" dirty="0">
                <a:latin typeface="Times New Roman"/>
                <a:cs typeface="Times New Roman"/>
              </a:rPr>
              <a:t>1</a:t>
            </a:r>
            <a:r>
              <a:rPr sz="1000" spc="245" dirty="0">
                <a:latin typeface="Times New Roman"/>
                <a:cs typeface="Times New Roman"/>
              </a:rPr>
              <a:t>  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1000" spc="-30" dirty="0">
                <a:latin typeface="Times New Roman"/>
                <a:cs typeface="Times New Roman"/>
              </a:rPr>
              <a:t> </a:t>
            </a:r>
            <a:r>
              <a:rPr lang="en-US" sz="1000" i="1" spc="170" dirty="0">
                <a:latin typeface="Hack"/>
                <a:cs typeface="Hack"/>
              </a:rPr>
              <a:t>−</a:t>
            </a:r>
            <a:r>
              <a:rPr lang="en-US" sz="1000" i="1" spc="-380" dirty="0">
                <a:latin typeface="Hack"/>
                <a:cs typeface="Hack"/>
              </a:rPr>
              <a:t> </a:t>
            </a:r>
            <a:r>
              <a:rPr lang="en-US" sz="1000" i="1" dirty="0">
                <a:latin typeface="Arial"/>
                <a:cs typeface="Arial"/>
              </a:rPr>
              <a:t>k</a:t>
            </a:r>
            <a:r>
              <a:rPr lang="en-US" sz="1000" i="1" spc="375" dirty="0">
                <a:latin typeface="Arial"/>
                <a:cs typeface="Arial"/>
              </a:rPr>
              <a:t> </a:t>
            </a:r>
            <a:r>
              <a:rPr lang="en-US" sz="1000" i="1" spc="170" dirty="0">
                <a:latin typeface="Hack"/>
                <a:cs typeface="Hack"/>
              </a:rPr>
              <a:t>−</a:t>
            </a:r>
            <a:r>
              <a:rPr lang="en-US" sz="1000" i="1" spc="-380" dirty="0">
                <a:latin typeface="Hack"/>
                <a:cs typeface="Hack"/>
              </a:rPr>
              <a:t> </a:t>
            </a:r>
            <a:r>
              <a:rPr lang="en-US" sz="1000" i="1" spc="-50" dirty="0">
                <a:latin typeface="Arial"/>
                <a:cs typeface="Arial"/>
              </a:rPr>
              <a:t>k</a:t>
            </a:r>
            <a:endParaRPr lang="en-US" sz="1000" dirty="0">
              <a:latin typeface="Arial"/>
              <a:cs typeface="Arial"/>
            </a:endParaRPr>
          </a:p>
          <a:p>
            <a:pPr marR="762000" algn="r">
              <a:lnSpc>
                <a:spcPts val="1195"/>
              </a:lnSpc>
              <a:spcBef>
                <a:spcPts val="5"/>
              </a:spcBef>
              <a:tabLst>
                <a:tab pos="407034" algn="l"/>
                <a:tab pos="619125" algn="l"/>
              </a:tabLst>
            </a:pPr>
            <a:r>
              <a:rPr lang="en-US" sz="1000" i="1" dirty="0">
                <a:latin typeface="Arial"/>
                <a:cs typeface="Arial"/>
              </a:rPr>
              <a:t>P</a:t>
            </a:r>
            <a:r>
              <a:rPr lang="en-US" sz="1000" i="1" spc="45" dirty="0">
                <a:latin typeface="Arial"/>
                <a:cs typeface="Arial"/>
              </a:rPr>
              <a:t> </a:t>
            </a:r>
            <a:r>
              <a:rPr lang="en-US" sz="1000" spc="120" dirty="0">
                <a:latin typeface="Arial"/>
                <a:cs typeface="Arial"/>
              </a:rPr>
              <a:t>=</a:t>
            </a:r>
            <a:r>
              <a:rPr lang="en-US" sz="1000" dirty="0">
                <a:latin typeface="Arial"/>
                <a:cs typeface="Arial"/>
              </a:rPr>
              <a:t>	</a:t>
            </a:r>
            <a:r>
              <a:rPr lang="en-US" sz="1000" spc="-50" dirty="0">
                <a:latin typeface="Times New Roman"/>
                <a:cs typeface="Times New Roman"/>
              </a:rPr>
              <a:t>0</a:t>
            </a:r>
            <a:r>
              <a:rPr lang="en-US" sz="1000" dirty="0">
                <a:latin typeface="Times New Roman"/>
                <a:cs typeface="Times New Roman"/>
              </a:rPr>
              <a:t>	</a:t>
            </a:r>
            <a:r>
              <a:rPr lang="en-US" sz="1000" i="1" spc="-25" dirty="0">
                <a:latin typeface="Arial"/>
                <a:cs typeface="Arial"/>
              </a:rPr>
              <a:t>k</a:t>
            </a:r>
            <a:r>
              <a:rPr lang="en-US" sz="1050" spc="-37" baseline="-11904" dirty="0">
                <a:latin typeface="Arial"/>
                <a:cs typeface="Arial"/>
              </a:rPr>
              <a:t>1</a:t>
            </a:r>
            <a:endParaRPr lang="en-US" sz="1050" baseline="-11904" dirty="0">
              <a:latin typeface="Arial"/>
              <a:cs typeface="Arial"/>
            </a:endParaRPr>
          </a:p>
          <a:p>
            <a:pPr marR="762000" algn="r">
              <a:lnSpc>
                <a:spcPts val="1195"/>
              </a:lnSpc>
              <a:tabLst>
                <a:tab pos="211454" algn="l"/>
              </a:tabLst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96300" y="2568046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475" algn="l"/>
                <a:tab pos="861694" algn="l"/>
              </a:tabLst>
            </a:pPr>
            <a:r>
              <a:rPr sz="1500" spc="-75" baseline="2777" dirty="0">
                <a:latin typeface="Times New Roman"/>
                <a:cs typeface="Times New Roman"/>
              </a:rPr>
              <a:t>0</a:t>
            </a:r>
            <a:r>
              <a:rPr sz="1500" baseline="2777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r>
              <a:rPr sz="1000" i="1" dirty="0">
                <a:latin typeface="Arial"/>
                <a:cs typeface="Arial"/>
              </a:rPr>
              <a:t>	B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65" dirty="0">
                <a:latin typeface="Arial"/>
                <a:cs typeface="Arial"/>
              </a:rPr>
              <a:t> </a:t>
            </a:r>
            <a:r>
              <a:rPr sz="1500" u="sng" spc="847" baseline="2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00" baseline="2777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7227" y="2059411"/>
            <a:ext cx="624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8005" algn="l"/>
              </a:tabLst>
            </a:pP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29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spc="130" dirty="0">
                <a:latin typeface="Arial"/>
                <a:cs typeface="Arial"/>
              </a:rPr>
              <a:t>=</a:t>
            </a:r>
            <a:r>
              <a:rPr lang="zh-CN" altLang="en-US" sz="1000" dirty="0">
                <a:latin typeface="Arial"/>
                <a:cs typeface="Arial"/>
              </a:rPr>
              <a:t>	</a:t>
            </a:r>
            <a:r>
              <a:rPr sz="1000" spc="-60" dirty="0">
                <a:latin typeface="Times New Roman"/>
                <a:cs typeface="Times New Roman"/>
              </a:rPr>
              <a:t>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07488" y="1906313"/>
            <a:ext cx="228282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  <a:tabLst>
                <a:tab pos="1683385" algn="l"/>
              </a:tabLst>
            </a:pPr>
            <a:r>
              <a:rPr sz="1000" i="1" spc="55" dirty="0">
                <a:latin typeface="Hack"/>
                <a:cs typeface="Hack"/>
              </a:rPr>
              <a:t>−</a:t>
            </a:r>
            <a:r>
              <a:rPr sz="1000" spc="5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0" dirty="0">
                <a:latin typeface="Times New Roman"/>
                <a:cs typeface="Times New Roman"/>
              </a:rPr>
              <a:t>1</a:t>
            </a:r>
            <a:r>
              <a:rPr sz="1000" i="1" spc="-20" dirty="0">
                <a:latin typeface="Arial"/>
                <a:cs typeface="Arial"/>
              </a:rPr>
              <a:t>/k</a:t>
            </a:r>
            <a:r>
              <a:rPr sz="1050" spc="-30" baseline="-11904" dirty="0">
                <a:latin typeface="Arial"/>
                <a:cs typeface="Arial"/>
              </a:rPr>
              <a:t>1</a:t>
            </a:r>
            <a:endParaRPr sz="1050" baseline="-11904" dirty="0">
              <a:latin typeface="Arial"/>
              <a:cs typeface="Arial"/>
            </a:endParaRPr>
          </a:p>
          <a:p>
            <a:pPr marL="249554">
              <a:lnSpc>
                <a:spcPts val="1195"/>
              </a:lnSpc>
              <a:spcBef>
                <a:spcPts val="5"/>
              </a:spcBef>
              <a:tabLst>
                <a:tab pos="515620" algn="l"/>
                <a:tab pos="747395" algn="l"/>
                <a:tab pos="1136650" algn="l"/>
                <a:tab pos="1417955" algn="l"/>
                <a:tab pos="1683385" algn="l"/>
                <a:tab pos="2130425" algn="l"/>
              </a:tabLst>
            </a:pPr>
            <a:r>
              <a:rPr sz="100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04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spc="130" dirty="0">
                <a:latin typeface="Arial"/>
                <a:cs typeface="Arial"/>
              </a:rPr>
              <a:t>=</a:t>
            </a:r>
            <a:r>
              <a:rPr lang="zh-CN" altLang="en-US"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0" dirty="0">
                <a:latin typeface="Times New Roman"/>
                <a:cs typeface="Times New Roman"/>
              </a:rPr>
              <a:t>1</a:t>
            </a:r>
            <a:r>
              <a:rPr sz="1000" i="1" spc="-20" dirty="0">
                <a:latin typeface="Arial"/>
                <a:cs typeface="Arial"/>
              </a:rPr>
              <a:t>/k</a:t>
            </a:r>
            <a:r>
              <a:rPr sz="1050" spc="-30" baseline="-11904" dirty="0">
                <a:latin typeface="Arial"/>
                <a:cs typeface="Arial"/>
              </a:rPr>
              <a:t>1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 dirty="0">
              <a:latin typeface="Times New Roman"/>
              <a:cs typeface="Times New Roman"/>
            </a:endParaRPr>
          </a:p>
          <a:p>
            <a:pPr marL="38100">
              <a:lnSpc>
                <a:spcPts val="1195"/>
              </a:lnSpc>
              <a:tabLst>
                <a:tab pos="249554" algn="l"/>
                <a:tab pos="515620" algn="l"/>
                <a:tab pos="1417955" algn="l"/>
                <a:tab pos="2130425" algn="l"/>
              </a:tabLst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	0</a:t>
            </a:r>
            <a:r>
              <a:rPr sz="1000" spc="245" dirty="0">
                <a:latin typeface="Times New Roman"/>
                <a:cs typeface="Times New Roman"/>
              </a:rPr>
              <a:t>  </a:t>
            </a:r>
            <a:r>
              <a:rPr sz="1000" i="1" spc="55" dirty="0">
                <a:latin typeface="Hack"/>
                <a:cs typeface="Hack"/>
              </a:rPr>
              <a:t>−</a:t>
            </a:r>
            <a:r>
              <a:rPr sz="1000" i="1" spc="55" dirty="0">
                <a:latin typeface="Arial"/>
                <a:cs typeface="Arial"/>
              </a:rPr>
              <a:t>k</a:t>
            </a:r>
            <a:r>
              <a:rPr sz="1050" spc="82" baseline="-11904" dirty="0">
                <a:latin typeface="Arial"/>
                <a:cs typeface="Arial"/>
              </a:rPr>
              <a:t>2</a:t>
            </a:r>
            <a:r>
              <a:rPr sz="1000" i="1" spc="55" dirty="0">
                <a:latin typeface="Arial"/>
                <a:cs typeface="Arial"/>
              </a:rPr>
              <a:t>/k</a:t>
            </a:r>
            <a:r>
              <a:rPr sz="1050" spc="82" baseline="-11904" dirty="0">
                <a:latin typeface="Arial"/>
                <a:cs typeface="Arial"/>
              </a:rPr>
              <a:t>1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1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237" y="914143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245" y="987525"/>
            <a:ext cx="1111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283" y="1170989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836" y="1210873"/>
            <a:ext cx="704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454" y="1281071"/>
            <a:ext cx="257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F</a:t>
            </a:r>
            <a:r>
              <a:rPr sz="1200" i="1" spc="-37" baseline="-13888" dirty="0">
                <a:latin typeface="Arial"/>
                <a:cs typeface="Arial"/>
              </a:rPr>
              <a:t>k</a:t>
            </a:r>
            <a:r>
              <a:rPr sz="900" spc="-37" baseline="-27777" dirty="0">
                <a:latin typeface="Arial"/>
                <a:cs typeface="Arial"/>
              </a:rPr>
              <a:t>2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854" y="1098877"/>
            <a:ext cx="542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sz="1200" i="1" spc="-50" dirty="0">
                <a:latin typeface="Arial"/>
                <a:cs typeface="Arial"/>
              </a:rPr>
              <a:t>F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9992" y="914143"/>
            <a:ext cx="1444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765" algn="l"/>
                <a:tab pos="1047115" algn="l"/>
              </a:tabLst>
            </a:pPr>
            <a:r>
              <a:rPr sz="1200" i="1" spc="60" dirty="0">
                <a:latin typeface="Hack"/>
                <a:cs typeface="Hack"/>
              </a:rPr>
              <a:t>−</a:t>
            </a:r>
            <a:r>
              <a:rPr sz="1200" i="1" spc="60" dirty="0">
                <a:latin typeface="Arial"/>
                <a:cs typeface="Arial"/>
              </a:rPr>
              <a:t>b/m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50" dirty="0">
                <a:latin typeface="Hack"/>
                <a:cs typeface="Hack"/>
              </a:rPr>
              <a:t>−</a:t>
            </a:r>
            <a:r>
              <a:rPr sz="1200" spc="50" dirty="0">
                <a:latin typeface="Arial"/>
                <a:cs typeface="Arial"/>
              </a:rPr>
              <a:t>1</a:t>
            </a:r>
            <a:r>
              <a:rPr sz="1200" i="1" spc="50" dirty="0">
                <a:latin typeface="Arial"/>
                <a:cs typeface="Arial"/>
              </a:rPr>
              <a:t>/m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50" dirty="0">
                <a:latin typeface="Hack"/>
                <a:cs typeface="Hack"/>
              </a:rPr>
              <a:t>−</a:t>
            </a:r>
            <a:r>
              <a:rPr sz="1200" spc="50" dirty="0">
                <a:latin typeface="Arial"/>
                <a:cs typeface="Arial"/>
              </a:rPr>
              <a:t>1</a:t>
            </a:r>
            <a:r>
              <a:rPr sz="1200" i="1" spc="50" dirty="0">
                <a:latin typeface="Arial"/>
                <a:cs typeface="Arial"/>
              </a:rPr>
              <a:t>/m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5580" y="1097607"/>
            <a:ext cx="2025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i="1" spc="-55" dirty="0">
                <a:latin typeface="Arial"/>
                <a:cs typeface="Arial"/>
              </a:rPr>
              <a:t>k</a:t>
            </a:r>
            <a:r>
              <a:rPr sz="1200" spc="-82" baseline="-13888" dirty="0">
                <a:latin typeface="Arial"/>
                <a:cs typeface="Arial"/>
              </a:rPr>
              <a:t>1</a:t>
            </a:r>
            <a:r>
              <a:rPr sz="1200" spc="750" baseline="-13888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k</a:t>
            </a:r>
            <a:r>
              <a:rPr sz="1200" spc="-82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7334" y="1097607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1358" y="1097607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18627" y="892175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6622" y="965557"/>
            <a:ext cx="1111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6673" y="1149021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39213" y="1188905"/>
            <a:ext cx="704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6831" y="1259103"/>
            <a:ext cx="257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F</a:t>
            </a:r>
            <a:r>
              <a:rPr sz="1200" i="1" spc="-37" baseline="-13888" dirty="0">
                <a:latin typeface="Arial"/>
                <a:cs typeface="Arial"/>
              </a:rPr>
              <a:t>k</a:t>
            </a:r>
            <a:r>
              <a:rPr sz="900" spc="-37" baseline="-27777" dirty="0">
                <a:latin typeface="Arial"/>
                <a:cs typeface="Arial"/>
              </a:rPr>
              <a:t>2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02231" y="1076909"/>
            <a:ext cx="533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4495" algn="l"/>
              </a:tabLst>
            </a:pPr>
            <a:r>
              <a:rPr sz="1200" i="1" spc="-50" dirty="0">
                <a:latin typeface="Arial"/>
                <a:cs typeface="Arial"/>
              </a:rPr>
              <a:t>F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08503" y="892175"/>
            <a:ext cx="2921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/m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10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5818" y="1045019"/>
            <a:ext cx="287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200" spc="-150" dirty="0">
                <a:latin typeface="Arial"/>
                <a:cs typeface="Arial"/>
              </a:rPr>
              <a:t>    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800" i="1" spc="-135" baseline="-11574" dirty="0">
                <a:latin typeface="Arial"/>
                <a:cs typeface="Arial"/>
              </a:rPr>
              <a:t>F</a:t>
            </a:r>
            <a:endParaRPr sz="1800" baseline="-11574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928" y="1606026"/>
            <a:ext cx="10922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524" y="1823138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95" dirty="0">
                <a:latin typeface="Arial"/>
                <a:cs typeface="Arial"/>
              </a:rPr>
              <a:t> </a:t>
            </a:r>
            <a:r>
              <a:rPr sz="1500" spc="-75" baseline="-44444" dirty="0">
                <a:latin typeface="Times New Roman"/>
                <a:cs typeface="Times New Roman"/>
              </a:rPr>
              <a:t>1</a:t>
            </a:r>
            <a:endParaRPr sz="1500" baseline="-44444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768" y="1962345"/>
            <a:ext cx="34671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480" algn="l"/>
              </a:tabLst>
            </a:pPr>
            <a:r>
              <a:rPr sz="700" spc="-50" dirty="0">
                <a:latin typeface="Arial"/>
                <a:cs typeface="Arial"/>
              </a:rPr>
              <a:t>1</a:t>
            </a:r>
            <a:r>
              <a:rPr lang="en-US" sz="700" spc="-50" dirty="0">
                <a:latin typeface="Arial"/>
                <a:cs typeface="Arial"/>
              </a:rPr>
              <a:t>          </a:t>
            </a:r>
            <a:r>
              <a:rPr sz="700" spc="-50" dirty="0"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1806" y="2058154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25" dirty="0">
                <a:latin typeface="Hack"/>
                <a:cs typeface="Hack"/>
              </a:rPr>
              <a:t>−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50" spc="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1806" y="2209982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25" dirty="0">
                <a:latin typeface="Hack"/>
                <a:cs typeface="Hack"/>
              </a:rPr>
              <a:t>−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50" spc="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07233" y="1823161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5" baseline="-44444" dirty="0">
                <a:latin typeface="Times New Roman"/>
                <a:cs typeface="Times New Roman"/>
              </a:rPr>
              <a:t>1</a:t>
            </a:r>
            <a:endParaRPr sz="1500" baseline="-44444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83492" y="1761875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latin typeface="Times New Roman"/>
                <a:cs typeface="Times New Roman"/>
              </a:rPr>
              <a:t>0</a:t>
            </a:r>
            <a:r>
              <a:rPr sz="1500" spc="359" baseline="-44444" dirty="0">
                <a:latin typeface="Times New Roman"/>
                <a:cs typeface="Times New Roman"/>
              </a:rPr>
              <a:t> </a:t>
            </a:r>
            <a:r>
              <a:rPr lang="en-US" sz="1500" spc="359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62147" y="2045134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latin typeface="Arial"/>
                <a:cs typeface="Arial"/>
              </a:rPr>
              <a:t>−</a:t>
            </a:r>
            <a:r>
              <a:rPr sz="700" spc="7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3034" y="1764089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latin typeface="Times New Roman"/>
                <a:cs typeface="Times New Roman"/>
              </a:rPr>
              <a:t>0</a:t>
            </a:r>
            <a:r>
              <a:rPr sz="1500" spc="359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1170" y="2536423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¯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6915" y="2553769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latin typeface="Arial"/>
                <a:cs typeface="Arial"/>
              </a:rPr>
              <a:t>−</a:t>
            </a:r>
            <a:r>
              <a:rPr sz="700" spc="7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2913" y="2568046"/>
            <a:ext cx="873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700" algn="l"/>
              </a:tabLst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r>
              <a:rPr sz="1000" i="1" dirty="0">
                <a:latin typeface="Arial"/>
                <a:cs typeface="Arial"/>
              </a:rPr>
              <a:t>	AM</a:t>
            </a:r>
            <a:r>
              <a:rPr sz="1000" i="1" spc="110" dirty="0">
                <a:latin typeface="Arial"/>
                <a:cs typeface="Arial"/>
              </a:rPr>
              <a:t> </a:t>
            </a:r>
            <a:r>
              <a:rPr sz="1000" spc="130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08544" y="2324199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95" dirty="0">
                <a:latin typeface="Arial"/>
                <a:cs typeface="Arial"/>
              </a:rPr>
              <a:t> </a:t>
            </a:r>
            <a:r>
              <a:rPr sz="1500" spc="-75" baseline="-44444" dirty="0">
                <a:latin typeface="Times New Roman"/>
                <a:cs typeface="Times New Roman"/>
              </a:rPr>
              <a:t>0</a:t>
            </a:r>
            <a:endParaRPr sz="1500" baseline="-44444" dirty="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119873" y="2442832"/>
            <a:ext cx="1118235" cy="311785"/>
            <a:chOff x="1119873" y="2442832"/>
            <a:chExt cx="1118235" cy="311785"/>
          </a:xfrm>
        </p:grpSpPr>
        <p:sp>
          <p:nvSpPr>
            <p:cNvPr id="55" name="object 55"/>
            <p:cNvSpPr/>
            <p:nvPr/>
          </p:nvSpPr>
          <p:spPr>
            <a:xfrm>
              <a:off x="2045741" y="244537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45741" y="259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413" y="2751556"/>
              <a:ext cx="1113155" cy="0"/>
            </a:xfrm>
            <a:custGeom>
              <a:avLst/>
              <a:gdLst/>
              <a:ahLst/>
              <a:cxnLst/>
              <a:rect l="l" t="t" r="r" b="b"/>
              <a:pathLst>
                <a:path w="1113155">
                  <a:moveTo>
                    <a:pt x="0" y="0"/>
                  </a:moveTo>
                  <a:lnTo>
                    <a:pt x="111309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72984" y="2721145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45741" y="275408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70913" y="2262167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latin typeface="Times New Roman"/>
                <a:cs typeface="Times New Roman"/>
              </a:rPr>
              <a:t>1</a:t>
            </a:r>
            <a:r>
              <a:rPr sz="1500" spc="359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47584" y="2412420"/>
            <a:ext cx="1431925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1315" algn="ctr">
              <a:lnSpc>
                <a:spcPts val="1090"/>
              </a:lnSpc>
              <a:spcBef>
                <a:spcPts val="95"/>
              </a:spcBef>
            </a:pP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434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50" spc="135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)</a:t>
            </a:r>
            <a:endParaRPr lang="zh-CN" altLang="en-US" sz="1000" dirty="0">
              <a:latin typeface="Arial"/>
              <a:cs typeface="Arial"/>
            </a:endParaRPr>
          </a:p>
          <a:p>
            <a:pPr marL="1317625">
              <a:lnSpc>
                <a:spcPts val="600"/>
              </a:lnSpc>
            </a:pPr>
            <a:endParaRPr lang="zh-CN" altLang="en-US" sz="1000" dirty="0">
              <a:latin typeface="Arial"/>
              <a:cs typeface="Arial"/>
            </a:endParaRPr>
          </a:p>
          <a:p>
            <a:pPr marL="38100">
              <a:lnSpc>
                <a:spcPts val="710"/>
              </a:lnSpc>
              <a:tabLst>
                <a:tab pos="450215" algn="l"/>
                <a:tab pos="1087755" algn="l"/>
              </a:tabLst>
            </a:pPr>
            <a:r>
              <a:rPr sz="1000" spc="-50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55" dirty="0">
                <a:latin typeface="Hack"/>
                <a:cs typeface="Hack"/>
              </a:rPr>
              <a:t>−</a:t>
            </a:r>
            <a:r>
              <a:rPr sz="1000" spc="5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	</a:t>
            </a:r>
            <a:endParaRPr sz="1500" baseline="11111" dirty="0">
              <a:latin typeface="Arial"/>
              <a:cs typeface="Arial"/>
            </a:endParaRPr>
          </a:p>
          <a:p>
            <a:pPr marR="360680" algn="ctr">
              <a:lnSpc>
                <a:spcPct val="100000"/>
              </a:lnSpc>
              <a:spcBef>
                <a:spcPts val="35"/>
              </a:spcBef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11145" y="2553769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latin typeface="Arial"/>
                <a:cs typeface="Arial"/>
              </a:rPr>
              <a:t>−</a:t>
            </a:r>
            <a:r>
              <a:rPr sz="700" spc="7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57597" y="2568046"/>
            <a:ext cx="1524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lang="en-US" sz="1000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96300" y="2721145"/>
            <a:ext cx="1349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2540" algn="l"/>
              </a:tabLst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78699" y="2278587"/>
            <a:ext cx="43497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50" dirty="0">
                <a:latin typeface="Arial"/>
                <a:cs typeface="Arial"/>
              </a:rPr>
              <a:t> </a:t>
            </a:r>
            <a:r>
              <a:rPr sz="1500" baseline="-44444" dirty="0">
                <a:latin typeface="Times New Roman"/>
                <a:cs typeface="Times New Roman"/>
              </a:rPr>
              <a:t>1</a:t>
            </a:r>
            <a:r>
              <a:rPr sz="1500" spc="277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548A498-3FBF-6E93-EA7B-9ACEABE6BA5A}"/>
                  </a:ext>
                </a:extLst>
              </p:cNvPr>
              <p:cNvSpPr txBox="1"/>
              <p:nvPr/>
            </p:nvSpPr>
            <p:spPr>
              <a:xfrm>
                <a:off x="303387" y="1006652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548A498-3FBF-6E93-EA7B-9ACEABE6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7" y="1006652"/>
                <a:ext cx="197746" cy="350609"/>
              </a:xfrm>
              <a:prstGeom prst="rect">
                <a:avLst/>
              </a:prstGeom>
              <a:blipFill>
                <a:blip r:embed="rId3"/>
                <a:stretch>
                  <a:fillRect l="-18750" t="-3448" r="-15625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bject 66">
            <a:extLst>
              <a:ext uri="{FF2B5EF4-FFF2-40B4-BE49-F238E27FC236}">
                <a16:creationId xmlns:a16="http://schemas.microsoft.com/office/drawing/2014/main" id="{2CF8B718-E19F-F5CD-D6DF-24C39247E1F4}"/>
              </a:ext>
            </a:extLst>
          </p:cNvPr>
          <p:cNvSpPr txBox="1"/>
          <p:nvPr/>
        </p:nvSpPr>
        <p:spPr>
          <a:xfrm>
            <a:off x="3632284" y="1758860"/>
            <a:ext cx="43497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50" dirty="0">
                <a:latin typeface="Arial"/>
                <a:cs typeface="Arial"/>
              </a:rPr>
              <a:t> </a:t>
            </a:r>
            <a:r>
              <a:rPr sz="1500" baseline="-44444" dirty="0">
                <a:latin typeface="Times New Roman"/>
                <a:cs typeface="Times New Roman"/>
              </a:rPr>
              <a:t>1</a:t>
            </a:r>
            <a:r>
              <a:rPr sz="1500" spc="277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AC3806C9-0B24-4F24-4ADF-CF42739EA074}"/>
              </a:ext>
            </a:extLst>
          </p:cNvPr>
          <p:cNvSpPr/>
          <p:nvPr/>
        </p:nvSpPr>
        <p:spPr>
          <a:xfrm>
            <a:off x="525133" y="973140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E16D5EB6-1288-4441-378D-673D752437D5}"/>
              </a:ext>
            </a:extLst>
          </p:cNvPr>
          <p:cNvSpPr/>
          <p:nvPr/>
        </p:nvSpPr>
        <p:spPr>
          <a:xfrm rot="10800000">
            <a:off x="814197" y="973140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14388C91-F8C1-9815-D889-C338E62C292E}"/>
              </a:ext>
            </a:extLst>
          </p:cNvPr>
          <p:cNvSpPr/>
          <p:nvPr/>
        </p:nvSpPr>
        <p:spPr>
          <a:xfrm>
            <a:off x="1252641" y="956713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D71B0B05-CC03-0A65-61E6-8B20E9BBAF69}"/>
              </a:ext>
            </a:extLst>
          </p:cNvPr>
          <p:cNvSpPr/>
          <p:nvPr/>
        </p:nvSpPr>
        <p:spPr>
          <a:xfrm rot="10800000">
            <a:off x="2716531" y="956713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6D61EAAB-343E-02E0-FFDE-53A40A6C8322}"/>
              </a:ext>
            </a:extLst>
          </p:cNvPr>
          <p:cNvSpPr/>
          <p:nvPr/>
        </p:nvSpPr>
        <p:spPr>
          <a:xfrm>
            <a:off x="3588679" y="938309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C8872709-88A1-37A4-1105-00478968154D}"/>
              </a:ext>
            </a:extLst>
          </p:cNvPr>
          <p:cNvSpPr/>
          <p:nvPr/>
        </p:nvSpPr>
        <p:spPr>
          <a:xfrm rot="10800000">
            <a:off x="3903767" y="938309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90045500-4499-603C-3E05-67205E7E3FA7}"/>
              </a:ext>
            </a:extLst>
          </p:cNvPr>
          <p:cNvSpPr/>
          <p:nvPr/>
        </p:nvSpPr>
        <p:spPr>
          <a:xfrm>
            <a:off x="486851" y="1928181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C0BC1E69-DD54-EA4B-A480-25BFBB6D7A22}"/>
              </a:ext>
            </a:extLst>
          </p:cNvPr>
          <p:cNvSpPr/>
          <p:nvPr/>
        </p:nvSpPr>
        <p:spPr>
          <a:xfrm rot="10800000">
            <a:off x="1573531" y="1928180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558A9B15-6780-CEF3-9D06-B6D31BFCDAFC}"/>
              </a:ext>
            </a:extLst>
          </p:cNvPr>
          <p:cNvSpPr/>
          <p:nvPr/>
        </p:nvSpPr>
        <p:spPr>
          <a:xfrm>
            <a:off x="2248650" y="1924740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46E380F6-5F37-9E02-D5E7-A8EF4A3AD006}"/>
              </a:ext>
            </a:extLst>
          </p:cNvPr>
          <p:cNvSpPr/>
          <p:nvPr/>
        </p:nvSpPr>
        <p:spPr>
          <a:xfrm rot="10800000">
            <a:off x="2945131" y="1924739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中括号 83">
            <a:extLst>
              <a:ext uri="{FF2B5EF4-FFF2-40B4-BE49-F238E27FC236}">
                <a16:creationId xmlns:a16="http://schemas.microsoft.com/office/drawing/2014/main" id="{60C77AE7-08BE-7D7D-882F-37F6E37678C2}"/>
              </a:ext>
            </a:extLst>
          </p:cNvPr>
          <p:cNvSpPr/>
          <p:nvPr/>
        </p:nvSpPr>
        <p:spPr>
          <a:xfrm>
            <a:off x="3642649" y="1922439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中括号 84">
            <a:extLst>
              <a:ext uri="{FF2B5EF4-FFF2-40B4-BE49-F238E27FC236}">
                <a16:creationId xmlns:a16="http://schemas.microsoft.com/office/drawing/2014/main" id="{8B974F31-F6ED-6537-6261-E47BCFA31D58}"/>
              </a:ext>
            </a:extLst>
          </p:cNvPr>
          <p:cNvSpPr/>
          <p:nvPr/>
        </p:nvSpPr>
        <p:spPr>
          <a:xfrm rot="10800000">
            <a:off x="4545331" y="1922438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左中括号 85">
            <a:extLst>
              <a:ext uri="{FF2B5EF4-FFF2-40B4-BE49-F238E27FC236}">
                <a16:creationId xmlns:a16="http://schemas.microsoft.com/office/drawing/2014/main" id="{E7500967-7FFA-617E-5093-99241652AAD4}"/>
              </a:ext>
            </a:extLst>
          </p:cNvPr>
          <p:cNvSpPr/>
          <p:nvPr/>
        </p:nvSpPr>
        <p:spPr>
          <a:xfrm>
            <a:off x="1061417" y="2455086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左中括号 86">
            <a:extLst>
              <a:ext uri="{FF2B5EF4-FFF2-40B4-BE49-F238E27FC236}">
                <a16:creationId xmlns:a16="http://schemas.microsoft.com/office/drawing/2014/main" id="{52DAB1B5-0FA8-E02B-4470-3C649379A936}"/>
              </a:ext>
            </a:extLst>
          </p:cNvPr>
          <p:cNvSpPr/>
          <p:nvPr/>
        </p:nvSpPr>
        <p:spPr>
          <a:xfrm rot="10800000">
            <a:off x="2228851" y="2455085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左中括号 89">
            <a:extLst>
              <a:ext uri="{FF2B5EF4-FFF2-40B4-BE49-F238E27FC236}">
                <a16:creationId xmlns:a16="http://schemas.microsoft.com/office/drawing/2014/main" id="{2C80926F-18C5-BFFB-B238-892B5D3B73F0}"/>
              </a:ext>
            </a:extLst>
          </p:cNvPr>
          <p:cNvSpPr/>
          <p:nvPr/>
        </p:nvSpPr>
        <p:spPr>
          <a:xfrm>
            <a:off x="3281527" y="2446764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左中括号 90">
            <a:extLst>
              <a:ext uri="{FF2B5EF4-FFF2-40B4-BE49-F238E27FC236}">
                <a16:creationId xmlns:a16="http://schemas.microsoft.com/office/drawing/2014/main" id="{C75D1BE9-ACBB-AB2A-2762-B8B6DDA4832E}"/>
              </a:ext>
            </a:extLst>
          </p:cNvPr>
          <p:cNvSpPr/>
          <p:nvPr/>
        </p:nvSpPr>
        <p:spPr>
          <a:xfrm rot="10800000">
            <a:off x="3478531" y="2446763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左中括号 91">
            <a:extLst>
              <a:ext uri="{FF2B5EF4-FFF2-40B4-BE49-F238E27FC236}">
                <a16:creationId xmlns:a16="http://schemas.microsoft.com/office/drawing/2014/main" id="{4268D904-280B-6E5D-C225-C9628E750A76}"/>
              </a:ext>
            </a:extLst>
          </p:cNvPr>
          <p:cNvSpPr/>
          <p:nvPr/>
        </p:nvSpPr>
        <p:spPr>
          <a:xfrm>
            <a:off x="2838450" y="964898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左中括号 92">
            <a:extLst>
              <a:ext uri="{FF2B5EF4-FFF2-40B4-BE49-F238E27FC236}">
                <a16:creationId xmlns:a16="http://schemas.microsoft.com/office/drawing/2014/main" id="{224936DA-6B3F-090C-8C83-CD11B715DEEB}"/>
              </a:ext>
            </a:extLst>
          </p:cNvPr>
          <p:cNvSpPr/>
          <p:nvPr/>
        </p:nvSpPr>
        <p:spPr>
          <a:xfrm rot="10800000">
            <a:off x="3127514" y="964898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object 59">
            <a:extLst>
              <a:ext uri="{FF2B5EF4-FFF2-40B4-BE49-F238E27FC236}">
                <a16:creationId xmlns:a16="http://schemas.microsoft.com/office/drawing/2014/main" id="{DC2D4F50-AEE5-A5B9-6C36-4697918C890E}"/>
              </a:ext>
            </a:extLst>
          </p:cNvPr>
          <p:cNvSpPr/>
          <p:nvPr/>
        </p:nvSpPr>
        <p:spPr>
          <a:xfrm rot="16200000">
            <a:off x="3404589" y="266074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Stabilizability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3228" y="1936458"/>
            <a:ext cx="4265930" cy="8731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stabilizable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unstable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modes,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any,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  <a:p>
            <a:pPr marL="322580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modes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(</a:t>
            </a:r>
            <a:r>
              <a:rPr sz="1200" i="1" spc="-525" dirty="0">
                <a:latin typeface="Arial"/>
                <a:cs typeface="Arial"/>
              </a:rPr>
              <a:t>A</a:t>
            </a:r>
            <a:r>
              <a:rPr sz="1800" spc="-112" baseline="13888" dirty="0">
                <a:latin typeface="Arial"/>
                <a:cs typeface="Arial"/>
              </a:rPr>
              <a:t>¯</a:t>
            </a:r>
            <a:r>
              <a:rPr sz="1200" i="1" spc="22" baseline="-13888" dirty="0">
                <a:latin typeface="Arial"/>
                <a:cs typeface="Arial"/>
              </a:rPr>
              <a:t>uc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Schur,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namely,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 the unit </a:t>
            </a:r>
            <a:r>
              <a:rPr sz="1200" spc="-10" dirty="0">
                <a:latin typeface="Arial"/>
                <a:cs typeface="Arial"/>
              </a:rPr>
              <a:t>circle)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40FBDCB5-B6EE-C1F4-0B6B-99997C0E172C}"/>
              </a:ext>
            </a:extLst>
          </p:cNvPr>
          <p:cNvSpPr txBox="1"/>
          <p:nvPr/>
        </p:nvSpPr>
        <p:spPr>
          <a:xfrm>
            <a:off x="591235" y="99048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24">
            <a:extLst>
              <a:ext uri="{FF2B5EF4-FFF2-40B4-BE49-F238E27FC236}">
                <a16:creationId xmlns:a16="http://schemas.microsoft.com/office/drawing/2014/main" id="{525C6521-7DD0-5519-DB88-E364AFAC1D0E}"/>
              </a:ext>
            </a:extLst>
          </p:cNvPr>
          <p:cNvSpPr txBox="1"/>
          <p:nvPr/>
        </p:nvSpPr>
        <p:spPr>
          <a:xfrm>
            <a:off x="1446122" y="108348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25">
            <a:extLst>
              <a:ext uri="{FF2B5EF4-FFF2-40B4-BE49-F238E27FC236}">
                <a16:creationId xmlns:a16="http://schemas.microsoft.com/office/drawing/2014/main" id="{C4EAE4D9-949D-0325-B955-BA45EF3BEDEA}"/>
              </a:ext>
            </a:extLst>
          </p:cNvPr>
          <p:cNvSpPr txBox="1"/>
          <p:nvPr/>
        </p:nvSpPr>
        <p:spPr>
          <a:xfrm>
            <a:off x="1730450" y="99048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26">
            <a:extLst>
              <a:ext uri="{FF2B5EF4-FFF2-40B4-BE49-F238E27FC236}">
                <a16:creationId xmlns:a16="http://schemas.microsoft.com/office/drawing/2014/main" id="{6F68850F-E31A-AD83-B4B6-AC7FBC407FBD}"/>
              </a:ext>
            </a:extLst>
          </p:cNvPr>
          <p:cNvSpPr txBox="1"/>
          <p:nvPr/>
        </p:nvSpPr>
        <p:spPr>
          <a:xfrm>
            <a:off x="1828685" y="106388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27">
            <a:extLst>
              <a:ext uri="{FF2B5EF4-FFF2-40B4-BE49-F238E27FC236}">
                <a16:creationId xmlns:a16="http://schemas.microsoft.com/office/drawing/2014/main" id="{B2C1E95C-2075-1409-1A48-D77AC5CCB679}"/>
              </a:ext>
            </a:extLst>
          </p:cNvPr>
          <p:cNvSpPr txBox="1"/>
          <p:nvPr/>
        </p:nvSpPr>
        <p:spPr>
          <a:xfrm>
            <a:off x="1763648" y="95253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28">
            <a:extLst>
              <a:ext uri="{FF2B5EF4-FFF2-40B4-BE49-F238E27FC236}">
                <a16:creationId xmlns:a16="http://schemas.microsoft.com/office/drawing/2014/main" id="{E0D3026E-8614-6265-E256-981824D61E0F}"/>
              </a:ext>
            </a:extLst>
          </p:cNvPr>
          <p:cNvSpPr txBox="1"/>
          <p:nvPr/>
        </p:nvSpPr>
        <p:spPr>
          <a:xfrm>
            <a:off x="2019781" y="99048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29">
            <a:extLst>
              <a:ext uri="{FF2B5EF4-FFF2-40B4-BE49-F238E27FC236}">
                <a16:creationId xmlns:a16="http://schemas.microsoft.com/office/drawing/2014/main" id="{1E76FA2B-7E8D-B0DA-1390-20785C95FDA7}"/>
              </a:ext>
            </a:extLst>
          </p:cNvPr>
          <p:cNvSpPr txBox="1"/>
          <p:nvPr/>
        </p:nvSpPr>
        <p:spPr>
          <a:xfrm>
            <a:off x="2118016" y="106388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30">
            <a:extLst>
              <a:ext uri="{FF2B5EF4-FFF2-40B4-BE49-F238E27FC236}">
                <a16:creationId xmlns:a16="http://schemas.microsoft.com/office/drawing/2014/main" id="{981B36A2-4748-BC6E-4EEF-549E2AC997E4}"/>
              </a:ext>
            </a:extLst>
          </p:cNvPr>
          <p:cNvSpPr txBox="1"/>
          <p:nvPr/>
        </p:nvSpPr>
        <p:spPr>
          <a:xfrm>
            <a:off x="1773655" y="117577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31">
            <a:extLst>
              <a:ext uri="{FF2B5EF4-FFF2-40B4-BE49-F238E27FC236}">
                <a16:creationId xmlns:a16="http://schemas.microsoft.com/office/drawing/2014/main" id="{45DA8607-1497-2552-7A82-A8DC11D66339}"/>
              </a:ext>
            </a:extLst>
          </p:cNvPr>
          <p:cNvSpPr txBox="1"/>
          <p:nvPr/>
        </p:nvSpPr>
        <p:spPr>
          <a:xfrm>
            <a:off x="1992299" y="119855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33">
            <a:extLst>
              <a:ext uri="{FF2B5EF4-FFF2-40B4-BE49-F238E27FC236}">
                <a16:creationId xmlns:a16="http://schemas.microsoft.com/office/drawing/2014/main" id="{1144EFF8-EC99-24A2-F42A-D45BB8B7E4FF}"/>
              </a:ext>
            </a:extLst>
          </p:cNvPr>
          <p:cNvSpPr txBox="1"/>
          <p:nvPr/>
        </p:nvSpPr>
        <p:spPr>
          <a:xfrm>
            <a:off x="3109670" y="108348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34">
            <a:extLst>
              <a:ext uri="{FF2B5EF4-FFF2-40B4-BE49-F238E27FC236}">
                <a16:creationId xmlns:a16="http://schemas.microsoft.com/office/drawing/2014/main" id="{0977C608-E50E-4A59-5114-5CEB4645AE4F}"/>
              </a:ext>
            </a:extLst>
          </p:cNvPr>
          <p:cNvSpPr txBox="1"/>
          <p:nvPr/>
        </p:nvSpPr>
        <p:spPr>
          <a:xfrm>
            <a:off x="3433088" y="95345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35">
            <a:extLst>
              <a:ext uri="{FF2B5EF4-FFF2-40B4-BE49-F238E27FC236}">
                <a16:creationId xmlns:a16="http://schemas.microsoft.com/office/drawing/2014/main" id="{54774E99-3E00-4957-8FBA-729CC8DB320A}"/>
              </a:ext>
            </a:extLst>
          </p:cNvPr>
          <p:cNvSpPr txBox="1"/>
          <p:nvPr/>
        </p:nvSpPr>
        <p:spPr>
          <a:xfrm>
            <a:off x="3402443" y="99140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36">
            <a:extLst>
              <a:ext uri="{FF2B5EF4-FFF2-40B4-BE49-F238E27FC236}">
                <a16:creationId xmlns:a16="http://schemas.microsoft.com/office/drawing/2014/main" id="{56CA4BF1-5568-398A-FBAB-E380C723F240}"/>
              </a:ext>
            </a:extLst>
          </p:cNvPr>
          <p:cNvSpPr txBox="1"/>
          <p:nvPr/>
        </p:nvSpPr>
        <p:spPr>
          <a:xfrm>
            <a:off x="3501109" y="106479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37">
            <a:extLst>
              <a:ext uri="{FF2B5EF4-FFF2-40B4-BE49-F238E27FC236}">
                <a16:creationId xmlns:a16="http://schemas.microsoft.com/office/drawing/2014/main" id="{DECD2F00-1B1A-7BF4-349E-9434F3AE3E6A}"/>
              </a:ext>
            </a:extLst>
          </p:cNvPr>
          <p:cNvSpPr txBox="1"/>
          <p:nvPr/>
        </p:nvSpPr>
        <p:spPr>
          <a:xfrm>
            <a:off x="3445865" y="117486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01043343-8DE3-719C-B9D2-A23811FD0E87}"/>
              </a:ext>
            </a:extLst>
          </p:cNvPr>
          <p:cNvSpPr txBox="1"/>
          <p:nvPr/>
        </p:nvSpPr>
        <p:spPr>
          <a:xfrm>
            <a:off x="3732300" y="108348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id="{C7F48AD4-8058-0F06-9321-76BE4F2633C8}"/>
              </a:ext>
            </a:extLst>
          </p:cNvPr>
          <p:cNvSpPr txBox="1"/>
          <p:nvPr/>
        </p:nvSpPr>
        <p:spPr>
          <a:xfrm>
            <a:off x="1618410" y="1480543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0" name="object 41">
            <a:extLst>
              <a:ext uri="{FF2B5EF4-FFF2-40B4-BE49-F238E27FC236}">
                <a16:creationId xmlns:a16="http://schemas.microsoft.com/office/drawing/2014/main" id="{3863C5B7-D740-E40D-8067-6D448F8DEF5A}"/>
              </a:ext>
            </a:extLst>
          </p:cNvPr>
          <p:cNvSpPr txBox="1"/>
          <p:nvPr/>
        </p:nvSpPr>
        <p:spPr>
          <a:xfrm>
            <a:off x="1119072" y="1502854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42">
            <a:extLst>
              <a:ext uri="{FF2B5EF4-FFF2-40B4-BE49-F238E27FC236}">
                <a16:creationId xmlns:a16="http://schemas.microsoft.com/office/drawing/2014/main" id="{F804E616-7CA9-417D-AEB7-5EE19E648514}"/>
              </a:ext>
            </a:extLst>
          </p:cNvPr>
          <p:cNvSpPr txBox="1"/>
          <p:nvPr/>
        </p:nvSpPr>
        <p:spPr>
          <a:xfrm>
            <a:off x="1808555" y="157588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43">
            <a:extLst>
              <a:ext uri="{FF2B5EF4-FFF2-40B4-BE49-F238E27FC236}">
                <a16:creationId xmlns:a16="http://schemas.microsoft.com/office/drawing/2014/main" id="{6CBB48F8-38CF-783B-F946-12BCC72D695A}"/>
              </a:ext>
            </a:extLst>
          </p:cNvPr>
          <p:cNvSpPr txBox="1"/>
          <p:nvPr/>
        </p:nvSpPr>
        <p:spPr>
          <a:xfrm>
            <a:off x="1725865" y="1464539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D0E4F5E1-9878-3660-69BD-8633A3F65F0E}"/>
              </a:ext>
            </a:extLst>
          </p:cNvPr>
          <p:cNvSpPr txBox="1"/>
          <p:nvPr/>
        </p:nvSpPr>
        <p:spPr>
          <a:xfrm>
            <a:off x="2092552" y="1575881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45">
            <a:extLst>
              <a:ext uri="{FF2B5EF4-FFF2-40B4-BE49-F238E27FC236}">
                <a16:creationId xmlns:a16="http://schemas.microsoft.com/office/drawing/2014/main" id="{1DB8396E-D63F-4DAB-7133-87106675BE51}"/>
              </a:ext>
            </a:extLst>
          </p:cNvPr>
          <p:cNvSpPr txBox="1"/>
          <p:nvPr/>
        </p:nvSpPr>
        <p:spPr>
          <a:xfrm>
            <a:off x="2216745" y="1341486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5" name="object 46">
            <a:extLst>
              <a:ext uri="{FF2B5EF4-FFF2-40B4-BE49-F238E27FC236}">
                <a16:creationId xmlns:a16="http://schemas.microsoft.com/office/drawing/2014/main" id="{B1381266-BBEB-07A6-1424-8D0BD032ED6F}"/>
              </a:ext>
            </a:extLst>
          </p:cNvPr>
          <p:cNvSpPr txBox="1"/>
          <p:nvPr/>
        </p:nvSpPr>
        <p:spPr>
          <a:xfrm>
            <a:off x="2480410" y="990486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47">
            <a:extLst>
              <a:ext uri="{FF2B5EF4-FFF2-40B4-BE49-F238E27FC236}">
                <a16:creationId xmlns:a16="http://schemas.microsoft.com/office/drawing/2014/main" id="{B7BC838F-CCEF-5674-72AD-932D14A9D0D7}"/>
              </a:ext>
            </a:extLst>
          </p:cNvPr>
          <p:cNvSpPr txBox="1"/>
          <p:nvPr/>
        </p:nvSpPr>
        <p:spPr>
          <a:xfrm>
            <a:off x="2930156" y="1502854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771D27BC-E270-F43D-A424-EAF9CC99D399}"/>
              </a:ext>
            </a:extLst>
          </p:cNvPr>
          <p:cNvSpPr/>
          <p:nvPr/>
        </p:nvSpPr>
        <p:spPr>
          <a:xfrm>
            <a:off x="509409" y="100655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CBFBA566-2F31-D912-6565-738AF46C62F5}"/>
              </a:ext>
            </a:extLst>
          </p:cNvPr>
          <p:cNvSpPr/>
          <p:nvPr/>
        </p:nvSpPr>
        <p:spPr>
          <a:xfrm rot="10800000">
            <a:off x="1324762" y="10045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2E71A07C-CE4B-8239-6C47-5A7B80850731}"/>
              </a:ext>
            </a:extLst>
          </p:cNvPr>
          <p:cNvSpPr/>
          <p:nvPr/>
        </p:nvSpPr>
        <p:spPr>
          <a:xfrm rot="10800000">
            <a:off x="2307799" y="100210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C4122EB3-FD78-5F56-5D6E-C2C2D431A8E8}"/>
              </a:ext>
            </a:extLst>
          </p:cNvPr>
          <p:cNvSpPr/>
          <p:nvPr/>
        </p:nvSpPr>
        <p:spPr>
          <a:xfrm rot="10800000">
            <a:off x="2954135" y="101145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E11549B5-AB2F-FD98-0CBF-507DB4095D83}"/>
              </a:ext>
            </a:extLst>
          </p:cNvPr>
          <p:cNvSpPr/>
          <p:nvPr/>
        </p:nvSpPr>
        <p:spPr>
          <a:xfrm rot="10800000">
            <a:off x="3630369" y="100549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377361B1-8593-9BD6-2056-61BD3A34319F}"/>
              </a:ext>
            </a:extLst>
          </p:cNvPr>
          <p:cNvSpPr/>
          <p:nvPr/>
        </p:nvSpPr>
        <p:spPr>
          <a:xfrm rot="10800000">
            <a:off x="2919333" y="144296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82244026-43D6-C309-A6F9-7CD2ED532E8D}"/>
              </a:ext>
            </a:extLst>
          </p:cNvPr>
          <p:cNvSpPr/>
          <p:nvPr/>
        </p:nvSpPr>
        <p:spPr>
          <a:xfrm>
            <a:off x="1653183" y="100655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8FC1071C-D235-24AC-029E-D537B0238081}"/>
              </a:ext>
            </a:extLst>
          </p:cNvPr>
          <p:cNvSpPr/>
          <p:nvPr/>
        </p:nvSpPr>
        <p:spPr>
          <a:xfrm>
            <a:off x="2457807" y="101797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D4E5D51E-6CD3-075F-C4EF-D02D4B4BF6C8}"/>
              </a:ext>
            </a:extLst>
          </p:cNvPr>
          <p:cNvSpPr/>
          <p:nvPr/>
        </p:nvSpPr>
        <p:spPr>
          <a:xfrm>
            <a:off x="3319017" y="101111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52848EE8-DCBF-581B-A40F-9A1AA0C185AD}"/>
              </a:ext>
            </a:extLst>
          </p:cNvPr>
          <p:cNvSpPr/>
          <p:nvPr/>
        </p:nvSpPr>
        <p:spPr>
          <a:xfrm>
            <a:off x="2408154" y="144357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200" spc="-55" dirty="0"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Separating</a:t>
            </a:r>
            <a:r>
              <a:rPr spc="35" dirty="0"/>
              <a:t> </a:t>
            </a:r>
            <a:r>
              <a:rPr spc="-40" dirty="0"/>
              <a:t>the</a:t>
            </a:r>
            <a:r>
              <a:rPr spc="35" dirty="0"/>
              <a:t> </a:t>
            </a:r>
            <a:r>
              <a:rPr spc="-145" dirty="0"/>
              <a:t>unobservable</a:t>
            </a:r>
            <a:r>
              <a:rPr spc="40" dirty="0"/>
              <a:t> </a:t>
            </a:r>
            <a:r>
              <a:rPr spc="-145" dirty="0"/>
              <a:t>subspace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02600"/>
            <a:ext cx="4166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2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recall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1: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similarity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baseline="31250" dirty="0">
                <a:latin typeface="Hack"/>
                <a:cs typeface="Hack"/>
              </a:rPr>
              <a:t>∗</a:t>
            </a:r>
            <a:r>
              <a:rPr sz="1200" i="1" spc="-120" baseline="31250" dirty="0">
                <a:latin typeface="Hack"/>
                <a:cs typeface="Hack"/>
              </a:rPr>
              <a:t> </a:t>
            </a:r>
            <a:r>
              <a:rPr sz="1200" spc="-105" dirty="0">
                <a:latin typeface="Arial"/>
                <a:cs typeface="Arial"/>
              </a:rPr>
              <a:t>preserves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observability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061" y="644436"/>
            <a:ext cx="129413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800" i="1" dirty="0">
                <a:latin typeface="Arial"/>
                <a:cs typeface="Arial"/>
              </a:rPr>
              <a:t>x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k</a:t>
            </a:r>
            <a:r>
              <a:rPr sz="800" i="1" spc="5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1)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Ax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Bu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Cx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Du</a:t>
            </a:r>
            <a:r>
              <a:rPr sz="800" i="1" spc="-5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9823" y="73578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5" dirty="0">
                <a:latin typeface="Hack"/>
                <a:cs typeface="Hack"/>
              </a:rPr>
              <a:t>⇒</a:t>
            </a:r>
            <a:endParaRPr sz="80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5080" y="644436"/>
            <a:ext cx="1843405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sz="800" i="1" dirty="0">
                <a:latin typeface="Arial"/>
                <a:cs typeface="Arial"/>
              </a:rPr>
              <a:t>x</a:t>
            </a:r>
            <a:r>
              <a:rPr sz="900" i="1" baseline="27777" dirty="0">
                <a:latin typeface="Hack"/>
                <a:cs typeface="Hack"/>
              </a:rPr>
              <a:t>∗</a:t>
            </a:r>
            <a:r>
              <a:rPr sz="900" i="1" spc="-225" baseline="27777" dirty="0">
                <a:latin typeface="Hack"/>
                <a:cs typeface="Hack"/>
              </a:rPr>
              <a:t>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k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1)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i="1" spc="50" dirty="0">
                <a:latin typeface="Arial"/>
                <a:cs typeface="Arial"/>
              </a:rPr>
              <a:t>OAO</a:t>
            </a:r>
            <a:r>
              <a:rPr sz="900" i="1" spc="75" baseline="27777" dirty="0">
                <a:latin typeface="Hack"/>
                <a:cs typeface="Hack"/>
              </a:rPr>
              <a:t>−</a:t>
            </a:r>
            <a:r>
              <a:rPr sz="900" spc="75" baseline="27777" dirty="0">
                <a:latin typeface="Arial"/>
                <a:cs typeface="Arial"/>
              </a:rPr>
              <a:t>1</a:t>
            </a:r>
            <a:r>
              <a:rPr sz="800" i="1" spc="50" dirty="0">
                <a:latin typeface="Arial"/>
                <a:cs typeface="Arial"/>
              </a:rPr>
              <a:t>x</a:t>
            </a:r>
            <a:r>
              <a:rPr sz="900" i="1" spc="75" baseline="27777" dirty="0">
                <a:latin typeface="Hack"/>
                <a:cs typeface="Hack"/>
              </a:rPr>
              <a:t>∗</a:t>
            </a:r>
            <a:r>
              <a:rPr sz="900" i="1" spc="-217" baseline="27777" dirty="0">
                <a:latin typeface="Hack"/>
                <a:cs typeface="Hack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OBu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i="1" spc="60" dirty="0">
                <a:latin typeface="Arial"/>
                <a:cs typeface="Arial"/>
              </a:rPr>
              <a:t>CO</a:t>
            </a:r>
            <a:r>
              <a:rPr sz="900" i="1" spc="89" baseline="27777" dirty="0">
                <a:latin typeface="Hack"/>
                <a:cs typeface="Hack"/>
              </a:rPr>
              <a:t>−</a:t>
            </a:r>
            <a:r>
              <a:rPr sz="900" spc="89" baseline="27777" dirty="0">
                <a:latin typeface="Arial"/>
                <a:cs typeface="Arial"/>
              </a:rPr>
              <a:t>1</a:t>
            </a:r>
            <a:r>
              <a:rPr sz="800" i="1" spc="60" dirty="0">
                <a:latin typeface="Arial"/>
                <a:cs typeface="Arial"/>
              </a:rPr>
              <a:t>x</a:t>
            </a:r>
            <a:r>
              <a:rPr sz="900" i="1" spc="89" baseline="27777" dirty="0">
                <a:latin typeface="Hack"/>
                <a:cs typeface="Hack"/>
              </a:rPr>
              <a:t>∗</a:t>
            </a:r>
            <a:r>
              <a:rPr sz="900" i="1" spc="-247" baseline="27777" dirty="0">
                <a:latin typeface="Hack"/>
                <a:cs typeface="Hack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Du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42" y="998293"/>
            <a:ext cx="23279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5250" y="1620969"/>
            <a:ext cx="431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04" dirty="0">
                <a:latin typeface="Arial"/>
                <a:cs typeface="Arial"/>
              </a:rPr>
              <a:t>y</a:t>
            </a:r>
            <a:r>
              <a:rPr sz="1000" i="1" spc="-155" dirty="0">
                <a:latin typeface="Arial"/>
                <a:cs typeface="Arial"/>
              </a:rPr>
              <a:t> </a:t>
            </a:r>
            <a:r>
              <a:rPr lang="en-US" sz="1000" i="1" spc="-15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(</a:t>
            </a:r>
            <a:r>
              <a:rPr sz="1000" i="1" spc="-55" dirty="0">
                <a:latin typeface="Arial"/>
                <a:cs typeface="Arial"/>
              </a:rPr>
              <a:t>k</a:t>
            </a:r>
            <a:r>
              <a:rPr sz="1000" spc="-5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6507" y="131351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3353" y="1256447"/>
            <a:ext cx="714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600"/>
              </a:lnSpc>
              <a:spcBef>
                <a:spcPts val="95"/>
              </a:spcBef>
            </a:pPr>
            <a:r>
              <a:rPr lang="en-US" sz="1000" spc="-25" dirty="0">
                <a:latin typeface="Arial"/>
                <a:cs typeface="Arial"/>
              </a:rPr>
              <a:t> </a:t>
            </a:r>
            <a:endParaRPr lang="en-US" sz="1000" dirty="0">
              <a:latin typeface="Arial"/>
              <a:cs typeface="Arial"/>
            </a:endParaRPr>
          </a:p>
          <a:p>
            <a:pPr marL="12700">
              <a:lnSpc>
                <a:spcPts val="600"/>
              </a:lnSpc>
            </a:pPr>
            <a:r>
              <a:rPr lang="en-US" sz="1500" i="1" spc="89" baseline="2777" dirty="0">
                <a:latin typeface="Arial"/>
                <a:cs typeface="Arial"/>
              </a:rPr>
              <a:t>  </a:t>
            </a:r>
            <a:r>
              <a:rPr lang="en-US" sz="1000" i="1" spc="60" dirty="0">
                <a:latin typeface="Arial"/>
                <a:cs typeface="Arial"/>
              </a:rPr>
              <a:t>x</a:t>
            </a:r>
            <a:r>
              <a:rPr lang="en-US" sz="1000" i="1" spc="175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(</a:t>
            </a:r>
            <a:r>
              <a:rPr lang="en-US" sz="1000" i="1" dirty="0">
                <a:latin typeface="Arial"/>
                <a:cs typeface="Arial"/>
              </a:rPr>
              <a:t>k</a:t>
            </a:r>
            <a:r>
              <a:rPr lang="en-US" sz="1000" i="1" spc="40" dirty="0">
                <a:latin typeface="Arial"/>
                <a:cs typeface="Arial"/>
              </a:rPr>
              <a:t> </a:t>
            </a:r>
            <a:r>
              <a:rPr lang="en-US" sz="1000" spc="130" dirty="0">
                <a:latin typeface="Arial"/>
                <a:cs typeface="Arial"/>
              </a:rPr>
              <a:t>+1)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0234" y="1438762"/>
            <a:ext cx="9512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10209" algn="l"/>
              </a:tabLst>
            </a:pPr>
            <a:r>
              <a:rPr sz="1500" i="1" baseline="2777" dirty="0">
                <a:latin typeface="Hack"/>
                <a:cs typeface="Hack"/>
              </a:rPr>
              <a:t>	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lang="en-US" sz="1000" spc="-45" dirty="0">
                <a:latin typeface="Arial"/>
                <a:cs typeface="Arial"/>
              </a:rPr>
              <a:t>1 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31659" y="1226204"/>
            <a:ext cx="933450" cy="5721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u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k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442" y="2056318"/>
            <a:ext cx="2953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latin typeface="Arial"/>
                <a:cs typeface="Arial"/>
              </a:rPr>
              <a:t>decoupled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structure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-70" dirty="0">
                <a:latin typeface="Arial"/>
                <a:cs typeface="Arial"/>
              </a:rPr>
              <a:t>generalized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44"/>
              <p:cNvSpPr txBox="1"/>
              <p:nvPr/>
            </p:nvSpPr>
            <p:spPr>
              <a:xfrm>
                <a:off x="175812" y="3133222"/>
                <a:ext cx="4415238" cy="22063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“observed”</a:t>
                </a:r>
                <a:r>
                  <a:rPr lang="en-US" sz="1200" spc="120" dirty="0">
                    <a:latin typeface="Arial"/>
                    <a:cs typeface="Arial"/>
                  </a:rPr>
                  <a:t> </a:t>
                </a:r>
                <a:r>
                  <a:rPr lang="en-US" sz="1200" i="1" spc="-550" dirty="0">
                    <a:latin typeface="Arial"/>
                    <a:cs typeface="Arial"/>
                  </a:rPr>
                  <a:t>x</a:t>
                </a:r>
                <a:r>
                  <a:rPr lang="en-US" sz="1200" spc="-180" dirty="0">
                    <a:latin typeface="Arial"/>
                    <a:cs typeface="Arial"/>
                  </a:rPr>
                  <a:t>¯</a:t>
                </a:r>
                <a:r>
                  <a:rPr lang="en-US" sz="1200" i="1" spc="-44" baseline="-13888" dirty="0">
                    <a:latin typeface="Arial"/>
                    <a:cs typeface="Arial"/>
                  </a:rPr>
                  <a:t>o</a:t>
                </a:r>
                <a:r>
                  <a:rPr lang="en-US" sz="1200" i="1" spc="359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doesn’t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reflect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𝑢𝑐</m:t>
                        </m:r>
                      </m:sub>
                    </m:sSub>
                    <m:d>
                      <m:d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+1</m:t>
                            </m:r>
                          </m:e>
                        </m:d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e>
                        </m:d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  <m:d>
                          <m:d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4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2" y="3133222"/>
                <a:ext cx="4415238" cy="220638"/>
              </a:xfrm>
              <a:prstGeom prst="rect">
                <a:avLst/>
              </a:prstGeom>
              <a:blipFill>
                <a:blip r:embed="rId2"/>
                <a:stretch>
                  <a:fillRect l="-1381" t="-1388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bject 4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EA14BA7-5EA0-40AC-CC6B-658A45EAC6C8}"/>
                  </a:ext>
                </a:extLst>
              </p:cNvPr>
              <p:cNvSpPr txBox="1"/>
              <p:nvPr/>
            </p:nvSpPr>
            <p:spPr>
              <a:xfrm>
                <a:off x="633154" y="1414327"/>
                <a:ext cx="1873654" cy="582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altLang="zh-CN" sz="1000" b="0" dirty="0">
                  <a:ea typeface="Cambria Math" panose="02040503050406030204" pitchFamily="18" charset="0"/>
                </a:endParaRPr>
              </a:p>
              <a:p>
                <a:endParaRPr lang="en-US" altLang="zh-CN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EA14BA7-5EA0-40AC-CC6B-658A45EA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4" y="1414327"/>
                <a:ext cx="1873654" cy="582019"/>
              </a:xfrm>
              <a:prstGeom prst="rect">
                <a:avLst/>
              </a:prstGeom>
              <a:blipFill>
                <a:blip r:embed="rId4"/>
                <a:stretch>
                  <a:fillRect l="-2606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左大括号 72">
            <a:extLst>
              <a:ext uri="{FF2B5EF4-FFF2-40B4-BE49-F238E27FC236}">
                <a16:creationId xmlns:a16="http://schemas.microsoft.com/office/drawing/2014/main" id="{AD0269B0-9016-A39F-AF61-365474E29B43}"/>
              </a:ext>
            </a:extLst>
          </p:cNvPr>
          <p:cNvSpPr/>
          <p:nvPr/>
        </p:nvSpPr>
        <p:spPr>
          <a:xfrm>
            <a:off x="2500859" y="1331212"/>
            <a:ext cx="104334" cy="455828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4" name="左大括号 83">
            <a:extLst>
              <a:ext uri="{FF2B5EF4-FFF2-40B4-BE49-F238E27FC236}">
                <a16:creationId xmlns:a16="http://schemas.microsoft.com/office/drawing/2014/main" id="{CBD314E3-7BA3-4D12-0FA8-30FD24B04D86}"/>
              </a:ext>
            </a:extLst>
          </p:cNvPr>
          <p:cNvSpPr/>
          <p:nvPr/>
        </p:nvSpPr>
        <p:spPr>
          <a:xfrm>
            <a:off x="575655" y="705868"/>
            <a:ext cx="60180" cy="23729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38317319-C090-0C96-59F7-7C685CEAD911}"/>
              </a:ext>
            </a:extLst>
          </p:cNvPr>
          <p:cNvSpPr/>
          <p:nvPr/>
        </p:nvSpPr>
        <p:spPr>
          <a:xfrm>
            <a:off x="2335201" y="709926"/>
            <a:ext cx="60180" cy="23729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6" name="object 24">
            <a:extLst>
              <a:ext uri="{FF2B5EF4-FFF2-40B4-BE49-F238E27FC236}">
                <a16:creationId xmlns:a16="http://schemas.microsoft.com/office/drawing/2014/main" id="{C6DD3103-21CA-EE22-97A3-83476160A900}"/>
              </a:ext>
            </a:extLst>
          </p:cNvPr>
          <p:cNvSpPr txBox="1"/>
          <p:nvPr/>
        </p:nvSpPr>
        <p:spPr>
          <a:xfrm>
            <a:off x="724636" y="2292004"/>
            <a:ext cx="7245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object 25">
            <a:extLst>
              <a:ext uri="{FF2B5EF4-FFF2-40B4-BE49-F238E27FC236}">
                <a16:creationId xmlns:a16="http://schemas.microsoft.com/office/drawing/2014/main" id="{ED2B1B48-CEBD-2FAC-194A-12E57F60F80F}"/>
              </a:ext>
            </a:extLst>
          </p:cNvPr>
          <p:cNvSpPr txBox="1"/>
          <p:nvPr/>
        </p:nvSpPr>
        <p:spPr>
          <a:xfrm>
            <a:off x="1583816" y="2385006"/>
            <a:ext cx="140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8" name="object 26">
            <a:extLst>
              <a:ext uri="{FF2B5EF4-FFF2-40B4-BE49-F238E27FC236}">
                <a16:creationId xmlns:a16="http://schemas.microsoft.com/office/drawing/2014/main" id="{CC2637A0-BD35-005C-1B66-ED824D30197A}"/>
              </a:ext>
            </a:extLst>
          </p:cNvPr>
          <p:cNvSpPr txBox="1"/>
          <p:nvPr/>
        </p:nvSpPr>
        <p:spPr>
          <a:xfrm>
            <a:off x="1924875" y="2254044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6C229E12-28A4-0272-ADEC-BB53E561A733}"/>
              </a:ext>
            </a:extLst>
          </p:cNvPr>
          <p:cNvSpPr txBox="1"/>
          <p:nvPr/>
        </p:nvSpPr>
        <p:spPr>
          <a:xfrm>
            <a:off x="1891664" y="2292004"/>
            <a:ext cx="111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object 28">
            <a:extLst>
              <a:ext uri="{FF2B5EF4-FFF2-40B4-BE49-F238E27FC236}">
                <a16:creationId xmlns:a16="http://schemas.microsoft.com/office/drawing/2014/main" id="{680E02D2-742D-362A-C969-41D0C9D25872}"/>
              </a:ext>
            </a:extLst>
          </p:cNvPr>
          <p:cNvSpPr txBox="1"/>
          <p:nvPr/>
        </p:nvSpPr>
        <p:spPr>
          <a:xfrm>
            <a:off x="1989899" y="2365386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1" name="object 29">
            <a:extLst>
              <a:ext uri="{FF2B5EF4-FFF2-40B4-BE49-F238E27FC236}">
                <a16:creationId xmlns:a16="http://schemas.microsoft.com/office/drawing/2014/main" id="{4E7A08EA-5899-556B-119D-B790FD65A27D}"/>
              </a:ext>
            </a:extLst>
          </p:cNvPr>
          <p:cNvSpPr txBox="1"/>
          <p:nvPr/>
        </p:nvSpPr>
        <p:spPr>
          <a:xfrm>
            <a:off x="1842744" y="2500068"/>
            <a:ext cx="2825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tx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object 31">
            <a:extLst>
              <a:ext uri="{FF2B5EF4-FFF2-40B4-BE49-F238E27FC236}">
                <a16:creationId xmlns:a16="http://schemas.microsoft.com/office/drawing/2014/main" id="{524560AC-02AB-7397-386B-83A8DCB0E474}"/>
              </a:ext>
            </a:extLst>
          </p:cNvPr>
          <p:cNvSpPr txBox="1"/>
          <p:nvPr/>
        </p:nvSpPr>
        <p:spPr>
          <a:xfrm>
            <a:off x="2107286" y="2265402"/>
            <a:ext cx="997585" cy="4462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4" name="object 32">
            <a:extLst>
              <a:ext uri="{FF2B5EF4-FFF2-40B4-BE49-F238E27FC236}">
                <a16:creationId xmlns:a16="http://schemas.microsoft.com/office/drawing/2014/main" id="{BF62EF12-B877-723D-2DB1-1E548A1F0EF3}"/>
              </a:ext>
            </a:extLst>
          </p:cNvPr>
          <p:cNvSpPr txBox="1"/>
          <p:nvPr/>
        </p:nvSpPr>
        <p:spPr>
          <a:xfrm>
            <a:off x="2609708" y="2478112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object 34">
            <a:extLst>
              <a:ext uri="{FF2B5EF4-FFF2-40B4-BE49-F238E27FC236}">
                <a16:creationId xmlns:a16="http://schemas.microsoft.com/office/drawing/2014/main" id="{E2F9AC31-504F-9C39-4558-9C08B4A0CE78}"/>
              </a:ext>
            </a:extLst>
          </p:cNvPr>
          <p:cNvSpPr txBox="1"/>
          <p:nvPr/>
        </p:nvSpPr>
        <p:spPr>
          <a:xfrm>
            <a:off x="3399612" y="2254044"/>
            <a:ext cx="229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7" name="object 35">
            <a:extLst>
              <a:ext uri="{FF2B5EF4-FFF2-40B4-BE49-F238E27FC236}">
                <a16:creationId xmlns:a16="http://schemas.microsoft.com/office/drawing/2014/main" id="{84D5582A-CC05-C2A4-2B9B-3B485F9EEB8E}"/>
              </a:ext>
            </a:extLst>
          </p:cNvPr>
          <p:cNvSpPr txBox="1"/>
          <p:nvPr/>
        </p:nvSpPr>
        <p:spPr>
          <a:xfrm>
            <a:off x="3371850" y="2500068"/>
            <a:ext cx="284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object 36">
            <a:extLst>
              <a:ext uri="{FF2B5EF4-FFF2-40B4-BE49-F238E27FC236}">
                <a16:creationId xmlns:a16="http://schemas.microsoft.com/office/drawing/2014/main" id="{6D0EA253-9772-AF05-F148-BC03DEC32884}"/>
              </a:ext>
            </a:extLst>
          </p:cNvPr>
          <p:cNvSpPr txBox="1"/>
          <p:nvPr/>
        </p:nvSpPr>
        <p:spPr>
          <a:xfrm>
            <a:off x="3658005" y="2393427"/>
            <a:ext cx="465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9" name="object 37">
            <a:extLst>
              <a:ext uri="{FF2B5EF4-FFF2-40B4-BE49-F238E27FC236}">
                <a16:creationId xmlns:a16="http://schemas.microsoft.com/office/drawing/2014/main" id="{76C337C4-A065-05A8-D372-D05FB9C9206A}"/>
              </a:ext>
            </a:extLst>
          </p:cNvPr>
          <p:cNvSpPr txBox="1"/>
          <p:nvPr/>
        </p:nvSpPr>
        <p:spPr>
          <a:xfrm>
            <a:off x="1770481" y="2804359"/>
            <a:ext cx="88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tx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81321A4D-5F80-D698-068C-66A453ACE9A0}"/>
              </a:ext>
            </a:extLst>
          </p:cNvPr>
          <p:cNvSpPr txBox="1"/>
          <p:nvPr/>
        </p:nvSpPr>
        <p:spPr>
          <a:xfrm>
            <a:off x="1888959" y="2766057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21DD55E6-137C-5631-BCE5-F1814988031E}"/>
              </a:ext>
            </a:extLst>
          </p:cNvPr>
          <p:cNvSpPr txBox="1"/>
          <p:nvPr/>
        </p:nvSpPr>
        <p:spPr>
          <a:xfrm>
            <a:off x="1256766" y="2804360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2" name="object 40">
            <a:extLst>
              <a:ext uri="{FF2B5EF4-FFF2-40B4-BE49-F238E27FC236}">
                <a16:creationId xmlns:a16="http://schemas.microsoft.com/office/drawing/2014/main" id="{9B501F27-A3A7-125F-36A9-2BBB739B04FE}"/>
              </a:ext>
            </a:extLst>
          </p:cNvPr>
          <p:cNvSpPr txBox="1"/>
          <p:nvPr/>
        </p:nvSpPr>
        <p:spPr>
          <a:xfrm>
            <a:off x="1946249" y="2877399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4" name="object 42">
            <a:extLst>
              <a:ext uri="{FF2B5EF4-FFF2-40B4-BE49-F238E27FC236}">
                <a16:creationId xmlns:a16="http://schemas.microsoft.com/office/drawing/2014/main" id="{7A11FE14-4A4F-9E36-C065-B4C7FD36C2BA}"/>
              </a:ext>
            </a:extLst>
          </p:cNvPr>
          <p:cNvSpPr txBox="1"/>
          <p:nvPr/>
        </p:nvSpPr>
        <p:spPr>
          <a:xfrm>
            <a:off x="2511475" y="2711371"/>
            <a:ext cx="411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5" name="object 43">
            <a:extLst>
              <a:ext uri="{FF2B5EF4-FFF2-40B4-BE49-F238E27FC236}">
                <a16:creationId xmlns:a16="http://schemas.microsoft.com/office/drawing/2014/main" id="{AA392E21-1255-DCC3-945C-CDCAA05E4C82}"/>
              </a:ext>
            </a:extLst>
          </p:cNvPr>
          <p:cNvSpPr txBox="1"/>
          <p:nvPr/>
        </p:nvSpPr>
        <p:spPr>
          <a:xfrm>
            <a:off x="2483713" y="2894822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6" name="object 44">
            <a:extLst>
              <a:ext uri="{FF2B5EF4-FFF2-40B4-BE49-F238E27FC236}">
                <a16:creationId xmlns:a16="http://schemas.microsoft.com/office/drawing/2014/main" id="{4B1EE221-5FA2-44BF-F1CA-34292ED254B9}"/>
              </a:ext>
            </a:extLst>
          </p:cNvPr>
          <p:cNvSpPr txBox="1"/>
          <p:nvPr/>
        </p:nvSpPr>
        <p:spPr>
          <a:xfrm>
            <a:off x="2914650" y="2804360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E06F230-0794-2079-9F3A-D81FC969C0C9}"/>
              </a:ext>
            </a:extLst>
          </p:cNvPr>
          <p:cNvSpPr txBox="1"/>
          <p:nvPr/>
        </p:nvSpPr>
        <p:spPr>
          <a:xfrm>
            <a:off x="2066301" y="2768140"/>
            <a:ext cx="360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0 ]</a:t>
            </a:r>
            <a:endParaRPr lang="zh-CN" altLang="en-US" sz="12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39A3BDD-7F1F-E149-5A43-A6460D306FCB}"/>
              </a:ext>
            </a:extLst>
          </p:cNvPr>
          <p:cNvSpPr txBox="1"/>
          <p:nvPr/>
        </p:nvSpPr>
        <p:spPr>
          <a:xfrm>
            <a:off x="3051259" y="2356645"/>
            <a:ext cx="2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endParaRPr lang="zh-CN" altLang="en-US" sz="1200" dirty="0"/>
          </a:p>
        </p:txBody>
      </p:sp>
      <p:sp>
        <p:nvSpPr>
          <p:cNvPr id="111" name="左中括号 110">
            <a:extLst>
              <a:ext uri="{FF2B5EF4-FFF2-40B4-BE49-F238E27FC236}">
                <a16:creationId xmlns:a16="http://schemas.microsoft.com/office/drawing/2014/main" id="{12C1782A-84D4-7B5F-FDE9-D90867DAC027}"/>
              </a:ext>
            </a:extLst>
          </p:cNvPr>
          <p:cNvSpPr/>
          <p:nvPr/>
        </p:nvSpPr>
        <p:spPr>
          <a:xfrm>
            <a:off x="628650" y="230195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左中括号 111">
            <a:extLst>
              <a:ext uri="{FF2B5EF4-FFF2-40B4-BE49-F238E27FC236}">
                <a16:creationId xmlns:a16="http://schemas.microsoft.com/office/drawing/2014/main" id="{031EEC1A-D0E8-B7CC-423B-B71FD7527285}"/>
              </a:ext>
            </a:extLst>
          </p:cNvPr>
          <p:cNvSpPr/>
          <p:nvPr/>
        </p:nvSpPr>
        <p:spPr>
          <a:xfrm rot="10800000">
            <a:off x="1444003" y="22999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左中括号 112">
            <a:extLst>
              <a:ext uri="{FF2B5EF4-FFF2-40B4-BE49-F238E27FC236}">
                <a16:creationId xmlns:a16="http://schemas.microsoft.com/office/drawing/2014/main" id="{7D439D15-2A77-A995-8B33-D3330C239231}"/>
              </a:ext>
            </a:extLst>
          </p:cNvPr>
          <p:cNvSpPr/>
          <p:nvPr/>
        </p:nvSpPr>
        <p:spPr>
          <a:xfrm rot="10800000">
            <a:off x="2429181" y="230460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左中括号 113">
            <a:extLst>
              <a:ext uri="{FF2B5EF4-FFF2-40B4-BE49-F238E27FC236}">
                <a16:creationId xmlns:a16="http://schemas.microsoft.com/office/drawing/2014/main" id="{E6B7A424-49CC-1254-3649-7864CEF24CCF}"/>
              </a:ext>
            </a:extLst>
          </p:cNvPr>
          <p:cNvSpPr/>
          <p:nvPr/>
        </p:nvSpPr>
        <p:spPr>
          <a:xfrm rot="10800000">
            <a:off x="3035188" y="230877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2EA59905-E125-94B1-114C-E115CBA68BE8}"/>
              </a:ext>
            </a:extLst>
          </p:cNvPr>
          <p:cNvSpPr/>
          <p:nvPr/>
        </p:nvSpPr>
        <p:spPr>
          <a:xfrm rot="10800000">
            <a:off x="3686413" y="23079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中括号 115">
            <a:extLst>
              <a:ext uri="{FF2B5EF4-FFF2-40B4-BE49-F238E27FC236}">
                <a16:creationId xmlns:a16="http://schemas.microsoft.com/office/drawing/2014/main" id="{387BE9BB-541A-33DD-90E9-C7EA7E478699}"/>
              </a:ext>
            </a:extLst>
          </p:cNvPr>
          <p:cNvSpPr/>
          <p:nvPr/>
        </p:nvSpPr>
        <p:spPr>
          <a:xfrm rot="10800000">
            <a:off x="2920162" y="274415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1861421D-E113-766E-46EC-77D367D35C51}"/>
              </a:ext>
            </a:extLst>
          </p:cNvPr>
          <p:cNvSpPr/>
          <p:nvPr/>
        </p:nvSpPr>
        <p:spPr>
          <a:xfrm>
            <a:off x="1772424" y="230195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左中括号 117">
            <a:extLst>
              <a:ext uri="{FF2B5EF4-FFF2-40B4-BE49-F238E27FC236}">
                <a16:creationId xmlns:a16="http://schemas.microsoft.com/office/drawing/2014/main" id="{18C1EC6C-629D-BAEC-636D-37AD4B674AE0}"/>
              </a:ext>
            </a:extLst>
          </p:cNvPr>
          <p:cNvSpPr/>
          <p:nvPr/>
        </p:nvSpPr>
        <p:spPr>
          <a:xfrm>
            <a:off x="2567843" y="230851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左中括号 118">
            <a:extLst>
              <a:ext uri="{FF2B5EF4-FFF2-40B4-BE49-F238E27FC236}">
                <a16:creationId xmlns:a16="http://schemas.microsoft.com/office/drawing/2014/main" id="{325C0867-B1D0-08BF-7DAC-666F720C3C59}"/>
              </a:ext>
            </a:extLst>
          </p:cNvPr>
          <p:cNvSpPr/>
          <p:nvPr/>
        </p:nvSpPr>
        <p:spPr>
          <a:xfrm>
            <a:off x="3314993" y="230608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左中括号 119">
            <a:extLst>
              <a:ext uri="{FF2B5EF4-FFF2-40B4-BE49-F238E27FC236}">
                <a16:creationId xmlns:a16="http://schemas.microsoft.com/office/drawing/2014/main" id="{1ACDD504-18A3-D074-D44A-E7070EF94788}"/>
              </a:ext>
            </a:extLst>
          </p:cNvPr>
          <p:cNvSpPr/>
          <p:nvPr/>
        </p:nvSpPr>
        <p:spPr>
          <a:xfrm>
            <a:off x="2449931" y="273681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16A706C-1F38-8F47-56CA-7B948EF943C1}"/>
                  </a:ext>
                </a:extLst>
              </p:cNvPr>
              <p:cNvSpPr txBox="1"/>
              <p:nvPr/>
            </p:nvSpPr>
            <p:spPr>
              <a:xfrm>
                <a:off x="2158387" y="2482558"/>
                <a:ext cx="289375" cy="1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16A706C-1F38-8F47-56CA-7B948EF94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387" y="2482558"/>
                <a:ext cx="289375" cy="185051"/>
              </a:xfrm>
              <a:prstGeom prst="rect">
                <a:avLst/>
              </a:prstGeom>
              <a:blipFill>
                <a:blip r:embed="rId5"/>
                <a:stretch>
                  <a:fillRect l="-10417" r="-20833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30" dirty="0">
                <a:solidFill>
                  <a:srgbClr val="000000"/>
                </a:solidFill>
              </a:rPr>
              <a:t>(observability))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41338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528" y="360271"/>
            <a:ext cx="42659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25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Ax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Bu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Du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be </a:t>
            </a:r>
            <a:r>
              <a:rPr sz="1200" i="1" spc="-75" dirty="0">
                <a:latin typeface="Arial"/>
                <a:cs typeface="Arial"/>
              </a:rPr>
              <a:t>unobservable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-25" dirty="0">
                <a:latin typeface="Arial"/>
                <a:cs typeface="Arial"/>
              </a:rPr>
              <a:t> rank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lang="zh-CN" altLang="en-US" sz="1200" i="1" spc="-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8" y="807323"/>
            <a:ext cx="19824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0" dirty="0">
                <a:latin typeface="Arial"/>
                <a:cs typeface="Arial"/>
              </a:rPr>
              <a:t>rank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09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n.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endParaRPr sz="1800" baseline="78703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018" y="690283"/>
            <a:ext cx="295275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7305">
              <a:lnSpc>
                <a:spcPct val="112799"/>
              </a:lnSpc>
              <a:spcBef>
                <a:spcPts val="100"/>
              </a:spcBef>
            </a:pPr>
            <a:r>
              <a:rPr sz="1200" i="1" spc="-35" dirty="0">
                <a:latin typeface="Arial"/>
                <a:cs typeface="Arial"/>
              </a:rPr>
              <a:t>O</a:t>
            </a:r>
            <a:r>
              <a:rPr sz="1200" i="1" spc="-52" baseline="-13888" dirty="0">
                <a:latin typeface="Arial"/>
                <a:cs typeface="Arial"/>
              </a:rPr>
              <a:t>o</a:t>
            </a:r>
            <a:r>
              <a:rPr sz="1200" i="1" spc="750" baseline="-13888" dirty="0">
                <a:latin typeface="Arial"/>
                <a:cs typeface="Arial"/>
              </a:rPr>
              <a:t> </a:t>
            </a:r>
            <a:r>
              <a:rPr sz="1800" i="1" spc="-89" baseline="9259" dirty="0">
                <a:latin typeface="Arial"/>
                <a:cs typeface="Arial"/>
              </a:rPr>
              <a:t>O</a:t>
            </a:r>
            <a:r>
              <a:rPr sz="800" i="1" spc="-60" dirty="0">
                <a:latin typeface="Arial"/>
                <a:cs typeface="Arial"/>
              </a:rPr>
              <a:t>uo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9422" y="88070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5255" y="807323"/>
            <a:ext cx="16668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30" baseline="78703" dirty="0">
                <a:latin typeface="Arial"/>
                <a:cs typeface="Arial"/>
              </a:rPr>
              <a:t>  </a:t>
            </a:r>
            <a:r>
              <a:rPr sz="1800" spc="30" baseline="78703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where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75" dirty="0">
                <a:latin typeface="Arial"/>
                <a:cs typeface="Arial"/>
              </a:rPr>
              <a:t>consists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n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8554" y="1198142"/>
            <a:ext cx="135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uo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28" y="1124760"/>
            <a:ext cx="28581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sz="1200" i="1" spc="-45" dirty="0">
                <a:latin typeface="Arial"/>
                <a:cs typeface="Arial"/>
              </a:rPr>
              <a:t>linearly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independent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rows</a:t>
            </a:r>
            <a:r>
              <a:rPr sz="1200" i="1" dirty="0">
                <a:latin typeface="Arial"/>
                <a:cs typeface="Arial"/>
              </a:rPr>
              <a:t> of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Q,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9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505" y="112026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997" y="112026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359" y="1212899"/>
            <a:ext cx="8020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08025" algn="l"/>
              </a:tabLst>
            </a:pPr>
            <a:r>
              <a:rPr sz="800" i="1" spc="30" dirty="0">
                <a:latin typeface="Arial"/>
                <a:cs typeface="Arial"/>
              </a:rPr>
              <a:t>n</a:t>
            </a:r>
            <a:r>
              <a:rPr sz="900" spc="44" baseline="-9259" dirty="0">
                <a:latin typeface="Arial"/>
                <a:cs typeface="Arial"/>
              </a:rPr>
              <a:t>1</a:t>
            </a:r>
            <a:r>
              <a:rPr sz="800" spc="30" dirty="0">
                <a:latin typeface="Arial"/>
                <a:cs typeface="Arial"/>
              </a:rPr>
              <a:t>+1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3128" y="1128884"/>
            <a:ext cx="987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0590" algn="l"/>
              </a:tabLst>
            </a:pPr>
            <a:r>
              <a:rPr sz="1200" spc="105" dirty="0">
                <a:latin typeface="Arial"/>
                <a:cs typeface="Arial"/>
              </a:rPr>
              <a:t>[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2486" y="10863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611" y="1124760"/>
            <a:ext cx="925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980" algn="l"/>
              </a:tabLst>
            </a:pP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75" dirty="0"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28" y="1308224"/>
            <a:ext cx="41624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85" dirty="0">
                <a:latin typeface="Arial"/>
                <a:cs typeface="Arial"/>
              </a:rPr>
              <a:t>added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rows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to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complete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basis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yield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O.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Then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565" dirty="0">
                <a:latin typeface="Arial"/>
                <a:cs typeface="Arial"/>
              </a:rPr>
              <a:t>x</a:t>
            </a:r>
            <a:r>
              <a:rPr sz="1200" spc="-45" dirty="0">
                <a:latin typeface="Arial"/>
                <a:cs typeface="Arial"/>
              </a:rPr>
              <a:t>¯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Ox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transforms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equation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to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0528" y="2706891"/>
            <a:ext cx="3599815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00" i="1" spc="-55" dirty="0">
                <a:latin typeface="Arial"/>
                <a:cs typeface="Arial"/>
              </a:rPr>
              <a:t>Furthermore,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560" dirty="0">
                <a:latin typeface="Arial"/>
                <a:cs typeface="Arial"/>
              </a:rPr>
              <a:t>A</a:t>
            </a:r>
            <a:r>
              <a:rPr sz="1800" spc="-165" baseline="13888" dirty="0">
                <a:latin typeface="Arial"/>
                <a:cs typeface="Arial"/>
              </a:rPr>
              <a:t>¯</a:t>
            </a:r>
            <a:r>
              <a:rPr sz="1200" i="1" spc="-3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655" dirty="0">
                <a:latin typeface="Arial"/>
                <a:cs typeface="Arial"/>
              </a:rPr>
              <a:t>O</a:t>
            </a:r>
            <a:r>
              <a:rPr sz="1800" spc="-120" baseline="13888" dirty="0">
                <a:latin typeface="Arial"/>
                <a:cs typeface="Arial"/>
              </a:rPr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observable,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480"/>
              </a:spcBef>
            </a:pP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>
                <a:latin typeface="Arial"/>
                <a:cs typeface="Arial"/>
              </a:rPr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o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12" baseline="34722" dirty="0">
                <a:latin typeface="Arial"/>
                <a:cs typeface="Arial"/>
              </a:rPr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>
                <a:latin typeface="Arial"/>
                <a:cs typeface="Arial"/>
              </a:rPr>
              <a:t>¯</a:t>
            </a:r>
            <a:r>
              <a:rPr sz="1200" i="1" spc="44" baseline="-13888" dirty="0">
                <a:latin typeface="Arial"/>
                <a:cs typeface="Arial"/>
              </a:rPr>
              <a:t>o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28543850-6553-1944-EEE1-6CCD9FB6AA28}"/>
              </a:ext>
            </a:extLst>
          </p:cNvPr>
          <p:cNvSpPr/>
          <p:nvPr/>
        </p:nvSpPr>
        <p:spPr>
          <a:xfrm>
            <a:off x="2047279" y="763524"/>
            <a:ext cx="45719" cy="3349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中括号 45">
            <a:extLst>
              <a:ext uri="{FF2B5EF4-FFF2-40B4-BE49-F238E27FC236}">
                <a16:creationId xmlns:a16="http://schemas.microsoft.com/office/drawing/2014/main" id="{354DDEF3-4EFB-4C3D-E7CE-13586F1E35C6}"/>
              </a:ext>
            </a:extLst>
          </p:cNvPr>
          <p:cNvSpPr/>
          <p:nvPr/>
        </p:nvSpPr>
        <p:spPr>
          <a:xfrm rot="10800000">
            <a:off x="2371744" y="762315"/>
            <a:ext cx="45719" cy="3349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bject 24">
            <a:extLst>
              <a:ext uri="{FF2B5EF4-FFF2-40B4-BE49-F238E27FC236}">
                <a16:creationId xmlns:a16="http://schemas.microsoft.com/office/drawing/2014/main" id="{EF1ABFBD-8EF5-463A-9414-8FB1BAD702F4}"/>
              </a:ext>
            </a:extLst>
          </p:cNvPr>
          <p:cNvSpPr txBox="1"/>
          <p:nvPr/>
        </p:nvSpPr>
        <p:spPr>
          <a:xfrm>
            <a:off x="648436" y="1844535"/>
            <a:ext cx="7245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object 25">
            <a:extLst>
              <a:ext uri="{FF2B5EF4-FFF2-40B4-BE49-F238E27FC236}">
                <a16:creationId xmlns:a16="http://schemas.microsoft.com/office/drawing/2014/main" id="{A958F7BF-FB5E-E4D4-1F17-E275B32E4E0A}"/>
              </a:ext>
            </a:extLst>
          </p:cNvPr>
          <p:cNvSpPr txBox="1"/>
          <p:nvPr/>
        </p:nvSpPr>
        <p:spPr>
          <a:xfrm>
            <a:off x="1507616" y="1937537"/>
            <a:ext cx="140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id="{BAAEB5D4-221E-3685-CC3F-278A5BD9FFE8}"/>
              </a:ext>
            </a:extLst>
          </p:cNvPr>
          <p:cNvSpPr txBox="1"/>
          <p:nvPr/>
        </p:nvSpPr>
        <p:spPr>
          <a:xfrm>
            <a:off x="1848675" y="1806575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bject 27">
            <a:extLst>
              <a:ext uri="{FF2B5EF4-FFF2-40B4-BE49-F238E27FC236}">
                <a16:creationId xmlns:a16="http://schemas.microsoft.com/office/drawing/2014/main" id="{5CD1B26F-DE12-8F86-DA11-67C958FD4F2C}"/>
              </a:ext>
            </a:extLst>
          </p:cNvPr>
          <p:cNvSpPr txBox="1"/>
          <p:nvPr/>
        </p:nvSpPr>
        <p:spPr>
          <a:xfrm>
            <a:off x="1815464" y="1844535"/>
            <a:ext cx="111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505D5392-CDA3-7A22-40B3-E54079EF1AC0}"/>
              </a:ext>
            </a:extLst>
          </p:cNvPr>
          <p:cNvSpPr txBox="1"/>
          <p:nvPr/>
        </p:nvSpPr>
        <p:spPr>
          <a:xfrm>
            <a:off x="1913699" y="1917917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bject 29">
            <a:extLst>
              <a:ext uri="{FF2B5EF4-FFF2-40B4-BE49-F238E27FC236}">
                <a16:creationId xmlns:a16="http://schemas.microsoft.com/office/drawing/2014/main" id="{0EAEE0FA-5036-A1F9-594A-BB5E2AD7BFEF}"/>
              </a:ext>
            </a:extLst>
          </p:cNvPr>
          <p:cNvSpPr txBox="1"/>
          <p:nvPr/>
        </p:nvSpPr>
        <p:spPr>
          <a:xfrm>
            <a:off x="1766544" y="2052599"/>
            <a:ext cx="2825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tx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object 31">
            <a:extLst>
              <a:ext uri="{FF2B5EF4-FFF2-40B4-BE49-F238E27FC236}">
                <a16:creationId xmlns:a16="http://schemas.microsoft.com/office/drawing/2014/main" id="{97A7C1DC-555B-8D00-FF04-5A680B34F55F}"/>
              </a:ext>
            </a:extLst>
          </p:cNvPr>
          <p:cNvSpPr txBox="1"/>
          <p:nvPr/>
        </p:nvSpPr>
        <p:spPr>
          <a:xfrm>
            <a:off x="2031086" y="1817933"/>
            <a:ext cx="997585" cy="4462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object 32">
            <a:extLst>
              <a:ext uri="{FF2B5EF4-FFF2-40B4-BE49-F238E27FC236}">
                <a16:creationId xmlns:a16="http://schemas.microsoft.com/office/drawing/2014/main" id="{4F1A0781-CB2C-2959-975C-F9B03053A7AF}"/>
              </a:ext>
            </a:extLst>
          </p:cNvPr>
          <p:cNvSpPr txBox="1"/>
          <p:nvPr/>
        </p:nvSpPr>
        <p:spPr>
          <a:xfrm>
            <a:off x="2533508" y="2030643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E8450D58-1EF8-276F-918D-A5F80B9A7479}"/>
              </a:ext>
            </a:extLst>
          </p:cNvPr>
          <p:cNvSpPr txBox="1"/>
          <p:nvPr/>
        </p:nvSpPr>
        <p:spPr>
          <a:xfrm>
            <a:off x="3323412" y="1806575"/>
            <a:ext cx="229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object 35">
            <a:extLst>
              <a:ext uri="{FF2B5EF4-FFF2-40B4-BE49-F238E27FC236}">
                <a16:creationId xmlns:a16="http://schemas.microsoft.com/office/drawing/2014/main" id="{F6305F5C-12B0-A940-FAEE-F9F6F9A16CB5}"/>
              </a:ext>
            </a:extLst>
          </p:cNvPr>
          <p:cNvSpPr txBox="1"/>
          <p:nvPr/>
        </p:nvSpPr>
        <p:spPr>
          <a:xfrm>
            <a:off x="3295650" y="2052599"/>
            <a:ext cx="284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object 36">
            <a:extLst>
              <a:ext uri="{FF2B5EF4-FFF2-40B4-BE49-F238E27FC236}">
                <a16:creationId xmlns:a16="http://schemas.microsoft.com/office/drawing/2014/main" id="{705FC4A7-E1C7-82B7-D962-05A1DABD080F}"/>
              </a:ext>
            </a:extLst>
          </p:cNvPr>
          <p:cNvSpPr txBox="1"/>
          <p:nvPr/>
        </p:nvSpPr>
        <p:spPr>
          <a:xfrm>
            <a:off x="3581805" y="1945958"/>
            <a:ext cx="465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object 37">
            <a:extLst>
              <a:ext uri="{FF2B5EF4-FFF2-40B4-BE49-F238E27FC236}">
                <a16:creationId xmlns:a16="http://schemas.microsoft.com/office/drawing/2014/main" id="{86E5E36B-83D5-9947-E6CD-B47E067EA7CB}"/>
              </a:ext>
            </a:extLst>
          </p:cNvPr>
          <p:cNvSpPr txBox="1"/>
          <p:nvPr/>
        </p:nvSpPr>
        <p:spPr>
          <a:xfrm>
            <a:off x="1694281" y="2356890"/>
            <a:ext cx="88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tx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bject 38">
            <a:extLst>
              <a:ext uri="{FF2B5EF4-FFF2-40B4-BE49-F238E27FC236}">
                <a16:creationId xmlns:a16="http://schemas.microsoft.com/office/drawing/2014/main" id="{8DBB00C9-D203-CD5C-DD12-162271C12964}"/>
              </a:ext>
            </a:extLst>
          </p:cNvPr>
          <p:cNvSpPr txBox="1"/>
          <p:nvPr/>
        </p:nvSpPr>
        <p:spPr>
          <a:xfrm>
            <a:off x="1812759" y="2318588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object 39">
            <a:extLst>
              <a:ext uri="{FF2B5EF4-FFF2-40B4-BE49-F238E27FC236}">
                <a16:creationId xmlns:a16="http://schemas.microsoft.com/office/drawing/2014/main" id="{414E0A1A-006A-ABC1-C555-B6F034A863D6}"/>
              </a:ext>
            </a:extLst>
          </p:cNvPr>
          <p:cNvSpPr txBox="1"/>
          <p:nvPr/>
        </p:nvSpPr>
        <p:spPr>
          <a:xfrm>
            <a:off x="1180566" y="2356891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object 40">
            <a:extLst>
              <a:ext uri="{FF2B5EF4-FFF2-40B4-BE49-F238E27FC236}">
                <a16:creationId xmlns:a16="http://schemas.microsoft.com/office/drawing/2014/main" id="{99844A5F-568E-97E6-1CE5-260F8B6E1BDE}"/>
              </a:ext>
            </a:extLst>
          </p:cNvPr>
          <p:cNvSpPr txBox="1"/>
          <p:nvPr/>
        </p:nvSpPr>
        <p:spPr>
          <a:xfrm>
            <a:off x="1870049" y="2429930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object 42">
            <a:extLst>
              <a:ext uri="{FF2B5EF4-FFF2-40B4-BE49-F238E27FC236}">
                <a16:creationId xmlns:a16="http://schemas.microsoft.com/office/drawing/2014/main" id="{4F2D7C6A-2467-D436-27EC-996BB7668299}"/>
              </a:ext>
            </a:extLst>
          </p:cNvPr>
          <p:cNvSpPr txBox="1"/>
          <p:nvPr/>
        </p:nvSpPr>
        <p:spPr>
          <a:xfrm>
            <a:off x="2435275" y="2263902"/>
            <a:ext cx="411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object 43">
            <a:extLst>
              <a:ext uri="{FF2B5EF4-FFF2-40B4-BE49-F238E27FC236}">
                <a16:creationId xmlns:a16="http://schemas.microsoft.com/office/drawing/2014/main" id="{95403DB5-0315-B371-FD73-1E00274DEE9B}"/>
              </a:ext>
            </a:extLst>
          </p:cNvPr>
          <p:cNvSpPr txBox="1"/>
          <p:nvPr/>
        </p:nvSpPr>
        <p:spPr>
          <a:xfrm>
            <a:off x="2407513" y="2447353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44">
            <a:extLst>
              <a:ext uri="{FF2B5EF4-FFF2-40B4-BE49-F238E27FC236}">
                <a16:creationId xmlns:a16="http://schemas.microsoft.com/office/drawing/2014/main" id="{42F50D15-4A80-2952-5C34-60930918D188}"/>
              </a:ext>
            </a:extLst>
          </p:cNvPr>
          <p:cNvSpPr txBox="1"/>
          <p:nvPr/>
        </p:nvSpPr>
        <p:spPr>
          <a:xfrm>
            <a:off x="2838450" y="2356891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AE1142-455F-6518-5BAB-75DFBAE941EE}"/>
              </a:ext>
            </a:extLst>
          </p:cNvPr>
          <p:cNvSpPr txBox="1"/>
          <p:nvPr/>
        </p:nvSpPr>
        <p:spPr>
          <a:xfrm>
            <a:off x="1990101" y="2320671"/>
            <a:ext cx="360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0 ]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7443D5A-948F-6C7B-81AD-441968D172EA}"/>
              </a:ext>
            </a:extLst>
          </p:cNvPr>
          <p:cNvSpPr txBox="1"/>
          <p:nvPr/>
        </p:nvSpPr>
        <p:spPr>
          <a:xfrm>
            <a:off x="2975059" y="1909176"/>
            <a:ext cx="2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endParaRPr lang="zh-CN" altLang="en-US" sz="1200" dirty="0"/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8DED8B19-6AC9-15AF-2BE8-7FB1F7094AC8}"/>
              </a:ext>
            </a:extLst>
          </p:cNvPr>
          <p:cNvSpPr/>
          <p:nvPr/>
        </p:nvSpPr>
        <p:spPr>
          <a:xfrm>
            <a:off x="552450" y="185448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B3D7E678-A6F0-7825-545B-C2DAFA68CB0D}"/>
              </a:ext>
            </a:extLst>
          </p:cNvPr>
          <p:cNvSpPr/>
          <p:nvPr/>
        </p:nvSpPr>
        <p:spPr>
          <a:xfrm rot="10800000">
            <a:off x="1367803" y="18524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8F1EDC0E-B4C6-602B-42BE-9822CCCF6A0F}"/>
              </a:ext>
            </a:extLst>
          </p:cNvPr>
          <p:cNvSpPr/>
          <p:nvPr/>
        </p:nvSpPr>
        <p:spPr>
          <a:xfrm rot="10800000">
            <a:off x="2352981" y="18571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B88B11FE-4F0F-ED7D-FDD3-E93B88D71F97}"/>
              </a:ext>
            </a:extLst>
          </p:cNvPr>
          <p:cNvSpPr/>
          <p:nvPr/>
        </p:nvSpPr>
        <p:spPr>
          <a:xfrm rot="10800000">
            <a:off x="2958988" y="186130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A1DE99BB-1BEE-7578-0861-1400D1B1EF79}"/>
              </a:ext>
            </a:extLst>
          </p:cNvPr>
          <p:cNvSpPr/>
          <p:nvPr/>
        </p:nvSpPr>
        <p:spPr>
          <a:xfrm rot="10800000">
            <a:off x="3610213" y="186044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B6325E83-87C0-A27A-DE56-F066A2B26DCB}"/>
              </a:ext>
            </a:extLst>
          </p:cNvPr>
          <p:cNvSpPr/>
          <p:nvPr/>
        </p:nvSpPr>
        <p:spPr>
          <a:xfrm rot="10800000">
            <a:off x="2843962" y="229668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9A1950D5-E24E-E5EC-FCAF-6EAF724F91BB}"/>
              </a:ext>
            </a:extLst>
          </p:cNvPr>
          <p:cNvSpPr/>
          <p:nvPr/>
        </p:nvSpPr>
        <p:spPr>
          <a:xfrm>
            <a:off x="1696224" y="185448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96A8929B-3E0F-B3E7-6AAB-2B50B8EE4850}"/>
              </a:ext>
            </a:extLst>
          </p:cNvPr>
          <p:cNvSpPr/>
          <p:nvPr/>
        </p:nvSpPr>
        <p:spPr>
          <a:xfrm>
            <a:off x="2491643" y="186104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5D6A0C80-880F-2DF4-DBDE-99FA6FC08F34}"/>
              </a:ext>
            </a:extLst>
          </p:cNvPr>
          <p:cNvSpPr/>
          <p:nvPr/>
        </p:nvSpPr>
        <p:spPr>
          <a:xfrm>
            <a:off x="3238793" y="18586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E59133F2-10D5-8811-C361-3496CD74A8CF}"/>
              </a:ext>
            </a:extLst>
          </p:cNvPr>
          <p:cNvSpPr/>
          <p:nvPr/>
        </p:nvSpPr>
        <p:spPr>
          <a:xfrm>
            <a:off x="2373731" y="228935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7995257-E8D4-8537-5235-8560430DE69B}"/>
                  </a:ext>
                </a:extLst>
              </p:cNvPr>
              <p:cNvSpPr txBox="1"/>
              <p:nvPr/>
            </p:nvSpPr>
            <p:spPr>
              <a:xfrm>
                <a:off x="2082187" y="2035089"/>
                <a:ext cx="289375" cy="1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7995257-E8D4-8537-5235-8560430DE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87" y="2035089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638" r="-2127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5649"/>
            <a:ext cx="2533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form)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08622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28" y="324355"/>
            <a:ext cx="1341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40" dirty="0">
                <a:latin typeface="Arial"/>
                <a:cs typeface="Arial"/>
              </a:rPr>
              <a:t>Case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928" y="1581642"/>
            <a:ext cx="1658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v.s.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114" dirty="0">
                <a:latin typeface="Arial"/>
                <a:cs typeface="Arial"/>
              </a:rPr>
              <a:t>case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controllability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0528" y="2739720"/>
            <a:ext cx="4023322" cy="60272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"/>
                <a:cs typeface="Arial"/>
              </a:rPr>
              <a:t>Intuition: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duality </a:t>
            </a:r>
            <a:r>
              <a:rPr sz="1200" spc="-85" dirty="0">
                <a:latin typeface="Arial"/>
                <a:cs typeface="Arial"/>
              </a:rPr>
              <a:t>between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observability</a:t>
            </a:r>
            <a:endParaRPr sz="1200" dirty="0">
              <a:latin typeface="Arial"/>
              <a:cs typeface="Arial"/>
            </a:endParaRPr>
          </a:p>
          <a:p>
            <a:pPr marL="662940" algn="ctr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B</a:t>
            </a:r>
            <a:r>
              <a:rPr sz="1200" spc="60" dirty="0">
                <a:latin typeface="Arial"/>
                <a:cs typeface="Arial"/>
              </a:rPr>
              <a:t>)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-55" dirty="0" err="1">
                <a:latin typeface="Arial"/>
                <a:cs typeface="Arial"/>
              </a:rPr>
              <a:t>unconrollable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459" dirty="0">
                <a:latin typeface="Hack"/>
                <a:cs typeface="Hack"/>
              </a:rPr>
              <a:t>⇔</a:t>
            </a:r>
            <a:r>
              <a:rPr lang="zh-CN" altLang="en-US" sz="1200" i="1" spc="-385" dirty="0">
                <a:latin typeface="Hack"/>
                <a:cs typeface="Hack"/>
              </a:rPr>
              <a:t> </a:t>
            </a:r>
            <a:r>
              <a:rPr lang="en-US" altLang="zh-CN" spc="97" dirty="0">
                <a:latin typeface="Arial"/>
                <a:cs typeface="Arial"/>
              </a:rPr>
              <a:t>(</a:t>
            </a:r>
            <a:r>
              <a:rPr sz="1200" i="1" spc="65" dirty="0">
                <a:latin typeface="Arial"/>
                <a:cs typeface="Arial"/>
              </a:rPr>
              <a:t>A</a:t>
            </a:r>
            <a:r>
              <a:rPr sz="1200" i="1" spc="9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75" dirty="0">
                <a:latin typeface="Arial"/>
                <a:cs typeface="Arial"/>
              </a:rPr>
              <a:t>B</a:t>
            </a:r>
            <a:r>
              <a:rPr sz="1200" i="1" spc="112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lang="en-US" altLang="zh-CN" sz="1800" spc="209" dirty="0">
                <a:latin typeface="Arial"/>
                <a:cs typeface="Arial"/>
              </a:rPr>
              <a:t>)</a:t>
            </a:r>
            <a:r>
              <a:rPr sz="1800" spc="397" baseline="43981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unobservable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6" name="object 24">
            <a:extLst>
              <a:ext uri="{FF2B5EF4-FFF2-40B4-BE49-F238E27FC236}">
                <a16:creationId xmlns:a16="http://schemas.microsoft.com/office/drawing/2014/main" id="{9F7FFF23-0084-86E4-C14A-41D4BAC8D325}"/>
              </a:ext>
            </a:extLst>
          </p:cNvPr>
          <p:cNvSpPr txBox="1"/>
          <p:nvPr/>
        </p:nvSpPr>
        <p:spPr>
          <a:xfrm>
            <a:off x="674243" y="686313"/>
            <a:ext cx="7245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8B88A1D9-52C7-F42C-79AE-C7673BC00AD0}"/>
              </a:ext>
            </a:extLst>
          </p:cNvPr>
          <p:cNvSpPr txBox="1"/>
          <p:nvPr/>
        </p:nvSpPr>
        <p:spPr>
          <a:xfrm>
            <a:off x="1533423" y="779315"/>
            <a:ext cx="140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object 26">
            <a:extLst>
              <a:ext uri="{FF2B5EF4-FFF2-40B4-BE49-F238E27FC236}">
                <a16:creationId xmlns:a16="http://schemas.microsoft.com/office/drawing/2014/main" id="{0C78E2BB-021D-B455-4CEC-6A7B7F0C6CFC}"/>
              </a:ext>
            </a:extLst>
          </p:cNvPr>
          <p:cNvSpPr txBox="1"/>
          <p:nvPr/>
        </p:nvSpPr>
        <p:spPr>
          <a:xfrm>
            <a:off x="1874482" y="648353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bject 27">
            <a:extLst>
              <a:ext uri="{FF2B5EF4-FFF2-40B4-BE49-F238E27FC236}">
                <a16:creationId xmlns:a16="http://schemas.microsoft.com/office/drawing/2014/main" id="{0423B88E-244E-166F-0F1F-D1434A2CE2BF}"/>
              </a:ext>
            </a:extLst>
          </p:cNvPr>
          <p:cNvSpPr txBox="1"/>
          <p:nvPr/>
        </p:nvSpPr>
        <p:spPr>
          <a:xfrm>
            <a:off x="1841271" y="686313"/>
            <a:ext cx="111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object 28">
            <a:extLst>
              <a:ext uri="{FF2B5EF4-FFF2-40B4-BE49-F238E27FC236}">
                <a16:creationId xmlns:a16="http://schemas.microsoft.com/office/drawing/2014/main" id="{234D62EB-07F5-2ABC-E2CA-DDD1BA3A66CF}"/>
              </a:ext>
            </a:extLst>
          </p:cNvPr>
          <p:cNvSpPr txBox="1"/>
          <p:nvPr/>
        </p:nvSpPr>
        <p:spPr>
          <a:xfrm>
            <a:off x="1939506" y="759695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object 29">
            <a:extLst>
              <a:ext uri="{FF2B5EF4-FFF2-40B4-BE49-F238E27FC236}">
                <a16:creationId xmlns:a16="http://schemas.microsoft.com/office/drawing/2014/main" id="{8DCF989A-8D0C-80D2-3E37-5CCC5B55EA3B}"/>
              </a:ext>
            </a:extLst>
          </p:cNvPr>
          <p:cNvSpPr txBox="1"/>
          <p:nvPr/>
        </p:nvSpPr>
        <p:spPr>
          <a:xfrm>
            <a:off x="1792351" y="894377"/>
            <a:ext cx="2825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tx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object 31">
            <a:extLst>
              <a:ext uri="{FF2B5EF4-FFF2-40B4-BE49-F238E27FC236}">
                <a16:creationId xmlns:a16="http://schemas.microsoft.com/office/drawing/2014/main" id="{2ED72B09-9D59-2498-E78B-2E7B9D7102A5}"/>
              </a:ext>
            </a:extLst>
          </p:cNvPr>
          <p:cNvSpPr txBox="1"/>
          <p:nvPr/>
        </p:nvSpPr>
        <p:spPr>
          <a:xfrm>
            <a:off x="2056893" y="659711"/>
            <a:ext cx="997585" cy="4462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object 32">
            <a:extLst>
              <a:ext uri="{FF2B5EF4-FFF2-40B4-BE49-F238E27FC236}">
                <a16:creationId xmlns:a16="http://schemas.microsoft.com/office/drawing/2014/main" id="{03963DBC-A10A-0425-9FC0-F7D088CA9EDB}"/>
              </a:ext>
            </a:extLst>
          </p:cNvPr>
          <p:cNvSpPr txBox="1"/>
          <p:nvPr/>
        </p:nvSpPr>
        <p:spPr>
          <a:xfrm>
            <a:off x="2559315" y="872421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34">
            <a:extLst>
              <a:ext uri="{FF2B5EF4-FFF2-40B4-BE49-F238E27FC236}">
                <a16:creationId xmlns:a16="http://schemas.microsoft.com/office/drawing/2014/main" id="{5537DE20-3825-1E10-392F-D7CEDA18527D}"/>
              </a:ext>
            </a:extLst>
          </p:cNvPr>
          <p:cNvSpPr txBox="1"/>
          <p:nvPr/>
        </p:nvSpPr>
        <p:spPr>
          <a:xfrm>
            <a:off x="3349219" y="648353"/>
            <a:ext cx="229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object 35">
            <a:extLst>
              <a:ext uri="{FF2B5EF4-FFF2-40B4-BE49-F238E27FC236}">
                <a16:creationId xmlns:a16="http://schemas.microsoft.com/office/drawing/2014/main" id="{87B3A425-0CAC-EFFE-ED01-AA0DB147661B}"/>
              </a:ext>
            </a:extLst>
          </p:cNvPr>
          <p:cNvSpPr txBox="1"/>
          <p:nvPr/>
        </p:nvSpPr>
        <p:spPr>
          <a:xfrm>
            <a:off x="3321457" y="894377"/>
            <a:ext cx="284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object 36">
            <a:extLst>
              <a:ext uri="{FF2B5EF4-FFF2-40B4-BE49-F238E27FC236}">
                <a16:creationId xmlns:a16="http://schemas.microsoft.com/office/drawing/2014/main" id="{A040F80E-2DF6-9970-E1DF-0E7630B13309}"/>
              </a:ext>
            </a:extLst>
          </p:cNvPr>
          <p:cNvSpPr txBox="1"/>
          <p:nvPr/>
        </p:nvSpPr>
        <p:spPr>
          <a:xfrm>
            <a:off x="3607612" y="787736"/>
            <a:ext cx="465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object 37">
            <a:extLst>
              <a:ext uri="{FF2B5EF4-FFF2-40B4-BE49-F238E27FC236}">
                <a16:creationId xmlns:a16="http://schemas.microsoft.com/office/drawing/2014/main" id="{AE1ED36B-AEAB-50EF-F91B-D11CD5869F4D}"/>
              </a:ext>
            </a:extLst>
          </p:cNvPr>
          <p:cNvSpPr txBox="1"/>
          <p:nvPr/>
        </p:nvSpPr>
        <p:spPr>
          <a:xfrm>
            <a:off x="1720088" y="1198668"/>
            <a:ext cx="88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tx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object 38">
            <a:extLst>
              <a:ext uri="{FF2B5EF4-FFF2-40B4-BE49-F238E27FC236}">
                <a16:creationId xmlns:a16="http://schemas.microsoft.com/office/drawing/2014/main" id="{11363989-1541-516F-3137-1E4B05B2AA8F}"/>
              </a:ext>
            </a:extLst>
          </p:cNvPr>
          <p:cNvSpPr txBox="1"/>
          <p:nvPr/>
        </p:nvSpPr>
        <p:spPr>
          <a:xfrm>
            <a:off x="1838566" y="1160366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object 39">
            <a:extLst>
              <a:ext uri="{FF2B5EF4-FFF2-40B4-BE49-F238E27FC236}">
                <a16:creationId xmlns:a16="http://schemas.microsoft.com/office/drawing/2014/main" id="{632A9BE9-1F89-07F7-DE14-B51A69A7FDCA}"/>
              </a:ext>
            </a:extLst>
          </p:cNvPr>
          <p:cNvSpPr txBox="1"/>
          <p:nvPr/>
        </p:nvSpPr>
        <p:spPr>
          <a:xfrm>
            <a:off x="1206373" y="1198669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object 40">
            <a:extLst>
              <a:ext uri="{FF2B5EF4-FFF2-40B4-BE49-F238E27FC236}">
                <a16:creationId xmlns:a16="http://schemas.microsoft.com/office/drawing/2014/main" id="{3A0AA341-9488-10F0-8396-2F88AF9692BA}"/>
              </a:ext>
            </a:extLst>
          </p:cNvPr>
          <p:cNvSpPr txBox="1"/>
          <p:nvPr/>
        </p:nvSpPr>
        <p:spPr>
          <a:xfrm>
            <a:off x="1895856" y="1271708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object 42">
            <a:extLst>
              <a:ext uri="{FF2B5EF4-FFF2-40B4-BE49-F238E27FC236}">
                <a16:creationId xmlns:a16="http://schemas.microsoft.com/office/drawing/2014/main" id="{E85F1520-68EF-A6CA-47E5-FDF01A551D41}"/>
              </a:ext>
            </a:extLst>
          </p:cNvPr>
          <p:cNvSpPr txBox="1"/>
          <p:nvPr/>
        </p:nvSpPr>
        <p:spPr>
          <a:xfrm>
            <a:off x="2461082" y="1105680"/>
            <a:ext cx="411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object 43">
            <a:extLst>
              <a:ext uri="{FF2B5EF4-FFF2-40B4-BE49-F238E27FC236}">
                <a16:creationId xmlns:a16="http://schemas.microsoft.com/office/drawing/2014/main" id="{9BDF399B-D192-AA8A-40AF-3F3D4646D455}"/>
              </a:ext>
            </a:extLst>
          </p:cNvPr>
          <p:cNvSpPr txBox="1"/>
          <p:nvPr/>
        </p:nvSpPr>
        <p:spPr>
          <a:xfrm>
            <a:off x="2433320" y="1289131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object 44">
            <a:extLst>
              <a:ext uri="{FF2B5EF4-FFF2-40B4-BE49-F238E27FC236}">
                <a16:creationId xmlns:a16="http://schemas.microsoft.com/office/drawing/2014/main" id="{2228905D-5F95-E89F-31D7-E0BFEB4032D5}"/>
              </a:ext>
            </a:extLst>
          </p:cNvPr>
          <p:cNvSpPr txBox="1"/>
          <p:nvPr/>
        </p:nvSpPr>
        <p:spPr>
          <a:xfrm>
            <a:off x="2864257" y="1198669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8B17043-5844-7771-DA84-6B59C88FD71C}"/>
              </a:ext>
            </a:extLst>
          </p:cNvPr>
          <p:cNvSpPr txBox="1"/>
          <p:nvPr/>
        </p:nvSpPr>
        <p:spPr>
          <a:xfrm>
            <a:off x="2015908" y="1162449"/>
            <a:ext cx="360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0 ]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C6DBF3F-2FFC-A421-72F3-372DB8735F5E}"/>
              </a:ext>
            </a:extLst>
          </p:cNvPr>
          <p:cNvSpPr txBox="1"/>
          <p:nvPr/>
        </p:nvSpPr>
        <p:spPr>
          <a:xfrm>
            <a:off x="3000866" y="750954"/>
            <a:ext cx="2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endParaRPr lang="zh-CN" altLang="en-US" sz="1200" dirty="0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2A15B01E-BFA9-B625-02C8-33C3D463101A}"/>
              </a:ext>
            </a:extLst>
          </p:cNvPr>
          <p:cNvSpPr/>
          <p:nvPr/>
        </p:nvSpPr>
        <p:spPr>
          <a:xfrm>
            <a:off x="578257" y="6962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2FB6F6BF-370B-B591-D882-5B2D19CCB008}"/>
              </a:ext>
            </a:extLst>
          </p:cNvPr>
          <p:cNvSpPr/>
          <p:nvPr/>
        </p:nvSpPr>
        <p:spPr>
          <a:xfrm rot="10800000">
            <a:off x="1393610" y="69427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076F8798-371E-85DE-EE9D-1464BDEF18D8}"/>
              </a:ext>
            </a:extLst>
          </p:cNvPr>
          <p:cNvSpPr/>
          <p:nvPr/>
        </p:nvSpPr>
        <p:spPr>
          <a:xfrm rot="10800000">
            <a:off x="2378788" y="69891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B304F647-2836-C76B-37A4-FB6479864399}"/>
              </a:ext>
            </a:extLst>
          </p:cNvPr>
          <p:cNvSpPr/>
          <p:nvPr/>
        </p:nvSpPr>
        <p:spPr>
          <a:xfrm rot="10800000">
            <a:off x="2984795" y="70307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BD72FE19-A2E9-42C0-15CF-A84B178B4DB0}"/>
              </a:ext>
            </a:extLst>
          </p:cNvPr>
          <p:cNvSpPr/>
          <p:nvPr/>
        </p:nvSpPr>
        <p:spPr>
          <a:xfrm rot="10800000">
            <a:off x="3636020" y="70222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A58463B6-48C9-F0C0-508C-0C76E74131FA}"/>
              </a:ext>
            </a:extLst>
          </p:cNvPr>
          <p:cNvSpPr/>
          <p:nvPr/>
        </p:nvSpPr>
        <p:spPr>
          <a:xfrm rot="10800000">
            <a:off x="2869769" y="113845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F9EE4444-9CC5-3E25-CE69-C406027F3F35}"/>
              </a:ext>
            </a:extLst>
          </p:cNvPr>
          <p:cNvSpPr/>
          <p:nvPr/>
        </p:nvSpPr>
        <p:spPr>
          <a:xfrm>
            <a:off x="1722031" y="6962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43A4A8C5-1201-92AE-76AD-390222E363AA}"/>
              </a:ext>
            </a:extLst>
          </p:cNvPr>
          <p:cNvSpPr/>
          <p:nvPr/>
        </p:nvSpPr>
        <p:spPr>
          <a:xfrm>
            <a:off x="2517450" y="70282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中括号 83">
            <a:extLst>
              <a:ext uri="{FF2B5EF4-FFF2-40B4-BE49-F238E27FC236}">
                <a16:creationId xmlns:a16="http://schemas.microsoft.com/office/drawing/2014/main" id="{19222525-A8D4-FAB6-016B-CE97FE783D16}"/>
              </a:ext>
            </a:extLst>
          </p:cNvPr>
          <p:cNvSpPr/>
          <p:nvPr/>
        </p:nvSpPr>
        <p:spPr>
          <a:xfrm>
            <a:off x="3264600" y="70039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中括号 84">
            <a:extLst>
              <a:ext uri="{FF2B5EF4-FFF2-40B4-BE49-F238E27FC236}">
                <a16:creationId xmlns:a16="http://schemas.microsoft.com/office/drawing/2014/main" id="{BB7CDE4E-2220-87A0-7906-C85C2FF6280B}"/>
              </a:ext>
            </a:extLst>
          </p:cNvPr>
          <p:cNvSpPr/>
          <p:nvPr/>
        </p:nvSpPr>
        <p:spPr>
          <a:xfrm>
            <a:off x="2399538" y="113112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D631ECC-01CD-C404-B968-03631A720145}"/>
                  </a:ext>
                </a:extLst>
              </p:cNvPr>
              <p:cNvSpPr txBox="1"/>
              <p:nvPr/>
            </p:nvSpPr>
            <p:spPr>
              <a:xfrm>
                <a:off x="2107994" y="876867"/>
                <a:ext cx="289375" cy="1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D631ECC-01CD-C404-B968-03631A72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994" y="876867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638" r="-2127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bject 23">
            <a:extLst>
              <a:ext uri="{FF2B5EF4-FFF2-40B4-BE49-F238E27FC236}">
                <a16:creationId xmlns:a16="http://schemas.microsoft.com/office/drawing/2014/main" id="{740908F4-5BCB-6A11-AAC7-32D60940FE34}"/>
              </a:ext>
            </a:extLst>
          </p:cNvPr>
          <p:cNvSpPr txBox="1"/>
          <p:nvPr/>
        </p:nvSpPr>
        <p:spPr>
          <a:xfrm>
            <a:off x="623976" y="1925838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24">
            <a:extLst>
              <a:ext uri="{FF2B5EF4-FFF2-40B4-BE49-F238E27FC236}">
                <a16:creationId xmlns:a16="http://schemas.microsoft.com/office/drawing/2014/main" id="{C72AE786-C73D-401E-B067-F9E75D2B6975}"/>
              </a:ext>
            </a:extLst>
          </p:cNvPr>
          <p:cNvSpPr txBox="1"/>
          <p:nvPr/>
        </p:nvSpPr>
        <p:spPr>
          <a:xfrm>
            <a:off x="1478863" y="2018840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25">
            <a:extLst>
              <a:ext uri="{FF2B5EF4-FFF2-40B4-BE49-F238E27FC236}">
                <a16:creationId xmlns:a16="http://schemas.microsoft.com/office/drawing/2014/main" id="{C25BC50A-D32D-794E-99C4-A36F9895B97B}"/>
              </a:ext>
            </a:extLst>
          </p:cNvPr>
          <p:cNvSpPr txBox="1"/>
          <p:nvPr/>
        </p:nvSpPr>
        <p:spPr>
          <a:xfrm>
            <a:off x="1763191" y="1925838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26">
            <a:extLst>
              <a:ext uri="{FF2B5EF4-FFF2-40B4-BE49-F238E27FC236}">
                <a16:creationId xmlns:a16="http://schemas.microsoft.com/office/drawing/2014/main" id="{CA24C689-E38E-CD86-10A6-FC43527EA7AF}"/>
              </a:ext>
            </a:extLst>
          </p:cNvPr>
          <p:cNvSpPr txBox="1"/>
          <p:nvPr/>
        </p:nvSpPr>
        <p:spPr>
          <a:xfrm>
            <a:off x="1861426" y="199923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27">
            <a:extLst>
              <a:ext uri="{FF2B5EF4-FFF2-40B4-BE49-F238E27FC236}">
                <a16:creationId xmlns:a16="http://schemas.microsoft.com/office/drawing/2014/main" id="{85DEAD97-79DA-5CBF-595C-357A08294B3C}"/>
              </a:ext>
            </a:extLst>
          </p:cNvPr>
          <p:cNvSpPr txBox="1"/>
          <p:nvPr/>
        </p:nvSpPr>
        <p:spPr>
          <a:xfrm>
            <a:off x="1796389" y="1887890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28">
            <a:extLst>
              <a:ext uri="{FF2B5EF4-FFF2-40B4-BE49-F238E27FC236}">
                <a16:creationId xmlns:a16="http://schemas.microsoft.com/office/drawing/2014/main" id="{A6D39E97-E849-0402-C251-FEBBD57C50A1}"/>
              </a:ext>
            </a:extLst>
          </p:cNvPr>
          <p:cNvSpPr txBox="1"/>
          <p:nvPr/>
        </p:nvSpPr>
        <p:spPr>
          <a:xfrm>
            <a:off x="2052522" y="1925838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29">
            <a:extLst>
              <a:ext uri="{FF2B5EF4-FFF2-40B4-BE49-F238E27FC236}">
                <a16:creationId xmlns:a16="http://schemas.microsoft.com/office/drawing/2014/main" id="{A2F348BC-B569-2B6B-AB90-A0A5D2663E14}"/>
              </a:ext>
            </a:extLst>
          </p:cNvPr>
          <p:cNvSpPr txBox="1"/>
          <p:nvPr/>
        </p:nvSpPr>
        <p:spPr>
          <a:xfrm>
            <a:off x="2150757" y="1999232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30">
            <a:extLst>
              <a:ext uri="{FF2B5EF4-FFF2-40B4-BE49-F238E27FC236}">
                <a16:creationId xmlns:a16="http://schemas.microsoft.com/office/drawing/2014/main" id="{5B1164BC-7E8F-51AE-1B0A-B40D2F9E9805}"/>
              </a:ext>
            </a:extLst>
          </p:cNvPr>
          <p:cNvSpPr txBox="1"/>
          <p:nvPr/>
        </p:nvSpPr>
        <p:spPr>
          <a:xfrm>
            <a:off x="1806396" y="211113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31">
            <a:extLst>
              <a:ext uri="{FF2B5EF4-FFF2-40B4-BE49-F238E27FC236}">
                <a16:creationId xmlns:a16="http://schemas.microsoft.com/office/drawing/2014/main" id="{7F624FA0-E152-6BB3-A5AC-78EF1C8CD84A}"/>
              </a:ext>
            </a:extLst>
          </p:cNvPr>
          <p:cNvSpPr txBox="1"/>
          <p:nvPr/>
        </p:nvSpPr>
        <p:spPr>
          <a:xfrm>
            <a:off x="2025040" y="2133902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BE4EA937-905F-7544-A488-5CD27AF6ABE0}"/>
              </a:ext>
            </a:extLst>
          </p:cNvPr>
          <p:cNvSpPr txBox="1"/>
          <p:nvPr/>
        </p:nvSpPr>
        <p:spPr>
          <a:xfrm>
            <a:off x="3142411" y="2018840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A65A4EE0-9B1D-5B74-A4FF-E817D78A7055}"/>
              </a:ext>
            </a:extLst>
          </p:cNvPr>
          <p:cNvSpPr txBox="1"/>
          <p:nvPr/>
        </p:nvSpPr>
        <p:spPr>
          <a:xfrm>
            <a:off x="3465829" y="188880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35">
            <a:extLst>
              <a:ext uri="{FF2B5EF4-FFF2-40B4-BE49-F238E27FC236}">
                <a16:creationId xmlns:a16="http://schemas.microsoft.com/office/drawing/2014/main" id="{47C93A10-2938-7981-B1FF-2A612CF72584}"/>
              </a:ext>
            </a:extLst>
          </p:cNvPr>
          <p:cNvSpPr txBox="1"/>
          <p:nvPr/>
        </p:nvSpPr>
        <p:spPr>
          <a:xfrm>
            <a:off x="3435184" y="1926752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E56EEA7B-AA8B-4C41-1AC4-419BB7938F33}"/>
              </a:ext>
            </a:extLst>
          </p:cNvPr>
          <p:cNvSpPr txBox="1"/>
          <p:nvPr/>
        </p:nvSpPr>
        <p:spPr>
          <a:xfrm>
            <a:off x="3533850" y="200014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37">
            <a:extLst>
              <a:ext uri="{FF2B5EF4-FFF2-40B4-BE49-F238E27FC236}">
                <a16:creationId xmlns:a16="http://schemas.microsoft.com/office/drawing/2014/main" id="{7620338D-CD59-39EA-82B5-D692DE7E3EDB}"/>
              </a:ext>
            </a:extLst>
          </p:cNvPr>
          <p:cNvSpPr txBox="1"/>
          <p:nvPr/>
        </p:nvSpPr>
        <p:spPr>
          <a:xfrm>
            <a:off x="3478606" y="211021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C10AD8CB-6C36-88CC-42A9-362F429D5685}"/>
              </a:ext>
            </a:extLst>
          </p:cNvPr>
          <p:cNvSpPr txBox="1"/>
          <p:nvPr/>
        </p:nvSpPr>
        <p:spPr>
          <a:xfrm>
            <a:off x="3765041" y="2018840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40">
            <a:extLst>
              <a:ext uri="{FF2B5EF4-FFF2-40B4-BE49-F238E27FC236}">
                <a16:creationId xmlns:a16="http://schemas.microsoft.com/office/drawing/2014/main" id="{72D79DF2-3F67-3499-65F6-1C0D7DE43407}"/>
              </a:ext>
            </a:extLst>
          </p:cNvPr>
          <p:cNvSpPr txBox="1"/>
          <p:nvPr/>
        </p:nvSpPr>
        <p:spPr>
          <a:xfrm>
            <a:off x="1651151" y="2415895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3" name="object 41">
            <a:extLst>
              <a:ext uri="{FF2B5EF4-FFF2-40B4-BE49-F238E27FC236}">
                <a16:creationId xmlns:a16="http://schemas.microsoft.com/office/drawing/2014/main" id="{35E700F5-9E60-576F-3696-9E6071761539}"/>
              </a:ext>
            </a:extLst>
          </p:cNvPr>
          <p:cNvSpPr txBox="1"/>
          <p:nvPr/>
        </p:nvSpPr>
        <p:spPr>
          <a:xfrm>
            <a:off x="1151813" y="2438206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42">
            <a:extLst>
              <a:ext uri="{FF2B5EF4-FFF2-40B4-BE49-F238E27FC236}">
                <a16:creationId xmlns:a16="http://schemas.microsoft.com/office/drawing/2014/main" id="{3EE8D3E0-756E-22B8-414B-C49B6E40848B}"/>
              </a:ext>
            </a:extLst>
          </p:cNvPr>
          <p:cNvSpPr txBox="1"/>
          <p:nvPr/>
        </p:nvSpPr>
        <p:spPr>
          <a:xfrm>
            <a:off x="1841296" y="2511233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43">
            <a:extLst>
              <a:ext uri="{FF2B5EF4-FFF2-40B4-BE49-F238E27FC236}">
                <a16:creationId xmlns:a16="http://schemas.microsoft.com/office/drawing/2014/main" id="{2B660C30-827D-68D9-B871-E1F9A52E9FC6}"/>
              </a:ext>
            </a:extLst>
          </p:cNvPr>
          <p:cNvSpPr txBox="1"/>
          <p:nvPr/>
        </p:nvSpPr>
        <p:spPr>
          <a:xfrm>
            <a:off x="1758606" y="2399891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44">
            <a:extLst>
              <a:ext uri="{FF2B5EF4-FFF2-40B4-BE49-F238E27FC236}">
                <a16:creationId xmlns:a16="http://schemas.microsoft.com/office/drawing/2014/main" id="{6B501925-B621-9F06-A3D1-5D0170349C0D}"/>
              </a:ext>
            </a:extLst>
          </p:cNvPr>
          <p:cNvSpPr txBox="1"/>
          <p:nvPr/>
        </p:nvSpPr>
        <p:spPr>
          <a:xfrm>
            <a:off x="2125293" y="2511233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45">
            <a:extLst>
              <a:ext uri="{FF2B5EF4-FFF2-40B4-BE49-F238E27FC236}">
                <a16:creationId xmlns:a16="http://schemas.microsoft.com/office/drawing/2014/main" id="{3C5BC59D-67A5-6590-D9DD-607A3CE01ED5}"/>
              </a:ext>
            </a:extLst>
          </p:cNvPr>
          <p:cNvSpPr txBox="1"/>
          <p:nvPr/>
        </p:nvSpPr>
        <p:spPr>
          <a:xfrm>
            <a:off x="2249486" y="2276838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8" name="object 46">
            <a:extLst>
              <a:ext uri="{FF2B5EF4-FFF2-40B4-BE49-F238E27FC236}">
                <a16:creationId xmlns:a16="http://schemas.microsoft.com/office/drawing/2014/main" id="{CF87AA2F-E1CA-7016-8CB3-105EE22DFF8A}"/>
              </a:ext>
            </a:extLst>
          </p:cNvPr>
          <p:cNvSpPr txBox="1"/>
          <p:nvPr/>
        </p:nvSpPr>
        <p:spPr>
          <a:xfrm>
            <a:off x="2513151" y="1925838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47">
            <a:extLst>
              <a:ext uri="{FF2B5EF4-FFF2-40B4-BE49-F238E27FC236}">
                <a16:creationId xmlns:a16="http://schemas.microsoft.com/office/drawing/2014/main" id="{E2DAA239-4E3C-2964-A9C6-F9394BFC1858}"/>
              </a:ext>
            </a:extLst>
          </p:cNvPr>
          <p:cNvSpPr txBox="1"/>
          <p:nvPr/>
        </p:nvSpPr>
        <p:spPr>
          <a:xfrm>
            <a:off x="2962897" y="2438206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0" name="左中括号 109">
            <a:extLst>
              <a:ext uri="{FF2B5EF4-FFF2-40B4-BE49-F238E27FC236}">
                <a16:creationId xmlns:a16="http://schemas.microsoft.com/office/drawing/2014/main" id="{57BD6DFF-8974-14E2-07A6-B3F70806CBAA}"/>
              </a:ext>
            </a:extLst>
          </p:cNvPr>
          <p:cNvSpPr/>
          <p:nvPr/>
        </p:nvSpPr>
        <p:spPr>
          <a:xfrm>
            <a:off x="542150" y="194190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左中括号 110">
            <a:extLst>
              <a:ext uri="{FF2B5EF4-FFF2-40B4-BE49-F238E27FC236}">
                <a16:creationId xmlns:a16="http://schemas.microsoft.com/office/drawing/2014/main" id="{AD6A33AF-9755-6650-A9FB-8D9EB487F915}"/>
              </a:ext>
            </a:extLst>
          </p:cNvPr>
          <p:cNvSpPr/>
          <p:nvPr/>
        </p:nvSpPr>
        <p:spPr>
          <a:xfrm rot="10800000">
            <a:off x="1357503" y="193991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左中括号 111">
            <a:extLst>
              <a:ext uri="{FF2B5EF4-FFF2-40B4-BE49-F238E27FC236}">
                <a16:creationId xmlns:a16="http://schemas.microsoft.com/office/drawing/2014/main" id="{A8C38062-B863-23AF-1D8B-CD5AF9428056}"/>
              </a:ext>
            </a:extLst>
          </p:cNvPr>
          <p:cNvSpPr/>
          <p:nvPr/>
        </p:nvSpPr>
        <p:spPr>
          <a:xfrm rot="10800000">
            <a:off x="2340540" y="193745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左中括号 112">
            <a:extLst>
              <a:ext uri="{FF2B5EF4-FFF2-40B4-BE49-F238E27FC236}">
                <a16:creationId xmlns:a16="http://schemas.microsoft.com/office/drawing/2014/main" id="{96BF6A4B-F19E-5C8C-A8CD-2163FAFCC934}"/>
              </a:ext>
            </a:extLst>
          </p:cNvPr>
          <p:cNvSpPr/>
          <p:nvPr/>
        </p:nvSpPr>
        <p:spPr>
          <a:xfrm rot="10800000">
            <a:off x="2986876" y="194680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左中括号 113">
            <a:extLst>
              <a:ext uri="{FF2B5EF4-FFF2-40B4-BE49-F238E27FC236}">
                <a16:creationId xmlns:a16="http://schemas.microsoft.com/office/drawing/2014/main" id="{7AE96A83-90AC-8D92-D7E7-B65AA2B16893}"/>
              </a:ext>
            </a:extLst>
          </p:cNvPr>
          <p:cNvSpPr/>
          <p:nvPr/>
        </p:nvSpPr>
        <p:spPr>
          <a:xfrm rot="10800000">
            <a:off x="3663110" y="194085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6DEBFAFD-A43F-A37E-BEE6-C4AF346C442A}"/>
              </a:ext>
            </a:extLst>
          </p:cNvPr>
          <p:cNvSpPr/>
          <p:nvPr/>
        </p:nvSpPr>
        <p:spPr>
          <a:xfrm rot="10800000">
            <a:off x="2952074" y="237831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中括号 115">
            <a:extLst>
              <a:ext uri="{FF2B5EF4-FFF2-40B4-BE49-F238E27FC236}">
                <a16:creationId xmlns:a16="http://schemas.microsoft.com/office/drawing/2014/main" id="{9C926E53-855B-20F5-C1C7-98F33026F3A3}"/>
              </a:ext>
            </a:extLst>
          </p:cNvPr>
          <p:cNvSpPr/>
          <p:nvPr/>
        </p:nvSpPr>
        <p:spPr>
          <a:xfrm>
            <a:off x="1685924" y="194190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D372DC81-25F5-4A2F-0100-3477C2758F88}"/>
              </a:ext>
            </a:extLst>
          </p:cNvPr>
          <p:cNvSpPr/>
          <p:nvPr/>
        </p:nvSpPr>
        <p:spPr>
          <a:xfrm>
            <a:off x="2490548" y="195332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左中括号 117">
            <a:extLst>
              <a:ext uri="{FF2B5EF4-FFF2-40B4-BE49-F238E27FC236}">
                <a16:creationId xmlns:a16="http://schemas.microsoft.com/office/drawing/2014/main" id="{22E191FE-EE36-9C85-8A41-6571E0038CEC}"/>
              </a:ext>
            </a:extLst>
          </p:cNvPr>
          <p:cNvSpPr/>
          <p:nvPr/>
        </p:nvSpPr>
        <p:spPr>
          <a:xfrm>
            <a:off x="3351758" y="194647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左中括号 118">
            <a:extLst>
              <a:ext uri="{FF2B5EF4-FFF2-40B4-BE49-F238E27FC236}">
                <a16:creationId xmlns:a16="http://schemas.microsoft.com/office/drawing/2014/main" id="{267905D4-FFF5-E544-1645-FAEA8DFD0F05}"/>
              </a:ext>
            </a:extLst>
          </p:cNvPr>
          <p:cNvSpPr/>
          <p:nvPr/>
        </p:nvSpPr>
        <p:spPr>
          <a:xfrm>
            <a:off x="2440895" y="237892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Detectability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3228" y="2009838"/>
            <a:ext cx="3701415" cy="6902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detectable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unstable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modes,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any,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unobservable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modes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(</a:t>
            </a:r>
            <a:r>
              <a:rPr sz="1200" i="1" spc="-525" dirty="0">
                <a:latin typeface="Arial"/>
                <a:cs typeface="Arial"/>
              </a:rPr>
              <a:t>A</a:t>
            </a:r>
            <a:r>
              <a:rPr sz="1800" spc="-112" baseline="13888" dirty="0">
                <a:latin typeface="Arial"/>
                <a:cs typeface="Arial"/>
              </a:rPr>
              <a:t>¯</a:t>
            </a:r>
            <a:r>
              <a:rPr sz="1200" i="1" spc="22" baseline="-13888" dirty="0">
                <a:latin typeface="Arial"/>
                <a:cs typeface="Arial"/>
              </a:rPr>
              <a:t>uo</a:t>
            </a:r>
            <a:r>
              <a:rPr sz="1200" i="1" spc="254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Schur)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23F247B3-D775-4A4C-7E88-6E09D5EB61D5}"/>
              </a:ext>
            </a:extLst>
          </p:cNvPr>
          <p:cNvSpPr txBox="1"/>
          <p:nvPr/>
        </p:nvSpPr>
        <p:spPr>
          <a:xfrm>
            <a:off x="704850" y="1120775"/>
            <a:ext cx="7245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FAF301FE-082A-D26B-B834-3326E05243F2}"/>
              </a:ext>
            </a:extLst>
          </p:cNvPr>
          <p:cNvSpPr txBox="1"/>
          <p:nvPr/>
        </p:nvSpPr>
        <p:spPr>
          <a:xfrm>
            <a:off x="1564030" y="1213777"/>
            <a:ext cx="140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FD727331-B84C-A643-B34A-01129126CA67}"/>
              </a:ext>
            </a:extLst>
          </p:cNvPr>
          <p:cNvSpPr txBox="1"/>
          <p:nvPr/>
        </p:nvSpPr>
        <p:spPr>
          <a:xfrm>
            <a:off x="1905089" y="1082815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734DC3B3-B29D-9165-7994-31CC239C5334}"/>
              </a:ext>
            </a:extLst>
          </p:cNvPr>
          <p:cNvSpPr txBox="1"/>
          <p:nvPr/>
        </p:nvSpPr>
        <p:spPr>
          <a:xfrm>
            <a:off x="1871878" y="1120775"/>
            <a:ext cx="111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A213B86E-37B5-B53A-4B81-AFAA02BD5586}"/>
              </a:ext>
            </a:extLst>
          </p:cNvPr>
          <p:cNvSpPr txBox="1"/>
          <p:nvPr/>
        </p:nvSpPr>
        <p:spPr>
          <a:xfrm>
            <a:off x="1970113" y="1194157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67975B94-1E55-1094-2D79-CEE4E82524BB}"/>
              </a:ext>
            </a:extLst>
          </p:cNvPr>
          <p:cNvSpPr txBox="1"/>
          <p:nvPr/>
        </p:nvSpPr>
        <p:spPr>
          <a:xfrm>
            <a:off x="1822958" y="1328839"/>
            <a:ext cx="2825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tx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C80F37E6-4CEE-5D83-5ACA-F2941FAC5AC4}"/>
              </a:ext>
            </a:extLst>
          </p:cNvPr>
          <p:cNvSpPr txBox="1"/>
          <p:nvPr/>
        </p:nvSpPr>
        <p:spPr>
          <a:xfrm>
            <a:off x="2087500" y="1094173"/>
            <a:ext cx="997585" cy="4462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9E85460A-F7CC-AA12-0D49-AB9208509154}"/>
              </a:ext>
            </a:extLst>
          </p:cNvPr>
          <p:cNvSpPr txBox="1"/>
          <p:nvPr/>
        </p:nvSpPr>
        <p:spPr>
          <a:xfrm>
            <a:off x="2589922" y="1306883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D312ADBF-F627-051C-54D6-E7632490D8CF}"/>
              </a:ext>
            </a:extLst>
          </p:cNvPr>
          <p:cNvSpPr txBox="1"/>
          <p:nvPr/>
        </p:nvSpPr>
        <p:spPr>
          <a:xfrm>
            <a:off x="3379826" y="1082815"/>
            <a:ext cx="229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7A3DAB38-9288-4BAF-5A02-10AAFD726D42}"/>
              </a:ext>
            </a:extLst>
          </p:cNvPr>
          <p:cNvSpPr txBox="1"/>
          <p:nvPr/>
        </p:nvSpPr>
        <p:spPr>
          <a:xfrm>
            <a:off x="3352064" y="1328839"/>
            <a:ext cx="284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F96DEAD0-914C-B89C-BD52-D6405E3E4105}"/>
              </a:ext>
            </a:extLst>
          </p:cNvPr>
          <p:cNvSpPr txBox="1"/>
          <p:nvPr/>
        </p:nvSpPr>
        <p:spPr>
          <a:xfrm>
            <a:off x="3638219" y="1222198"/>
            <a:ext cx="465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9158619A-C1D8-BAA3-58EB-15B08DCC15E7}"/>
              </a:ext>
            </a:extLst>
          </p:cNvPr>
          <p:cNvSpPr txBox="1"/>
          <p:nvPr/>
        </p:nvSpPr>
        <p:spPr>
          <a:xfrm>
            <a:off x="1750695" y="1633130"/>
            <a:ext cx="88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tx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BCB53EDE-EA4D-740B-380D-57253E90E322}"/>
              </a:ext>
            </a:extLst>
          </p:cNvPr>
          <p:cNvSpPr txBox="1"/>
          <p:nvPr/>
        </p:nvSpPr>
        <p:spPr>
          <a:xfrm>
            <a:off x="1869173" y="1594828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18D82E66-E40B-4D30-058F-C3520F37731C}"/>
              </a:ext>
            </a:extLst>
          </p:cNvPr>
          <p:cNvSpPr txBox="1"/>
          <p:nvPr/>
        </p:nvSpPr>
        <p:spPr>
          <a:xfrm>
            <a:off x="1236980" y="1633131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49E2F591-CC3C-D306-2CB1-D227B1E95D1F}"/>
              </a:ext>
            </a:extLst>
          </p:cNvPr>
          <p:cNvSpPr txBox="1"/>
          <p:nvPr/>
        </p:nvSpPr>
        <p:spPr>
          <a:xfrm>
            <a:off x="1926463" y="1706170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C6627B80-BE62-971E-4D2C-F7B090AF1E95}"/>
              </a:ext>
            </a:extLst>
          </p:cNvPr>
          <p:cNvSpPr txBox="1"/>
          <p:nvPr/>
        </p:nvSpPr>
        <p:spPr>
          <a:xfrm>
            <a:off x="2491689" y="1540142"/>
            <a:ext cx="411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2D1D15F3-1AC9-BCE9-97C5-C43D1E490D19}"/>
              </a:ext>
            </a:extLst>
          </p:cNvPr>
          <p:cNvSpPr txBox="1"/>
          <p:nvPr/>
        </p:nvSpPr>
        <p:spPr>
          <a:xfrm>
            <a:off x="2463927" y="1723593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2BE6F0E2-9C7C-8F23-0095-F65F319FC643}"/>
              </a:ext>
            </a:extLst>
          </p:cNvPr>
          <p:cNvSpPr txBox="1"/>
          <p:nvPr/>
        </p:nvSpPr>
        <p:spPr>
          <a:xfrm>
            <a:off x="2894864" y="1633131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BEA7D0F-8A97-60B7-D2FF-20DE525E1308}"/>
              </a:ext>
            </a:extLst>
          </p:cNvPr>
          <p:cNvSpPr txBox="1"/>
          <p:nvPr/>
        </p:nvSpPr>
        <p:spPr>
          <a:xfrm>
            <a:off x="2046515" y="1596911"/>
            <a:ext cx="360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0 ]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BF450B0-7C28-37E6-B7CD-9162F6FBD950}"/>
              </a:ext>
            </a:extLst>
          </p:cNvPr>
          <p:cNvSpPr txBox="1"/>
          <p:nvPr/>
        </p:nvSpPr>
        <p:spPr>
          <a:xfrm>
            <a:off x="3031473" y="1185416"/>
            <a:ext cx="2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endParaRPr lang="zh-CN" altLang="en-US" sz="1200" dirty="0"/>
          </a:p>
        </p:txBody>
      </p:sp>
      <p:sp>
        <p:nvSpPr>
          <p:cNvPr id="49" name="左中括号 48">
            <a:extLst>
              <a:ext uri="{FF2B5EF4-FFF2-40B4-BE49-F238E27FC236}">
                <a16:creationId xmlns:a16="http://schemas.microsoft.com/office/drawing/2014/main" id="{C48083DD-752A-1B46-169B-EB4B36B9C433}"/>
              </a:ext>
            </a:extLst>
          </p:cNvPr>
          <p:cNvSpPr/>
          <p:nvPr/>
        </p:nvSpPr>
        <p:spPr>
          <a:xfrm>
            <a:off x="608864" y="113072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中括号 49">
            <a:extLst>
              <a:ext uri="{FF2B5EF4-FFF2-40B4-BE49-F238E27FC236}">
                <a16:creationId xmlns:a16="http://schemas.microsoft.com/office/drawing/2014/main" id="{CA669D88-D32F-C657-1C49-539D7A94E968}"/>
              </a:ext>
            </a:extLst>
          </p:cNvPr>
          <p:cNvSpPr/>
          <p:nvPr/>
        </p:nvSpPr>
        <p:spPr>
          <a:xfrm rot="10800000">
            <a:off x="1424217" y="112873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中括号 50">
            <a:extLst>
              <a:ext uri="{FF2B5EF4-FFF2-40B4-BE49-F238E27FC236}">
                <a16:creationId xmlns:a16="http://schemas.microsoft.com/office/drawing/2014/main" id="{FE9ABABE-53DB-841A-063F-DBD03654C809}"/>
              </a:ext>
            </a:extLst>
          </p:cNvPr>
          <p:cNvSpPr/>
          <p:nvPr/>
        </p:nvSpPr>
        <p:spPr>
          <a:xfrm rot="10800000">
            <a:off x="2409395" y="113337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左中括号 51">
            <a:extLst>
              <a:ext uri="{FF2B5EF4-FFF2-40B4-BE49-F238E27FC236}">
                <a16:creationId xmlns:a16="http://schemas.microsoft.com/office/drawing/2014/main" id="{F8FDECAB-FA12-8DAD-C5D2-E874FF4FA361}"/>
              </a:ext>
            </a:extLst>
          </p:cNvPr>
          <p:cNvSpPr/>
          <p:nvPr/>
        </p:nvSpPr>
        <p:spPr>
          <a:xfrm rot="10800000">
            <a:off x="3015402" y="113754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左中括号 52">
            <a:extLst>
              <a:ext uri="{FF2B5EF4-FFF2-40B4-BE49-F238E27FC236}">
                <a16:creationId xmlns:a16="http://schemas.microsoft.com/office/drawing/2014/main" id="{EEECFA00-DFFB-34A6-01AD-2B72008D7BD6}"/>
              </a:ext>
            </a:extLst>
          </p:cNvPr>
          <p:cNvSpPr/>
          <p:nvPr/>
        </p:nvSpPr>
        <p:spPr>
          <a:xfrm rot="10800000">
            <a:off x="3666627" y="113668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左中括号 53">
            <a:extLst>
              <a:ext uri="{FF2B5EF4-FFF2-40B4-BE49-F238E27FC236}">
                <a16:creationId xmlns:a16="http://schemas.microsoft.com/office/drawing/2014/main" id="{D9F5DE76-5AE3-E7FF-3F8B-D9DC92FC09B8}"/>
              </a:ext>
            </a:extLst>
          </p:cNvPr>
          <p:cNvSpPr/>
          <p:nvPr/>
        </p:nvSpPr>
        <p:spPr>
          <a:xfrm rot="10800000">
            <a:off x="2900376" y="157292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中括号 54">
            <a:extLst>
              <a:ext uri="{FF2B5EF4-FFF2-40B4-BE49-F238E27FC236}">
                <a16:creationId xmlns:a16="http://schemas.microsoft.com/office/drawing/2014/main" id="{2E12AB90-5403-B34C-30FB-BE601189E481}"/>
              </a:ext>
            </a:extLst>
          </p:cNvPr>
          <p:cNvSpPr/>
          <p:nvPr/>
        </p:nvSpPr>
        <p:spPr>
          <a:xfrm>
            <a:off x="1752638" y="113072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中括号 55">
            <a:extLst>
              <a:ext uri="{FF2B5EF4-FFF2-40B4-BE49-F238E27FC236}">
                <a16:creationId xmlns:a16="http://schemas.microsoft.com/office/drawing/2014/main" id="{62C670FD-7884-7CD3-437A-7749EFEDD5B5}"/>
              </a:ext>
            </a:extLst>
          </p:cNvPr>
          <p:cNvSpPr/>
          <p:nvPr/>
        </p:nvSpPr>
        <p:spPr>
          <a:xfrm>
            <a:off x="2548057" y="113728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92A0FECD-703D-C616-474A-38D96C3010B4}"/>
              </a:ext>
            </a:extLst>
          </p:cNvPr>
          <p:cNvSpPr/>
          <p:nvPr/>
        </p:nvSpPr>
        <p:spPr>
          <a:xfrm>
            <a:off x="3295207" y="113485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68D1A932-8BAD-D02A-D063-CEE894A91640}"/>
              </a:ext>
            </a:extLst>
          </p:cNvPr>
          <p:cNvSpPr/>
          <p:nvPr/>
        </p:nvSpPr>
        <p:spPr>
          <a:xfrm>
            <a:off x="2430145" y="156559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147B3C9-D561-828E-B704-66CD1375D560}"/>
                  </a:ext>
                </a:extLst>
              </p:cNvPr>
              <p:cNvSpPr txBox="1"/>
              <p:nvPr/>
            </p:nvSpPr>
            <p:spPr>
              <a:xfrm>
                <a:off x="2138601" y="1311329"/>
                <a:ext cx="289375" cy="1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147B3C9-D561-828E-B704-66CD1375D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01" y="1311329"/>
                <a:ext cx="289375" cy="185051"/>
              </a:xfrm>
              <a:prstGeom prst="rect">
                <a:avLst/>
              </a:prstGeom>
              <a:blipFill>
                <a:blip r:embed="rId3"/>
                <a:stretch>
                  <a:fillRect l="-10638" r="-2127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Continuout-</a:t>
            </a:r>
            <a:r>
              <a:rPr spc="-50" dirty="0"/>
              <a:t>time</a:t>
            </a:r>
            <a:r>
              <a:rPr spc="45" dirty="0"/>
              <a:t> </a:t>
            </a:r>
            <a:r>
              <a:rPr spc="-95" dirty="0"/>
              <a:t>version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855281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7828" y="542223"/>
                <a:ext cx="4293235" cy="1105559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5016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65" dirty="0">
                    <a:latin typeface="Arial"/>
                    <a:cs typeface="Arial"/>
                  </a:rPr>
                  <a:t>Theorem</a:t>
                </a:r>
                <a:r>
                  <a:rPr lang="en-US" sz="1400" spc="-20" dirty="0">
                    <a:latin typeface="Arial"/>
                    <a:cs typeface="Arial"/>
                  </a:rPr>
                  <a:t> </a:t>
                </a:r>
                <a:r>
                  <a:rPr lang="en-US" sz="1400" spc="-35" dirty="0">
                    <a:latin typeface="Arial"/>
                    <a:cs typeface="Arial"/>
                  </a:rPr>
                  <a:t>(Kalman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70" dirty="0">
                    <a:latin typeface="Arial"/>
                    <a:cs typeface="Arial"/>
                  </a:rPr>
                  <a:t>canonical</a:t>
                </a:r>
                <a:r>
                  <a:rPr lang="en-US" sz="1400" spc="-20" dirty="0">
                    <a:latin typeface="Arial"/>
                    <a:cs typeface="Arial"/>
                  </a:rPr>
                  <a:t> form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latin typeface="Arial"/>
                    <a:cs typeface="Arial"/>
                  </a:rPr>
                  <a:t>(observability))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50165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Let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latin typeface="Arial"/>
                    <a:cs typeface="Arial"/>
                  </a:rPr>
                  <a:t>dimensional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state-</a:t>
                </a:r>
                <a:r>
                  <a:rPr lang="en-US" sz="1200" i="1" spc="-75" dirty="0">
                    <a:latin typeface="Arial"/>
                    <a:cs typeface="Arial"/>
                  </a:rPr>
                  <a:t>space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400" b="0" i="1" spc="-6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Bu,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y</a:t>
                </a:r>
                <a:r>
                  <a:rPr lang="en-US" sz="1200" i="1" spc="8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Cx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Du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50800" marR="16065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spc="-50" dirty="0">
                    <a:latin typeface="Arial"/>
                    <a:cs typeface="Arial"/>
                  </a:rPr>
                  <a:t>be</a:t>
                </a:r>
                <a:r>
                  <a:rPr lang="en-US" sz="1200" i="1" spc="-3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unobservable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with</a:t>
                </a:r>
                <a:r>
                  <a:rPr lang="en-US" sz="1200" i="1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latin typeface="Arial"/>
                    <a:cs typeface="Arial"/>
                  </a:rPr>
                  <a:t> rank </a:t>
                </a:r>
                <a:r>
                  <a:rPr lang="en-US" sz="1200" i="1" dirty="0">
                    <a:latin typeface="Arial"/>
                    <a:cs typeface="Arial"/>
                  </a:rPr>
                  <a:t>of</a:t>
                </a:r>
                <a:r>
                  <a:rPr lang="en-US" sz="1200" i="1" spc="-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observability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matrix</a:t>
                </a:r>
                <a:r>
                  <a:rPr lang="en-US" sz="1200" i="1" spc="500" dirty="0">
                    <a:latin typeface="Arial"/>
                    <a:cs typeface="Arial"/>
                  </a:rPr>
                  <a:t>   </a:t>
                </a:r>
                <a:r>
                  <a:rPr lang="en-US" sz="1200" i="1" spc="-60" dirty="0">
                    <a:latin typeface="Arial"/>
                    <a:cs typeface="Arial"/>
                  </a:rPr>
                  <a:t>rank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n</a:t>
                </a:r>
                <a:r>
                  <a:rPr lang="en-US" sz="1200" baseline="-13888" dirty="0">
                    <a:latin typeface="Arial"/>
                    <a:cs typeface="Arial"/>
                  </a:rPr>
                  <a:t>2</a:t>
                </a:r>
                <a:r>
                  <a:rPr lang="en-US" sz="1200" spc="195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latin typeface="Arial"/>
                    <a:cs typeface="Arial"/>
                  </a:rPr>
                  <a:t>&lt;</a:t>
                </a:r>
                <a:r>
                  <a:rPr lang="en-US" sz="1200" i="1" spc="-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n.</a:t>
                </a:r>
                <a:r>
                  <a:rPr lang="en-US" sz="1200" i="1" spc="14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Then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there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exists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similarity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transform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565" dirty="0">
                    <a:latin typeface="Arial"/>
                    <a:cs typeface="Arial"/>
                  </a:rPr>
                  <a:t>x</a:t>
                </a:r>
                <a:r>
                  <a:rPr lang="en-US" sz="1200" spc="-45" dirty="0">
                    <a:latin typeface="Arial"/>
                    <a:cs typeface="Arial"/>
                  </a:rPr>
                  <a:t>¯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Ox </a:t>
                </a:r>
                <a:r>
                  <a:rPr lang="en-US" sz="1200" i="1" dirty="0">
                    <a:latin typeface="Arial"/>
                    <a:cs typeface="Arial"/>
                  </a:rPr>
                  <a:t>that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transforms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system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equation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to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542223"/>
                <a:ext cx="4293235" cy="1105559"/>
              </a:xfrm>
              <a:prstGeom prst="rect">
                <a:avLst/>
              </a:prstGeom>
              <a:blipFill>
                <a:blip r:embed="rId3"/>
                <a:stretch>
                  <a:fillRect l="-1420" r="-994" b="-5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110528" y="2698252"/>
            <a:ext cx="2861310" cy="53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50000"/>
              </a:lnSpc>
              <a:spcBef>
                <a:spcPts val="95"/>
              </a:spcBef>
            </a:pPr>
            <a:r>
              <a:rPr sz="1200" i="1" spc="-55" dirty="0">
                <a:latin typeface="Arial"/>
                <a:cs typeface="Arial"/>
              </a:rPr>
              <a:t>Furthermore,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560" dirty="0">
                <a:latin typeface="Arial"/>
                <a:cs typeface="Arial"/>
              </a:rPr>
              <a:t>A</a:t>
            </a:r>
            <a:r>
              <a:rPr sz="1800" spc="-165" baseline="13888" dirty="0">
                <a:latin typeface="Arial"/>
                <a:cs typeface="Arial"/>
              </a:rPr>
              <a:t>¯</a:t>
            </a:r>
            <a:r>
              <a:rPr sz="1200" i="1" spc="-3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>
                <a:latin typeface="Arial"/>
                <a:cs typeface="Arial"/>
              </a:rPr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observable,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and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50000"/>
              </a:lnSpc>
              <a:spcBef>
                <a:spcPts val="5"/>
              </a:spcBef>
            </a:pP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>
                <a:latin typeface="Arial"/>
                <a:cs typeface="Arial"/>
              </a:rPr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)</a:t>
            </a:r>
            <a:r>
              <a:rPr sz="1200" i="1" spc="44" baseline="31250" dirty="0">
                <a:latin typeface="Hack"/>
                <a:cs typeface="Hack"/>
              </a:rPr>
              <a:t>−</a:t>
            </a:r>
            <a:r>
              <a:rPr sz="1200" spc="120" baseline="31250" dirty="0">
                <a:latin typeface="Arial"/>
                <a:cs typeface="Arial"/>
              </a:rPr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>
                <a:latin typeface="Arial"/>
                <a:cs typeface="Arial"/>
              </a:rPr>
              <a:t>¯</a:t>
            </a:r>
            <a:r>
              <a:rPr sz="1200" i="1" spc="44" baseline="-13888" dirty="0">
                <a:latin typeface="Arial"/>
                <a:cs typeface="Arial"/>
              </a:rPr>
              <a:t>o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5A1818-F564-0968-899B-4AADBEA1D9F9}"/>
                  </a:ext>
                </a:extLst>
              </p:cNvPr>
              <p:cNvSpPr txBox="1"/>
              <p:nvPr/>
            </p:nvSpPr>
            <p:spPr>
              <a:xfrm>
                <a:off x="969737" y="1800864"/>
                <a:ext cx="2549416" cy="744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5A1818-F564-0968-899B-4AADBEA1D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7" y="1800864"/>
                <a:ext cx="2549416" cy="744306"/>
              </a:xfrm>
              <a:prstGeom prst="rect">
                <a:avLst/>
              </a:prstGeom>
              <a:blipFill>
                <a:blip r:embed="rId5"/>
                <a:stretch>
                  <a:fillRect l="-957" r="-239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65137" y="1875687"/>
            <a:ext cx="3972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110" dirty="0">
                <a:latin typeface="Arial"/>
                <a:cs typeface="Arial"/>
              </a:rPr>
              <a:t>C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zI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650" i="1" baseline="37878" dirty="0">
                <a:latin typeface="Arial"/>
                <a:cs typeface="Arial"/>
              </a:rPr>
              <a:t>B</a:t>
            </a:r>
            <a:r>
              <a:rPr sz="1650" baseline="37878" dirty="0">
                <a:latin typeface="Arial"/>
                <a:cs typeface="Arial"/>
              </a:rPr>
              <a:t>(</a:t>
            </a:r>
            <a:r>
              <a:rPr sz="1650" i="1" baseline="37878" dirty="0">
                <a:latin typeface="Arial"/>
                <a:cs typeface="Arial"/>
              </a:rPr>
              <a:t>z</a:t>
            </a:r>
            <a:r>
              <a:rPr sz="1650" i="1" spc="-307" baseline="37878" dirty="0">
                <a:latin typeface="Arial"/>
                <a:cs typeface="Arial"/>
              </a:rPr>
              <a:t> </a:t>
            </a:r>
            <a:r>
              <a:rPr sz="1650" spc="82" baseline="37878" dirty="0">
                <a:latin typeface="Arial"/>
                <a:cs typeface="Arial"/>
              </a:rPr>
              <a:t>)</a:t>
            </a:r>
            <a:r>
              <a:rPr sz="1650" spc="-270" baseline="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2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det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zI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order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Transfer-</a:t>
            </a:r>
            <a:r>
              <a:rPr spc="-90" dirty="0"/>
              <a:t>function</a:t>
            </a:r>
            <a:r>
              <a:rPr spc="120" dirty="0"/>
              <a:t> </a:t>
            </a:r>
            <a:r>
              <a:rPr spc="-95" dirty="0"/>
              <a:t>perspective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uncontrollable</a:t>
            </a:r>
            <a:r>
              <a:rPr spc="-10" dirty="0"/>
              <a:t> </a:t>
            </a:r>
            <a:r>
              <a:rPr spc="-55" dirty="0"/>
              <a:t>system:</a:t>
            </a:r>
            <a:r>
              <a:rPr spc="160" dirty="0"/>
              <a:t> </a:t>
            </a:r>
            <a:r>
              <a:rPr i="1" spc="-130" dirty="0">
                <a:latin typeface="Arial"/>
                <a:cs typeface="Arial"/>
              </a:rPr>
              <a:t>C</a:t>
            </a:r>
            <a:r>
              <a:rPr i="1" spc="-19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zI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i="1" spc="200" dirty="0">
                <a:latin typeface="Hack"/>
                <a:cs typeface="Hack"/>
              </a:rPr>
              <a:t>−</a:t>
            </a:r>
            <a:r>
              <a:rPr i="1" spc="-459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20" dirty="0"/>
              <a:t> </a:t>
            </a:r>
            <a:r>
              <a:rPr sz="1200" i="1" spc="-580" dirty="0">
                <a:latin typeface="Arial"/>
                <a:cs typeface="Arial"/>
              </a:rPr>
              <a:t>C</a:t>
            </a:r>
            <a:r>
              <a:rPr sz="1800" spc="-307" baseline="13888" dirty="0"/>
              <a:t>¯</a:t>
            </a:r>
            <a:r>
              <a:rPr sz="1200" i="1" spc="-75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/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spc="30" dirty="0"/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12" baseline="34722" dirty="0"/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/>
              <a:t>¯</a:t>
            </a:r>
            <a:r>
              <a:rPr sz="1200" i="1" spc="44" baseline="-13888" dirty="0">
                <a:latin typeface="Arial"/>
                <a:cs typeface="Arial"/>
              </a:rPr>
              <a:t>c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030"/>
              </a:spcBef>
            </a:pPr>
            <a:r>
              <a:rPr spc="-75" dirty="0"/>
              <a:t>unobservable</a:t>
            </a:r>
            <a:r>
              <a:rPr spc="-10" dirty="0"/>
              <a:t> </a:t>
            </a:r>
            <a:r>
              <a:rPr spc="-55" dirty="0"/>
              <a:t>system:</a:t>
            </a:r>
            <a:r>
              <a:rPr spc="155" dirty="0"/>
              <a:t> </a:t>
            </a:r>
            <a:r>
              <a:rPr i="1" spc="-130" dirty="0">
                <a:latin typeface="Arial"/>
                <a:cs typeface="Arial"/>
              </a:rPr>
              <a:t>C</a:t>
            </a:r>
            <a:r>
              <a:rPr i="1" spc="-19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zI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i="1" spc="200" dirty="0">
                <a:latin typeface="Hack"/>
                <a:cs typeface="Hack"/>
              </a:rPr>
              <a:t>−</a:t>
            </a:r>
            <a:r>
              <a:rPr i="1" spc="-459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0" dirty="0"/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20" dirty="0"/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/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/>
              <a:t>¯</a:t>
            </a:r>
            <a:r>
              <a:rPr sz="1200" i="1" spc="-6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30" dirty="0"/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20" baseline="34722" dirty="0"/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/>
              <a:t>¯</a:t>
            </a:r>
            <a:r>
              <a:rPr sz="1200" i="1" spc="44" baseline="-13888" dirty="0">
                <a:latin typeface="Arial"/>
                <a:cs typeface="Arial"/>
              </a:rPr>
              <a:t>o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pc="-75" dirty="0"/>
              <a:t>where</a:t>
            </a:r>
            <a:r>
              <a:rPr spc="6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65" dirty="0">
                <a:latin typeface="Hack"/>
                <a:cs typeface="Hack"/>
              </a:rPr>
              <a:t>∈</a:t>
            </a:r>
            <a:r>
              <a:rPr i="1" spc="-380" dirty="0">
                <a:latin typeface="Hack"/>
                <a:cs typeface="Hack"/>
              </a:rPr>
              <a:t> </a:t>
            </a:r>
            <a:r>
              <a:rPr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spc="50" dirty="0"/>
              <a:t>,</a:t>
            </a:r>
            <a:r>
              <a:rPr sz="1200" spc="65" dirty="0"/>
              <a:t> </a:t>
            </a:r>
            <a:r>
              <a:rPr sz="1200" i="1" spc="-555" dirty="0">
                <a:latin typeface="Arial"/>
                <a:cs typeface="Arial"/>
              </a:rPr>
              <a:t>A</a:t>
            </a:r>
            <a:r>
              <a:rPr sz="1800" spc="-157" baseline="13888" dirty="0"/>
              <a:t>¯</a:t>
            </a:r>
            <a:r>
              <a:rPr sz="1200" i="1" spc="-22" baseline="-13888" dirty="0">
                <a:latin typeface="Arial"/>
                <a:cs typeface="Arial"/>
              </a:rPr>
              <a:t>c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900" baseline="27777" dirty="0"/>
              <a:t>1</a:t>
            </a:r>
            <a:r>
              <a:rPr sz="1200" i="1" baseline="31250" dirty="0">
                <a:latin typeface="Hack"/>
                <a:cs typeface="Hack"/>
              </a:rPr>
              <a:t>×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900" baseline="27777" dirty="0"/>
              <a:t>1</a:t>
            </a:r>
            <a:r>
              <a:rPr sz="900" spc="-104" baseline="27777" dirty="0"/>
              <a:t> </a:t>
            </a:r>
            <a:r>
              <a:rPr sz="1200" dirty="0"/>
              <a:t>,</a:t>
            </a:r>
            <a:r>
              <a:rPr sz="1200" spc="70" dirty="0"/>
              <a:t> </a:t>
            </a:r>
            <a:r>
              <a:rPr sz="1200" i="1" spc="-565" dirty="0">
                <a:latin typeface="Arial"/>
                <a:cs typeface="Arial"/>
              </a:rPr>
              <a:t>A</a:t>
            </a:r>
            <a:r>
              <a:rPr sz="1800" spc="-172" baseline="13888" dirty="0"/>
              <a:t>¯</a:t>
            </a:r>
            <a:r>
              <a:rPr sz="1200" i="1" spc="-37" baseline="-13888" dirty="0">
                <a:latin typeface="Arial"/>
                <a:cs typeface="Arial"/>
              </a:rPr>
              <a:t>o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i="1" spc="-15" baseline="31250" dirty="0">
                <a:latin typeface="Arial"/>
                <a:cs typeface="Arial"/>
              </a:rPr>
              <a:t>n</a:t>
            </a:r>
            <a:r>
              <a:rPr sz="900" spc="-15" baseline="27777" dirty="0"/>
              <a:t>2</a:t>
            </a:r>
            <a:r>
              <a:rPr sz="1200" i="1" spc="-15" baseline="31250" dirty="0">
                <a:latin typeface="Hack"/>
                <a:cs typeface="Hack"/>
              </a:rPr>
              <a:t>×</a:t>
            </a:r>
            <a:r>
              <a:rPr sz="1200" i="1" spc="-15" baseline="31250" dirty="0">
                <a:latin typeface="Arial"/>
                <a:cs typeface="Arial"/>
              </a:rPr>
              <a:t>n</a:t>
            </a:r>
            <a:r>
              <a:rPr sz="900" spc="-15" baseline="27777" dirty="0"/>
              <a:t>2</a:t>
            </a:r>
            <a:endParaRPr sz="900" baseline="27777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55" dirty="0"/>
              <a:t>Order</a:t>
            </a:r>
            <a:r>
              <a:rPr sz="1200" spc="-15" dirty="0"/>
              <a:t> </a:t>
            </a:r>
            <a:r>
              <a:rPr sz="1200" spc="-35" dirty="0"/>
              <a:t>reduction</a:t>
            </a:r>
            <a:r>
              <a:rPr sz="1200" spc="-15" dirty="0"/>
              <a:t> </a:t>
            </a:r>
            <a:r>
              <a:rPr sz="1200" spc="-10" dirty="0"/>
              <a:t>exists</a:t>
            </a:r>
            <a:endParaRPr sz="1200">
              <a:latin typeface="Apple SD Gothic Neo Light"/>
              <a:cs typeface="Apple SD Gothic Neo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3292" y="198520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39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9957" y="1984003"/>
            <a:ext cx="297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442" y="2675849"/>
            <a:ext cx="37314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i="1" spc="95" dirty="0">
                <a:latin typeface="Hack"/>
                <a:cs typeface="Hack"/>
              </a:rPr>
              <a:t>⇒</a:t>
            </a:r>
            <a:r>
              <a:rPr lang="en-US" sz="1200" i="1" spc="95" dirty="0">
                <a:latin typeface="Hack"/>
                <a:cs typeface="Hack"/>
              </a:rPr>
              <a:t>  </a:t>
            </a:r>
            <a:r>
              <a:rPr sz="1200" i="1" spc="9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(</a:t>
            </a:r>
            <a:r>
              <a:rPr sz="1200" i="1" spc="9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not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co-</a:t>
            </a:r>
            <a:r>
              <a:rPr sz="1200" b="1" spc="-10" dirty="0">
                <a:latin typeface="Arial"/>
                <a:cs typeface="Arial"/>
              </a:rPr>
              <a:t>prime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|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pole-</a:t>
            </a:r>
            <a:r>
              <a:rPr sz="1200" b="1" spc="-20" dirty="0">
                <a:latin typeface="Arial"/>
                <a:cs typeface="Arial"/>
              </a:rPr>
              <a:t>zero </a:t>
            </a:r>
            <a:r>
              <a:rPr sz="1200" b="1" spc="-30" dirty="0">
                <a:latin typeface="Arial"/>
                <a:cs typeface="Arial"/>
              </a:rPr>
              <a:t>cancellation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exists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0842" y="3087569"/>
            <a:ext cx="1435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r>
              <a:rPr sz="1200" spc="-65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endParaRPr sz="1200">
              <a:latin typeface="Apple SD Gothic Neo Light"/>
              <a:cs typeface="Apple SD Gothic Neo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3260" y="3087358"/>
            <a:ext cx="235013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20" dirty="0">
                <a:latin typeface="Arial"/>
                <a:cs typeface="Arial"/>
              </a:rPr>
              <a:t>same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applies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994DCBD-2106-EF48-733A-C6F5C76413E8}"/>
                  </a:ext>
                </a:extLst>
              </p:cNvPr>
              <p:cNvSpPr txBox="1"/>
              <p:nvPr/>
            </p:nvSpPr>
            <p:spPr>
              <a:xfrm>
                <a:off x="465137" y="2274077"/>
                <a:ext cx="4162614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𝑧𝐼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1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𝑧𝐼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1100" dirty="0"/>
                  <a:t>  </a:t>
                </a:r>
                <a:r>
                  <a:rPr lang="en-US" altLang="zh-CN" sz="1100" dirty="0"/>
                  <a:t>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994DCBD-2106-EF48-733A-C6F5C7641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37" y="2274077"/>
                <a:ext cx="4162614" cy="277897"/>
              </a:xfrm>
              <a:prstGeom prst="rect">
                <a:avLst/>
              </a:prstGeom>
              <a:blipFill>
                <a:blip r:embed="rId3"/>
                <a:stretch>
                  <a:fillRect l="-117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45754"/>
            <a:ext cx="555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latin typeface="Arial"/>
                <a:cs typeface="Arial"/>
              </a:rPr>
              <a:t>Consider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147" y="670036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155" y="74341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747" y="853501"/>
            <a:ext cx="198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811" y="76303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6456" y="74341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9617" y="670036"/>
            <a:ext cx="10344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861060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861060" algn="l"/>
              </a:tabLst>
            </a:pPr>
            <a:r>
              <a:rPr sz="1200" i="1" spc="60" dirty="0">
                <a:latin typeface="Hack"/>
                <a:cs typeface="Hack"/>
              </a:rPr>
              <a:t>−</a:t>
            </a:r>
            <a:r>
              <a:rPr sz="1200" spc="60" dirty="0">
                <a:latin typeface="Arial"/>
                <a:cs typeface="Arial"/>
              </a:rPr>
              <a:t>2</a:t>
            </a:r>
            <a:r>
              <a:rPr sz="1200" spc="165" dirty="0">
                <a:latin typeface="Arial"/>
                <a:cs typeface="Arial"/>
              </a:rPr>
              <a:t>  </a:t>
            </a:r>
            <a:r>
              <a:rPr sz="1200" i="1" spc="35" dirty="0">
                <a:latin typeface="Hack"/>
                <a:cs typeface="Hack"/>
              </a:rPr>
              <a:t>−</a:t>
            </a:r>
            <a:r>
              <a:rPr sz="1200" spc="35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3679" y="76303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6439" y="670036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9454" y="763038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1818" y="1180564"/>
            <a:ext cx="81406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lang="en-US" sz="1200" spc="-20" dirty="0">
                <a:latin typeface="Arial"/>
                <a:cs typeface="Arial"/>
              </a:rPr>
              <a:t>[ </a:t>
            </a:r>
            <a:r>
              <a:rPr sz="1200" i="1" spc="-25" dirty="0">
                <a:latin typeface="Arial"/>
                <a:cs typeface="Arial"/>
              </a:rPr>
              <a:t>c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9231" y="1185996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0376" y="1087574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8371" y="116095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4976" y="1271038"/>
            <a:ext cx="198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442" y="1546070"/>
            <a:ext cx="17265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442" y="1873999"/>
            <a:ext cx="3952240" cy="68287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62100">
              <a:lnSpc>
                <a:spcPct val="100000"/>
              </a:lnSpc>
              <a:spcBef>
                <a:spcPts val="585"/>
              </a:spcBef>
              <a:tabLst>
                <a:tab pos="2504440" algn="l"/>
              </a:tabLst>
            </a:pPr>
            <a:r>
              <a:rPr lang="en-US" sz="1200" spc="-25" dirty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38100">
              <a:lnSpc>
                <a:spcPts val="1430"/>
              </a:lnSpc>
              <a:spcBef>
                <a:spcPts val="484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latin typeface="Arial"/>
                <a:cs typeface="Arial"/>
              </a:rPr>
              <a:t>System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controllable.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ts val="1430"/>
              </a:lnSpc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-10" dirty="0">
                <a:latin typeface="Arial"/>
                <a:cs typeface="Arial"/>
              </a:rPr>
              <a:t> matrix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5034" y="2703943"/>
            <a:ext cx="4464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endParaRPr sz="1650" baseline="78282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5900" y="2617684"/>
            <a:ext cx="76517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0"/>
              </a:spcBef>
              <a:tabLst>
                <a:tab pos="499109" algn="l"/>
              </a:tabLst>
            </a:pP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50" dirty="0">
                <a:latin typeface="Hack"/>
                <a:cs typeface="Hack"/>
              </a:rPr>
              <a:t>−</a:t>
            </a:r>
            <a:r>
              <a:rPr sz="1100" spc="50" dirty="0">
                <a:latin typeface="Arial"/>
                <a:cs typeface="Arial"/>
              </a:rPr>
              <a:t>2</a:t>
            </a:r>
            <a:r>
              <a:rPr sz="1100" spc="150" dirty="0">
                <a:latin typeface="Arial"/>
                <a:cs typeface="Arial"/>
              </a:rPr>
              <a:t>  </a:t>
            </a:r>
            <a:r>
              <a:rPr lang="en-US" sz="1100" spc="1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89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spc="-50" dirty="0"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4798" y="2703943"/>
            <a:ext cx="1741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1650" i="1" spc="-75" baseline="78282" dirty="0">
                <a:latin typeface="Arial"/>
                <a:cs typeface="Arial"/>
              </a:rPr>
              <a:t>   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det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spc="-20" dirty="0">
                <a:latin typeface="Arial"/>
                <a:cs typeface="Arial"/>
              </a:rPr>
              <a:t>1)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2)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14348" y="3026570"/>
            <a:ext cx="212890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i="1" spc="-35" dirty="0">
                <a:latin typeface="Hack"/>
                <a:cs typeface="Hack"/>
              </a:rPr>
              <a:t>⇒</a:t>
            </a:r>
            <a:r>
              <a:rPr lang="en-US" sz="1100" i="1" spc="-35" dirty="0">
                <a:latin typeface="Hack"/>
                <a:cs typeface="Hack"/>
              </a:rPr>
              <a:t>  </a:t>
            </a:r>
            <a:r>
              <a:rPr sz="1100" spc="-35" dirty="0">
                <a:latin typeface="Arial"/>
                <a:cs typeface="Arial"/>
              </a:rPr>
              <a:t>unobservable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7E04C75-477D-8239-FC76-08215409239D}"/>
                  </a:ext>
                </a:extLst>
              </p:cNvPr>
              <p:cNvSpPr txBox="1"/>
              <p:nvPr/>
            </p:nvSpPr>
            <p:spPr>
              <a:xfrm>
                <a:off x="1078724" y="1786902"/>
                <a:ext cx="2450799" cy="361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7E04C75-477D-8239-FC76-08215409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4" y="1786902"/>
                <a:ext cx="2450799" cy="361509"/>
              </a:xfrm>
              <a:prstGeom prst="rect">
                <a:avLst/>
              </a:prstGeom>
              <a:blipFill>
                <a:blip r:embed="rId3"/>
                <a:stretch>
                  <a:fillRect l="-995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4628074-29A2-4D95-4AD9-B41212D1121E}"/>
                  </a:ext>
                </a:extLst>
              </p:cNvPr>
              <p:cNvSpPr txBox="1"/>
              <p:nvPr/>
            </p:nvSpPr>
            <p:spPr>
              <a:xfrm>
                <a:off x="983947" y="690311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4628074-29A2-4D95-4AD9-B41212D1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7" y="690311"/>
                <a:ext cx="197746" cy="350609"/>
              </a:xfrm>
              <a:prstGeom prst="rect">
                <a:avLst/>
              </a:prstGeom>
              <a:blipFill>
                <a:blip r:embed="rId4"/>
                <a:stretch>
                  <a:fillRect l="-15152" t="-3448" r="-15152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中括号 34">
            <a:extLst>
              <a:ext uri="{FF2B5EF4-FFF2-40B4-BE49-F238E27FC236}">
                <a16:creationId xmlns:a16="http://schemas.microsoft.com/office/drawing/2014/main" id="{839D6619-02E3-15A7-4982-6859FBD4E32D}"/>
              </a:ext>
            </a:extLst>
          </p:cNvPr>
          <p:cNvSpPr/>
          <p:nvPr/>
        </p:nvSpPr>
        <p:spPr>
          <a:xfrm rot="10800000">
            <a:off x="2465466" y="70870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>
            <a:extLst>
              <a:ext uri="{FF2B5EF4-FFF2-40B4-BE49-F238E27FC236}">
                <a16:creationId xmlns:a16="http://schemas.microsoft.com/office/drawing/2014/main" id="{FB57C8B8-779D-1826-A948-9C97EFE22AB3}"/>
              </a:ext>
            </a:extLst>
          </p:cNvPr>
          <p:cNvSpPr/>
          <p:nvPr/>
        </p:nvSpPr>
        <p:spPr>
          <a:xfrm>
            <a:off x="1808709" y="70605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>
            <a:extLst>
              <a:ext uri="{FF2B5EF4-FFF2-40B4-BE49-F238E27FC236}">
                <a16:creationId xmlns:a16="http://schemas.microsoft.com/office/drawing/2014/main" id="{CF6A453C-3AC2-94A8-80C1-376B24D29C3E}"/>
              </a:ext>
            </a:extLst>
          </p:cNvPr>
          <p:cNvSpPr/>
          <p:nvPr/>
        </p:nvSpPr>
        <p:spPr>
          <a:xfrm rot="10800000">
            <a:off x="1431788" y="71394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0369ACEF-0944-D653-5FC6-C5B6600F4EE1}"/>
              </a:ext>
            </a:extLst>
          </p:cNvPr>
          <p:cNvSpPr/>
          <p:nvPr/>
        </p:nvSpPr>
        <p:spPr>
          <a:xfrm>
            <a:off x="1229180" y="7112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334CFB3C-E60C-B746-C5F3-57EE1C3D213F}"/>
              </a:ext>
            </a:extLst>
          </p:cNvPr>
          <p:cNvSpPr/>
          <p:nvPr/>
        </p:nvSpPr>
        <p:spPr>
          <a:xfrm rot="10800000">
            <a:off x="2875704" y="71188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00AA1386-85AF-06AF-4AA3-01AA5239A9F5}"/>
              </a:ext>
            </a:extLst>
          </p:cNvPr>
          <p:cNvSpPr/>
          <p:nvPr/>
        </p:nvSpPr>
        <p:spPr>
          <a:xfrm>
            <a:off x="2673096" y="7092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中括号 40">
            <a:extLst>
              <a:ext uri="{FF2B5EF4-FFF2-40B4-BE49-F238E27FC236}">
                <a16:creationId xmlns:a16="http://schemas.microsoft.com/office/drawing/2014/main" id="{93001534-F59D-8D75-8FCA-3344309777E5}"/>
              </a:ext>
            </a:extLst>
          </p:cNvPr>
          <p:cNvSpPr/>
          <p:nvPr/>
        </p:nvSpPr>
        <p:spPr>
          <a:xfrm rot="10800000">
            <a:off x="3442831" y="70899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>
            <a:extLst>
              <a:ext uri="{FF2B5EF4-FFF2-40B4-BE49-F238E27FC236}">
                <a16:creationId xmlns:a16="http://schemas.microsoft.com/office/drawing/2014/main" id="{14E2031F-DA8A-5DD8-C7D6-62B7FD13F314}"/>
              </a:ext>
            </a:extLst>
          </p:cNvPr>
          <p:cNvSpPr/>
          <p:nvPr/>
        </p:nvSpPr>
        <p:spPr>
          <a:xfrm>
            <a:off x="3240223" y="70634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>
            <a:extLst>
              <a:ext uri="{FF2B5EF4-FFF2-40B4-BE49-F238E27FC236}">
                <a16:creationId xmlns:a16="http://schemas.microsoft.com/office/drawing/2014/main" id="{EB6B5C2B-D02B-6137-7B4C-DCAA8FCD3BD9}"/>
              </a:ext>
            </a:extLst>
          </p:cNvPr>
          <p:cNvSpPr/>
          <p:nvPr/>
        </p:nvSpPr>
        <p:spPr>
          <a:xfrm rot="10800000">
            <a:off x="2654724" y="113223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中括号 43">
            <a:extLst>
              <a:ext uri="{FF2B5EF4-FFF2-40B4-BE49-F238E27FC236}">
                <a16:creationId xmlns:a16="http://schemas.microsoft.com/office/drawing/2014/main" id="{E674DEFA-C150-46E8-D7F9-20358C3353E6}"/>
              </a:ext>
            </a:extLst>
          </p:cNvPr>
          <p:cNvSpPr/>
          <p:nvPr/>
        </p:nvSpPr>
        <p:spPr>
          <a:xfrm>
            <a:off x="2452116" y="112958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9540C2B2-1F2F-BB93-39DA-2C757C324B7B}"/>
              </a:ext>
            </a:extLst>
          </p:cNvPr>
          <p:cNvSpPr/>
          <p:nvPr/>
        </p:nvSpPr>
        <p:spPr>
          <a:xfrm rot="10800000">
            <a:off x="2152651" y="262655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中括号 45">
            <a:extLst>
              <a:ext uri="{FF2B5EF4-FFF2-40B4-BE49-F238E27FC236}">
                <a16:creationId xmlns:a16="http://schemas.microsoft.com/office/drawing/2014/main" id="{BC3DD6E9-A6BD-E135-2575-88CFDF3D97D5}"/>
              </a:ext>
            </a:extLst>
          </p:cNvPr>
          <p:cNvSpPr/>
          <p:nvPr/>
        </p:nvSpPr>
        <p:spPr>
          <a:xfrm>
            <a:off x="1419262" y="262390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40" dirty="0"/>
              <a:t> </a:t>
            </a:r>
            <a:r>
              <a:rPr spc="-135" dirty="0"/>
              <a:t>subspace:</a:t>
            </a:r>
            <a:r>
              <a:rPr spc="75" dirty="0"/>
              <a:t> </a:t>
            </a:r>
            <a:r>
              <a:rPr spc="-5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637194"/>
            <a:ext cx="548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4188" y="106627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0792" y="992896"/>
            <a:ext cx="176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0792" y="1213050"/>
            <a:ext cx="1043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68359" y="168625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4963" y="1612872"/>
            <a:ext cx="22758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4963" y="1833026"/>
            <a:ext cx="1297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442" y="2150196"/>
            <a:ext cx="4225290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states: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95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uncontrollable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compute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dimensions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general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systems?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separate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them?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A6D0B40-0112-2F32-4DD2-4F1C7F2C07DE}"/>
                  </a:ext>
                </a:extLst>
              </p:cNvPr>
              <p:cNvSpPr txBox="1"/>
              <p:nvPr/>
            </p:nvSpPr>
            <p:spPr>
              <a:xfrm>
                <a:off x="354074" y="1053700"/>
                <a:ext cx="1993045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A6D0B40-0112-2F32-4DD2-4F1C7F2C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4" y="1053700"/>
                <a:ext cx="1993045" cy="328680"/>
              </a:xfrm>
              <a:prstGeom prst="rect">
                <a:avLst/>
              </a:prstGeom>
              <a:blipFill>
                <a:blip r:embed="rId3"/>
                <a:stretch>
                  <a:fillRect l="-1223" r="-61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EEC5DF9-9DC1-4A74-D896-97106CBF81C8}"/>
                  </a:ext>
                </a:extLst>
              </p:cNvPr>
              <p:cNvSpPr txBox="1"/>
              <p:nvPr/>
            </p:nvSpPr>
            <p:spPr>
              <a:xfrm>
                <a:off x="44094" y="1642654"/>
                <a:ext cx="2049151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EEC5DF9-9DC1-4A74-D896-97106CBF8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642654"/>
                <a:ext cx="2049151" cy="328680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号 33">
            <a:extLst>
              <a:ext uri="{FF2B5EF4-FFF2-40B4-BE49-F238E27FC236}">
                <a16:creationId xmlns:a16="http://schemas.microsoft.com/office/drawing/2014/main" id="{C06ECD2A-FC0E-2A61-3B64-77ACD6341858}"/>
              </a:ext>
            </a:extLst>
          </p:cNvPr>
          <p:cNvSpPr/>
          <p:nvPr/>
        </p:nvSpPr>
        <p:spPr>
          <a:xfrm>
            <a:off x="2345994" y="1096718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9BDF9536-E453-C4B9-8406-243AB286D5BF}"/>
              </a:ext>
            </a:extLst>
          </p:cNvPr>
          <p:cNvSpPr/>
          <p:nvPr/>
        </p:nvSpPr>
        <p:spPr>
          <a:xfrm>
            <a:off x="2098763" y="1723501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28" y="2817839"/>
            <a:ext cx="161671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6.</a:t>
            </a:r>
            <a:r>
              <a:rPr sz="12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Kalman</a:t>
            </a:r>
            <a:r>
              <a:rPr dirty="0"/>
              <a:t> </a:t>
            </a:r>
            <a:r>
              <a:rPr spc="-10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599399"/>
            <a:ext cx="136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extended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026" y="1203335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13167" y="957923"/>
          <a:ext cx="1353819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21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24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 marR="61594">
                        <a:lnSpc>
                          <a:spcPct val="100000"/>
                        </a:lnSpc>
                      </a:pPr>
                      <a:r>
                        <a:rPr sz="1800" i="1" spc="-6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80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6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355"/>
                        </a:lnSpc>
                        <a:spcBef>
                          <a:spcPts val="18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44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781401" y="1203335"/>
            <a:ext cx="410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3361" y="1107805"/>
            <a:ext cx="1244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200" i="1" spc="-50" dirty="0">
                <a:latin typeface="Arial"/>
                <a:cs typeface="Arial"/>
              </a:rPr>
              <a:t>B</a:t>
            </a:r>
            <a:endParaRPr lang="en-US" altLang="zh-CN"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027" y="11812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2802" y="1329906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2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15576" y="129633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5576" y="147978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2934" y="1631950"/>
            <a:ext cx="2774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baseline="-43981" dirty="0">
                <a:latin typeface="Arial"/>
                <a:cs typeface="Arial"/>
              </a:rPr>
              <a:t>0  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2742" y="1654175"/>
            <a:ext cx="1918970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95"/>
              </a:spcBef>
              <a:tabLst>
                <a:tab pos="1416685" algn="l"/>
              </a:tabLst>
            </a:pPr>
            <a:r>
              <a:rPr lang="en-US" altLang="zh-CN" sz="1200" i="1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altLang="zh-CN" sz="1200" i="1" spc="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lang="en-US" altLang="zh-CN" sz="1200" spc="-35" dirty="0">
                <a:solidFill>
                  <a:schemeClr val="tx1"/>
                </a:solidFill>
                <a:latin typeface="Arial"/>
                <a:cs typeface="Arial"/>
              </a:rPr>
              <a:t> [</a:t>
            </a:r>
            <a:r>
              <a:rPr lang="en-US" altLang="zh-CN" sz="1800" spc="18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i="1" spc="-25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altLang="zh-CN" sz="1200" spc="-37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200" baseline="-10416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altLang="zh-CN" sz="1200" spc="125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altLang="zh-CN" sz="1200" i="1" spc="-25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altLang="zh-CN" sz="1200" spc="-37" baseline="-10416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altLang="zh-CN" sz="1200" baseline="-10416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ij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nonzero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2312337"/>
            <a:ext cx="417195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6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11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mode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observable.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22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mode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observable.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33</a:t>
            </a:r>
            <a:r>
              <a:rPr sz="1200" spc="179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mode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observable.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44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mode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3260" y="2878659"/>
            <a:ext cx="123380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949909-4BF1-BBD2-2DD8-DA50E58870F9}"/>
              </a:ext>
            </a:extLst>
          </p:cNvPr>
          <p:cNvSpPr txBox="1"/>
          <p:nvPr/>
        </p:nvSpPr>
        <p:spPr>
          <a:xfrm>
            <a:off x="3292398" y="915273"/>
            <a:ext cx="4108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200" i="1" spc="-50" dirty="0">
                <a:latin typeface="Arial"/>
                <a:cs typeface="Arial"/>
              </a:rPr>
              <a:t>B</a:t>
            </a:r>
            <a:r>
              <a:rPr lang="en-US" altLang="zh-CN" sz="1200" spc="-50" baseline="-25000" dirty="0">
                <a:latin typeface="Arial"/>
                <a:cs typeface="Arial"/>
              </a:rPr>
              <a:t>1</a:t>
            </a:r>
            <a:endParaRPr lang="en-US" altLang="zh-CN" sz="1200" dirty="0">
              <a:latin typeface="Arial"/>
              <a:cs typeface="Arial"/>
            </a:endParaRPr>
          </a:p>
        </p:txBody>
      </p:sp>
      <p:sp>
        <p:nvSpPr>
          <p:cNvPr id="31" name="左中括号 30">
            <a:extLst>
              <a:ext uri="{FF2B5EF4-FFF2-40B4-BE49-F238E27FC236}">
                <a16:creationId xmlns:a16="http://schemas.microsoft.com/office/drawing/2014/main" id="{4D40FADC-DFDA-D99C-9B1B-4E82C964BED1}"/>
              </a:ext>
            </a:extLst>
          </p:cNvPr>
          <p:cNvSpPr/>
          <p:nvPr/>
        </p:nvSpPr>
        <p:spPr>
          <a:xfrm>
            <a:off x="1259465" y="956990"/>
            <a:ext cx="45719" cy="7504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DE562A94-E807-02A3-B1AD-1B70BD6E4FEB}"/>
              </a:ext>
            </a:extLst>
          </p:cNvPr>
          <p:cNvSpPr/>
          <p:nvPr/>
        </p:nvSpPr>
        <p:spPr>
          <a:xfrm rot="10800000">
            <a:off x="2678474" y="961795"/>
            <a:ext cx="45719" cy="7504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9CCA75D8-79F1-9848-77C5-9A4962211028}"/>
              </a:ext>
            </a:extLst>
          </p:cNvPr>
          <p:cNvSpPr/>
          <p:nvPr/>
        </p:nvSpPr>
        <p:spPr>
          <a:xfrm rot="10800000">
            <a:off x="3595503" y="961795"/>
            <a:ext cx="45719" cy="7504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>
            <a:extLst>
              <a:ext uri="{FF2B5EF4-FFF2-40B4-BE49-F238E27FC236}">
                <a16:creationId xmlns:a16="http://schemas.microsoft.com/office/drawing/2014/main" id="{48E4EA21-199D-B6E7-9FDC-CD20B863594F}"/>
              </a:ext>
            </a:extLst>
          </p:cNvPr>
          <p:cNvSpPr/>
          <p:nvPr/>
        </p:nvSpPr>
        <p:spPr>
          <a:xfrm>
            <a:off x="3288541" y="961795"/>
            <a:ext cx="45719" cy="7504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40" dirty="0"/>
              <a:t> </a:t>
            </a:r>
            <a:r>
              <a:rPr spc="-135" dirty="0"/>
              <a:t>subspace:</a:t>
            </a:r>
            <a:r>
              <a:rPr spc="75" dirty="0"/>
              <a:t> </a:t>
            </a:r>
            <a:r>
              <a:rPr spc="-110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28" y="885759"/>
            <a:ext cx="3550285" cy="1866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LTI</a:t>
            </a:r>
            <a:r>
              <a:rPr sz="1200" spc="-10" dirty="0">
                <a:latin typeface="Arial"/>
                <a:cs typeface="Arial"/>
              </a:rPr>
              <a:t> system</a:t>
            </a:r>
            <a:endParaRPr sz="1200" dirty="0">
              <a:latin typeface="Arial"/>
              <a:cs typeface="Arial"/>
            </a:endParaRPr>
          </a:p>
          <a:p>
            <a:pPr marL="981075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90" dirty="0">
                <a:latin typeface="Hack"/>
                <a:cs typeface="Hack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</a:t>
            </a:r>
            <a:r>
              <a:rPr sz="1200" i="1" spc="44" baseline="34722" dirty="0">
                <a:latin typeface="Arial"/>
                <a:cs typeface="Arial"/>
              </a:rPr>
              <a:t>n</a:t>
            </a:r>
            <a:r>
              <a:rPr sz="1200" i="1" spc="44" baseline="34722" dirty="0">
                <a:latin typeface="Hack"/>
                <a:cs typeface="Hack"/>
              </a:rPr>
              <a:t>×</a:t>
            </a:r>
            <a:r>
              <a:rPr sz="1200" i="1" spc="44" baseline="34722" dirty="0">
                <a:latin typeface="Arial"/>
                <a:cs typeface="Arial"/>
              </a:rPr>
              <a:t>n</a:t>
            </a:r>
            <a:endParaRPr sz="1200" baseline="34722" dirty="0">
              <a:latin typeface="Arial"/>
              <a:cs typeface="Arial"/>
            </a:endParaRPr>
          </a:p>
          <a:p>
            <a:pPr marL="12357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Du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endParaRPr sz="1200" dirty="0">
              <a:latin typeface="Arial"/>
              <a:cs typeface="Arial"/>
            </a:endParaRPr>
          </a:p>
          <a:p>
            <a:pPr marL="1280795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800" spc="97" dirty="0">
                <a:latin typeface="Arial"/>
                <a:cs typeface="Arial"/>
              </a:rPr>
              <a:t>[</a:t>
            </a:r>
            <a:r>
              <a:rPr sz="1200" i="1" spc="65" dirty="0">
                <a:latin typeface="Arial"/>
                <a:cs typeface="Arial"/>
              </a:rPr>
              <a:t>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50" dirty="0">
                <a:latin typeface="Arial"/>
                <a:cs typeface="Arial"/>
              </a:rPr>
              <a:t>A</a:t>
            </a:r>
            <a:r>
              <a:rPr sz="1200" i="1" spc="75" baseline="34722" dirty="0">
                <a:latin typeface="Arial"/>
                <a:cs typeface="Arial"/>
              </a:rPr>
              <a:t>n</a:t>
            </a:r>
            <a:r>
              <a:rPr sz="1200" i="1" spc="75" baseline="34722" dirty="0">
                <a:latin typeface="Hack"/>
                <a:cs typeface="Hack"/>
              </a:rPr>
              <a:t>−</a:t>
            </a:r>
            <a:r>
              <a:rPr sz="1200" spc="75" baseline="34722" dirty="0">
                <a:latin typeface="Arial"/>
                <a:cs typeface="Arial"/>
              </a:rPr>
              <a:t>1</a:t>
            </a:r>
            <a:r>
              <a:rPr sz="1200" i="1" spc="50" dirty="0">
                <a:latin typeface="Arial"/>
                <a:cs typeface="Arial"/>
              </a:rPr>
              <a:t>B</a:t>
            </a:r>
            <a:r>
              <a:rPr sz="1800" spc="75" dirty="0">
                <a:latin typeface="Arial"/>
                <a:cs typeface="Arial"/>
              </a:rPr>
              <a:t>]</a:t>
            </a:r>
            <a:endParaRPr sz="1800"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200"/>
              </a:spcBef>
            </a:pPr>
            <a:r>
              <a:rPr sz="1200" spc="-85" dirty="0">
                <a:latin typeface="Arial"/>
                <a:cs typeface="Arial"/>
              </a:rPr>
              <a:t>have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4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30" dirty="0"/>
              <a:t> </a:t>
            </a:r>
            <a:r>
              <a:rPr spc="-160" dirty="0"/>
              <a:t>subspace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845271"/>
            <a:ext cx="4037329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subspace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χ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345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0" dirty="0">
                <a:latin typeface="Arial"/>
                <a:cs typeface="Arial"/>
              </a:rPr>
              <a:t>set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vectors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90" dirty="0">
                <a:latin typeface="Hack"/>
                <a:cs typeface="Hack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reached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origin.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latin typeface="Arial"/>
                <a:cs typeface="Arial"/>
              </a:rPr>
              <a:t>From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395160" y="2166973"/>
                <a:ext cx="3615054" cy="5537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R="17780" algn="r">
                  <a:lnSpc>
                    <a:spcPct val="100000"/>
                  </a:lnSpc>
                  <a:spcBef>
                    <a:spcPts val="95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1285"/>
                  </a:spcBef>
                </a:pPr>
                <a:r>
                  <a:rPr sz="1200" i="1" dirty="0">
                    <a:latin typeface="Arial"/>
                    <a:cs typeface="Arial"/>
                  </a:rPr>
                  <a:t>χ</a:t>
                </a:r>
                <a:r>
                  <a:rPr sz="1200" i="1" baseline="-13888" dirty="0">
                    <a:latin typeface="Arial"/>
                    <a:cs typeface="Arial"/>
                  </a:rPr>
                  <a:t>C</a:t>
                </a:r>
                <a:r>
                  <a:rPr sz="1200" i="1" spc="390" baseline="-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range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105" dirty="0">
                    <a:latin typeface="Arial"/>
                    <a:cs typeface="Arial"/>
                  </a:rPr>
                  <a:t>space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dirty="0">
                    <a:latin typeface="Arial"/>
                    <a:cs typeface="Arial"/>
                  </a:rPr>
                  <a:t>:</a:t>
                </a:r>
                <a:r>
                  <a:rPr sz="1200" spc="15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χ</a:t>
                </a:r>
                <a:r>
                  <a:rPr sz="1200" i="1" baseline="-13888" dirty="0">
                    <a:latin typeface="Arial"/>
                    <a:cs typeface="Arial"/>
                  </a:rPr>
                  <a:t>C</a:t>
                </a:r>
                <a:r>
                  <a:rPr sz="1200" i="1" spc="330" baseline="-13888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spc="28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sz="1200" spc="-25" dirty="0">
                    <a:latin typeface="Arial"/>
                    <a:cs typeface="Arial"/>
                  </a:rPr>
                  <a:t>(</a:t>
                </a:r>
                <a:r>
                  <a:rPr sz="1200" i="1" spc="-25" dirty="0">
                    <a:latin typeface="Arial"/>
                    <a:cs typeface="Arial"/>
                  </a:rPr>
                  <a:t>P</a:t>
                </a:r>
                <a:r>
                  <a:rPr sz="1200" spc="-25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0" y="2166973"/>
                <a:ext cx="3615054" cy="553720"/>
              </a:xfrm>
              <a:prstGeom prst="rect">
                <a:avLst/>
              </a:prstGeom>
              <a:blipFill>
                <a:blip r:embed="rId2"/>
                <a:stretch>
                  <a:fillRect l="-134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57B9EC-DC9A-D50E-95DF-EF7C82B6E902}"/>
                  </a:ext>
                </a:extLst>
              </p:cNvPr>
              <p:cNvSpPr txBox="1"/>
              <p:nvPr/>
            </p:nvSpPr>
            <p:spPr>
              <a:xfrm>
                <a:off x="599886" y="1595295"/>
                <a:ext cx="3432863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, ⋯, 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57B9EC-DC9A-D50E-95DF-EF7C82B6E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6" y="1595295"/>
                <a:ext cx="3432863" cy="717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Observable</a:t>
            </a:r>
            <a:r>
              <a:rPr spc="25" dirty="0"/>
              <a:t> </a:t>
            </a:r>
            <a:r>
              <a:rPr spc="-135" dirty="0"/>
              <a:t>subspace:</a:t>
            </a:r>
            <a:r>
              <a:rPr spc="114" dirty="0"/>
              <a:t> </a:t>
            </a:r>
            <a:r>
              <a:rPr spc="-4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609800"/>
            <a:ext cx="548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1750" y="1178062"/>
            <a:ext cx="662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6787" y="1398216"/>
            <a:ext cx="49593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i="1" spc="-375" baseline="46296" dirty="0">
                <a:latin typeface="Arial"/>
                <a:cs typeface="Arial"/>
              </a:rPr>
              <a:t>           </a:t>
            </a:r>
            <a:r>
              <a:rPr sz="1200" i="1" spc="-250" dirty="0">
                <a:latin typeface="Arial"/>
                <a:cs typeface="Arial"/>
              </a:rPr>
              <a:t>y</a:t>
            </a:r>
            <a:r>
              <a:rPr lang="en-US" sz="1200" i="1" spc="-250" dirty="0">
                <a:latin typeface="Arial"/>
                <a:cs typeface="Arial"/>
              </a:rPr>
              <a:t> </a:t>
            </a:r>
            <a:r>
              <a:rPr sz="1200" i="1" spc="-18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(</a:t>
            </a:r>
            <a:r>
              <a:rPr sz="1200" i="1" spc="-90" dirty="0">
                <a:latin typeface="Arial"/>
                <a:cs typeface="Arial"/>
              </a:rPr>
              <a:t>k</a:t>
            </a:r>
            <a:r>
              <a:rPr sz="1200" spc="-9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0217" y="919950"/>
            <a:ext cx="2678430" cy="6431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395"/>
              </a:spcBef>
              <a:tabLst>
                <a:tab pos="1604010" algn="l"/>
              </a:tabLst>
            </a:pPr>
            <a:r>
              <a:rPr lang="en-US" sz="1200" i="1" dirty="0">
                <a:latin typeface="Arial"/>
                <a:cs typeface="Arial"/>
              </a:rPr>
              <a:t>x</a:t>
            </a:r>
            <a:r>
              <a:rPr lang="en-US" sz="1200" baseline="-2500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lang="en-US" altLang="zh-CN" sz="1200" spc="-20" dirty="0">
                <a:latin typeface="Arial"/>
                <a:cs typeface="Arial"/>
              </a:rPr>
              <a:t>)</a:t>
            </a:r>
            <a:r>
              <a:rPr lang="en-US" sz="1800" i="1" spc="-585" baseline="2314" dirty="0">
                <a:latin typeface="Hack"/>
                <a:cs typeface="Hack"/>
              </a:rPr>
              <a:t> </a:t>
            </a:r>
            <a:r>
              <a:rPr lang="en-US" sz="1800" baseline="83333" dirty="0">
                <a:latin typeface="Arial"/>
                <a:cs typeface="Arial"/>
              </a:rPr>
              <a:t>	</a:t>
            </a:r>
            <a:r>
              <a:rPr lang="en-US" sz="1200" spc="200" dirty="0">
                <a:latin typeface="Arial"/>
                <a:cs typeface="Arial"/>
              </a:rPr>
              <a:t>=</a:t>
            </a:r>
            <a:r>
              <a:rPr lang="en-US" sz="1200" spc="40" dirty="0">
                <a:latin typeface="Arial"/>
                <a:cs typeface="Arial"/>
              </a:rPr>
              <a:t> </a:t>
            </a:r>
            <a:r>
              <a:rPr lang="en-US" sz="1200" i="1" dirty="0">
                <a:latin typeface="Arial"/>
                <a:cs typeface="Arial"/>
              </a:rPr>
              <a:t>x</a:t>
            </a:r>
            <a:r>
              <a:rPr lang="en-US" sz="1200" baseline="-13888" dirty="0">
                <a:latin typeface="Arial"/>
                <a:cs typeface="Arial"/>
              </a:rPr>
              <a:t>1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i="1" dirty="0">
                <a:latin typeface="Arial"/>
                <a:cs typeface="Arial"/>
              </a:rPr>
              <a:t>k</a:t>
            </a:r>
            <a:r>
              <a:rPr lang="en-US" sz="1200" dirty="0">
                <a:latin typeface="Arial"/>
                <a:cs typeface="Arial"/>
              </a:rPr>
              <a:t>)</a:t>
            </a:r>
            <a:r>
              <a:rPr lang="en-US" sz="1200" spc="-30" dirty="0">
                <a:latin typeface="Arial"/>
                <a:cs typeface="Arial"/>
              </a:rPr>
              <a:t> </a:t>
            </a:r>
            <a:r>
              <a:rPr lang="en-US" sz="1200" spc="200" dirty="0">
                <a:latin typeface="Arial"/>
                <a:cs typeface="Arial"/>
              </a:rPr>
              <a:t>+</a:t>
            </a:r>
            <a:r>
              <a:rPr lang="en-US" sz="1200" spc="-30" dirty="0">
                <a:latin typeface="Arial"/>
                <a:cs typeface="Arial"/>
              </a:rPr>
              <a:t> </a:t>
            </a:r>
            <a:r>
              <a:rPr lang="en-US" sz="1200" i="1" spc="-20" dirty="0">
                <a:latin typeface="Arial"/>
                <a:cs typeface="Arial"/>
              </a:rPr>
              <a:t>x</a:t>
            </a:r>
            <a:r>
              <a:rPr lang="en-US" sz="1200" spc="-30" baseline="-13888" dirty="0">
                <a:latin typeface="Arial"/>
                <a:cs typeface="Arial"/>
              </a:rPr>
              <a:t>2</a:t>
            </a:r>
            <a:r>
              <a:rPr lang="en-US" sz="1200" spc="-20" dirty="0">
                <a:latin typeface="Arial"/>
                <a:cs typeface="Arial"/>
              </a:rPr>
              <a:t>(</a:t>
            </a:r>
            <a:r>
              <a:rPr lang="en-US" sz="1200" i="1" spc="-20" dirty="0">
                <a:latin typeface="Arial"/>
                <a:cs typeface="Arial"/>
              </a:rPr>
              <a:t>k</a:t>
            </a:r>
            <a:r>
              <a:rPr lang="en-US" sz="1200" spc="-20" dirty="0">
                <a:latin typeface="Arial"/>
                <a:cs typeface="Arial"/>
              </a:rPr>
              <a:t>)</a:t>
            </a:r>
            <a:endParaRPr lang="en-US" sz="1200" dirty="0">
              <a:latin typeface="Arial"/>
              <a:cs typeface="Arial"/>
            </a:endParaRPr>
          </a:p>
          <a:p>
            <a:pPr marL="1604010">
              <a:lnSpc>
                <a:spcPct val="100000"/>
              </a:lnSpc>
              <a:spcBef>
                <a:spcPts val="2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2018370"/>
            <a:ext cx="4189729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unobservable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states: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unobservable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dirty="0">
                <a:latin typeface="Arial"/>
                <a:cs typeface="Arial"/>
              </a:rPr>
              <a:t> to </a:t>
            </a:r>
            <a:r>
              <a:rPr sz="1200" spc="-85" dirty="0">
                <a:latin typeface="Arial"/>
                <a:cs typeface="Arial"/>
              </a:rPr>
              <a:t>separate</a:t>
            </a:r>
            <a:r>
              <a:rPr sz="1200" dirty="0">
                <a:latin typeface="Arial"/>
                <a:cs typeface="Arial"/>
              </a:rPr>
              <a:t> the </a:t>
            </a:r>
            <a:r>
              <a:rPr sz="1200" spc="-20" dirty="0">
                <a:latin typeface="Arial"/>
                <a:cs typeface="Arial"/>
              </a:rPr>
              <a:t>two?</a:t>
            </a:r>
            <a:endParaRPr sz="1200">
              <a:latin typeface="Arial"/>
              <a:cs typeface="Arial"/>
            </a:endParaRPr>
          </a:p>
          <a:p>
            <a:pPr marL="230504" marR="4762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separate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states,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 </a:t>
            </a:r>
            <a:r>
              <a:rPr sz="1200" dirty="0">
                <a:latin typeface="Arial"/>
                <a:cs typeface="Arial"/>
              </a:rPr>
              <a:t>but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states,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etc?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C03226-575D-A19D-0867-3CFB53EA5AC9}"/>
                  </a:ext>
                </a:extLst>
              </p:cNvPr>
              <p:cNvSpPr txBox="1"/>
              <p:nvPr/>
            </p:nvSpPr>
            <p:spPr>
              <a:xfrm>
                <a:off x="135928" y="1120775"/>
                <a:ext cx="2248436" cy="698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altLang="zh-CN" sz="1200" b="0" dirty="0">
                  <a:ea typeface="Cambria Math" panose="02040503050406030204" pitchFamily="18" charset="0"/>
                </a:endParaRPr>
              </a:p>
              <a:p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C03226-575D-A19D-0867-3CFB53EA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120775"/>
                <a:ext cx="2248436" cy="698396"/>
              </a:xfrm>
              <a:prstGeom prst="rect">
                <a:avLst/>
              </a:prstGeom>
              <a:blipFill>
                <a:blip r:embed="rId3"/>
                <a:stretch>
                  <a:fillRect l="-2439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52E92697-7D83-50B9-3331-58D8767C2F2B}"/>
              </a:ext>
            </a:extLst>
          </p:cNvPr>
          <p:cNvSpPr/>
          <p:nvPr/>
        </p:nvSpPr>
        <p:spPr>
          <a:xfrm>
            <a:off x="2366950" y="1047609"/>
            <a:ext cx="76200" cy="505556"/>
          </a:xfrm>
          <a:prstGeom prst="leftBrace">
            <a:avLst>
              <a:gd name="adj1" fmla="val 663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Observable</a:t>
            </a:r>
            <a:r>
              <a:rPr spc="25" dirty="0"/>
              <a:t> </a:t>
            </a:r>
            <a:r>
              <a:rPr spc="-135" dirty="0"/>
              <a:t>subspace:</a:t>
            </a:r>
            <a:r>
              <a:rPr spc="114" dirty="0"/>
              <a:t> </a:t>
            </a:r>
            <a:r>
              <a:rPr spc="-105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28" y="638375"/>
            <a:ext cx="3499485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unobservable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LTI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955675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90" dirty="0">
                <a:latin typeface="Hack"/>
                <a:cs typeface="Hack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</a:t>
            </a:r>
            <a:r>
              <a:rPr sz="1200" i="1" spc="44" baseline="34722" dirty="0">
                <a:latin typeface="Arial"/>
                <a:cs typeface="Arial"/>
              </a:rPr>
              <a:t>n</a:t>
            </a:r>
            <a:r>
              <a:rPr sz="1200" i="1" spc="44" baseline="34722" dirty="0">
                <a:latin typeface="Hack"/>
                <a:cs typeface="Hack"/>
              </a:rPr>
              <a:t>×</a:t>
            </a:r>
            <a:r>
              <a:rPr sz="1200" i="1" spc="44" baseline="34722" dirty="0">
                <a:latin typeface="Arial"/>
                <a:cs typeface="Arial"/>
              </a:rPr>
              <a:t>n</a:t>
            </a:r>
            <a:endParaRPr sz="1200" baseline="34722">
              <a:latin typeface="Arial"/>
              <a:cs typeface="Arial"/>
            </a:endParaRPr>
          </a:p>
          <a:p>
            <a:pPr marL="12103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Du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observability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528" y="2819435"/>
            <a:ext cx="1184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latin typeface="Arial"/>
                <a:cs typeface="Arial"/>
              </a:rPr>
              <a:t>have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4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67A78F-DFF9-3C04-62AA-780BF1E69CD3}"/>
                  </a:ext>
                </a:extLst>
              </p:cNvPr>
              <p:cNvSpPr txBox="1"/>
              <p:nvPr/>
            </p:nvSpPr>
            <p:spPr>
              <a:xfrm>
                <a:off x="1145734" y="1806575"/>
                <a:ext cx="2316726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67A78F-DFF9-3C04-62AA-780BF1E6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806575"/>
                <a:ext cx="2316726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Unobservable</a:t>
            </a:r>
            <a:r>
              <a:rPr spc="65" dirty="0"/>
              <a:t> </a:t>
            </a:r>
            <a:r>
              <a:rPr spc="-150" dirty="0"/>
              <a:t>subspace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846668"/>
            <a:ext cx="4111625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subspace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χ</a:t>
            </a:r>
            <a:r>
              <a:rPr sz="1200" i="1" baseline="-13888" dirty="0">
                <a:latin typeface="Arial"/>
                <a:cs typeface="Arial"/>
              </a:rPr>
              <a:t>uo</a:t>
            </a:r>
            <a:r>
              <a:rPr sz="1200" i="1" spc="284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nonzero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initial </a:t>
            </a:r>
            <a:r>
              <a:rPr sz="1200" spc="-40" dirty="0">
                <a:latin typeface="Arial"/>
                <a:cs typeface="Arial"/>
              </a:rPr>
              <a:t>conditions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9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292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produce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zero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free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response.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395160" y="2281187"/>
                <a:ext cx="2633980" cy="427680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390015">
                  <a:lnSpc>
                    <a:spcPct val="100000"/>
                  </a:lnSpc>
                  <a:spcBef>
                    <a:spcPts val="434"/>
                  </a:spcBef>
                  <a:tabLst>
                    <a:tab pos="2399030" algn="l"/>
                  </a:tabLst>
                </a:pPr>
                <a:r>
                  <a:rPr lang="en-US" sz="800" i="1" dirty="0">
                    <a:latin typeface="Arial"/>
                    <a:cs typeface="Arial"/>
                  </a:rPr>
                  <a:t>	</a:t>
                </a:r>
                <a:endParaRPr lang="en-US" sz="800" dirty="0"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50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latin typeface="Arial"/>
                    <a:cs typeface="Arial"/>
                  </a:rPr>
                  <a:t>uo</a:t>
                </a:r>
                <a:r>
                  <a:rPr lang="en-US" sz="1200" i="1" spc="284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null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latin typeface="Arial"/>
                    <a:cs typeface="Arial"/>
                  </a:rPr>
                  <a:t>space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1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latin typeface="Arial"/>
                    <a:cs typeface="Arial"/>
                  </a:rPr>
                  <a:t>uo</a:t>
                </a:r>
                <a:r>
                  <a:rPr lang="en-US" sz="1200" i="1" spc="262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250" dirty="0" smtClean="0">
                        <a:latin typeface="Cambria Math" panose="02040503050406030204" pitchFamily="18" charset="0"/>
                        <a:cs typeface="Hack"/>
                      </a:rPr>
                      <m:t>𝒩</m:t>
                    </m:r>
                  </m:oMath>
                </a14:m>
                <a:r>
                  <a:rPr lang="en-US" sz="1200" i="1" spc="-350" dirty="0">
                    <a:latin typeface="Hack"/>
                    <a:cs typeface="Hack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(</a:t>
                </a:r>
                <a:r>
                  <a:rPr lang="en-US" sz="1200" i="1" spc="-25" dirty="0">
                    <a:latin typeface="Arial"/>
                    <a:cs typeface="Arial"/>
                  </a:rPr>
                  <a:t>Q</a:t>
                </a:r>
                <a:r>
                  <a:rPr lang="en-US" sz="1200" spc="-25" dirty="0">
                    <a:latin typeface="Arial"/>
                    <a:cs typeface="Arial"/>
                  </a:rPr>
                  <a:t>)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0" y="2281187"/>
                <a:ext cx="2633980" cy="427680"/>
              </a:xfrm>
              <a:prstGeom prst="rect">
                <a:avLst/>
              </a:prstGeom>
              <a:blipFill>
                <a:blip r:embed="rId2"/>
                <a:stretch>
                  <a:fillRect l="-185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E32EC88-C41F-43DC-5734-6AE565D739F4}"/>
                  </a:ext>
                </a:extLst>
              </p:cNvPr>
              <p:cNvSpPr txBox="1"/>
              <p:nvPr/>
            </p:nvSpPr>
            <p:spPr>
              <a:xfrm>
                <a:off x="1145734" y="1519413"/>
                <a:ext cx="2316726" cy="963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E32EC88-C41F-43DC-5734-6AE565D73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519413"/>
                <a:ext cx="2316726" cy="963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3998</Words>
  <Application>Microsoft Office PowerPoint</Application>
  <PresentationFormat>自定义</PresentationFormat>
  <Paragraphs>789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Apple SD Gothic Neo Light</vt:lpstr>
      <vt:lpstr>等线</vt:lpstr>
      <vt:lpstr>Hack</vt:lpstr>
      <vt:lpstr>Arial</vt:lpstr>
      <vt:lpstr>Cambria Math</vt:lpstr>
      <vt:lpstr>Times New Roman</vt:lpstr>
      <vt:lpstr>Office Theme</vt:lpstr>
      <vt:lpstr>Controllable and Observable Subspaces Kalman Canonical Decomposition</vt:lpstr>
      <vt:lpstr>PowerPoint 演示文稿</vt:lpstr>
      <vt:lpstr>Controllable subspace: Introduction</vt:lpstr>
      <vt:lpstr>Controllable subspace: Assumptions</vt:lpstr>
      <vt:lpstr>Controllable subspace</vt:lpstr>
      <vt:lpstr>PowerPoint 演示文稿</vt:lpstr>
      <vt:lpstr>Observable subspace: Introduction</vt:lpstr>
      <vt:lpstr>Observable subspace: Assumptions</vt:lpstr>
      <vt:lpstr>Unobservable subspace</vt:lpstr>
      <vt:lpstr>PowerPoint 演示文稿</vt:lpstr>
      <vt:lpstr>Separating the uncontrollable subspace</vt:lpstr>
      <vt:lpstr>Theorem (Kalman canonical form (controllability))</vt:lpstr>
      <vt:lpstr>Theorem (Kalman canonical form (controllability))</vt:lpstr>
      <vt:lpstr>Theorem (Kalman canonical form (controllability))</vt:lpstr>
      <vt:lpstr>Theorem (Kalman canonical form (controllability))</vt:lpstr>
      <vt:lpstr>Theorem (Kalman canonical form (controllability))</vt:lpstr>
      <vt:lpstr>Matlab commands</vt:lpstr>
      <vt:lpstr>The techniques apply to CT systems</vt:lpstr>
      <vt:lpstr>Example</vt:lpstr>
      <vt:lpstr>Stabilizability</vt:lpstr>
      <vt:lpstr>PowerPoint 演示文稿</vt:lpstr>
      <vt:lpstr>Separating the unobservable subspace</vt:lpstr>
      <vt:lpstr>Theorem (Kalman canonical form (observability))</vt:lpstr>
      <vt:lpstr>Theorem (Kalman canonical form)</vt:lpstr>
      <vt:lpstr>Detectability</vt:lpstr>
      <vt:lpstr>Continuout-time version</vt:lpstr>
      <vt:lpstr>PowerPoint 演示文稿</vt:lpstr>
      <vt:lpstr>Transfer-function perspective</vt:lpstr>
      <vt:lpstr>Example</vt:lpstr>
      <vt:lpstr>PowerPoint 演示文稿</vt:lpstr>
      <vt:lpstr>Kalman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2025-07-12T07:56:25Z</dcterms:created>
  <dcterms:modified xsi:type="dcterms:W3CDTF">2025-10-20T02:48:40Z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