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5" r:id="rId5"/>
    <p:sldId id="268" r:id="rId6"/>
    <p:sldId id="272" r:id="rId7"/>
    <p:sldId id="276" r:id="rId8"/>
    <p:sldId id="277" r:id="rId9"/>
    <p:sldId id="281" r:id="rId10"/>
    <p:sldId id="282" r:id="rId11"/>
    <p:sldId id="286" r:id="rId12"/>
    <p:sldId id="289" r:id="rId13"/>
    <p:sldId id="292" r:id="rId14"/>
    <p:sldId id="295" r:id="rId15"/>
    <p:sldId id="298" r:id="rId16"/>
    <p:sldId id="300" r:id="rId17"/>
    <p:sldId id="303" r:id="rId18"/>
    <p:sldId id="305" r:id="rId19"/>
    <p:sldId id="307" r:id="rId20"/>
    <p:sldId id="308" r:id="rId21"/>
    <p:sldId id="311" r:id="rId22"/>
    <p:sldId id="312" r:id="rId23"/>
    <p:sldId id="315" r:id="rId2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E8C7E-F887-4CF4-87D2-32B6D3B05333}" v="170" dt="2025-10-10T23:25:28.9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addSld delSld modSld">
      <pc:chgData name="Shuan Cheng" userId="b14087c0-bac9-44dd-b3f8-5d50e1ee75e5" providerId="ADAL" clId="{75A9BF88-81BC-4677-82BB-DF96F3D360A6}" dt="2025-10-10T23:42:20.355" v="318" actId="114"/>
      <pc:docMkLst>
        <pc:docMk/>
      </pc:docMkLst>
      <pc:sldChg chg="del">
        <pc:chgData name="Shuan Cheng" userId="b14087c0-bac9-44dd-b3f8-5d50e1ee75e5" providerId="ADAL" clId="{75A9BF88-81BC-4677-82BB-DF96F3D360A6}" dt="2025-10-10T22:35:18.104" v="0" actId="47"/>
        <pc:sldMkLst>
          <pc:docMk/>
          <pc:sldMk cId="0" sldId="258"/>
        </pc:sldMkLst>
      </pc:sldChg>
      <pc:sldChg chg="del">
        <pc:chgData name="Shuan Cheng" userId="b14087c0-bac9-44dd-b3f8-5d50e1ee75e5" providerId="ADAL" clId="{75A9BF88-81BC-4677-82BB-DF96F3D360A6}" dt="2025-10-10T22:35:18.621" v="1" actId="47"/>
        <pc:sldMkLst>
          <pc:docMk/>
          <pc:sldMk cId="0" sldId="259"/>
        </pc:sldMkLst>
      </pc:sldChg>
      <pc:sldChg chg="del">
        <pc:chgData name="Shuan Cheng" userId="b14087c0-bac9-44dd-b3f8-5d50e1ee75e5" providerId="ADAL" clId="{75A9BF88-81BC-4677-82BB-DF96F3D360A6}" dt="2025-10-10T22:35:19.143" v="2" actId="47"/>
        <pc:sldMkLst>
          <pc:docMk/>
          <pc:sldMk cId="0" sldId="260"/>
        </pc:sldMkLst>
      </pc:sldChg>
      <pc:sldChg chg="delSp modSp add del mod">
        <pc:chgData name="Shuan Cheng" userId="b14087c0-bac9-44dd-b3f8-5d50e1ee75e5" providerId="ADAL" clId="{75A9BF88-81BC-4677-82BB-DF96F3D360A6}" dt="2025-10-10T22:41:32.709" v="87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51.573" v="78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41:04.722" v="81" actId="207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41:32.709" v="87" actId="207"/>
          <ac:spMkLst>
            <pc:docMk/>
            <pc:sldMk cId="0" sldId="261"/>
            <ac:spMk id="1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21.275" v="5" actId="47"/>
        <pc:sldMkLst>
          <pc:docMk/>
          <pc:sldMk cId="0" sldId="262"/>
        </pc:sldMkLst>
      </pc:sldChg>
      <pc:sldChg chg="del">
        <pc:chgData name="Shuan Cheng" userId="b14087c0-bac9-44dd-b3f8-5d50e1ee75e5" providerId="ADAL" clId="{75A9BF88-81BC-4677-82BB-DF96F3D360A6}" dt="2025-10-10T22:35:21.767" v="6" actId="47"/>
        <pc:sldMkLst>
          <pc:docMk/>
          <pc:sldMk cId="0" sldId="263"/>
        </pc:sldMkLst>
      </pc:sldChg>
      <pc:sldChg chg="del">
        <pc:chgData name="Shuan Cheng" userId="b14087c0-bac9-44dd-b3f8-5d50e1ee75e5" providerId="ADAL" clId="{75A9BF88-81BC-4677-82BB-DF96F3D360A6}" dt="2025-10-10T22:35:22.221" v="7" actId="47"/>
        <pc:sldMkLst>
          <pc:docMk/>
          <pc:sldMk cId="0" sldId="264"/>
        </pc:sldMkLst>
      </pc:sldChg>
      <pc:sldChg chg="modSp add del mod">
        <pc:chgData name="Shuan Cheng" userId="b14087c0-bac9-44dd-b3f8-5d50e1ee75e5" providerId="ADAL" clId="{75A9BF88-81BC-4677-82BB-DF96F3D360A6}" dt="2025-10-10T22:44:39.103" v="117" actId="20577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10T22:44:39.103" v="117" actId="20577"/>
          <ac:spMkLst>
            <pc:docMk/>
            <pc:sldMk cId="0" sldId="265"/>
            <ac:spMk id="9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24.207" v="10" actId="47"/>
        <pc:sldMkLst>
          <pc:docMk/>
          <pc:sldMk cId="0" sldId="266"/>
        </pc:sldMkLst>
      </pc:sldChg>
      <pc:sldChg chg="del">
        <pc:chgData name="Shuan Cheng" userId="b14087c0-bac9-44dd-b3f8-5d50e1ee75e5" providerId="ADAL" clId="{75A9BF88-81BC-4677-82BB-DF96F3D360A6}" dt="2025-10-10T22:35:24.597" v="11" actId="47"/>
        <pc:sldMkLst>
          <pc:docMk/>
          <pc:sldMk cId="0" sldId="267"/>
        </pc:sldMkLst>
      </pc:sldChg>
      <pc:sldChg chg="modSp add del mod">
        <pc:chgData name="Shuan Cheng" userId="b14087c0-bac9-44dd-b3f8-5d50e1ee75e5" providerId="ADAL" clId="{75A9BF88-81BC-4677-82BB-DF96F3D360A6}" dt="2025-10-10T22:44:55.712" v="129" actId="20577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0T22:44:55.712" v="129" actId="20577"/>
          <ac:spMkLst>
            <pc:docMk/>
            <pc:sldMk cId="0" sldId="268"/>
            <ac:spMk id="4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2:35:28.577" v="16" actId="47"/>
        <pc:sldMkLst>
          <pc:docMk/>
          <pc:sldMk cId="0" sldId="269"/>
        </pc:sldMkLst>
      </pc:sldChg>
      <pc:sldChg chg="del">
        <pc:chgData name="Shuan Cheng" userId="b14087c0-bac9-44dd-b3f8-5d50e1ee75e5" providerId="ADAL" clId="{75A9BF88-81BC-4677-82BB-DF96F3D360A6}" dt="2025-10-10T22:35:28.979" v="17" actId="47"/>
        <pc:sldMkLst>
          <pc:docMk/>
          <pc:sldMk cId="0" sldId="270"/>
        </pc:sldMkLst>
      </pc:sldChg>
      <pc:sldChg chg="del">
        <pc:chgData name="Shuan Cheng" userId="b14087c0-bac9-44dd-b3f8-5d50e1ee75e5" providerId="ADAL" clId="{75A9BF88-81BC-4677-82BB-DF96F3D360A6}" dt="2025-10-10T22:35:29.430" v="18" actId="47"/>
        <pc:sldMkLst>
          <pc:docMk/>
          <pc:sldMk cId="0" sldId="271"/>
        </pc:sldMkLst>
      </pc:sldChg>
      <pc:sldChg chg="modSp add del mod">
        <pc:chgData name="Shuan Cheng" userId="b14087c0-bac9-44dd-b3f8-5d50e1ee75e5" providerId="ADAL" clId="{75A9BF88-81BC-4677-82BB-DF96F3D360A6}" dt="2025-10-10T23:42:20.355" v="318" actId="114"/>
        <pc:sldMkLst>
          <pc:docMk/>
          <pc:sldMk cId="0" sldId="272"/>
        </pc:sldMkLst>
        <pc:spChg chg="mod">
          <ac:chgData name="Shuan Cheng" userId="b14087c0-bac9-44dd-b3f8-5d50e1ee75e5" providerId="ADAL" clId="{75A9BF88-81BC-4677-82BB-DF96F3D360A6}" dt="2025-10-10T22:45:49.976" v="134" actId="114"/>
          <ac:spMkLst>
            <pc:docMk/>
            <pc:sldMk cId="0" sldId="272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42:20.355" v="318" actId="114"/>
          <ac:spMkLst>
            <pc:docMk/>
            <pc:sldMk cId="0" sldId="272"/>
            <ac:spMk id="1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31.951" v="21" actId="47"/>
        <pc:sldMkLst>
          <pc:docMk/>
          <pc:sldMk cId="0" sldId="273"/>
        </pc:sldMkLst>
      </pc:sldChg>
      <pc:sldChg chg="del">
        <pc:chgData name="Shuan Cheng" userId="b14087c0-bac9-44dd-b3f8-5d50e1ee75e5" providerId="ADAL" clId="{75A9BF88-81BC-4677-82BB-DF96F3D360A6}" dt="2025-10-10T22:35:32.296" v="22" actId="47"/>
        <pc:sldMkLst>
          <pc:docMk/>
          <pc:sldMk cId="0" sldId="274"/>
        </pc:sldMkLst>
      </pc:sldChg>
      <pc:sldChg chg="del">
        <pc:chgData name="Shuan Cheng" userId="b14087c0-bac9-44dd-b3f8-5d50e1ee75e5" providerId="ADAL" clId="{75A9BF88-81BC-4677-82BB-DF96F3D360A6}" dt="2025-10-10T22:35:32.530" v="23" actId="47"/>
        <pc:sldMkLst>
          <pc:docMk/>
          <pc:sldMk cId="0" sldId="275"/>
        </pc:sldMkLst>
      </pc:sldChg>
      <pc:sldChg chg="modSp add del">
        <pc:chgData name="Shuan Cheng" userId="b14087c0-bac9-44dd-b3f8-5d50e1ee75e5" providerId="ADAL" clId="{75A9BF88-81BC-4677-82BB-DF96F3D360A6}" dt="2025-10-10T22:46:55.088" v="137"/>
        <pc:sldMkLst>
          <pc:docMk/>
          <pc:sldMk cId="0" sldId="276"/>
        </pc:sldMkLst>
        <pc:spChg chg="mod">
          <ac:chgData name="Shuan Cheng" userId="b14087c0-bac9-44dd-b3f8-5d50e1ee75e5" providerId="ADAL" clId="{75A9BF88-81BC-4677-82BB-DF96F3D360A6}" dt="2025-10-10T22:46:55.088" v="137"/>
          <ac:spMkLst>
            <pc:docMk/>
            <pc:sldMk cId="0" sldId="276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35.177" v="26" actId="47"/>
        <pc:sldMkLst>
          <pc:docMk/>
          <pc:sldMk cId="0" sldId="278"/>
        </pc:sldMkLst>
      </pc:sldChg>
      <pc:sldChg chg="del">
        <pc:chgData name="Shuan Cheng" userId="b14087c0-bac9-44dd-b3f8-5d50e1ee75e5" providerId="ADAL" clId="{75A9BF88-81BC-4677-82BB-DF96F3D360A6}" dt="2025-10-10T22:35:35.515" v="27" actId="47"/>
        <pc:sldMkLst>
          <pc:docMk/>
          <pc:sldMk cId="0" sldId="279"/>
        </pc:sldMkLst>
      </pc:sldChg>
      <pc:sldChg chg="del">
        <pc:chgData name="Shuan Cheng" userId="b14087c0-bac9-44dd-b3f8-5d50e1ee75e5" providerId="ADAL" clId="{75A9BF88-81BC-4677-82BB-DF96F3D360A6}" dt="2025-10-10T22:35:36.202" v="28" actId="47"/>
        <pc:sldMkLst>
          <pc:docMk/>
          <pc:sldMk cId="0" sldId="280"/>
        </pc:sldMkLst>
      </pc:sldChg>
      <pc:sldChg chg="delSp modSp add del mod">
        <pc:chgData name="Shuan Cheng" userId="b14087c0-bac9-44dd-b3f8-5d50e1ee75e5" providerId="ADAL" clId="{75A9BF88-81BC-4677-82BB-DF96F3D360A6}" dt="2025-10-10T23:11:42.352" v="313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10T22:48:40.997" v="138" actId="478"/>
          <ac:spMkLst>
            <pc:docMk/>
            <pc:sldMk cId="0" sldId="281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11:42.352" v="313"/>
          <ac:spMkLst>
            <pc:docMk/>
            <pc:sldMk cId="0" sldId="281"/>
            <ac:spMk id="5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10-10T22:50:22.805" v="154" actId="114"/>
        <pc:sldMkLst>
          <pc:docMk/>
          <pc:sldMk cId="0" sldId="282"/>
        </pc:sldMkLst>
        <pc:graphicFrameChg chg="modGraphic">
          <ac:chgData name="Shuan Cheng" userId="b14087c0-bac9-44dd-b3f8-5d50e1ee75e5" providerId="ADAL" clId="{75A9BF88-81BC-4677-82BB-DF96F3D360A6}" dt="2025-10-10T22:50:22.805" v="154" actId="114"/>
          <ac:graphicFrameMkLst>
            <pc:docMk/>
            <pc:sldMk cId="0" sldId="282"/>
            <ac:graphicFrameMk id="4" creationId="{00000000-0000-0000-0000-000000000000}"/>
          </ac:graphicFrameMkLst>
        </pc:graphicFrameChg>
      </pc:sldChg>
      <pc:sldChg chg="del">
        <pc:chgData name="Shuan Cheng" userId="b14087c0-bac9-44dd-b3f8-5d50e1ee75e5" providerId="ADAL" clId="{75A9BF88-81BC-4677-82BB-DF96F3D360A6}" dt="2025-10-10T22:35:38.923" v="31" actId="47"/>
        <pc:sldMkLst>
          <pc:docMk/>
          <pc:sldMk cId="0" sldId="283"/>
        </pc:sldMkLst>
      </pc:sldChg>
      <pc:sldChg chg="del">
        <pc:chgData name="Shuan Cheng" userId="b14087c0-bac9-44dd-b3f8-5d50e1ee75e5" providerId="ADAL" clId="{75A9BF88-81BC-4677-82BB-DF96F3D360A6}" dt="2025-10-10T22:35:39.267" v="32" actId="47"/>
        <pc:sldMkLst>
          <pc:docMk/>
          <pc:sldMk cId="0" sldId="284"/>
        </pc:sldMkLst>
      </pc:sldChg>
      <pc:sldChg chg="del">
        <pc:chgData name="Shuan Cheng" userId="b14087c0-bac9-44dd-b3f8-5d50e1ee75e5" providerId="ADAL" clId="{75A9BF88-81BC-4677-82BB-DF96F3D360A6}" dt="2025-10-10T22:35:39.637" v="33" actId="47"/>
        <pc:sldMkLst>
          <pc:docMk/>
          <pc:sldMk cId="0" sldId="285"/>
        </pc:sldMkLst>
      </pc:sldChg>
      <pc:sldChg chg="addSp delSp modSp add del mod">
        <pc:chgData name="Shuan Cheng" userId="b14087c0-bac9-44dd-b3f8-5d50e1ee75e5" providerId="ADAL" clId="{75A9BF88-81BC-4677-82BB-DF96F3D360A6}" dt="2025-10-10T22:54:55.484" v="244" actId="207"/>
        <pc:sldMkLst>
          <pc:docMk/>
          <pc:sldMk cId="0" sldId="286"/>
        </pc:sldMkLst>
        <pc:spChg chg="mod">
          <ac:chgData name="Shuan Cheng" userId="b14087c0-bac9-44dd-b3f8-5d50e1ee75e5" providerId="ADAL" clId="{75A9BF88-81BC-4677-82BB-DF96F3D360A6}" dt="2025-10-10T22:51:30.052" v="214" actId="1076"/>
          <ac:spMkLst>
            <pc:docMk/>
            <pc:sldMk cId="0" sldId="286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0:32.743" v="155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0:32.743" v="155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0:32.743" v="155" actId="478"/>
          <ac:spMkLst>
            <pc:docMk/>
            <pc:sldMk cId="0" sldId="286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52:20.354" v="232" actId="1037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1:40.216" v="218" actId="478"/>
          <ac:spMkLst>
            <pc:docMk/>
            <pc:sldMk cId="0" sldId="286"/>
            <ac:spMk id="1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0T22:51:46.812" v="220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1:19.356" v="211" actId="478"/>
          <ac:spMkLst>
            <pc:docMk/>
            <pc:sldMk cId="0" sldId="286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53:03.812" v="241" actId="1076"/>
          <ac:spMkLst>
            <pc:docMk/>
            <pc:sldMk cId="0" sldId="28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2:44.298" v="237" actId="478"/>
          <ac:spMkLst>
            <pc:docMk/>
            <pc:sldMk cId="0" sldId="28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2:42.159" v="236" actId="478"/>
          <ac:spMkLst>
            <pc:docMk/>
            <pc:sldMk cId="0" sldId="286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2:51:23.810" v="212" actId="1076"/>
          <ac:spMkLst>
            <pc:docMk/>
            <pc:sldMk cId="0" sldId="286"/>
            <ac:spMk id="29" creationId="{E134E5FC-24A6-7AF3-488E-862BECF6335A}"/>
          </ac:spMkLst>
        </pc:spChg>
        <pc:spChg chg="add mod">
          <ac:chgData name="Shuan Cheng" userId="b14087c0-bac9-44dd-b3f8-5d50e1ee75e5" providerId="ADAL" clId="{75A9BF88-81BC-4677-82BB-DF96F3D360A6}" dt="2025-10-10T22:53:10.458" v="242" actId="1076"/>
          <ac:spMkLst>
            <pc:docMk/>
            <pc:sldMk cId="0" sldId="286"/>
            <ac:spMk id="31" creationId="{7FE44396-181B-E97A-FFE2-D793A846B8DA}"/>
          </ac:spMkLst>
        </pc:spChg>
        <pc:spChg chg="add mod">
          <ac:chgData name="Shuan Cheng" userId="b14087c0-bac9-44dd-b3f8-5d50e1ee75e5" providerId="ADAL" clId="{75A9BF88-81BC-4677-82BB-DF96F3D360A6}" dt="2025-10-10T22:54:55.484" v="244" actId="207"/>
          <ac:spMkLst>
            <pc:docMk/>
            <pc:sldMk cId="0" sldId="286"/>
            <ac:spMk id="32" creationId="{739F8C00-686F-3032-E96B-CBEF625F0B2C}"/>
          </ac:spMkLst>
        </pc:spChg>
        <pc:grpChg chg="del mod">
          <ac:chgData name="Shuan Cheng" userId="b14087c0-bac9-44dd-b3f8-5d50e1ee75e5" providerId="ADAL" clId="{75A9BF88-81BC-4677-82BB-DF96F3D360A6}" dt="2025-10-10T22:51:35.734" v="217" actId="478"/>
          <ac:grpSpMkLst>
            <pc:docMk/>
            <pc:sldMk cId="0" sldId="286"/>
            <ac:grpSpMk id="4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2:35:41.947" v="36" actId="47"/>
        <pc:sldMkLst>
          <pc:docMk/>
          <pc:sldMk cId="0" sldId="287"/>
        </pc:sldMkLst>
      </pc:sldChg>
      <pc:sldChg chg="del">
        <pc:chgData name="Shuan Cheng" userId="b14087c0-bac9-44dd-b3f8-5d50e1ee75e5" providerId="ADAL" clId="{75A9BF88-81BC-4677-82BB-DF96F3D360A6}" dt="2025-10-10T22:35:42.263" v="37" actId="47"/>
        <pc:sldMkLst>
          <pc:docMk/>
          <pc:sldMk cId="0" sldId="288"/>
        </pc:sldMkLst>
      </pc:sldChg>
      <pc:sldChg chg="addSp delSp modSp add del mod">
        <pc:chgData name="Shuan Cheng" userId="b14087c0-bac9-44dd-b3f8-5d50e1ee75e5" providerId="ADAL" clId="{75A9BF88-81BC-4677-82BB-DF96F3D360A6}" dt="2025-10-10T22:57:33.119" v="285" actId="6549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10T22:55:52.724" v="250" actId="478"/>
          <ac:spMkLst>
            <pc:docMk/>
            <pc:sldMk cId="0" sldId="28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7.294" v="247" actId="478"/>
          <ac:spMkLst>
            <pc:docMk/>
            <pc:sldMk cId="0" sldId="28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8.849" v="248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6:38.415" v="260" actId="478"/>
          <ac:spMkLst>
            <pc:docMk/>
            <pc:sldMk cId="0" sldId="28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6:38.415" v="260" actId="478"/>
          <ac:spMkLst>
            <pc:docMk/>
            <pc:sldMk cId="0" sldId="28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2.457" v="245" actId="478"/>
          <ac:spMkLst>
            <pc:docMk/>
            <pc:sldMk cId="0" sldId="28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2.457" v="245" actId="478"/>
          <ac:spMkLst>
            <pc:docMk/>
            <pc:sldMk cId="0" sldId="28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6:38.415" v="260" actId="478"/>
          <ac:spMkLst>
            <pc:docMk/>
            <pc:sldMk cId="0" sldId="28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2.457" v="245" actId="478"/>
          <ac:spMkLst>
            <pc:docMk/>
            <pc:sldMk cId="0" sldId="28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2.457" v="245" actId="478"/>
          <ac:spMkLst>
            <pc:docMk/>
            <pc:sldMk cId="0" sldId="28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5.438" v="246" actId="478"/>
          <ac:spMkLst>
            <pc:docMk/>
            <pc:sldMk cId="0" sldId="289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2:56:07.255" v="255"/>
          <ac:spMkLst>
            <pc:docMk/>
            <pc:sldMk cId="0" sldId="289"/>
            <ac:spMk id="26" creationId="{6CD7891D-5145-623A-8F78-8BDB6949FD1A}"/>
          </ac:spMkLst>
        </pc:spChg>
        <pc:spChg chg="add del mod">
          <ac:chgData name="Shuan Cheng" userId="b14087c0-bac9-44dd-b3f8-5d50e1ee75e5" providerId="ADAL" clId="{75A9BF88-81BC-4677-82BB-DF96F3D360A6}" dt="2025-10-10T22:56:38.415" v="260" actId="478"/>
          <ac:spMkLst>
            <pc:docMk/>
            <pc:sldMk cId="0" sldId="289"/>
            <ac:spMk id="28" creationId="{7569D505-EA43-0592-C9D7-A33B73A1469A}"/>
          </ac:spMkLst>
        </pc:spChg>
        <pc:spChg chg="add mod">
          <ac:chgData name="Shuan Cheng" userId="b14087c0-bac9-44dd-b3f8-5d50e1ee75e5" providerId="ADAL" clId="{75A9BF88-81BC-4677-82BB-DF96F3D360A6}" dt="2025-10-10T22:56:41.551" v="265" actId="1036"/>
          <ac:spMkLst>
            <pc:docMk/>
            <pc:sldMk cId="0" sldId="289"/>
            <ac:spMk id="29" creationId="{42953D5E-3753-1773-D0FF-9AEEE227B023}"/>
          </ac:spMkLst>
        </pc:spChg>
        <pc:spChg chg="add mod">
          <ac:chgData name="Shuan Cheng" userId="b14087c0-bac9-44dd-b3f8-5d50e1ee75e5" providerId="ADAL" clId="{75A9BF88-81BC-4677-82BB-DF96F3D360A6}" dt="2025-10-10T22:56:41.551" v="265" actId="1036"/>
          <ac:spMkLst>
            <pc:docMk/>
            <pc:sldMk cId="0" sldId="289"/>
            <ac:spMk id="30" creationId="{DECDA18F-4D0F-8199-135B-6E313B139335}"/>
          </ac:spMkLst>
        </pc:spChg>
        <pc:spChg chg="add mod">
          <ac:chgData name="Shuan Cheng" userId="b14087c0-bac9-44dd-b3f8-5d50e1ee75e5" providerId="ADAL" clId="{75A9BF88-81BC-4677-82BB-DF96F3D360A6}" dt="2025-10-10T22:57:12.261" v="277" actId="20577"/>
          <ac:spMkLst>
            <pc:docMk/>
            <pc:sldMk cId="0" sldId="289"/>
            <ac:spMk id="31" creationId="{CAD9AD6D-0D30-5AF1-FA5A-CEDD597B1D2A}"/>
          </ac:spMkLst>
        </pc:spChg>
        <pc:spChg chg="add mod ord">
          <ac:chgData name="Shuan Cheng" userId="b14087c0-bac9-44dd-b3f8-5d50e1ee75e5" providerId="ADAL" clId="{75A9BF88-81BC-4677-82BB-DF96F3D360A6}" dt="2025-10-10T22:57:22.232" v="280" actId="1076"/>
          <ac:spMkLst>
            <pc:docMk/>
            <pc:sldMk cId="0" sldId="289"/>
            <ac:spMk id="32" creationId="{472EADC2-612C-FE6F-A54D-AF993A120591}"/>
          </ac:spMkLst>
        </pc:spChg>
        <pc:spChg chg="add mod">
          <ac:chgData name="Shuan Cheng" userId="b14087c0-bac9-44dd-b3f8-5d50e1ee75e5" providerId="ADAL" clId="{75A9BF88-81BC-4677-82BB-DF96F3D360A6}" dt="2025-10-10T22:57:33.119" v="285" actId="6549"/>
          <ac:spMkLst>
            <pc:docMk/>
            <pc:sldMk cId="0" sldId="289"/>
            <ac:spMk id="33" creationId="{13618AF8-9DAE-2142-892C-4AF7E928A8F4}"/>
          </ac:spMkLst>
        </pc:spChg>
        <pc:grpChg chg="del">
          <ac:chgData name="Shuan Cheng" userId="b14087c0-bac9-44dd-b3f8-5d50e1ee75e5" providerId="ADAL" clId="{75A9BF88-81BC-4677-82BB-DF96F3D360A6}" dt="2025-10-10T22:55:51.280" v="249" actId="478"/>
          <ac:grpSpMkLst>
            <pc:docMk/>
            <pc:sldMk cId="0" sldId="289"/>
            <ac:grpSpMk id="4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2:35:44.843" v="40" actId="47"/>
        <pc:sldMkLst>
          <pc:docMk/>
          <pc:sldMk cId="0" sldId="290"/>
        </pc:sldMkLst>
      </pc:sldChg>
      <pc:sldChg chg="del">
        <pc:chgData name="Shuan Cheng" userId="b14087c0-bac9-44dd-b3f8-5d50e1ee75e5" providerId="ADAL" clId="{75A9BF88-81BC-4677-82BB-DF96F3D360A6}" dt="2025-10-10T22:35:45.466" v="41" actId="47"/>
        <pc:sldMkLst>
          <pc:docMk/>
          <pc:sldMk cId="0" sldId="291"/>
        </pc:sldMkLst>
      </pc:sldChg>
      <pc:sldChg chg="add del">
        <pc:chgData name="Shuan Cheng" userId="b14087c0-bac9-44dd-b3f8-5d50e1ee75e5" providerId="ADAL" clId="{75A9BF88-81BC-4677-82BB-DF96F3D360A6}" dt="2025-10-10T22:35:46.485" v="43" actId="47"/>
        <pc:sldMkLst>
          <pc:docMk/>
          <pc:sldMk cId="0" sldId="292"/>
        </pc:sldMkLst>
      </pc:sldChg>
      <pc:sldChg chg="del">
        <pc:chgData name="Shuan Cheng" userId="b14087c0-bac9-44dd-b3f8-5d50e1ee75e5" providerId="ADAL" clId="{75A9BF88-81BC-4677-82BB-DF96F3D360A6}" dt="2025-10-10T22:35:47.730" v="44" actId="47"/>
        <pc:sldMkLst>
          <pc:docMk/>
          <pc:sldMk cId="0" sldId="293"/>
        </pc:sldMkLst>
      </pc:sldChg>
      <pc:sldChg chg="del">
        <pc:chgData name="Shuan Cheng" userId="b14087c0-bac9-44dd-b3f8-5d50e1ee75e5" providerId="ADAL" clId="{75A9BF88-81BC-4677-82BB-DF96F3D360A6}" dt="2025-10-10T22:35:48.271" v="45" actId="47"/>
        <pc:sldMkLst>
          <pc:docMk/>
          <pc:sldMk cId="0" sldId="294"/>
        </pc:sldMkLst>
      </pc:sldChg>
      <pc:sldChg chg="modSp add del">
        <pc:chgData name="Shuan Cheng" userId="b14087c0-bac9-44dd-b3f8-5d50e1ee75e5" providerId="ADAL" clId="{75A9BF88-81BC-4677-82BB-DF96F3D360A6}" dt="2025-10-10T22:59:36.026" v="286"/>
        <pc:sldMkLst>
          <pc:docMk/>
          <pc:sldMk cId="0" sldId="295"/>
        </pc:sldMkLst>
        <pc:spChg chg="mod">
          <ac:chgData name="Shuan Cheng" userId="b14087c0-bac9-44dd-b3f8-5d50e1ee75e5" providerId="ADAL" clId="{75A9BF88-81BC-4677-82BB-DF96F3D360A6}" dt="2025-10-10T22:59:36.026" v="286"/>
          <ac:spMkLst>
            <pc:docMk/>
            <pc:sldMk cId="0" sldId="295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50.693" v="48" actId="47"/>
        <pc:sldMkLst>
          <pc:docMk/>
          <pc:sldMk cId="0" sldId="296"/>
        </pc:sldMkLst>
      </pc:sldChg>
      <pc:sldChg chg="del">
        <pc:chgData name="Shuan Cheng" userId="b14087c0-bac9-44dd-b3f8-5d50e1ee75e5" providerId="ADAL" clId="{75A9BF88-81BC-4677-82BB-DF96F3D360A6}" dt="2025-10-10T22:35:51.148" v="49" actId="47"/>
        <pc:sldMkLst>
          <pc:docMk/>
          <pc:sldMk cId="0" sldId="297"/>
        </pc:sldMkLst>
      </pc:sldChg>
      <pc:sldChg chg="addSp delSp modSp add del mod">
        <pc:chgData name="Shuan Cheng" userId="b14087c0-bac9-44dd-b3f8-5d50e1ee75e5" providerId="ADAL" clId="{75A9BF88-81BC-4677-82BB-DF96F3D360A6}" dt="2025-10-10T23:24:55.066" v="315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48" creationId="{4480C16C-43BD-F664-845D-4C362487BD18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57" creationId="{3889528B-7BBF-B830-9343-A83C472F40F1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58" creationId="{60239689-BECF-0078-F86B-F6DD799C03AB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59" creationId="{143D3009-8644-A245-D295-DD25B624CD5C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60" creationId="{6D35FC05-3FB9-21FD-C479-099330316CF2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63" creationId="{38C49E3A-5001-2752-48A2-59D3960C8D59}"/>
          </ac:spMkLst>
        </pc:spChg>
        <pc:spChg chg="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69" creationId="{74A71A55-51F8-44D4-D6BE-4185A71A20D4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74" creationId="{A6DBF96A-8FA6-BA53-49DD-2258C4B75BBF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76" creationId="{876CE5B9-62EE-713E-C799-4B6289145F04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84" creationId="{F9DF8400-DAEC-DF60-8562-A9C217C73679}"/>
          </ac:spMkLst>
        </pc:spChg>
      </pc:sldChg>
      <pc:sldChg chg="del">
        <pc:chgData name="Shuan Cheng" userId="b14087c0-bac9-44dd-b3f8-5d50e1ee75e5" providerId="ADAL" clId="{75A9BF88-81BC-4677-82BB-DF96F3D360A6}" dt="2025-10-10T22:35:53.291" v="52" actId="47"/>
        <pc:sldMkLst>
          <pc:docMk/>
          <pc:sldMk cId="0" sldId="299"/>
        </pc:sldMkLst>
      </pc:sldChg>
      <pc:sldChg chg="addSp delSp modSp add del mod">
        <pc:chgData name="Shuan Cheng" userId="b14087c0-bac9-44dd-b3f8-5d50e1ee75e5" providerId="ADAL" clId="{75A9BF88-81BC-4677-82BB-DF96F3D360A6}" dt="2025-10-10T23:25:28.972" v="317"/>
        <pc:sldMkLst>
          <pc:docMk/>
          <pc:sldMk cId="0" sldId="300"/>
        </pc:sldMkLst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30" creationId="{163D27BC-66E2-3DCA-C2DC-3A8088BEBE74}"/>
          </ac:spMkLst>
        </pc:spChg>
        <pc:spChg chg="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34" creationId="{2A2B6FB2-EF06-F7DB-F9CD-8000380880CF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37" creationId="{B1EBC143-1B62-F404-71CC-E994EC0CD643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42" creationId="{6F98BFD7-EA24-CB01-A90A-D29C39E56441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44" creationId="{8DA88B9B-A18B-DA23-37B9-C20232FE1B71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47" creationId="{6FB885EA-154D-6BD4-211A-C0E3F0458624}"/>
          </ac:spMkLst>
        </pc:spChg>
        <pc:spChg chg="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50" creationId="{EB9B31FB-D359-69EC-FEED-CEC863334F20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52" creationId="{7F263E2C-2683-32E3-6663-CAF618D0D936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54" creationId="{B56A71DD-62F9-B3EF-3EEF-E1ABD0F39720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55" creationId="{201D831D-2225-739E-A01E-566D1711BA0A}"/>
          </ac:spMkLst>
        </pc:spChg>
      </pc:sldChg>
      <pc:sldChg chg="del">
        <pc:chgData name="Shuan Cheng" userId="b14087c0-bac9-44dd-b3f8-5d50e1ee75e5" providerId="ADAL" clId="{75A9BF88-81BC-4677-82BB-DF96F3D360A6}" dt="2025-10-10T22:36:00.419" v="56" actId="47"/>
        <pc:sldMkLst>
          <pc:docMk/>
          <pc:sldMk cId="0" sldId="301"/>
        </pc:sldMkLst>
      </pc:sldChg>
      <pc:sldChg chg="del">
        <pc:chgData name="Shuan Cheng" userId="b14087c0-bac9-44dd-b3f8-5d50e1ee75e5" providerId="ADAL" clId="{75A9BF88-81BC-4677-82BB-DF96F3D360A6}" dt="2025-10-10T22:35:56.304" v="55" actId="47"/>
        <pc:sldMkLst>
          <pc:docMk/>
          <pc:sldMk cId="0" sldId="302"/>
        </pc:sldMkLst>
      </pc:sldChg>
      <pc:sldChg chg="add del">
        <pc:chgData name="Shuan Cheng" userId="b14087c0-bac9-44dd-b3f8-5d50e1ee75e5" providerId="ADAL" clId="{75A9BF88-81BC-4677-82BB-DF96F3D360A6}" dt="2025-10-10T22:36:01.489" v="58" actId="47"/>
        <pc:sldMkLst>
          <pc:docMk/>
          <pc:sldMk cId="0" sldId="303"/>
        </pc:sldMkLst>
      </pc:sldChg>
      <pc:sldChg chg="del">
        <pc:chgData name="Shuan Cheng" userId="b14087c0-bac9-44dd-b3f8-5d50e1ee75e5" providerId="ADAL" clId="{75A9BF88-81BC-4677-82BB-DF96F3D360A6}" dt="2025-10-10T22:36:03.254" v="59" actId="47"/>
        <pc:sldMkLst>
          <pc:docMk/>
          <pc:sldMk cId="0" sldId="304"/>
        </pc:sldMkLst>
      </pc:sldChg>
      <pc:sldChg chg="add del">
        <pc:chgData name="Shuan Cheng" userId="b14087c0-bac9-44dd-b3f8-5d50e1ee75e5" providerId="ADAL" clId="{75A9BF88-81BC-4677-82BB-DF96F3D360A6}" dt="2025-10-10T22:36:04.372" v="61" actId="47"/>
        <pc:sldMkLst>
          <pc:docMk/>
          <pc:sldMk cId="0" sldId="305"/>
        </pc:sldMkLst>
      </pc:sldChg>
      <pc:sldChg chg="del">
        <pc:chgData name="Shuan Cheng" userId="b14087c0-bac9-44dd-b3f8-5d50e1ee75e5" providerId="ADAL" clId="{75A9BF88-81BC-4677-82BB-DF96F3D360A6}" dt="2025-10-10T22:36:05.296" v="62" actId="47"/>
        <pc:sldMkLst>
          <pc:docMk/>
          <pc:sldMk cId="0" sldId="306"/>
        </pc:sldMkLst>
      </pc:sldChg>
      <pc:sldChg chg="modSp add del mod">
        <pc:chgData name="Shuan Cheng" userId="b14087c0-bac9-44dd-b3f8-5d50e1ee75e5" providerId="ADAL" clId="{75A9BF88-81BC-4677-82BB-DF96F3D360A6}" dt="2025-10-10T23:02:39.766" v="287" actId="114"/>
        <pc:sldMkLst>
          <pc:docMk/>
          <pc:sldMk cId="0" sldId="307"/>
        </pc:sldMkLst>
        <pc:spChg chg="mod">
          <ac:chgData name="Shuan Cheng" userId="b14087c0-bac9-44dd-b3f8-5d50e1ee75e5" providerId="ADAL" clId="{75A9BF88-81BC-4677-82BB-DF96F3D360A6}" dt="2025-10-10T23:02:39.766" v="287" actId="114"/>
          <ac:spMkLst>
            <pc:docMk/>
            <pc:sldMk cId="0" sldId="307"/>
            <ac:spMk id="4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10-10T23:03:12.443" v="288" actId="114"/>
        <pc:sldMkLst>
          <pc:docMk/>
          <pc:sldMk cId="0" sldId="308"/>
        </pc:sldMkLst>
        <pc:graphicFrameChg chg="modGraphic">
          <ac:chgData name="Shuan Cheng" userId="b14087c0-bac9-44dd-b3f8-5d50e1ee75e5" providerId="ADAL" clId="{75A9BF88-81BC-4677-82BB-DF96F3D360A6}" dt="2025-10-10T23:03:12.443" v="288" actId="114"/>
          <ac:graphicFrameMkLst>
            <pc:docMk/>
            <pc:sldMk cId="0" sldId="308"/>
            <ac:graphicFrameMk id="4" creationId="{00000000-0000-0000-0000-000000000000}"/>
          </ac:graphicFrameMkLst>
        </pc:graphicFrameChg>
      </pc:sldChg>
      <pc:sldChg chg="del">
        <pc:chgData name="Shuan Cheng" userId="b14087c0-bac9-44dd-b3f8-5d50e1ee75e5" providerId="ADAL" clId="{75A9BF88-81BC-4677-82BB-DF96F3D360A6}" dt="2025-10-10T22:36:08.305" v="65" actId="47"/>
        <pc:sldMkLst>
          <pc:docMk/>
          <pc:sldMk cId="0" sldId="309"/>
        </pc:sldMkLst>
      </pc:sldChg>
      <pc:sldChg chg="del">
        <pc:chgData name="Shuan Cheng" userId="b14087c0-bac9-44dd-b3f8-5d50e1ee75e5" providerId="ADAL" clId="{75A9BF88-81BC-4677-82BB-DF96F3D360A6}" dt="2025-10-10T22:36:08.614" v="66" actId="47"/>
        <pc:sldMkLst>
          <pc:docMk/>
          <pc:sldMk cId="0" sldId="310"/>
        </pc:sldMkLst>
      </pc:sldChg>
      <pc:sldChg chg="add del">
        <pc:chgData name="Shuan Cheng" userId="b14087c0-bac9-44dd-b3f8-5d50e1ee75e5" providerId="ADAL" clId="{75A9BF88-81BC-4677-82BB-DF96F3D360A6}" dt="2025-10-10T22:36:10.344" v="68" actId="47"/>
        <pc:sldMkLst>
          <pc:docMk/>
          <pc:sldMk cId="0" sldId="311"/>
        </pc:sldMkLst>
      </pc:sldChg>
      <pc:sldChg chg="delSp modSp add del mod">
        <pc:chgData name="Shuan Cheng" userId="b14087c0-bac9-44dd-b3f8-5d50e1ee75e5" providerId="ADAL" clId="{75A9BF88-81BC-4677-82BB-DF96F3D360A6}" dt="2025-10-10T23:09:41.033" v="311" actId="20577"/>
        <pc:sldMkLst>
          <pc:docMk/>
          <pc:sldMk cId="0" sldId="312"/>
        </pc:sldMkLst>
        <pc:spChg chg="mod">
          <ac:chgData name="Shuan Cheng" userId="b14087c0-bac9-44dd-b3f8-5d50e1ee75e5" providerId="ADAL" clId="{75A9BF88-81BC-4677-82BB-DF96F3D360A6}" dt="2025-10-10T23:09:18.515" v="300" actId="20577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9.915" v="291" actId="478"/>
          <ac:spMkLst>
            <pc:docMk/>
            <pc:sldMk cId="0" sldId="31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9:01.225" v="292" actId="478"/>
          <ac:spMkLst>
            <pc:docMk/>
            <pc:sldMk cId="0" sldId="31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09:41.033" v="311" actId="20577"/>
          <ac:spMkLst>
            <pc:docMk/>
            <pc:sldMk cId="0" sldId="31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8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2:36:18.133" v="73" actId="47"/>
        <pc:sldMkLst>
          <pc:docMk/>
          <pc:sldMk cId="0" sldId="313"/>
        </pc:sldMkLst>
      </pc:sldChg>
      <pc:sldChg chg="del">
        <pc:chgData name="Shuan Cheng" userId="b14087c0-bac9-44dd-b3f8-5d50e1ee75e5" providerId="ADAL" clId="{75A9BF88-81BC-4677-82BB-DF96F3D360A6}" dt="2025-10-10T22:36:20.305" v="74" actId="47"/>
        <pc:sldMkLst>
          <pc:docMk/>
          <pc:sldMk cId="0" sldId="314"/>
        </pc:sldMkLst>
      </pc:sldChg>
      <pc:sldChg chg="modSp add del mod">
        <pc:chgData name="Shuan Cheng" userId="b14087c0-bac9-44dd-b3f8-5d50e1ee75e5" providerId="ADAL" clId="{75A9BF88-81BC-4677-82BB-DF96F3D360A6}" dt="2025-10-10T23:10:13.458" v="312" actId="114"/>
        <pc:sldMkLst>
          <pc:docMk/>
          <pc:sldMk cId="0" sldId="315"/>
        </pc:sldMkLst>
        <pc:spChg chg="mod">
          <ac:chgData name="Shuan Cheng" userId="b14087c0-bac9-44dd-b3f8-5d50e1ee75e5" providerId="ADAL" clId="{75A9BF88-81BC-4677-82BB-DF96F3D360A6}" dt="2025-10-10T23:10:13.458" v="312" actId="114"/>
          <ac:spMkLst>
            <pc:docMk/>
            <pc:sldMk cId="0" sldId="315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16"/>
            <a:ext cx="41529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1529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442" y="743049"/>
            <a:ext cx="4280535" cy="213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643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1.xml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490" y="482327"/>
            <a:ext cx="2547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solidFill>
                  <a:srgbClr val="FFFFFF"/>
                </a:solidFill>
              </a:rPr>
              <a:t>Linear</a:t>
            </a:r>
            <a:r>
              <a:rPr sz="2050" spc="-5" dirty="0">
                <a:solidFill>
                  <a:srgbClr val="FFFFFF"/>
                </a:solidFill>
              </a:rPr>
              <a:t> </a:t>
            </a:r>
            <a:r>
              <a:rPr sz="2050" spc="-160" dirty="0">
                <a:solidFill>
                  <a:srgbClr val="FFFFFF"/>
                </a:solidFill>
              </a:rPr>
              <a:t>Systems:</a:t>
            </a:r>
            <a:r>
              <a:rPr sz="2050" spc="55" dirty="0">
                <a:solidFill>
                  <a:srgbClr val="FFFFFF"/>
                </a:solidFill>
              </a:rPr>
              <a:t> </a:t>
            </a:r>
            <a:r>
              <a:rPr sz="2050" spc="-60" dirty="0">
                <a:solidFill>
                  <a:srgbClr val="FFFFFF"/>
                </a:solidFill>
              </a:rPr>
              <a:t>Stability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10" y="1790553"/>
            <a:ext cx="3225594" cy="13896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83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E5E5E5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origin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E5E5E5"/>
                </a:solidFill>
                <a:latin typeface="Arial"/>
                <a:cs typeface="Arial"/>
              </a:rPr>
              <a:t>for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600" dirty="0">
                <a:solidFill>
                  <a:srgbClr val="E5E5E5"/>
                </a:solidFill>
                <a:latin typeface="Arial"/>
                <a:cs typeface="Arial"/>
              </a:rPr>
              <a:t>x</a:t>
            </a:r>
            <a:r>
              <a:rPr sz="1700" spc="-80" dirty="0">
                <a:solidFill>
                  <a:srgbClr val="E5E5E5"/>
                </a:solidFill>
                <a:latin typeface="Arial"/>
                <a:cs typeface="Arial"/>
              </a:rPr>
              <a:t>˙</a:t>
            </a:r>
            <a:r>
              <a:rPr sz="1700" spc="1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E5E5E5"/>
                </a:solidFill>
                <a:latin typeface="Arial"/>
                <a:cs typeface="Arial"/>
              </a:rPr>
              <a:t>Ax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55265"/>
              </p:ext>
            </p:extLst>
          </p:nvPr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89916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7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5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92505" marR="186055" indent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09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5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105600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5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0" spc="7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4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6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1414145" marR="608330" indent="-114046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3352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	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4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3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0" spc="8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4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then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Hurwitz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10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46664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446339"/>
            <a:ext cx="2454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</a:rPr>
              <a:t>Example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(Unstable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moving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65" dirty="0">
                <a:solidFill>
                  <a:srgbClr val="FFFFFF"/>
                </a:solidFill>
              </a:rPr>
              <a:t>mass)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215442" y="1275039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1821" y="160526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250" y="1531884"/>
            <a:ext cx="1589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4505" y="1531884"/>
            <a:ext cx="575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442" y="1876638"/>
            <a:ext cx="358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two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260" y="2060102"/>
            <a:ext cx="32931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42" y="238378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3471" y="23951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3260" y="2399611"/>
            <a:ext cx="1534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46451" y="2399611"/>
            <a:ext cx="13284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grows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unbounded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34E5FC-24A6-7AF3-488E-862BECF6335A}"/>
                  </a:ext>
                </a:extLst>
              </p:cNvPr>
              <p:cNvSpPr txBox="1"/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34E5FC-24A6-7AF3-488E-862BECF6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blipFill>
                <a:blip r:embed="rId3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FE44396-181B-E97A-FFE2-D793A846B8DA}"/>
                  </a:ext>
                </a:extLst>
              </p:cNvPr>
              <p:cNvSpPr txBox="1"/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FE44396-181B-E97A-FFE2-D793A846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39F8C00-686F-3032-E96B-CBEF625F0B2C}"/>
                  </a:ext>
                </a:extLst>
              </p:cNvPr>
              <p:cNvSpPr txBox="1"/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39F8C00-686F-3032-E96B-CBEF625F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72EADC2-612C-FE6F-A54D-AF993A120591}"/>
                  </a:ext>
                </a:extLst>
              </p:cNvPr>
              <p:cNvSpPr txBox="1"/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72EADC2-612C-FE6F-A54D-AF993A120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/>
          <p:nvPr/>
        </p:nvSpPr>
        <p:spPr>
          <a:xfrm>
            <a:off x="97827" y="631532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611223"/>
            <a:ext cx="3138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</a:rPr>
              <a:t>Example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(Stable</a:t>
            </a:r>
            <a:r>
              <a:rPr sz="1400" spc="-4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in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the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165" dirty="0">
                <a:solidFill>
                  <a:srgbClr val="FFFFFF"/>
                </a:solidFill>
              </a:rPr>
              <a:t>sense</a:t>
            </a:r>
            <a:r>
              <a:rPr sz="1400" spc="6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of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Lyapunov)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215442" y="1439936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2" y="213645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3471" y="2147784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260" y="2152266"/>
            <a:ext cx="1534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CD7891D-5145-623A-8F78-8BDB6949FD1A}"/>
                  </a:ext>
                </a:extLst>
              </p:cNvPr>
              <p:cNvSpPr txBox="1"/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CD7891D-5145-623A-8F78-8BDB6949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blipFill>
                <a:blip r:embed="rId4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1">
            <a:extLst>
              <a:ext uri="{FF2B5EF4-FFF2-40B4-BE49-F238E27FC236}">
                <a16:creationId xmlns:a16="http://schemas.microsoft.com/office/drawing/2014/main" id="{42953D5E-3753-1773-D0FF-9AEEE227B023}"/>
              </a:ext>
            </a:extLst>
          </p:cNvPr>
          <p:cNvSpPr txBox="1"/>
          <p:nvPr/>
        </p:nvSpPr>
        <p:spPr>
          <a:xfrm>
            <a:off x="1261821" y="1865798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DECDA18F-4D0F-8199-135B-6E313B139335}"/>
              </a:ext>
            </a:extLst>
          </p:cNvPr>
          <p:cNvSpPr txBox="1"/>
          <p:nvPr/>
        </p:nvSpPr>
        <p:spPr>
          <a:xfrm>
            <a:off x="476250" y="1792416"/>
            <a:ext cx="1589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CAD9AD6D-0D30-5AF1-FA5A-CEDD597B1D2A}"/>
              </a:ext>
            </a:extLst>
          </p:cNvPr>
          <p:cNvSpPr txBox="1"/>
          <p:nvPr/>
        </p:nvSpPr>
        <p:spPr>
          <a:xfrm>
            <a:off x="2594505" y="1792416"/>
            <a:ext cx="575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-8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3618AF8-9DAE-2142-892C-4AF7E928A8F4}"/>
                  </a:ext>
                </a:extLst>
              </p:cNvPr>
              <p:cNvSpPr txBox="1"/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3618AF8-9DAE-2142-892C-4AF7E928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2956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the</a:t>
            </a:r>
            <a:r>
              <a:rPr sz="1200" spc="-40" dirty="0"/>
              <a:t> </a:t>
            </a:r>
            <a:r>
              <a:rPr sz="1200" spc="-30" dirty="0"/>
              <a:t>Routh</a:t>
            </a:r>
            <a:r>
              <a:rPr sz="1200" spc="-45" dirty="0"/>
              <a:t> </a:t>
            </a:r>
            <a:r>
              <a:rPr sz="1200" spc="-50" dirty="0"/>
              <a:t>Test</a:t>
            </a:r>
            <a:r>
              <a:rPr sz="1200" spc="-30" dirty="0"/>
              <a:t> </a:t>
            </a:r>
            <a:r>
              <a:rPr sz="1200" dirty="0"/>
              <a:t>(by</a:t>
            </a:r>
            <a:r>
              <a:rPr sz="1200" spc="-45" dirty="0"/>
              <a:t> </a:t>
            </a:r>
            <a:r>
              <a:rPr sz="1200" spc="-25" dirty="0"/>
              <a:t>E.J.</a:t>
            </a:r>
            <a:r>
              <a:rPr sz="1200" spc="-40" dirty="0"/>
              <a:t> </a:t>
            </a:r>
            <a:r>
              <a:rPr sz="1200" spc="-30" dirty="0"/>
              <a:t>Routh,</a:t>
            </a:r>
            <a:r>
              <a:rPr sz="1200" spc="-45" dirty="0"/>
              <a:t> </a:t>
            </a:r>
            <a:r>
              <a:rPr sz="1200" dirty="0"/>
              <a:t>in</a:t>
            </a:r>
            <a:r>
              <a:rPr sz="1200" spc="-40" dirty="0"/>
              <a:t> </a:t>
            </a:r>
            <a:r>
              <a:rPr sz="1200" spc="-25" dirty="0"/>
              <a:t>1877):</a:t>
            </a:r>
            <a:r>
              <a:rPr sz="1200" spc="55" dirty="0"/>
              <a:t> </a:t>
            </a:r>
            <a:r>
              <a:rPr sz="1200" dirty="0"/>
              <a:t>a</a:t>
            </a:r>
            <a:r>
              <a:rPr sz="1200" spc="-40" dirty="0"/>
              <a:t> </a:t>
            </a:r>
            <a:r>
              <a:rPr sz="1200" spc="-55" dirty="0"/>
              <a:t>simple</a:t>
            </a:r>
            <a:r>
              <a:rPr sz="1200" spc="-30" dirty="0"/>
              <a:t> </a:t>
            </a:r>
            <a:r>
              <a:rPr sz="1200" spc="-55" dirty="0"/>
              <a:t>algebraic </a:t>
            </a:r>
            <a:r>
              <a:rPr sz="1200" spc="-75" dirty="0"/>
              <a:t>procedure</a:t>
            </a:r>
            <a:r>
              <a:rPr sz="1200" dirty="0"/>
              <a:t> to </a:t>
            </a:r>
            <a:r>
              <a:rPr sz="1200" spc="-50" dirty="0"/>
              <a:t>determine</a:t>
            </a:r>
            <a:r>
              <a:rPr sz="1200" dirty="0"/>
              <a:t> </a:t>
            </a:r>
            <a:r>
              <a:rPr sz="1200" spc="-65" dirty="0"/>
              <a:t>how</a:t>
            </a:r>
            <a:r>
              <a:rPr sz="1200" dirty="0"/>
              <a:t> </a:t>
            </a:r>
            <a:r>
              <a:rPr sz="1200" spc="-70" dirty="0"/>
              <a:t>many</a:t>
            </a:r>
            <a:r>
              <a:rPr sz="1200" spc="5" dirty="0"/>
              <a:t> </a:t>
            </a:r>
            <a:r>
              <a:rPr sz="1200" spc="-20" dirty="0"/>
              <a:t>roots</a:t>
            </a:r>
            <a:r>
              <a:rPr sz="1200" dirty="0"/>
              <a:t> a </a:t>
            </a:r>
            <a:r>
              <a:rPr sz="1200" spc="-60" dirty="0"/>
              <a:t>given</a:t>
            </a:r>
            <a:r>
              <a:rPr sz="1200" dirty="0"/>
              <a:t> </a:t>
            </a:r>
            <a:r>
              <a:rPr sz="1200" spc="-25" dirty="0"/>
              <a:t>polynomial</a:t>
            </a:r>
            <a:endParaRPr sz="1200">
              <a:latin typeface="Lucida Grande"/>
              <a:cs typeface="Lucida Grande"/>
            </a:endParaRPr>
          </a:p>
          <a:p>
            <a:pPr marL="970280">
              <a:lnSpc>
                <a:spcPct val="100000"/>
              </a:lnSpc>
              <a:spcBef>
                <a:spcPts val="1205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dirty="0"/>
              <a:t>)</a:t>
            </a:r>
            <a:r>
              <a:rPr spc="5" dirty="0"/>
              <a:t> </a:t>
            </a:r>
            <a:r>
              <a:rPr spc="200" dirty="0"/>
              <a:t>=</a:t>
            </a:r>
            <a:r>
              <a:rPr spc="10" dirty="0"/>
              <a:t> </a:t>
            </a:r>
            <a:r>
              <a:rPr i="1" spc="-10" dirty="0">
                <a:latin typeface="Arial"/>
                <a:cs typeface="Arial"/>
              </a:rPr>
              <a:t>a</a:t>
            </a:r>
            <a:r>
              <a:rPr sz="1200" i="1" spc="-15" baseline="-13888" dirty="0">
                <a:latin typeface="Arial"/>
                <a:cs typeface="Arial"/>
              </a:rPr>
              <a:t>n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i="1" spc="-15" baseline="34722" dirty="0">
                <a:latin typeface="Arial"/>
                <a:cs typeface="Arial"/>
              </a:rPr>
              <a:t>n</a:t>
            </a:r>
            <a:r>
              <a:rPr sz="1200" i="1" spc="179" baseline="34722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55" dirty="0"/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baseline="-13888" dirty="0"/>
              <a:t>1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baseline="34722" dirty="0">
                <a:latin typeface="Arial"/>
                <a:cs typeface="Arial"/>
              </a:rPr>
              <a:t>n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spc="157" baseline="34722" dirty="0"/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9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10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20" dirty="0">
                <a:latin typeface="Libertinus Serif"/>
                <a:cs typeface="Libertinus Serif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-75" dirty="0">
                <a:latin typeface="Arial"/>
                <a:cs typeface="Arial"/>
              </a:rPr>
              <a:t>a</a:t>
            </a:r>
            <a:r>
              <a:rPr sz="1200" spc="-112" baseline="-13888" dirty="0"/>
              <a:t>1</a:t>
            </a:r>
            <a:r>
              <a:rPr sz="1200" i="1" spc="-75" dirty="0">
                <a:latin typeface="Arial"/>
                <a:cs typeface="Arial"/>
              </a:rPr>
              <a:t>s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55" dirty="0"/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/>
              <a:t>0</a:t>
            </a:r>
            <a:endParaRPr sz="1200" baseline="-13888">
              <a:latin typeface="Arial"/>
              <a:cs typeface="Arial"/>
            </a:endParaRPr>
          </a:p>
          <a:p>
            <a:pPr marL="230504" marR="146050">
              <a:lnSpc>
                <a:spcPct val="100000"/>
              </a:lnSpc>
              <a:spcBef>
                <a:spcPts val="1200"/>
              </a:spcBef>
            </a:pPr>
            <a:r>
              <a:rPr spc="-100" dirty="0"/>
              <a:t>has</a:t>
            </a:r>
            <a:r>
              <a:rPr spc="1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80" dirty="0"/>
              <a:t>closed</a:t>
            </a:r>
            <a:r>
              <a:rPr spc="-5" dirty="0"/>
              <a:t> </a:t>
            </a:r>
            <a:r>
              <a:rPr spc="-25" dirty="0"/>
              <a:t>right-</a:t>
            </a:r>
            <a:r>
              <a:rPr dirty="0"/>
              <a:t>half</a:t>
            </a:r>
            <a:r>
              <a:rPr spc="-5" dirty="0"/>
              <a:t> </a:t>
            </a:r>
            <a:r>
              <a:rPr spc="-70" dirty="0"/>
              <a:t>complex</a:t>
            </a:r>
            <a:r>
              <a:rPr spc="-5" dirty="0"/>
              <a:t> </a:t>
            </a:r>
            <a:r>
              <a:rPr spc="-65" dirty="0"/>
              <a:t>plane,</a:t>
            </a:r>
            <a:r>
              <a:rPr spc="-5" dirty="0"/>
              <a:t> </a:t>
            </a:r>
            <a:r>
              <a:rPr spc="-10" dirty="0"/>
              <a:t>without</a:t>
            </a:r>
            <a:r>
              <a:rPr spc="-5" dirty="0"/>
              <a:t> </a:t>
            </a:r>
            <a:r>
              <a:rPr dirty="0"/>
              <a:t>the </a:t>
            </a:r>
            <a:r>
              <a:rPr spc="-95" dirty="0"/>
              <a:t>need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spc="-30" dirty="0"/>
              <a:t>explicitly</a:t>
            </a:r>
            <a:r>
              <a:rPr spc="-55" dirty="0"/>
              <a:t> </a:t>
            </a:r>
            <a:r>
              <a:rPr spc="-80" dirty="0"/>
              <a:t>solve</a:t>
            </a:r>
            <a:r>
              <a:rPr spc="-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roots</a:t>
            </a: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90" dirty="0"/>
              <a:t>German</a:t>
            </a:r>
            <a:r>
              <a:rPr sz="1200" spc="5" dirty="0"/>
              <a:t> </a:t>
            </a:r>
            <a:r>
              <a:rPr sz="1200" spc="-45" dirty="0"/>
              <a:t>mathematician</a:t>
            </a:r>
            <a:r>
              <a:rPr sz="1200" dirty="0"/>
              <a:t> </a:t>
            </a:r>
            <a:r>
              <a:rPr sz="1200" spc="-20" dirty="0"/>
              <a:t>Adolf</a:t>
            </a:r>
            <a:r>
              <a:rPr sz="1200" dirty="0"/>
              <a:t> </a:t>
            </a:r>
            <a:r>
              <a:rPr sz="1200" spc="-20" dirty="0"/>
              <a:t>Hurwitz</a:t>
            </a:r>
            <a:r>
              <a:rPr sz="1200" dirty="0"/>
              <a:t> </a:t>
            </a:r>
            <a:r>
              <a:rPr sz="1200" spc="-55" dirty="0"/>
              <a:t>independently</a:t>
            </a:r>
            <a:r>
              <a:rPr sz="1200" dirty="0"/>
              <a:t> </a:t>
            </a:r>
            <a:r>
              <a:rPr sz="1200" spc="-85" dirty="0"/>
              <a:t>proposed</a:t>
            </a:r>
            <a:r>
              <a:rPr sz="1200" dirty="0"/>
              <a:t> </a:t>
            </a:r>
            <a:r>
              <a:rPr sz="1200" spc="-25" dirty="0"/>
              <a:t>in </a:t>
            </a:r>
            <a:r>
              <a:rPr sz="1200" spc="-65" dirty="0"/>
              <a:t>1895</a:t>
            </a:r>
            <a:r>
              <a:rPr sz="1200" spc="-20" dirty="0"/>
              <a:t> </a:t>
            </a:r>
            <a:r>
              <a:rPr sz="1200" dirty="0"/>
              <a:t>to</a:t>
            </a:r>
            <a:r>
              <a:rPr sz="1200" spc="-15" dirty="0"/>
              <a:t> </a:t>
            </a:r>
            <a:r>
              <a:rPr sz="1200" spc="-75" dirty="0"/>
              <a:t>approach</a:t>
            </a:r>
            <a:r>
              <a:rPr sz="1200" spc="-10" dirty="0"/>
              <a:t> </a:t>
            </a:r>
            <a:r>
              <a:rPr sz="1200" dirty="0"/>
              <a:t>the</a:t>
            </a:r>
            <a:r>
              <a:rPr sz="1200" spc="-15" dirty="0"/>
              <a:t> </a:t>
            </a:r>
            <a:r>
              <a:rPr sz="1200" spc="-65" dirty="0"/>
              <a:t>problem</a:t>
            </a:r>
            <a:r>
              <a:rPr sz="1200" spc="-15" dirty="0"/>
              <a:t> </a:t>
            </a:r>
            <a:r>
              <a:rPr sz="1200" spc="-10" dirty="0"/>
              <a:t>from</a:t>
            </a:r>
            <a:r>
              <a:rPr sz="1200" spc="-15" dirty="0"/>
              <a:t> </a:t>
            </a:r>
            <a:r>
              <a:rPr sz="1200" dirty="0"/>
              <a:t>a</a:t>
            </a:r>
            <a:r>
              <a:rPr sz="1200" spc="-15" dirty="0"/>
              <a:t> </a:t>
            </a:r>
            <a:r>
              <a:rPr sz="1200" spc="-10" dirty="0"/>
              <a:t>matrix perspective</a:t>
            </a:r>
            <a:endParaRPr sz="1200">
              <a:latin typeface="Lucida Grande"/>
              <a:cs typeface="Lucida Grande"/>
            </a:endParaRPr>
          </a:p>
          <a:p>
            <a:pPr marL="230504" marR="59055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5" dirty="0"/>
              <a:t>popular</a:t>
            </a:r>
            <a:r>
              <a:rPr sz="1200" spc="-15" dirty="0"/>
              <a:t> </a:t>
            </a:r>
            <a:r>
              <a:rPr sz="1200" dirty="0"/>
              <a:t>if</a:t>
            </a:r>
            <a:r>
              <a:rPr sz="1200" spc="-15" dirty="0"/>
              <a:t> </a:t>
            </a:r>
            <a:r>
              <a:rPr sz="1200" spc="-20" dirty="0"/>
              <a:t>stability is</a:t>
            </a:r>
            <a:r>
              <a:rPr sz="1200" spc="-15" dirty="0"/>
              <a:t> </a:t>
            </a:r>
            <a:r>
              <a:rPr sz="1200" dirty="0"/>
              <a:t>the</a:t>
            </a:r>
            <a:r>
              <a:rPr sz="1200" spc="-15" dirty="0"/>
              <a:t> </a:t>
            </a:r>
            <a:r>
              <a:rPr sz="1200" spc="-25" dirty="0"/>
              <a:t>only</a:t>
            </a:r>
            <a:r>
              <a:rPr sz="1200" spc="-20" dirty="0"/>
              <a:t> </a:t>
            </a:r>
            <a:r>
              <a:rPr sz="1200" spc="-70" dirty="0"/>
              <a:t>concern</a:t>
            </a:r>
            <a:r>
              <a:rPr sz="1200" spc="-15" dirty="0"/>
              <a:t> </a:t>
            </a:r>
            <a:r>
              <a:rPr sz="1200" spc="-50" dirty="0"/>
              <a:t>and</a:t>
            </a:r>
            <a:r>
              <a:rPr sz="1200" spc="-15" dirty="0"/>
              <a:t> </a:t>
            </a:r>
            <a:r>
              <a:rPr sz="1200" spc="-10" dirty="0"/>
              <a:t>no</a:t>
            </a:r>
            <a:r>
              <a:rPr sz="1200" spc="-15" dirty="0"/>
              <a:t> </a:t>
            </a:r>
            <a:r>
              <a:rPr sz="1200" spc="-50" dirty="0"/>
              <a:t>details</a:t>
            </a:r>
            <a:r>
              <a:rPr sz="1200" spc="-15" dirty="0"/>
              <a:t> </a:t>
            </a:r>
            <a:r>
              <a:rPr sz="1200" spc="-25" dirty="0"/>
              <a:t>on </a:t>
            </a:r>
            <a:r>
              <a:rPr sz="1200" spc="-90" dirty="0"/>
              <a:t>eigenvalues</a:t>
            </a:r>
            <a:r>
              <a:rPr sz="1200" spc="25" dirty="0"/>
              <a:t> </a:t>
            </a:r>
            <a:r>
              <a:rPr sz="1200" spc="-25" dirty="0"/>
              <a:t>(e.g.,</a:t>
            </a:r>
            <a:r>
              <a:rPr sz="1200" spc="30" dirty="0"/>
              <a:t> </a:t>
            </a:r>
            <a:r>
              <a:rPr sz="1200" spc="-105" dirty="0"/>
              <a:t>speed</a:t>
            </a:r>
            <a:r>
              <a:rPr sz="1200" spc="30" dirty="0"/>
              <a:t> </a:t>
            </a:r>
            <a:r>
              <a:rPr sz="1200" dirty="0"/>
              <a:t>of</a:t>
            </a:r>
            <a:r>
              <a:rPr sz="1200" spc="30" dirty="0"/>
              <a:t> </a:t>
            </a:r>
            <a:r>
              <a:rPr sz="1200" spc="-85" dirty="0"/>
              <a:t>response)</a:t>
            </a:r>
            <a:r>
              <a:rPr sz="1200" spc="30" dirty="0"/>
              <a:t> </a:t>
            </a:r>
            <a:r>
              <a:rPr sz="1200" spc="-85" dirty="0"/>
              <a:t>are</a:t>
            </a:r>
            <a:r>
              <a:rPr sz="1200" spc="25" dirty="0"/>
              <a:t> </a:t>
            </a:r>
            <a:r>
              <a:rPr sz="1200" spc="-10" dirty="0"/>
              <a:t>needed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5442" y="743049"/>
                <a:ext cx="4280535" cy="1508450"/>
              </a:xfrm>
              <a:prstGeom prst="rect">
                <a:avLst/>
              </a:prstGeom>
            </p:spPr>
            <p:txBody>
              <a:bodyPr vert="horz" wrap="square" lIns="0" tIns="427062" rIns="0" bIns="0" rtlCol="0">
                <a:spAutoFit/>
              </a:bodyPr>
              <a:lstStyle/>
              <a:p>
                <a:pPr marL="37465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/>
                  <a:t>the</a:t>
                </a:r>
                <a:r>
                  <a:rPr sz="1200" spc="-15" dirty="0"/>
                  <a:t> </a:t>
                </a:r>
                <a:r>
                  <a:rPr sz="1200" spc="-40" dirty="0"/>
                  <a:t>asymptotic</a:t>
                </a:r>
                <a:r>
                  <a:rPr sz="1200" spc="-20" dirty="0"/>
                  <a:t> stability </a:t>
                </a:r>
                <a:r>
                  <a:rPr sz="1200" dirty="0"/>
                  <a:t>of</a:t>
                </a:r>
                <a:r>
                  <a:rPr sz="1200" spc="-15" dirty="0"/>
                  <a:t> </a:t>
                </a:r>
                <a:r>
                  <a:rPr sz="1200" dirty="0"/>
                  <a:t>the</a:t>
                </a:r>
                <a:r>
                  <a:rPr sz="1200" spc="-20" dirty="0"/>
                  <a:t> </a:t>
                </a:r>
                <a:r>
                  <a:rPr sz="1200" spc="-40" dirty="0"/>
                  <a:t>equilibrium</a:t>
                </a:r>
                <a:r>
                  <a:rPr sz="1200" spc="-20" dirty="0"/>
                  <a:t> </a:t>
                </a:r>
                <a:r>
                  <a:rPr sz="1200" dirty="0"/>
                  <a:t>point</a:t>
                </a:r>
                <a:r>
                  <a:rPr sz="1200" spc="-15" dirty="0"/>
                  <a:t> </a:t>
                </a:r>
                <a:r>
                  <a:rPr sz="1200" dirty="0"/>
                  <a:t>0</a:t>
                </a:r>
                <a:r>
                  <a:rPr sz="1200" spc="-20" dirty="0"/>
                  <a:t> </a:t>
                </a:r>
                <a:r>
                  <a:rPr sz="1200" dirty="0"/>
                  <a:t>for</a:t>
                </a:r>
                <a:r>
                  <a:rPr sz="1200" spc="-2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200" spc="200" dirty="0"/>
                  <a:t>=</a:t>
                </a:r>
                <a:r>
                  <a:rPr sz="1200" spc="-65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Ax</a:t>
                </a:r>
                <a:endParaRPr sz="1200" dirty="0">
                  <a:latin typeface="Arial"/>
                  <a:cs typeface="Arial"/>
                </a:endParaRPr>
              </a:p>
              <a:p>
                <a:pPr marL="229870">
                  <a:lnSpc>
                    <a:spcPct val="100000"/>
                  </a:lnSpc>
                  <a:spcBef>
                    <a:spcPts val="5"/>
                  </a:spcBef>
                </a:pPr>
                <a:r>
                  <a:rPr spc="-65" dirty="0"/>
                  <a:t>can</a:t>
                </a:r>
                <a:r>
                  <a:rPr spc="-20" dirty="0"/>
                  <a:t> </a:t>
                </a:r>
                <a:r>
                  <a:rPr spc="-65" dirty="0"/>
                  <a:t>also</a:t>
                </a:r>
                <a:r>
                  <a:rPr spc="-20" dirty="0"/>
                  <a:t> </a:t>
                </a:r>
                <a:r>
                  <a:rPr spc="-50" dirty="0"/>
                  <a:t>be</a:t>
                </a:r>
                <a:r>
                  <a:rPr spc="-35" dirty="0"/>
                  <a:t> </a:t>
                </a:r>
                <a:r>
                  <a:rPr spc="-65" dirty="0"/>
                  <a:t>concluded</a:t>
                </a:r>
                <a:r>
                  <a:rPr spc="-20" dirty="0"/>
                  <a:t> </a:t>
                </a:r>
                <a:r>
                  <a:rPr spc="-105" dirty="0"/>
                  <a:t>based</a:t>
                </a:r>
                <a:r>
                  <a:rPr spc="20" dirty="0"/>
                  <a:t> </a:t>
                </a:r>
                <a:r>
                  <a:rPr spc="-10" dirty="0"/>
                  <a:t>on</a:t>
                </a:r>
                <a:r>
                  <a:rPr spc="-45" dirty="0"/>
                  <a:t> </a:t>
                </a:r>
                <a:r>
                  <a:rPr dirty="0"/>
                  <a:t>the</a:t>
                </a:r>
                <a:r>
                  <a:rPr spc="-20" dirty="0"/>
                  <a:t> </a:t>
                </a:r>
                <a:r>
                  <a:rPr spc="-50" dirty="0"/>
                  <a:t>Routh-</a:t>
                </a:r>
                <a:r>
                  <a:rPr spc="-25" dirty="0"/>
                  <a:t>Hurwitz</a:t>
                </a:r>
                <a:r>
                  <a:rPr spc="-20" dirty="0"/>
                  <a:t> </a:t>
                </a:r>
                <a:r>
                  <a:rPr spc="-10" dirty="0"/>
                  <a:t>criterion</a:t>
                </a:r>
              </a:p>
              <a:p>
                <a:pPr marL="37465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2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45" dirty="0"/>
                  <a:t>simply</a:t>
                </a:r>
                <a:r>
                  <a:rPr sz="1200" spc="-5" dirty="0"/>
                  <a:t> </a:t>
                </a:r>
                <a:r>
                  <a:rPr sz="1200" spc="-50" dirty="0"/>
                  <a:t>apply</a:t>
                </a:r>
                <a:r>
                  <a:rPr sz="1200" spc="-5" dirty="0"/>
                  <a:t> </a:t>
                </a:r>
                <a:r>
                  <a:rPr sz="1200" dirty="0"/>
                  <a:t>the</a:t>
                </a:r>
                <a:r>
                  <a:rPr sz="1200" spc="-5" dirty="0"/>
                  <a:t> </a:t>
                </a:r>
                <a:r>
                  <a:rPr sz="1200" spc="-30" dirty="0"/>
                  <a:t>Routh</a:t>
                </a:r>
                <a:r>
                  <a:rPr sz="1200" spc="-5" dirty="0"/>
                  <a:t> </a:t>
                </a:r>
                <a:r>
                  <a:rPr sz="1200" spc="-50" dirty="0"/>
                  <a:t>Test</a:t>
                </a:r>
                <a:r>
                  <a:rPr sz="1200" spc="-5" dirty="0"/>
                  <a:t> </a:t>
                </a:r>
                <a:r>
                  <a:rPr sz="1200" dirty="0"/>
                  <a:t>to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dirty="0"/>
                  <a:t>)</a:t>
                </a:r>
                <a:r>
                  <a:rPr sz="1200" spc="-55" dirty="0"/>
                  <a:t> </a:t>
                </a:r>
                <a:r>
                  <a:rPr sz="1200" spc="200" dirty="0"/>
                  <a:t>=</a:t>
                </a:r>
                <a:r>
                  <a:rPr sz="1200" spc="-60" dirty="0"/>
                  <a:t> </a:t>
                </a:r>
                <a:r>
                  <a:rPr sz="1200" spc="-50" dirty="0"/>
                  <a:t>det</a:t>
                </a:r>
                <a:r>
                  <a:rPr sz="1200" spc="-135" dirty="0"/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−</a:t>
                </a:r>
                <a:r>
                  <a:rPr sz="1200" i="1" spc="-75" dirty="0">
                    <a:latin typeface="Libertinus Serif"/>
                    <a:cs typeface="Libertinus Serif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spc="-25" dirty="0"/>
                  <a:t>)</a:t>
                </a:r>
                <a:endParaRPr sz="1200" dirty="0">
                  <a:latin typeface="Arial"/>
                  <a:cs typeface="Arial"/>
                </a:endParaRPr>
              </a:p>
              <a:p>
                <a:pPr marL="3746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8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55" dirty="0"/>
                  <a:t>recap:</a:t>
                </a:r>
                <a:r>
                  <a:rPr sz="1200" spc="135" dirty="0"/>
                  <a:t> </a:t>
                </a:r>
                <a:r>
                  <a:rPr sz="1200" spc="-10" dirty="0"/>
                  <a:t>the</a:t>
                </a:r>
                <a:r>
                  <a:rPr sz="1200" spc="15" dirty="0"/>
                  <a:t> </a:t>
                </a:r>
                <a:r>
                  <a:rPr sz="1200" spc="-75" dirty="0"/>
                  <a:t>poles</a:t>
                </a:r>
                <a:r>
                  <a:rPr sz="1200" spc="10" dirty="0"/>
                  <a:t> </a:t>
                </a:r>
                <a:r>
                  <a:rPr sz="1200" dirty="0"/>
                  <a:t>of</a:t>
                </a:r>
                <a:r>
                  <a:rPr sz="1200" spc="15" dirty="0"/>
                  <a:t> </a:t>
                </a:r>
                <a:r>
                  <a:rPr sz="1200" spc="-40" dirty="0"/>
                  <a:t>transfer</a:t>
                </a:r>
                <a:r>
                  <a:rPr sz="1200" spc="10" dirty="0"/>
                  <a:t> </a:t>
                </a:r>
                <a:r>
                  <a:rPr sz="1200" spc="-25" dirty="0"/>
                  <a:t>function</a:t>
                </a:r>
                <a:r>
                  <a:rPr sz="1200" spc="10" dirty="0"/>
                  <a:t> </a:t>
                </a:r>
                <a:r>
                  <a:rPr sz="1200" i="1" spc="-165" dirty="0">
                    <a:latin typeface="Arial"/>
                    <a:cs typeface="Arial"/>
                  </a:rPr>
                  <a:t>G</a:t>
                </a:r>
                <a:r>
                  <a:rPr sz="1200" i="1" spc="-190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dirty="0"/>
                  <a:t>)</a:t>
                </a:r>
                <a:r>
                  <a:rPr sz="1200" spc="-30" dirty="0"/>
                  <a:t> </a:t>
                </a:r>
                <a:r>
                  <a:rPr sz="1200" spc="200" dirty="0"/>
                  <a:t>=</a:t>
                </a:r>
                <a:r>
                  <a:rPr sz="1200" spc="-35" dirty="0"/>
                  <a:t> </a:t>
                </a:r>
                <a:r>
                  <a:rPr sz="1200" i="1" spc="-130" dirty="0">
                    <a:latin typeface="Arial"/>
                    <a:cs typeface="Arial"/>
                  </a:rPr>
                  <a:t>C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5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−</a:t>
                </a:r>
                <a:r>
                  <a:rPr sz="1200" i="1" spc="-60" dirty="0">
                    <a:latin typeface="Libertinus Serif"/>
                    <a:cs typeface="Libertinus Serif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/>
                  <a:t>)</a:t>
                </a:r>
                <a:r>
                  <a:rPr sz="1200" i="1" baseline="41666" dirty="0">
                    <a:latin typeface="Hack"/>
                    <a:cs typeface="Hack"/>
                  </a:rPr>
                  <a:t>−</a:t>
                </a:r>
                <a:r>
                  <a:rPr sz="1200" baseline="41666" dirty="0"/>
                  <a:t>1</a:t>
                </a:r>
                <a:r>
                  <a:rPr sz="1200" spc="-157" baseline="41666" dirty="0"/>
                  <a:t> </a:t>
                </a:r>
                <a:r>
                  <a:rPr sz="1200" i="1" spc="-345" baseline="-59027" dirty="0">
                    <a:latin typeface="Hack"/>
                    <a:cs typeface="Hack"/>
                  </a:rPr>
                  <a:t>−</a:t>
                </a:r>
                <a:r>
                  <a:rPr sz="1200" i="1" spc="-229" dirty="0">
                    <a:latin typeface="Arial"/>
                    <a:cs typeface="Arial"/>
                  </a:rPr>
                  <a:t>B</a:t>
                </a:r>
                <a:r>
                  <a:rPr sz="1200" spc="-345" baseline="-59027" dirty="0"/>
                  <a:t>1</a:t>
                </a:r>
                <a:r>
                  <a:rPr sz="1200" spc="-89" baseline="-59027" dirty="0"/>
                  <a:t> </a:t>
                </a:r>
                <a:r>
                  <a:rPr sz="1200" spc="200" dirty="0"/>
                  <a:t>+</a:t>
                </a:r>
                <a:r>
                  <a:rPr sz="1200" spc="-90" dirty="0"/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D</a:t>
                </a:r>
                <a:endParaRPr sz="1200" dirty="0">
                  <a:latin typeface="Arial"/>
                  <a:cs typeface="Arial"/>
                </a:endParaRPr>
              </a:p>
              <a:p>
                <a:pPr marL="229870">
                  <a:lnSpc>
                    <a:spcPct val="100000"/>
                  </a:lnSpc>
                  <a:spcBef>
                    <a:spcPts val="5"/>
                  </a:spcBef>
                </a:pPr>
                <a:r>
                  <a:rPr spc="-85" dirty="0"/>
                  <a:t>come</a:t>
                </a:r>
                <a:r>
                  <a:rPr dirty="0"/>
                  <a:t> </a:t>
                </a:r>
                <a:r>
                  <a:rPr spc="-10" dirty="0"/>
                  <a:t>from</a:t>
                </a:r>
                <a:r>
                  <a:rPr spc="-45" dirty="0"/>
                  <a:t> </a:t>
                </a:r>
                <a:r>
                  <a:rPr spc="-50" dirty="0"/>
                  <a:t>det</a:t>
                </a:r>
                <a:r>
                  <a:rPr spc="-135" dirty="0"/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sI</a:t>
                </a:r>
                <a:r>
                  <a:rPr i="1" spc="25" dirty="0">
                    <a:latin typeface="Arial"/>
                    <a:cs typeface="Arial"/>
                  </a:rPr>
                  <a:t> </a:t>
                </a:r>
                <a:r>
                  <a:rPr i="1" spc="285" dirty="0">
                    <a:latin typeface="Libertinus Serif"/>
                    <a:cs typeface="Libertinus Serif"/>
                  </a:rPr>
                  <a:t>−</a:t>
                </a:r>
                <a:r>
                  <a:rPr i="1" spc="-75" dirty="0">
                    <a:latin typeface="Libertinus Serif"/>
                    <a:cs typeface="Libertinus Serif"/>
                  </a:rPr>
                  <a:t> </a:t>
                </a:r>
                <a:r>
                  <a:rPr i="1" dirty="0">
                    <a:latin typeface="Arial"/>
                    <a:cs typeface="Arial"/>
                  </a:rPr>
                  <a:t>A</a:t>
                </a:r>
                <a:r>
                  <a:rPr dirty="0"/>
                  <a:t>)</a:t>
                </a:r>
                <a:r>
                  <a:rPr spc="-5" dirty="0"/>
                  <a:t> </a:t>
                </a:r>
                <a:r>
                  <a:rPr dirty="0"/>
                  <a:t>in</a:t>
                </a:r>
                <a:r>
                  <a:rPr spc="-5" dirty="0"/>
                  <a:t> </a:t>
                </a:r>
                <a:r>
                  <a:rPr spc="-40" dirty="0"/>
                  <a:t>computing</a:t>
                </a:r>
                <a:r>
                  <a:rPr dirty="0"/>
                  <a:t> the</a:t>
                </a:r>
                <a:r>
                  <a:rPr spc="-5" dirty="0"/>
                  <a:t> </a:t>
                </a:r>
                <a:r>
                  <a:rPr spc="-80" dirty="0"/>
                  <a:t>inverse</a:t>
                </a:r>
                <a:r>
                  <a:rPr spc="-5" dirty="0"/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sI</a:t>
                </a:r>
                <a:r>
                  <a:rPr i="1" spc="25" dirty="0">
                    <a:latin typeface="Arial"/>
                    <a:cs typeface="Arial"/>
                  </a:rPr>
                  <a:t> </a:t>
                </a:r>
                <a:r>
                  <a:rPr i="1" spc="285" dirty="0">
                    <a:latin typeface="Libertinus Serif"/>
                    <a:cs typeface="Libertinus Serif"/>
                  </a:rPr>
                  <a:t>−</a:t>
                </a:r>
                <a:r>
                  <a:rPr i="1" spc="-75" dirty="0">
                    <a:latin typeface="Libertinus Serif"/>
                    <a:cs typeface="Libertinus Serif"/>
                  </a:rPr>
                  <a:t> </a:t>
                </a:r>
                <a:r>
                  <a:rPr i="1" spc="-25" dirty="0">
                    <a:latin typeface="Arial"/>
                    <a:cs typeface="Arial"/>
                  </a:rPr>
                  <a:t>A</a:t>
                </a:r>
                <a:r>
                  <a:rPr spc="-25" dirty="0"/>
                  <a:t>)</a:t>
                </a:r>
              </a:p>
            </p:txBody>
          </p:sp>
        </mc:Choice>
        <mc:Fallback xmlns="">
          <p:sp>
            <p:nvSpPr>
              <p:cNvPr id="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442" y="743049"/>
                <a:ext cx="4280535" cy="1508450"/>
              </a:xfrm>
              <a:prstGeom prst="rect">
                <a:avLst/>
              </a:prstGeom>
              <a:blipFill>
                <a:blip r:embed="rId2"/>
                <a:stretch>
                  <a:fillRect l="-1280" b="-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0" y="2567063"/>
            <a:ext cx="4608195" cy="889000"/>
            <a:chOff x="0" y="2567063"/>
            <a:chExt cx="4608195" cy="889000"/>
          </a:xfrm>
        </p:grpSpPr>
        <p:sp>
          <p:nvSpPr>
            <p:cNvPr id="28" name="object 28"/>
            <p:cNvSpPr/>
            <p:nvPr/>
          </p:nvSpPr>
          <p:spPr>
            <a:xfrm>
              <a:off x="1341539" y="256706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1539" y="275052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1539" y="2933979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19">
                  <a:moveTo>
                    <a:pt x="0" y="3123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1539" y="3246285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99987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346285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39" y="0"/>
                  </a:lnTo>
                  <a:lnTo>
                    <a:pt x="1535963" y="0"/>
                  </a:lnTo>
                  <a:lnTo>
                    <a:pt x="0" y="0"/>
                  </a:lnTo>
                  <a:lnTo>
                    <a:pt x="0" y="109715"/>
                  </a:lnTo>
                  <a:lnTo>
                    <a:pt x="1535963" y="109715"/>
                  </a:lnTo>
                  <a:lnTo>
                    <a:pt x="3071939" y="109715"/>
                  </a:lnTo>
                  <a:lnTo>
                    <a:pt x="4607928" y="109715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33563" y="3260834"/>
            <a:ext cx="425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54936" y="3260834"/>
            <a:ext cx="124523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  <a:tabLst>
                <a:tab pos="652145" algn="l"/>
                <a:tab pos="1202690" algn="l"/>
              </a:tabLst>
            </a:pP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  <a:hlinkClick r:id="rId2" action="ppaction://hlinksldjump"/>
              </a:rPr>
              <a:t>·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72397" y="3260834"/>
            <a:ext cx="425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4480C16C-43BD-F664-845D-4C362487BD18}"/>
              </a:ext>
            </a:extLst>
          </p:cNvPr>
          <p:cNvSpPr txBox="1"/>
          <p:nvPr/>
        </p:nvSpPr>
        <p:spPr>
          <a:xfrm>
            <a:off x="110528" y="445754"/>
            <a:ext cx="3488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9" name="object 5">
            <a:extLst>
              <a:ext uri="{FF2B5EF4-FFF2-40B4-BE49-F238E27FC236}">
                <a16:creationId xmlns:a16="http://schemas.microsoft.com/office/drawing/2014/main" id="{BF27D67A-737E-914B-663C-E0B5EFAFC80B}"/>
              </a:ext>
            </a:extLst>
          </p:cNvPr>
          <p:cNvGrpSpPr/>
          <p:nvPr/>
        </p:nvGrpSpPr>
        <p:grpSpPr>
          <a:xfrm>
            <a:off x="1314259" y="721614"/>
            <a:ext cx="5080" cy="555625"/>
            <a:chOff x="1314259" y="721614"/>
            <a:chExt cx="5080" cy="555625"/>
          </a:xfrm>
        </p:grpSpPr>
        <p:sp>
          <p:nvSpPr>
            <p:cNvPr id="50" name="object 6">
              <a:extLst>
                <a:ext uri="{FF2B5EF4-FFF2-40B4-BE49-F238E27FC236}">
                  <a16:creationId xmlns:a16="http://schemas.microsoft.com/office/drawing/2014/main" id="{15D710D5-5B24-EE1B-BD70-015A50F5C15B}"/>
                </a:ext>
              </a:extLst>
            </p:cNvPr>
            <p:cNvSpPr/>
            <p:nvPr/>
          </p:nvSpPr>
          <p:spPr>
            <a:xfrm>
              <a:off x="1316799" y="72415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7">
              <a:extLst>
                <a:ext uri="{FF2B5EF4-FFF2-40B4-BE49-F238E27FC236}">
                  <a16:creationId xmlns:a16="http://schemas.microsoft.com/office/drawing/2014/main" id="{FEF6C365-2CB8-B8C9-2F50-04DD63900A82}"/>
                </a:ext>
              </a:extLst>
            </p:cNvPr>
            <p:cNvSpPr/>
            <p:nvPr/>
          </p:nvSpPr>
          <p:spPr>
            <a:xfrm>
              <a:off x="1316799" y="90761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0B2EDB19-4B88-B439-CE01-7A2E0743DB08}"/>
                </a:ext>
              </a:extLst>
            </p:cNvPr>
            <p:cNvSpPr/>
            <p:nvPr/>
          </p:nvSpPr>
          <p:spPr>
            <a:xfrm>
              <a:off x="1316799" y="109108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9">
            <a:extLst>
              <a:ext uri="{FF2B5EF4-FFF2-40B4-BE49-F238E27FC236}">
                <a16:creationId xmlns:a16="http://schemas.microsoft.com/office/drawing/2014/main" id="{2517C4BA-58A3-FDCE-B0DF-7C4DDC0230C4}"/>
              </a:ext>
            </a:extLst>
          </p:cNvPr>
          <p:cNvSpPr txBox="1"/>
          <p:nvPr/>
        </p:nvSpPr>
        <p:spPr>
          <a:xfrm>
            <a:off x="1750783" y="710829"/>
            <a:ext cx="1147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1325" algn="l"/>
                <a:tab pos="842644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B3A2141F-D026-6BBC-68A8-1A942BF68723}"/>
              </a:ext>
            </a:extLst>
          </p:cNvPr>
          <p:cNvSpPr txBox="1"/>
          <p:nvPr/>
        </p:nvSpPr>
        <p:spPr>
          <a:xfrm>
            <a:off x="2979775" y="688058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55" name="object 11">
            <a:extLst>
              <a:ext uri="{FF2B5EF4-FFF2-40B4-BE49-F238E27FC236}">
                <a16:creationId xmlns:a16="http://schemas.microsoft.com/office/drawing/2014/main" id="{1A3CDA26-31DD-5D29-F4A3-60CC6004A11B}"/>
              </a:ext>
            </a:extLst>
          </p:cNvPr>
          <p:cNvSpPr txBox="1"/>
          <p:nvPr/>
        </p:nvSpPr>
        <p:spPr>
          <a:xfrm>
            <a:off x="2979775" y="871509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56" name="object 12">
            <a:extLst>
              <a:ext uri="{FF2B5EF4-FFF2-40B4-BE49-F238E27FC236}">
                <a16:creationId xmlns:a16="http://schemas.microsoft.com/office/drawing/2014/main" id="{4B150E0D-FA95-FE31-2438-0A7F696436B2}"/>
              </a:ext>
            </a:extLst>
          </p:cNvPr>
          <p:cNvSpPr txBox="1"/>
          <p:nvPr/>
        </p:nvSpPr>
        <p:spPr>
          <a:xfrm>
            <a:off x="1331785" y="664020"/>
            <a:ext cx="776605" cy="6216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84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-13888" dirty="0"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180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3889528B-7BBF-B830-9343-A83C472F40F1}"/>
              </a:ext>
            </a:extLst>
          </p:cNvPr>
          <p:cNvSpPr txBox="1"/>
          <p:nvPr/>
        </p:nvSpPr>
        <p:spPr>
          <a:xfrm>
            <a:off x="2151976" y="894293"/>
            <a:ext cx="7461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60239689-BECF-0078-F86B-F6DD799C03AB}"/>
              </a:ext>
            </a:extLst>
          </p:cNvPr>
          <p:cNvSpPr txBox="1"/>
          <p:nvPr/>
        </p:nvSpPr>
        <p:spPr>
          <a:xfrm>
            <a:off x="2628620" y="1054973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143D3009-8644-A245-D295-DD25B624CD5C}"/>
              </a:ext>
            </a:extLst>
          </p:cNvPr>
          <p:cNvSpPr txBox="1"/>
          <p:nvPr/>
        </p:nvSpPr>
        <p:spPr>
          <a:xfrm>
            <a:off x="943089" y="63295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6D35FC05-3FB9-21FD-C479-099330316CF2}"/>
              </a:ext>
            </a:extLst>
          </p:cNvPr>
          <p:cNvSpPr/>
          <p:nvPr/>
        </p:nvSpPr>
        <p:spPr>
          <a:xfrm>
            <a:off x="1316799" y="1274546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5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5ECC3619-D33A-7833-3A35-0DA359BA356B}"/>
              </a:ext>
            </a:extLst>
          </p:cNvPr>
          <p:cNvSpPr txBox="1"/>
          <p:nvPr/>
        </p:nvSpPr>
        <p:spPr>
          <a:xfrm>
            <a:off x="1344485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E1495C92-0623-CE79-7353-ABBE372F5A82}"/>
              </a:ext>
            </a:extLst>
          </p:cNvPr>
          <p:cNvSpPr txBox="1"/>
          <p:nvPr/>
        </p:nvSpPr>
        <p:spPr>
          <a:xfrm>
            <a:off x="1748231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19">
            <a:extLst>
              <a:ext uri="{FF2B5EF4-FFF2-40B4-BE49-F238E27FC236}">
                <a16:creationId xmlns:a16="http://schemas.microsoft.com/office/drawing/2014/main" id="{38C49E3A-5001-2752-48A2-59D3960C8D59}"/>
              </a:ext>
            </a:extLst>
          </p:cNvPr>
          <p:cNvSpPr txBox="1"/>
          <p:nvPr/>
        </p:nvSpPr>
        <p:spPr>
          <a:xfrm>
            <a:off x="2151976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6CB038F9-7827-391C-74E4-980DE0A9FE7D}"/>
              </a:ext>
            </a:extLst>
          </p:cNvPr>
          <p:cNvSpPr txBox="1"/>
          <p:nvPr/>
        </p:nvSpPr>
        <p:spPr>
          <a:xfrm>
            <a:off x="2628620" y="1238437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65" name="object 21">
            <a:extLst>
              <a:ext uri="{FF2B5EF4-FFF2-40B4-BE49-F238E27FC236}">
                <a16:creationId xmlns:a16="http://schemas.microsoft.com/office/drawing/2014/main" id="{918DAB9B-F9EF-DE56-8282-43A548FADD08}"/>
              </a:ext>
            </a:extLst>
          </p:cNvPr>
          <p:cNvSpPr txBox="1"/>
          <p:nvPr/>
        </p:nvSpPr>
        <p:spPr>
          <a:xfrm>
            <a:off x="1082751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6" name="object 22">
            <a:extLst>
              <a:ext uri="{FF2B5EF4-FFF2-40B4-BE49-F238E27FC236}">
                <a16:creationId xmlns:a16="http://schemas.microsoft.com/office/drawing/2014/main" id="{D87E57DA-E161-E3D1-6895-14F3F7D44208}"/>
              </a:ext>
            </a:extLst>
          </p:cNvPr>
          <p:cNvGrpSpPr/>
          <p:nvPr/>
        </p:nvGrpSpPr>
        <p:grpSpPr>
          <a:xfrm>
            <a:off x="1314272" y="1458010"/>
            <a:ext cx="5080" cy="611505"/>
            <a:chOff x="1314272" y="1458010"/>
            <a:chExt cx="5080" cy="611505"/>
          </a:xfrm>
        </p:grpSpPr>
        <p:sp>
          <p:nvSpPr>
            <p:cNvPr id="67" name="object 23">
              <a:extLst>
                <a:ext uri="{FF2B5EF4-FFF2-40B4-BE49-F238E27FC236}">
                  <a16:creationId xmlns:a16="http://schemas.microsoft.com/office/drawing/2014/main" id="{FF8F040B-536F-3905-D2F5-D399FED8681D}"/>
                </a:ext>
              </a:extLst>
            </p:cNvPr>
            <p:cNvSpPr/>
            <p:nvPr/>
          </p:nvSpPr>
          <p:spPr>
            <a:xfrm>
              <a:off x="1316799" y="145801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4">
              <a:extLst>
                <a:ext uri="{FF2B5EF4-FFF2-40B4-BE49-F238E27FC236}">
                  <a16:creationId xmlns:a16="http://schemas.microsoft.com/office/drawing/2014/main" id="{B6DBE062-9BBC-1E3C-B614-7DA3281CD148}"/>
                </a:ext>
              </a:extLst>
            </p:cNvPr>
            <p:cNvSpPr/>
            <p:nvPr/>
          </p:nvSpPr>
          <p:spPr>
            <a:xfrm>
              <a:off x="1316799" y="170247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5">
              <a:extLst>
                <a:ext uri="{FF2B5EF4-FFF2-40B4-BE49-F238E27FC236}">
                  <a16:creationId xmlns:a16="http://schemas.microsoft.com/office/drawing/2014/main" id="{74A71A55-51F8-44D4-D6BE-4185A71A20D4}"/>
                </a:ext>
              </a:extLst>
            </p:cNvPr>
            <p:cNvSpPr/>
            <p:nvPr/>
          </p:nvSpPr>
          <p:spPr>
            <a:xfrm>
              <a:off x="1316799" y="188593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26">
            <a:extLst>
              <a:ext uri="{FF2B5EF4-FFF2-40B4-BE49-F238E27FC236}">
                <a16:creationId xmlns:a16="http://schemas.microsoft.com/office/drawing/2014/main" id="{AB489389-3C43-7C92-6C47-62325454DBA3}"/>
              </a:ext>
            </a:extLst>
          </p:cNvPr>
          <p:cNvSpPr txBox="1"/>
          <p:nvPr/>
        </p:nvSpPr>
        <p:spPr>
          <a:xfrm>
            <a:off x="1487855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27">
            <a:extLst>
              <a:ext uri="{FF2B5EF4-FFF2-40B4-BE49-F238E27FC236}">
                <a16:creationId xmlns:a16="http://schemas.microsoft.com/office/drawing/2014/main" id="{EF22BA13-95BF-E338-6690-388159FD2EEE}"/>
              </a:ext>
            </a:extLst>
          </p:cNvPr>
          <p:cNvSpPr txBox="1"/>
          <p:nvPr/>
        </p:nvSpPr>
        <p:spPr>
          <a:xfrm>
            <a:off x="1891601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28">
            <a:extLst>
              <a:ext uri="{FF2B5EF4-FFF2-40B4-BE49-F238E27FC236}">
                <a16:creationId xmlns:a16="http://schemas.microsoft.com/office/drawing/2014/main" id="{4426A10E-C57C-418E-C28A-51DC2DB09BBB}"/>
              </a:ext>
            </a:extLst>
          </p:cNvPr>
          <p:cNvSpPr txBox="1"/>
          <p:nvPr/>
        </p:nvSpPr>
        <p:spPr>
          <a:xfrm>
            <a:off x="2295347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29">
            <a:extLst>
              <a:ext uri="{FF2B5EF4-FFF2-40B4-BE49-F238E27FC236}">
                <a16:creationId xmlns:a16="http://schemas.microsoft.com/office/drawing/2014/main" id="{26DF6332-DE15-A043-2E44-14FE22339633}"/>
              </a:ext>
            </a:extLst>
          </p:cNvPr>
          <p:cNvSpPr txBox="1"/>
          <p:nvPr/>
        </p:nvSpPr>
        <p:spPr>
          <a:xfrm>
            <a:off x="2295347" y="1482912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30">
            <a:extLst>
              <a:ext uri="{FF2B5EF4-FFF2-40B4-BE49-F238E27FC236}">
                <a16:creationId xmlns:a16="http://schemas.microsoft.com/office/drawing/2014/main" id="{A6DBF96A-8FA6-BA53-49DD-2258C4B75BBF}"/>
              </a:ext>
            </a:extLst>
          </p:cNvPr>
          <p:cNvSpPr txBox="1"/>
          <p:nvPr/>
        </p:nvSpPr>
        <p:spPr>
          <a:xfrm>
            <a:off x="1013523" y="1482912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31">
            <a:extLst>
              <a:ext uri="{FF2B5EF4-FFF2-40B4-BE49-F238E27FC236}">
                <a16:creationId xmlns:a16="http://schemas.microsoft.com/office/drawing/2014/main" id="{2C8BA446-504B-EBC3-238D-B10BFE32B6E0}"/>
              </a:ext>
            </a:extLst>
          </p:cNvPr>
          <p:cNvSpPr txBox="1"/>
          <p:nvPr/>
        </p:nvSpPr>
        <p:spPr>
          <a:xfrm>
            <a:off x="1407782" y="1482912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76" name="object 32">
            <a:extLst>
              <a:ext uri="{FF2B5EF4-FFF2-40B4-BE49-F238E27FC236}">
                <a16:creationId xmlns:a16="http://schemas.microsoft.com/office/drawing/2014/main" id="{876CE5B9-62EE-713E-C799-4B6289145F04}"/>
              </a:ext>
            </a:extLst>
          </p:cNvPr>
          <p:cNvSpPr txBox="1"/>
          <p:nvPr/>
        </p:nvSpPr>
        <p:spPr>
          <a:xfrm>
            <a:off x="215442" y="2087067"/>
            <a:ext cx="3552190" cy="4178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coefficients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constructed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7" name="object 33">
            <a:extLst>
              <a:ext uri="{FF2B5EF4-FFF2-40B4-BE49-F238E27FC236}">
                <a16:creationId xmlns:a16="http://schemas.microsoft.com/office/drawing/2014/main" id="{6351A097-FA94-99C5-5C26-E5D39C2913E6}"/>
              </a:ext>
            </a:extLst>
          </p:cNvPr>
          <p:cNvGrpSpPr/>
          <p:nvPr/>
        </p:nvGrpSpPr>
        <p:grpSpPr>
          <a:xfrm>
            <a:off x="1338999" y="2564523"/>
            <a:ext cx="5080" cy="372110"/>
            <a:chOff x="1338999" y="2564523"/>
            <a:chExt cx="5080" cy="372110"/>
          </a:xfrm>
        </p:grpSpPr>
        <p:sp>
          <p:nvSpPr>
            <p:cNvPr id="78" name="object 34">
              <a:extLst>
                <a:ext uri="{FF2B5EF4-FFF2-40B4-BE49-F238E27FC236}">
                  <a16:creationId xmlns:a16="http://schemas.microsoft.com/office/drawing/2014/main" id="{58A7F23F-2E33-B16A-E71A-944562EEF128}"/>
                </a:ext>
              </a:extLst>
            </p:cNvPr>
            <p:cNvSpPr/>
            <p:nvPr/>
          </p:nvSpPr>
          <p:spPr>
            <a:xfrm>
              <a:off x="1341539" y="256706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35">
              <a:extLst>
                <a:ext uri="{FF2B5EF4-FFF2-40B4-BE49-F238E27FC236}">
                  <a16:creationId xmlns:a16="http://schemas.microsoft.com/office/drawing/2014/main" id="{DDB26206-9471-CA20-3A74-325C9AF97F6D}"/>
                </a:ext>
              </a:extLst>
            </p:cNvPr>
            <p:cNvSpPr/>
            <p:nvPr/>
          </p:nvSpPr>
          <p:spPr>
            <a:xfrm>
              <a:off x="1341539" y="27505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36">
            <a:extLst>
              <a:ext uri="{FF2B5EF4-FFF2-40B4-BE49-F238E27FC236}">
                <a16:creationId xmlns:a16="http://schemas.microsoft.com/office/drawing/2014/main" id="{E0DD013B-C774-6C5F-443D-2FD3A64C46D7}"/>
              </a:ext>
            </a:extLst>
          </p:cNvPr>
          <p:cNvSpPr txBox="1"/>
          <p:nvPr/>
        </p:nvSpPr>
        <p:spPr>
          <a:xfrm>
            <a:off x="2270007" y="2530955"/>
            <a:ext cx="10731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5"/>
              </a:spcBef>
            </a:pP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37">
            <a:extLst>
              <a:ext uri="{FF2B5EF4-FFF2-40B4-BE49-F238E27FC236}">
                <a16:creationId xmlns:a16="http://schemas.microsoft.com/office/drawing/2014/main" id="{2B355DE6-7BD8-032B-439A-294CD3C09405}"/>
              </a:ext>
            </a:extLst>
          </p:cNvPr>
          <p:cNvSpPr txBox="1"/>
          <p:nvPr/>
        </p:nvSpPr>
        <p:spPr>
          <a:xfrm>
            <a:off x="2836632" y="2530955"/>
            <a:ext cx="3905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352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82" name="object 38">
            <a:extLst>
              <a:ext uri="{FF2B5EF4-FFF2-40B4-BE49-F238E27FC236}">
                <a16:creationId xmlns:a16="http://schemas.microsoft.com/office/drawing/2014/main" id="{8BB3C97B-40A2-FB8C-8A30-A2EB73674A75}"/>
              </a:ext>
            </a:extLst>
          </p:cNvPr>
          <p:cNvSpPr txBox="1"/>
          <p:nvPr/>
        </p:nvSpPr>
        <p:spPr>
          <a:xfrm>
            <a:off x="1220863" y="2530955"/>
            <a:ext cx="502920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95"/>
              </a:spcBef>
              <a:buFont typeface="Apple Symbols"/>
              <a:buChar char="·"/>
              <a:tabLst>
                <a:tab pos="418465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415290" indent="-402590">
              <a:lnSpc>
                <a:spcPct val="100000"/>
              </a:lnSpc>
              <a:spcBef>
                <a:spcPts val="5"/>
              </a:spcBef>
              <a:buFont typeface="Apple Symbols"/>
              <a:buChar char="·"/>
              <a:tabLst>
                <a:tab pos="41529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83" name="object 43">
            <a:extLst>
              <a:ext uri="{FF2B5EF4-FFF2-40B4-BE49-F238E27FC236}">
                <a16:creationId xmlns:a16="http://schemas.microsoft.com/office/drawing/2014/main" id="{FA0EEA6A-C189-93E2-5A41-AE85FD729C04}"/>
              </a:ext>
            </a:extLst>
          </p:cNvPr>
          <p:cNvSpPr txBox="1"/>
          <p:nvPr/>
        </p:nvSpPr>
        <p:spPr>
          <a:xfrm>
            <a:off x="1409814" y="2874896"/>
            <a:ext cx="517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bc</a:t>
            </a:r>
            <a:r>
              <a:rPr sz="1200" i="1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−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 </a:t>
            </a:r>
            <a:r>
              <a:rPr sz="1200" i="1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44">
            <a:extLst>
              <a:ext uri="{FF2B5EF4-FFF2-40B4-BE49-F238E27FC236}">
                <a16:creationId xmlns:a16="http://schemas.microsoft.com/office/drawing/2014/main" id="{F9DF8400-DAEC-DF60-8562-A9C217C73679}"/>
              </a:ext>
            </a:extLst>
          </p:cNvPr>
          <p:cNvSpPr txBox="1"/>
          <p:nvPr/>
        </p:nvSpPr>
        <p:spPr>
          <a:xfrm>
            <a:off x="1623936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E36A805A-37A8-2F7D-132B-1484F52C9573}"/>
              </a:ext>
            </a:extLst>
          </p:cNvPr>
          <p:cNvSpPr txBox="1"/>
          <p:nvPr/>
        </p:nvSpPr>
        <p:spPr>
          <a:xfrm>
            <a:off x="2073719" y="2874896"/>
            <a:ext cx="49275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xc</a:t>
            </a:r>
            <a:r>
              <a:rPr sz="1200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−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 </a:t>
            </a:r>
            <a:r>
              <a:rPr sz="1200" i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46">
            <a:extLst>
              <a:ext uri="{FF2B5EF4-FFF2-40B4-BE49-F238E27FC236}">
                <a16:creationId xmlns:a16="http://schemas.microsoft.com/office/drawing/2014/main" id="{796501C2-BE48-3D15-3C92-D8CF3C2A78E0}"/>
              </a:ext>
            </a:extLst>
          </p:cNvPr>
          <p:cNvSpPr txBox="1"/>
          <p:nvPr/>
        </p:nvSpPr>
        <p:spPr>
          <a:xfrm>
            <a:off x="2276233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47">
            <a:extLst>
              <a:ext uri="{FF2B5EF4-FFF2-40B4-BE49-F238E27FC236}">
                <a16:creationId xmlns:a16="http://schemas.microsoft.com/office/drawing/2014/main" id="{C01BC5F3-0207-A60B-DFB1-FB8BA430C25A}"/>
              </a:ext>
            </a:extLst>
          </p:cNvPr>
          <p:cNvSpPr txBox="1"/>
          <p:nvPr/>
        </p:nvSpPr>
        <p:spPr>
          <a:xfrm>
            <a:off x="2857804" y="2977614"/>
            <a:ext cx="42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5442" y="2464546"/>
            <a:ext cx="42818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163D27BC-66E2-3DCA-C2DC-3A8088BEBE74}"/>
              </a:ext>
            </a:extLst>
          </p:cNvPr>
          <p:cNvSpPr txBox="1"/>
          <p:nvPr/>
        </p:nvSpPr>
        <p:spPr>
          <a:xfrm>
            <a:off x="110528" y="600555"/>
            <a:ext cx="3488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5">
            <a:extLst>
              <a:ext uri="{FF2B5EF4-FFF2-40B4-BE49-F238E27FC236}">
                <a16:creationId xmlns:a16="http://schemas.microsoft.com/office/drawing/2014/main" id="{8C355752-8D68-6AA7-CF36-B3885CC76EEF}"/>
              </a:ext>
            </a:extLst>
          </p:cNvPr>
          <p:cNvGrpSpPr/>
          <p:nvPr/>
        </p:nvGrpSpPr>
        <p:grpSpPr>
          <a:xfrm>
            <a:off x="1314259" y="964984"/>
            <a:ext cx="5080" cy="555625"/>
            <a:chOff x="1314259" y="964984"/>
            <a:chExt cx="5080" cy="555625"/>
          </a:xfrm>
        </p:grpSpPr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15C5BF4D-6563-C520-711E-3D8C0818D0B9}"/>
                </a:ext>
              </a:extLst>
            </p:cNvPr>
            <p:cNvSpPr/>
            <p:nvPr/>
          </p:nvSpPr>
          <p:spPr>
            <a:xfrm>
              <a:off x="1316799" y="96752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0C5D9957-C8B7-15AC-C11A-B180CAB5C867}"/>
                </a:ext>
              </a:extLst>
            </p:cNvPr>
            <p:cNvSpPr/>
            <p:nvPr/>
          </p:nvSpPr>
          <p:spPr>
            <a:xfrm>
              <a:off x="1316799" y="11509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2A2B6FB2-EF06-F7DB-F9CD-8000380880CF}"/>
                </a:ext>
              </a:extLst>
            </p:cNvPr>
            <p:cNvSpPr/>
            <p:nvPr/>
          </p:nvSpPr>
          <p:spPr>
            <a:xfrm>
              <a:off x="1316799" y="133443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9">
            <a:extLst>
              <a:ext uri="{FF2B5EF4-FFF2-40B4-BE49-F238E27FC236}">
                <a16:creationId xmlns:a16="http://schemas.microsoft.com/office/drawing/2014/main" id="{344F2B8E-193C-E420-6F12-F4006F7C74AD}"/>
              </a:ext>
            </a:extLst>
          </p:cNvPr>
          <p:cNvSpPr txBox="1"/>
          <p:nvPr/>
        </p:nvSpPr>
        <p:spPr>
          <a:xfrm>
            <a:off x="2979775" y="931415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5E1B92AD-6D6D-0E09-17F4-CAB0C4965286}"/>
              </a:ext>
            </a:extLst>
          </p:cNvPr>
          <p:cNvSpPr txBox="1"/>
          <p:nvPr/>
        </p:nvSpPr>
        <p:spPr>
          <a:xfrm>
            <a:off x="2555722" y="954186"/>
            <a:ext cx="3422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B1EBC143-1B62-F404-71CC-E994EC0CD643}"/>
              </a:ext>
            </a:extLst>
          </p:cNvPr>
          <p:cNvSpPr txBox="1"/>
          <p:nvPr/>
        </p:nvSpPr>
        <p:spPr>
          <a:xfrm>
            <a:off x="2979775" y="1114879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D13687DB-6EA9-98D2-6FE6-2DD06F7C314A}"/>
              </a:ext>
            </a:extLst>
          </p:cNvPr>
          <p:cNvSpPr txBox="1"/>
          <p:nvPr/>
        </p:nvSpPr>
        <p:spPr>
          <a:xfrm>
            <a:off x="1331785" y="954186"/>
            <a:ext cx="7766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800" i="1" spc="-37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505FE168-ED12-3040-6470-2CD965D3B3D7}"/>
              </a:ext>
            </a:extLst>
          </p:cNvPr>
          <p:cNvSpPr txBox="1"/>
          <p:nvPr/>
        </p:nvSpPr>
        <p:spPr>
          <a:xfrm>
            <a:off x="2151976" y="954186"/>
            <a:ext cx="34734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 algn="just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EE6D3F1B-46CE-864E-8060-7B4C0106EC04}"/>
              </a:ext>
            </a:extLst>
          </p:cNvPr>
          <p:cNvSpPr txBox="1"/>
          <p:nvPr/>
        </p:nvSpPr>
        <p:spPr>
          <a:xfrm>
            <a:off x="2628620" y="1298331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E3138C0D-E10D-F712-C158-5CE110CF4BBA}"/>
              </a:ext>
            </a:extLst>
          </p:cNvPr>
          <p:cNvSpPr txBox="1"/>
          <p:nvPr/>
        </p:nvSpPr>
        <p:spPr>
          <a:xfrm>
            <a:off x="943089" y="87632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6F98BFD7-EA24-CB01-A90A-D29C39E56441}"/>
              </a:ext>
            </a:extLst>
          </p:cNvPr>
          <p:cNvSpPr/>
          <p:nvPr/>
        </p:nvSpPr>
        <p:spPr>
          <a:xfrm>
            <a:off x="1316799" y="1517904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E9657F2B-54C1-27E0-D945-8EF7E121EF98}"/>
              </a:ext>
            </a:extLst>
          </p:cNvPr>
          <p:cNvSpPr txBox="1"/>
          <p:nvPr/>
        </p:nvSpPr>
        <p:spPr>
          <a:xfrm>
            <a:off x="1344485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8DA88B9B-A18B-DA23-37B9-C20232FE1B71}"/>
              </a:ext>
            </a:extLst>
          </p:cNvPr>
          <p:cNvSpPr txBox="1"/>
          <p:nvPr/>
        </p:nvSpPr>
        <p:spPr>
          <a:xfrm>
            <a:off x="1748231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19">
            <a:extLst>
              <a:ext uri="{FF2B5EF4-FFF2-40B4-BE49-F238E27FC236}">
                <a16:creationId xmlns:a16="http://schemas.microsoft.com/office/drawing/2014/main" id="{E651E3A5-5BC0-C22E-A9E2-312D00E19D64}"/>
              </a:ext>
            </a:extLst>
          </p:cNvPr>
          <p:cNvSpPr txBox="1"/>
          <p:nvPr/>
        </p:nvSpPr>
        <p:spPr>
          <a:xfrm>
            <a:off x="2151976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8E57F708-6B22-FFEA-05C8-EF8BD3C28322}"/>
              </a:ext>
            </a:extLst>
          </p:cNvPr>
          <p:cNvSpPr txBox="1"/>
          <p:nvPr/>
        </p:nvSpPr>
        <p:spPr>
          <a:xfrm>
            <a:off x="2628620" y="1481795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6FB885EA-154D-6BD4-211A-C0E3F0458624}"/>
              </a:ext>
            </a:extLst>
          </p:cNvPr>
          <p:cNvSpPr txBox="1"/>
          <p:nvPr/>
        </p:nvSpPr>
        <p:spPr>
          <a:xfrm>
            <a:off x="1082751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8" name="object 22">
            <a:extLst>
              <a:ext uri="{FF2B5EF4-FFF2-40B4-BE49-F238E27FC236}">
                <a16:creationId xmlns:a16="http://schemas.microsoft.com/office/drawing/2014/main" id="{8178D99A-1519-8FEA-762B-297C4506D0F6}"/>
              </a:ext>
            </a:extLst>
          </p:cNvPr>
          <p:cNvGrpSpPr/>
          <p:nvPr/>
        </p:nvGrpSpPr>
        <p:grpSpPr>
          <a:xfrm>
            <a:off x="1314272" y="1701368"/>
            <a:ext cx="5080" cy="611505"/>
            <a:chOff x="1314272" y="1701368"/>
            <a:chExt cx="5080" cy="611505"/>
          </a:xfrm>
        </p:grpSpPr>
        <p:sp>
          <p:nvSpPr>
            <p:cNvPr id="49" name="object 23">
              <a:extLst>
                <a:ext uri="{FF2B5EF4-FFF2-40B4-BE49-F238E27FC236}">
                  <a16:creationId xmlns:a16="http://schemas.microsoft.com/office/drawing/2014/main" id="{3A254240-8047-3AF5-7255-4636E61AEF27}"/>
                </a:ext>
              </a:extLst>
            </p:cNvPr>
            <p:cNvSpPr/>
            <p:nvPr/>
          </p:nvSpPr>
          <p:spPr>
            <a:xfrm>
              <a:off x="1316799" y="1701368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4">
              <a:extLst>
                <a:ext uri="{FF2B5EF4-FFF2-40B4-BE49-F238E27FC236}">
                  <a16:creationId xmlns:a16="http://schemas.microsoft.com/office/drawing/2014/main" id="{EB9B31FB-D359-69EC-FEED-CEC863334F20}"/>
                </a:ext>
              </a:extLst>
            </p:cNvPr>
            <p:cNvSpPr/>
            <p:nvPr/>
          </p:nvSpPr>
          <p:spPr>
            <a:xfrm>
              <a:off x="1316799" y="194584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00933D37-3595-7F9C-0155-9B07E2248123}"/>
                </a:ext>
              </a:extLst>
            </p:cNvPr>
            <p:cNvSpPr/>
            <p:nvPr/>
          </p:nvSpPr>
          <p:spPr>
            <a:xfrm>
              <a:off x="1316799" y="212930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26">
            <a:extLst>
              <a:ext uri="{FF2B5EF4-FFF2-40B4-BE49-F238E27FC236}">
                <a16:creationId xmlns:a16="http://schemas.microsoft.com/office/drawing/2014/main" id="{7F263E2C-2683-32E3-6663-CAF618D0D936}"/>
              </a:ext>
            </a:extLst>
          </p:cNvPr>
          <p:cNvSpPr txBox="1"/>
          <p:nvPr/>
        </p:nvSpPr>
        <p:spPr>
          <a:xfrm>
            <a:off x="1487855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48ECA0C3-5529-A2B6-62E5-B15CF689C85F}"/>
              </a:ext>
            </a:extLst>
          </p:cNvPr>
          <p:cNvSpPr txBox="1"/>
          <p:nvPr/>
        </p:nvSpPr>
        <p:spPr>
          <a:xfrm>
            <a:off x="1891601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B56A71DD-62F9-B3EF-3EEF-E1ABD0F39720}"/>
              </a:ext>
            </a:extLst>
          </p:cNvPr>
          <p:cNvSpPr txBox="1"/>
          <p:nvPr/>
        </p:nvSpPr>
        <p:spPr>
          <a:xfrm>
            <a:off x="2295347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29">
            <a:extLst>
              <a:ext uri="{FF2B5EF4-FFF2-40B4-BE49-F238E27FC236}">
                <a16:creationId xmlns:a16="http://schemas.microsoft.com/office/drawing/2014/main" id="{201D831D-2225-739E-A01E-566D1711BA0A}"/>
              </a:ext>
            </a:extLst>
          </p:cNvPr>
          <p:cNvSpPr txBox="1"/>
          <p:nvPr/>
        </p:nvSpPr>
        <p:spPr>
          <a:xfrm>
            <a:off x="2295347" y="1726270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30">
            <a:extLst>
              <a:ext uri="{FF2B5EF4-FFF2-40B4-BE49-F238E27FC236}">
                <a16:creationId xmlns:a16="http://schemas.microsoft.com/office/drawing/2014/main" id="{A3A5D22D-CDAE-93CE-28D0-38D17AFF9158}"/>
              </a:ext>
            </a:extLst>
          </p:cNvPr>
          <p:cNvSpPr txBox="1"/>
          <p:nvPr/>
        </p:nvSpPr>
        <p:spPr>
          <a:xfrm>
            <a:off x="1013523" y="1726270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3B9ECFBE-6538-C260-94A4-A94F8C11D4D6}"/>
              </a:ext>
            </a:extLst>
          </p:cNvPr>
          <p:cNvSpPr txBox="1"/>
          <p:nvPr/>
        </p:nvSpPr>
        <p:spPr>
          <a:xfrm>
            <a:off x="1407782" y="1726270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886713"/>
            <a:ext cx="4412615" cy="258445"/>
          </a:xfrm>
          <a:custGeom>
            <a:avLst/>
            <a:gdLst/>
            <a:ahLst/>
            <a:cxnLst/>
            <a:rect l="l" t="t" r="r" b="b"/>
            <a:pathLst>
              <a:path w="4412615" h="2584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58300"/>
                </a:lnTo>
                <a:lnTo>
                  <a:pt x="4412395" y="258300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528" y="879269"/>
            <a:ext cx="33134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500" spc="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00" spc="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400" i="1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10)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1132357"/>
            <a:ext cx="4412615" cy="1052195"/>
            <a:chOff x="97827" y="1132357"/>
            <a:chExt cx="4412615" cy="10521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132357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1176628"/>
              <a:ext cx="4412615" cy="1007744"/>
            </a:xfrm>
            <a:custGeom>
              <a:avLst/>
              <a:gdLst/>
              <a:ahLst/>
              <a:cxnLst/>
              <a:rect l="l" t="t" r="r" b="b"/>
              <a:pathLst>
                <a:path w="4412615" h="1007744">
                  <a:moveTo>
                    <a:pt x="4412395" y="0"/>
                  </a:moveTo>
                  <a:lnTo>
                    <a:pt x="0" y="0"/>
                  </a:lnTo>
                  <a:lnTo>
                    <a:pt x="0" y="956768"/>
                  </a:lnTo>
                  <a:lnTo>
                    <a:pt x="4008" y="976492"/>
                  </a:lnTo>
                  <a:lnTo>
                    <a:pt x="14922" y="992645"/>
                  </a:lnTo>
                  <a:lnTo>
                    <a:pt x="31075" y="1003559"/>
                  </a:lnTo>
                  <a:lnTo>
                    <a:pt x="50800" y="1007568"/>
                  </a:lnTo>
                  <a:lnTo>
                    <a:pt x="4361594" y="1007568"/>
                  </a:lnTo>
                  <a:lnTo>
                    <a:pt x="4381319" y="1003559"/>
                  </a:lnTo>
                  <a:lnTo>
                    <a:pt x="4397472" y="992645"/>
                  </a:lnTo>
                  <a:lnTo>
                    <a:pt x="4408386" y="976492"/>
                  </a:lnTo>
                  <a:lnTo>
                    <a:pt x="4412395" y="956768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7810" y="12146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7810" y="13980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27810" y="1157662"/>
          <a:ext cx="3082925" cy="41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273685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427810" y="1581531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5978" y="1536254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×</a:t>
            </a:r>
            <a:r>
              <a:rPr sz="8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0908" y="1545422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5940" algn="l"/>
              </a:tabLst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981" y="1123401"/>
            <a:ext cx="19939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7810" y="1764982"/>
            <a:ext cx="0" cy="191770"/>
          </a:xfrm>
          <a:custGeom>
            <a:avLst/>
            <a:gdLst/>
            <a:ahLst/>
            <a:cxnLst/>
            <a:rect l="l" t="t" r="r" b="b"/>
            <a:pathLst>
              <a:path h="191769">
                <a:moveTo>
                  <a:pt x="0" y="191325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0212" y="1728886"/>
            <a:ext cx="251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9272" y="1719705"/>
            <a:ext cx="422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3819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2" baseline="381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37981" y="185545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932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79041" y="1831846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9227" y="191571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27810" y="1956308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20381" y="1920199"/>
            <a:ext cx="797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499332" y="1574064"/>
          <a:ext cx="41275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marR="55244" algn="ctr">
                        <a:lnSpc>
                          <a:spcPts val="1310"/>
                        </a:lnSpc>
                      </a:pPr>
                      <a:r>
                        <a:rPr sz="12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60960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60960" algn="ctr">
                        <a:lnSpc>
                          <a:spcPts val="133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3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15442" y="2189175"/>
            <a:ext cx="3643629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1041235"/>
            <a:ext cx="4372610" cy="1278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cases:</a:t>
            </a:r>
            <a:endParaRPr sz="1200">
              <a:latin typeface="Arial"/>
              <a:cs typeface="Arial"/>
            </a:endParaRPr>
          </a:p>
          <a:p>
            <a:pPr marL="335280" marR="4953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1st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Routh’s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with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ϵ</a:t>
            </a:r>
            <a:r>
              <a:rPr sz="12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proceed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further.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complications,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will not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pursue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further.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See,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"Automatic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Systems",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by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Kuo,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7th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ed.,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pp.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339-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340.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65" dirty="0"/>
              <a:t>origin</a:t>
            </a:r>
            <a:r>
              <a:rPr spc="10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i="1" spc="-12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265" dirty="0"/>
              <a:t>+</a:t>
            </a:r>
            <a:r>
              <a:rPr spc="-120" dirty="0"/>
              <a:t> </a:t>
            </a:r>
            <a:r>
              <a:rPr dirty="0"/>
              <a:t>1)</a:t>
            </a:r>
            <a:r>
              <a:rPr spc="-45" dirty="0"/>
              <a:t> </a:t>
            </a:r>
            <a:r>
              <a:rPr spc="265" dirty="0"/>
              <a:t>=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110" dirty="0">
                <a:latin typeface="Arial"/>
                <a:cs typeface="Arial"/>
              </a:rPr>
              <a:t> </a:t>
            </a:r>
            <a:r>
              <a:rPr spc="-30" dirty="0"/>
              <a:t>(</a:t>
            </a:r>
            <a:r>
              <a:rPr i="1" spc="-3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spc="55" dirty="0"/>
              <a:t>(</a:t>
            </a:r>
            <a:r>
              <a:rPr i="1" spc="55" dirty="0">
                <a:latin typeface="Arial"/>
                <a:cs typeface="Arial"/>
              </a:rPr>
              <a:t>k</a:t>
            </a:r>
            <a:r>
              <a:rPr spc="55" dirty="0"/>
              <a:t>)</a:t>
            </a:r>
            <a:r>
              <a:rPr i="1" spc="55" dirty="0">
                <a:latin typeface="Times New Roman"/>
                <a:cs typeface="Times New Roman"/>
              </a:rPr>
              <a:t>,</a:t>
            </a:r>
            <a:r>
              <a:rPr i="1" spc="-140" dirty="0">
                <a:latin typeface="Times New Roman"/>
                <a:cs typeface="Times New Roman"/>
              </a:rPr>
              <a:t> </a:t>
            </a:r>
            <a:r>
              <a:rPr i="1" spc="40" dirty="0">
                <a:latin typeface="Arial"/>
                <a:cs typeface="Arial"/>
              </a:rPr>
              <a:t>k</a:t>
            </a:r>
            <a:r>
              <a:rPr spc="40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042" y="890661"/>
            <a:ext cx="4180204" cy="177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558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follows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analogously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nonlinear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varying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200" dirty="0">
              <a:latin typeface="Arial"/>
              <a:cs typeface="Arial"/>
            </a:endParaRPr>
          </a:p>
          <a:p>
            <a:pPr marL="338455" algn="ctr">
              <a:lnSpc>
                <a:spcPct val="100000"/>
              </a:lnSpc>
              <a:spcBef>
                <a:spcPts val="120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equilibrium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20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332105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Libertinus Serif"/>
                <a:cs typeface="Libertinus Serif"/>
              </a:rPr>
              <a:t>∀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generality,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assumed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equilibrium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2830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114" dirty="0">
                <a:solidFill>
                  <a:srgbClr val="7F7F7F"/>
                </a:solidFill>
              </a:rPr>
              <a:t> </a:t>
            </a:r>
            <a:r>
              <a:rPr sz="1200" spc="-30" dirty="0">
                <a:solidFill>
                  <a:srgbClr val="7F7F7F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7F7F7F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45409"/>
            <a:ext cx="4022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37706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E5E5E5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7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7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origin</a:t>
            </a:r>
            <a:r>
              <a:rPr sz="1700" spc="-10" dirty="0">
                <a:solidFill>
                  <a:srgbClr val="E5E5E5"/>
                </a:solidFill>
                <a:latin typeface="Arial"/>
                <a:cs typeface="Arial"/>
              </a:rPr>
              <a:t> for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120" dirty="0">
                <a:solidFill>
                  <a:srgbClr val="E5E5E5"/>
                </a:solidFill>
                <a:latin typeface="Arial"/>
                <a:cs typeface="Arial"/>
              </a:rPr>
              <a:t>x</a:t>
            </a:r>
            <a:r>
              <a:rPr sz="1700" i="1" spc="-3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(</a:t>
            </a:r>
            <a:r>
              <a:rPr sz="1700" i="1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700" i="1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+</a:t>
            </a:r>
            <a:r>
              <a:rPr sz="1700" spc="-1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1)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95" dirty="0">
                <a:solidFill>
                  <a:srgbClr val="E5E5E5"/>
                </a:solidFill>
                <a:latin typeface="Arial"/>
                <a:cs typeface="Arial"/>
              </a:rPr>
              <a:t>Ax</a:t>
            </a:r>
            <a:r>
              <a:rPr sz="1700" i="1" spc="-3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E5E5E5"/>
                </a:solidFill>
                <a:latin typeface="Arial"/>
                <a:cs typeface="Arial"/>
              </a:rPr>
              <a:t>(</a:t>
            </a:r>
            <a:r>
              <a:rPr sz="1700" i="1" spc="40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700" spc="40" dirty="0">
                <a:solidFill>
                  <a:srgbClr val="E5E5E5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53970"/>
              </p:ext>
            </p:extLst>
          </p:nvPr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985519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6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 for </a:t>
                      </a:r>
                      <a:r>
                        <a:rPr sz="12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all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 but for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63675" marR="233045" indent="-424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3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multiplicity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4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87630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4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4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0680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5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119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2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2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200" i="0" spc="8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(such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Schur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42" y="425450"/>
            <a:ext cx="4171315" cy="8737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14" dirty="0">
                <a:solidFill>
                  <a:srgbClr val="FFFFFF"/>
                </a:solidFill>
                <a:latin typeface="Libertinus Serif"/>
                <a:cs typeface="Libertinus Serif"/>
              </a:rPr>
              <a:t>|</a:t>
            </a:r>
            <a:r>
              <a:rPr sz="1200" i="1" spc="114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72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114" dirty="0">
                <a:solidFill>
                  <a:srgbClr val="FFFFFF"/>
                </a:solidFill>
                <a:latin typeface="Libertinus Serif"/>
                <a:cs typeface="Libertinus Serif"/>
              </a:rPr>
              <a:t>|</a:t>
            </a:r>
            <a:r>
              <a:rPr sz="1200" i="1" spc="-3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disk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validates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left-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bilinear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maps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left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613" y="1471294"/>
            <a:ext cx="1731010" cy="1743710"/>
            <a:chOff x="182613" y="1471294"/>
            <a:chExt cx="1731010" cy="1743710"/>
          </a:xfrm>
        </p:grpSpPr>
        <p:sp>
          <p:nvSpPr>
            <p:cNvPr id="6" name="object 6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ln w="15183">
              <a:solidFill>
                <a:srgbClr val="CCE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153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190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35276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8672" y="1478915"/>
            <a:ext cx="3065145" cy="1731010"/>
            <a:chOff x="1008672" y="1478915"/>
            <a:chExt cx="3065145" cy="1731010"/>
          </a:xfrm>
        </p:grpSpPr>
        <p:sp>
          <p:nvSpPr>
            <p:cNvPr id="12" name="object 12"/>
            <p:cNvSpPr/>
            <p:nvPr/>
          </p:nvSpPr>
          <p:spPr>
            <a:xfrm>
              <a:off x="1049172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672" y="1478915"/>
              <a:ext cx="81000" cy="10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09" y="0"/>
                  </a:move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864019" y="432009"/>
                  </a:move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close/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5201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5239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095292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8720" y="1478915"/>
            <a:ext cx="81280" cy="1731010"/>
            <a:chOff x="3168720" y="1478915"/>
            <a:chExt cx="81280" cy="1731010"/>
          </a:xfrm>
        </p:grpSpPr>
        <p:sp>
          <p:nvSpPr>
            <p:cNvPr id="20" name="object 20"/>
            <p:cNvSpPr/>
            <p:nvPr/>
          </p:nvSpPr>
          <p:spPr>
            <a:xfrm>
              <a:off x="3209220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720" y="1478915"/>
              <a:ext cx="81000" cy="1080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88542" y="1369616"/>
            <a:ext cx="2785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233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930" y="1448813"/>
            <a:ext cx="263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7890" algn="l"/>
              </a:tabLst>
            </a:pPr>
            <a:r>
              <a:rPr sz="1200" i="1" spc="-55" dirty="0">
                <a:latin typeface="Arial"/>
                <a:cs typeface="Arial"/>
              </a:rPr>
              <a:t>s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plane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0561" y="218499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81182" y="1870424"/>
            <a:ext cx="1080135" cy="81280"/>
            <a:chOff x="1481182" y="1870424"/>
            <a:chExt cx="1080135" cy="81280"/>
          </a:xfrm>
        </p:grpSpPr>
        <p:sp>
          <p:nvSpPr>
            <p:cNvPr id="26" name="object 26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698256" y="2027452"/>
            <a:ext cx="204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9753" y="1864700"/>
            <a:ext cx="1268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800" i="1" spc="89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0" baseline="-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104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1+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800" i="1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aseline="-20833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30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i="1" spc="75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0" baseline="-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104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z</a:t>
            </a:r>
            <a:r>
              <a:rPr sz="800" i="1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800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3640" y="2007616"/>
            <a:ext cx="334645" cy="3790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800" i="1" spc="-4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i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endParaRPr sz="800" dirty="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9"/>
              </a:spcBef>
            </a:pPr>
            <a:r>
              <a:rPr sz="1200" i="1" spc="7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42" y="1093848"/>
            <a:ext cx="3512185" cy="3797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3204" marR="43180" indent="-193040">
              <a:lnSpc>
                <a:spcPts val="1350"/>
              </a:lnSpc>
              <a:spcBef>
                <a:spcPts val="21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5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10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10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4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Routh-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Hurwitz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test: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523100" y="1476576"/>
                <a:ext cx="4144150" cy="51507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6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650" spc="172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apply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bilinear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</a:t>
                </a:r>
                <a:endParaRPr lang="en-US" sz="1100" spc="-10" dirty="0">
                  <a:solidFill>
                    <a:srgbClr val="FFFFFF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solidFill>
                      <a:schemeClr val="bg1"/>
                    </a:solidFill>
                    <a:cs typeface="Arial"/>
                  </a:rPr>
                  <a:t>    </a:t>
                </a:r>
                <a:r>
                  <a:rPr lang="ar-AE" altLang="zh-CN" sz="1100" b="0" dirty="0">
                    <a:solidFill>
                      <a:schemeClr val="bg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+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+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=:</m:t>
                    </m:r>
                    <m:f>
                      <m:f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  <m:sup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1476576"/>
                <a:ext cx="4144150" cy="515077"/>
              </a:xfrm>
              <a:prstGeom prst="rect">
                <a:avLst/>
              </a:prstGeom>
              <a:blipFill>
                <a:blip r:embed="rId2"/>
                <a:stretch>
                  <a:fillRect l="-1324" t="-10588" b="-7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523099" y="1995805"/>
                <a:ext cx="3686951" cy="44185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650" baseline="7575" dirty="0">
                    <a:solidFill>
                      <a:schemeClr val="bg1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650" spc="150" baseline="7575" dirty="0">
                    <a:solidFill>
                      <a:schemeClr val="bg1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apply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Routh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test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to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solidFill>
                      <a:schemeClr val="bg1"/>
                    </a:solidFill>
                    <a:cs typeface="Arial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9" y="1995805"/>
                <a:ext cx="3686951" cy="441852"/>
              </a:xfrm>
              <a:prstGeom prst="rect">
                <a:avLst/>
              </a:prstGeom>
              <a:blipFill>
                <a:blip r:embed="rId3"/>
                <a:stretch>
                  <a:fillRect l="-1488" t="-20548" b="-82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2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692289"/>
            <a:ext cx="4412615" cy="258445"/>
          </a:xfrm>
          <a:custGeom>
            <a:avLst/>
            <a:gdLst/>
            <a:ahLst/>
            <a:cxnLst/>
            <a:rect l="l" t="t" r="r" b="b"/>
            <a:pathLst>
              <a:path w="4412615" h="2584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58300"/>
                </a:lnTo>
                <a:lnTo>
                  <a:pt x="4412395" y="258300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528" y="684832"/>
            <a:ext cx="322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i="1" spc="-7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400" i="1" spc="-4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5)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937933"/>
            <a:ext cx="4412615" cy="114300"/>
            <a:chOff x="97827" y="937933"/>
            <a:chExt cx="4412615" cy="114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937933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982209"/>
              <a:ext cx="4412615" cy="69850"/>
            </a:xfrm>
            <a:custGeom>
              <a:avLst/>
              <a:gdLst/>
              <a:ahLst/>
              <a:cxnLst/>
              <a:rect l="l" t="t" r="r" b="b"/>
              <a:pathLst>
                <a:path w="4412615" h="69850">
                  <a:moveTo>
                    <a:pt x="4412395" y="0"/>
                  </a:moveTo>
                  <a:lnTo>
                    <a:pt x="0" y="0"/>
                  </a:lnTo>
                  <a:lnTo>
                    <a:pt x="0" y="18931"/>
                  </a:lnTo>
                  <a:lnTo>
                    <a:pt x="4008" y="38656"/>
                  </a:lnTo>
                  <a:lnTo>
                    <a:pt x="14922" y="54809"/>
                  </a:lnTo>
                  <a:lnTo>
                    <a:pt x="31075" y="65723"/>
                  </a:lnTo>
                  <a:lnTo>
                    <a:pt x="50800" y="69732"/>
                  </a:lnTo>
                  <a:lnTo>
                    <a:pt x="4361594" y="69732"/>
                  </a:lnTo>
                  <a:lnTo>
                    <a:pt x="4381319" y="65723"/>
                  </a:lnTo>
                  <a:lnTo>
                    <a:pt x="4397472" y="54809"/>
                  </a:lnTo>
                  <a:lnTo>
                    <a:pt x="4408386" y="38656"/>
                  </a:lnTo>
                  <a:lnTo>
                    <a:pt x="4412395" y="189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99819" y="1268678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7" baseline="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32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4" baseline="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42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i="1" spc="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5217" y="11296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7185" y="1110893"/>
            <a:ext cx="979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042" y="1136990"/>
            <a:ext cx="42678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301750" algn="l"/>
              </a:tabLst>
            </a:pPr>
            <a:r>
              <a:rPr sz="1800" baseline="6944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6944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0" dirty="0">
                <a:solidFill>
                  <a:srgbClr val="FFFFFF"/>
                </a:solidFill>
                <a:latin typeface="Libertinus Serif"/>
                <a:cs typeface="Libertinus Serif"/>
              </a:rPr>
              <a:t>|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600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1+</a:t>
            </a:r>
            <a:r>
              <a:rPr sz="6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600" i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" y="1381312"/>
            <a:ext cx="4001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7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12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4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17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312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442" y="1640685"/>
            <a:ext cx="9975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13509" y="1844840"/>
            <a:ext cx="5080" cy="555625"/>
            <a:chOff x="1513509" y="1844840"/>
            <a:chExt cx="5080" cy="555625"/>
          </a:xfrm>
        </p:grpSpPr>
        <p:sp>
          <p:nvSpPr>
            <p:cNvPr id="16" name="object 16"/>
            <p:cNvSpPr/>
            <p:nvPr/>
          </p:nvSpPr>
          <p:spPr>
            <a:xfrm>
              <a:off x="1516049" y="184738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6049" y="203084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6049" y="221430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70520" y="1756179"/>
            <a:ext cx="69151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9905">
              <a:lnSpc>
                <a:spcPct val="100000"/>
              </a:lnSpc>
              <a:spcBef>
                <a:spcPts val="95"/>
              </a:spcBef>
            </a:pPr>
            <a:r>
              <a:rPr sz="1800" i="1" spc="-89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9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80645">
              <a:lnSpc>
                <a:spcPts val="1225"/>
              </a:lnSpc>
              <a:spcBef>
                <a:spcPts val="440"/>
              </a:spcBef>
              <a:tabLst>
                <a:tab pos="31115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  <a:p>
            <a:pPr marL="50800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16049" y="2397772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59825" y="1811271"/>
            <a:ext cx="38417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40970">
              <a:lnSpc>
                <a:spcPts val="1405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890"/>
              </a:lnSpc>
            </a:pP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3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×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760"/>
              </a:lnSpc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40970">
              <a:lnSpc>
                <a:spcPts val="1275"/>
              </a:lnSpc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5623" y="1811271"/>
            <a:ext cx="76390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  <a:tabLst>
                <a:tab pos="605790" algn="l"/>
              </a:tabLst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2742" y="2663428"/>
            <a:ext cx="42195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 first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200" i="1" spc="3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747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Finite</a:t>
            </a:r>
            <a:r>
              <a:rPr spc="-15" dirty="0"/>
              <a:t> </a:t>
            </a:r>
            <a:r>
              <a:rPr spc="-120" dirty="0"/>
              <a:t>dimensional</a:t>
            </a:r>
            <a:r>
              <a:rPr dirty="0"/>
              <a:t> </a:t>
            </a:r>
            <a:r>
              <a:rPr spc="-85" dirty="0"/>
              <a:t>vector</a:t>
            </a:r>
            <a:r>
              <a:rPr spc="-5" dirty="0"/>
              <a:t> </a:t>
            </a:r>
            <a:r>
              <a:rPr spc="-95" dirty="0"/>
              <a:t>norms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828" y="1111225"/>
            <a:ext cx="422783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75" dirty="0">
                <a:solidFill>
                  <a:srgbClr val="FFFFFF"/>
                </a:solidFill>
                <a:latin typeface="Libertinus Serif"/>
                <a:cs typeface="Libertinus Serif"/>
              </a:rPr>
              <a:t>∈</a:t>
            </a:r>
            <a:r>
              <a:rPr sz="1200" i="1" spc="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norm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space: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function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assigns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valued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260" y="1555341"/>
            <a:ext cx="2430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length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842" y="179890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250440" algn="l"/>
                    <a:tab pos="2863850" algn="l"/>
                  </a:tabLst>
                </a:pP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e.g.,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2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Euclidean)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norm:</a:t>
                </a:r>
                <a:r>
                  <a:rPr lang="en-US" sz="1200" spc="1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p>
                        </m:sSup>
                        <m:r>
                          <a:rPr lang="zh-CN" alt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rad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+⋯+</m:t>
                        </m:r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  <a:blipFill>
                <a:blip r:embed="rId2"/>
                <a:stretch>
                  <a:fillRect l="-2000" t="-2632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7"/>
              <p:cNvSpPr txBox="1"/>
              <p:nvPr/>
            </p:nvSpPr>
            <p:spPr>
              <a:xfrm>
                <a:off x="110528" y="2036137"/>
                <a:ext cx="2588895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default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set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notes:</a:t>
                </a:r>
                <a:r>
                  <a:rPr lang="en-US" sz="1200" spc="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</m:e>
                    </m:d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036137"/>
                <a:ext cx="2588895" cy="196849"/>
              </a:xfrm>
              <a:prstGeom prst="rect">
                <a:avLst/>
              </a:prstGeom>
              <a:blipFill>
                <a:blip r:embed="rId3"/>
                <a:stretch>
                  <a:fillRect l="-2118" t="-21875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78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40" dirty="0"/>
              <a:t> </a:t>
            </a:r>
            <a:r>
              <a:rPr spc="-65" dirty="0"/>
              <a:t>state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51431" y="1857121"/>
            <a:ext cx="1105535" cy="238125"/>
            <a:chOff x="1751431" y="1857121"/>
            <a:chExt cx="1105535" cy="238125"/>
          </a:xfrm>
        </p:grpSpPr>
        <p:sp>
          <p:nvSpPr>
            <p:cNvPr id="5" name="object 5"/>
            <p:cNvSpPr/>
            <p:nvPr/>
          </p:nvSpPr>
          <p:spPr>
            <a:xfrm>
              <a:off x="1751431" y="1859648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3958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4045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1431" y="2092452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72428" y="819566"/>
                <a:ext cx="3626485" cy="193527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-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order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unforced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29944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33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baseline="-13888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state/point</a:t>
                </a:r>
                <a:r>
                  <a:rPr lang="en-US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spc="24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one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825500" algn="ctr">
                  <a:lnSpc>
                    <a:spcPct val="100000"/>
                  </a:lnSpc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∀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condition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must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satisfied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8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≥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starts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state,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it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stays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819566"/>
                <a:ext cx="3626485" cy="1935273"/>
              </a:xfrm>
              <a:prstGeom prst="rect">
                <a:avLst/>
              </a:prstGeom>
              <a:blipFill>
                <a:blip r:embed="rId2"/>
                <a:stretch>
                  <a:fillRect l="-504" t="-2201" r="-1008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549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50" dirty="0"/>
              <a:t> </a:t>
            </a:r>
            <a:r>
              <a:rPr spc="-75" dirty="0"/>
              <a:t>state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85" dirty="0"/>
              <a:t>linear</a:t>
            </a:r>
            <a:r>
              <a:rPr spc="-30" dirty="0"/>
              <a:t> </a:t>
            </a:r>
            <a:r>
              <a:rPr spc="-105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1102370"/>
                <a:ext cx="3742690" cy="120173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313815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-1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-1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34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7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spc="18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always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singular,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multiple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exist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02370"/>
                <a:ext cx="3742690" cy="1201739"/>
              </a:xfrm>
              <a:prstGeom prst="rect">
                <a:avLst/>
              </a:prstGeom>
              <a:blipFill>
                <a:blip r:embed="rId2"/>
                <a:stretch>
                  <a:fillRect l="-1466" t="-3553" r="-1140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dirty="0"/>
              <a:t> </a:t>
            </a:r>
            <a:r>
              <a:rPr spc="-55" dirty="0"/>
              <a:t>definition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35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of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(s.i.L)</a:t>
                </a:r>
                <a:r>
                  <a:rPr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13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gives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8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≥</a:t>
                </a:r>
                <a:r>
                  <a:rPr sz="1200" i="1" spc="2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  <a:blipFill>
                <a:blip r:embed="rId2"/>
                <a:stretch>
                  <a:fillRect l="-1293" t="-8511" r="-158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2606" y="1495145"/>
            <a:ext cx="1450975" cy="925830"/>
            <a:chOff x="1592606" y="1495145"/>
            <a:chExt cx="1450975" cy="925830"/>
          </a:xfrm>
        </p:grpSpPr>
        <p:sp>
          <p:nvSpPr>
            <p:cNvPr id="5" name="object 5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3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3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787520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787519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561" y="1688724"/>
              <a:ext cx="79036" cy="125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467" y="1577142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781" y="184214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247" y="2009520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495145"/>
              <a:ext cx="1450975" cy="906144"/>
            </a:xfrm>
            <a:custGeom>
              <a:avLst/>
              <a:gdLst/>
              <a:ahLst/>
              <a:cxnLst/>
              <a:rect l="l" t="t" r="r" b="b"/>
              <a:pathLst>
                <a:path w="1450975" h="906144">
                  <a:moveTo>
                    <a:pt x="1450555" y="489978"/>
                  </a:moveTo>
                  <a:lnTo>
                    <a:pt x="1448231" y="488810"/>
                  </a:lnTo>
                  <a:lnTo>
                    <a:pt x="1436611" y="482981"/>
                  </a:lnTo>
                  <a:lnTo>
                    <a:pt x="1436598" y="488797"/>
                  </a:lnTo>
                  <a:lnTo>
                    <a:pt x="705789" y="487629"/>
                  </a:lnTo>
                  <a:lnTo>
                    <a:pt x="1010970" y="195173"/>
                  </a:lnTo>
                  <a:lnTo>
                    <a:pt x="1019009" y="203568"/>
                  </a:lnTo>
                  <a:lnTo>
                    <a:pt x="1026439" y="182765"/>
                  </a:lnTo>
                  <a:lnTo>
                    <a:pt x="1032116" y="166852"/>
                  </a:lnTo>
                  <a:lnTo>
                    <a:pt x="994879" y="178384"/>
                  </a:lnTo>
                  <a:lnTo>
                    <a:pt x="1002931" y="186778"/>
                  </a:lnTo>
                  <a:lnTo>
                    <a:pt x="698538" y="478497"/>
                  </a:lnTo>
                  <a:lnTo>
                    <a:pt x="698538" y="13423"/>
                  </a:lnTo>
                  <a:lnTo>
                    <a:pt x="704354" y="13423"/>
                  </a:lnTo>
                  <a:lnTo>
                    <a:pt x="703186" y="11099"/>
                  </a:lnTo>
                  <a:lnTo>
                    <a:pt x="700493" y="11099"/>
                  </a:lnTo>
                  <a:lnTo>
                    <a:pt x="700493" y="0"/>
                  </a:lnTo>
                  <a:lnTo>
                    <a:pt x="694258" y="0"/>
                  </a:lnTo>
                  <a:lnTo>
                    <a:pt x="694258" y="11430"/>
                  </a:lnTo>
                  <a:lnTo>
                    <a:pt x="690765" y="11430"/>
                  </a:lnTo>
                  <a:lnTo>
                    <a:pt x="690765" y="13970"/>
                  </a:lnTo>
                  <a:lnTo>
                    <a:pt x="696214" y="13970"/>
                  </a:lnTo>
                  <a:lnTo>
                    <a:pt x="696214" y="480720"/>
                  </a:lnTo>
                  <a:lnTo>
                    <a:pt x="693356" y="483450"/>
                  </a:lnTo>
                  <a:lnTo>
                    <a:pt x="696214" y="486435"/>
                  </a:lnTo>
                  <a:lnTo>
                    <a:pt x="696214" y="487603"/>
                  </a:lnTo>
                  <a:lnTo>
                    <a:pt x="0" y="486486"/>
                  </a:lnTo>
                  <a:lnTo>
                    <a:pt x="0" y="488810"/>
                  </a:lnTo>
                  <a:lnTo>
                    <a:pt x="696214" y="489940"/>
                  </a:lnTo>
                  <a:lnTo>
                    <a:pt x="696214" y="906081"/>
                  </a:lnTo>
                  <a:lnTo>
                    <a:pt x="698538" y="906081"/>
                  </a:lnTo>
                  <a:lnTo>
                    <a:pt x="698538" y="489940"/>
                  </a:lnTo>
                  <a:lnTo>
                    <a:pt x="699566" y="489953"/>
                  </a:lnTo>
                  <a:lnTo>
                    <a:pt x="701395" y="491845"/>
                  </a:lnTo>
                  <a:lnTo>
                    <a:pt x="703364" y="489953"/>
                  </a:lnTo>
                  <a:lnTo>
                    <a:pt x="1436598" y="491121"/>
                  </a:lnTo>
                  <a:lnTo>
                    <a:pt x="1436598" y="496925"/>
                  </a:lnTo>
                  <a:lnTo>
                    <a:pt x="1448257" y="491121"/>
                  </a:lnTo>
                  <a:lnTo>
                    <a:pt x="1450555" y="489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9352" y="1829362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655889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78752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78751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6927" y="2541764"/>
            <a:ext cx="33743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s.i.L: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30" dirty="0">
                <a:solidFill>
                  <a:srgbClr val="FFFFFF"/>
                </a:solidFill>
                <a:latin typeface="Arial"/>
                <a:cs typeface="Arial"/>
              </a:rPr>
              <a:t>δ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10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100" i="1" spc="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ϵ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Libertinus Serif"/>
                <a:cs typeface="Libertinus Serif"/>
              </a:rPr>
              <a:t>∀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270" dirty="0">
                <a:solidFill>
                  <a:srgbClr val="FFFFFF"/>
                </a:solidFill>
                <a:latin typeface="Libertinus Serif"/>
                <a:cs typeface="Libertinus Serif"/>
              </a:rPr>
              <a:t>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Asymptotic</a:t>
            </a:r>
            <a:r>
              <a:rPr spc="-30" dirty="0"/>
              <a:t> </a:t>
            </a:r>
            <a:r>
              <a:rPr spc="-40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asymptotically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it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 the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Lyapunov,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5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3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1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gives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  <a:blipFill>
                <a:blip r:embed="rId2"/>
                <a:stretch>
                  <a:fillRect l="-1357" t="-671" r="-905" b="-9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1591446" y="1622768"/>
            <a:ext cx="1452245" cy="995680"/>
            <a:chOff x="1591446" y="1622768"/>
            <a:chExt cx="1452245" cy="995680"/>
          </a:xfrm>
        </p:grpSpPr>
        <p:sp>
          <p:nvSpPr>
            <p:cNvPr id="6" name="object 6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4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4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467" y="1704877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6996" y="181645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446" y="1928039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622767"/>
              <a:ext cx="1450975" cy="906780"/>
            </a:xfrm>
            <a:custGeom>
              <a:avLst/>
              <a:gdLst/>
              <a:ahLst/>
              <a:cxnLst/>
              <a:rect l="l" t="t" r="r" b="b"/>
              <a:pathLst>
                <a:path w="1450975" h="906780">
                  <a:moveTo>
                    <a:pt x="1450555" y="490080"/>
                  </a:moveTo>
                  <a:lnTo>
                    <a:pt x="1448231" y="488924"/>
                  </a:lnTo>
                  <a:lnTo>
                    <a:pt x="1436611" y="483082"/>
                  </a:lnTo>
                  <a:lnTo>
                    <a:pt x="1436598" y="488911"/>
                  </a:lnTo>
                  <a:lnTo>
                    <a:pt x="705789" y="487743"/>
                  </a:lnTo>
                  <a:lnTo>
                    <a:pt x="1010970" y="195287"/>
                  </a:lnTo>
                  <a:lnTo>
                    <a:pt x="1019009" y="203682"/>
                  </a:lnTo>
                  <a:lnTo>
                    <a:pt x="1026439" y="182867"/>
                  </a:lnTo>
                  <a:lnTo>
                    <a:pt x="1032116" y="166966"/>
                  </a:lnTo>
                  <a:lnTo>
                    <a:pt x="994879" y="178498"/>
                  </a:lnTo>
                  <a:lnTo>
                    <a:pt x="1002931" y="186893"/>
                  </a:lnTo>
                  <a:lnTo>
                    <a:pt x="698538" y="478612"/>
                  </a:lnTo>
                  <a:lnTo>
                    <a:pt x="698538" y="13538"/>
                  </a:lnTo>
                  <a:lnTo>
                    <a:pt x="704354" y="13538"/>
                  </a:lnTo>
                  <a:lnTo>
                    <a:pt x="703186" y="11214"/>
                  </a:lnTo>
                  <a:lnTo>
                    <a:pt x="700443" y="11214"/>
                  </a:lnTo>
                  <a:lnTo>
                    <a:pt x="700443" y="0"/>
                  </a:lnTo>
                  <a:lnTo>
                    <a:pt x="694309" y="0"/>
                  </a:lnTo>
                  <a:lnTo>
                    <a:pt x="694309" y="11430"/>
                  </a:lnTo>
                  <a:lnTo>
                    <a:pt x="690816" y="11430"/>
                  </a:lnTo>
                  <a:lnTo>
                    <a:pt x="690816" y="13970"/>
                  </a:lnTo>
                  <a:lnTo>
                    <a:pt x="696214" y="13970"/>
                  </a:lnTo>
                  <a:lnTo>
                    <a:pt x="696214" y="480834"/>
                  </a:lnTo>
                  <a:lnTo>
                    <a:pt x="693356" y="483565"/>
                  </a:lnTo>
                  <a:lnTo>
                    <a:pt x="696214" y="486549"/>
                  </a:lnTo>
                  <a:lnTo>
                    <a:pt x="696214" y="487718"/>
                  </a:lnTo>
                  <a:lnTo>
                    <a:pt x="0" y="486600"/>
                  </a:lnTo>
                  <a:lnTo>
                    <a:pt x="0" y="488924"/>
                  </a:lnTo>
                  <a:lnTo>
                    <a:pt x="696214" y="490042"/>
                  </a:lnTo>
                  <a:lnTo>
                    <a:pt x="696214" y="906183"/>
                  </a:lnTo>
                  <a:lnTo>
                    <a:pt x="698538" y="906183"/>
                  </a:lnTo>
                  <a:lnTo>
                    <a:pt x="698538" y="490042"/>
                  </a:lnTo>
                  <a:lnTo>
                    <a:pt x="699554" y="490054"/>
                  </a:lnTo>
                  <a:lnTo>
                    <a:pt x="701395" y="491959"/>
                  </a:lnTo>
                  <a:lnTo>
                    <a:pt x="703376" y="490054"/>
                  </a:lnTo>
                  <a:lnTo>
                    <a:pt x="1436598" y="491223"/>
                  </a:lnTo>
                  <a:lnTo>
                    <a:pt x="1436598" y="497039"/>
                  </a:lnTo>
                  <a:lnTo>
                    <a:pt x="1448257" y="491223"/>
                  </a:lnTo>
                  <a:lnTo>
                    <a:pt x="1450555" y="49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9352" y="1957097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783623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0679" y="1943149"/>
              <a:ext cx="378460" cy="269875"/>
            </a:xfrm>
            <a:custGeom>
              <a:avLst/>
              <a:gdLst/>
              <a:ahLst/>
              <a:cxnLst/>
              <a:rect l="l" t="t" r="r" b="b"/>
              <a:pathLst>
                <a:path w="378460" h="269875">
                  <a:moveTo>
                    <a:pt x="350107" y="0"/>
                  </a:moveTo>
                  <a:lnTo>
                    <a:pt x="374461" y="40698"/>
                  </a:lnTo>
                  <a:lnTo>
                    <a:pt x="378112" y="72898"/>
                  </a:lnTo>
                  <a:lnTo>
                    <a:pt x="375387" y="91531"/>
                  </a:lnTo>
                  <a:lnTo>
                    <a:pt x="355882" y="137624"/>
                  </a:lnTo>
                  <a:lnTo>
                    <a:pt x="334307" y="156584"/>
                  </a:lnTo>
                  <a:lnTo>
                    <a:pt x="322212" y="167371"/>
                  </a:lnTo>
                  <a:lnTo>
                    <a:pt x="310553" y="180665"/>
                  </a:lnTo>
                  <a:lnTo>
                    <a:pt x="298675" y="195267"/>
                  </a:lnTo>
                  <a:lnTo>
                    <a:pt x="284619" y="209868"/>
                  </a:lnTo>
                  <a:lnTo>
                    <a:pt x="242122" y="235584"/>
                  </a:lnTo>
                  <a:lnTo>
                    <a:pt x="183062" y="257813"/>
                  </a:lnTo>
                  <a:lnTo>
                    <a:pt x="128470" y="268601"/>
                  </a:lnTo>
                  <a:lnTo>
                    <a:pt x="102537" y="269363"/>
                  </a:lnTo>
                  <a:lnTo>
                    <a:pt x="78346" y="267947"/>
                  </a:lnTo>
                  <a:lnTo>
                    <a:pt x="38682" y="260319"/>
                  </a:lnTo>
                  <a:lnTo>
                    <a:pt x="1416" y="237110"/>
                  </a:lnTo>
                  <a:lnTo>
                    <a:pt x="0" y="227303"/>
                  </a:lnTo>
                  <a:lnTo>
                    <a:pt x="4031" y="216188"/>
                  </a:lnTo>
                  <a:lnTo>
                    <a:pt x="10242" y="205074"/>
                  </a:lnTo>
                  <a:lnTo>
                    <a:pt x="15364" y="195267"/>
                  </a:lnTo>
                  <a:lnTo>
                    <a:pt x="18851" y="187149"/>
                  </a:lnTo>
                  <a:lnTo>
                    <a:pt x="22338" y="180011"/>
                  </a:lnTo>
                  <a:lnTo>
                    <a:pt x="25824" y="173528"/>
                  </a:lnTo>
                  <a:lnTo>
                    <a:pt x="29311" y="167371"/>
                  </a:lnTo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4853" y="1981628"/>
              <a:ext cx="307975" cy="92075"/>
            </a:xfrm>
            <a:custGeom>
              <a:avLst/>
              <a:gdLst/>
              <a:ahLst/>
              <a:cxnLst/>
              <a:rect l="l" t="t" r="r" b="b"/>
              <a:pathLst>
                <a:path w="307975" h="92075">
                  <a:moveTo>
                    <a:pt x="286664" y="84909"/>
                  </a:moveTo>
                  <a:lnTo>
                    <a:pt x="284829" y="91637"/>
                  </a:lnTo>
                  <a:lnTo>
                    <a:pt x="307765" y="87049"/>
                  </a:lnTo>
                  <a:lnTo>
                    <a:pt x="306398" y="85826"/>
                  </a:lnTo>
                  <a:lnTo>
                    <a:pt x="290027" y="85826"/>
                  </a:lnTo>
                  <a:lnTo>
                    <a:pt x="286664" y="84909"/>
                  </a:lnTo>
                  <a:close/>
                </a:path>
                <a:path w="307975" h="92075">
                  <a:moveTo>
                    <a:pt x="288499" y="78181"/>
                  </a:moveTo>
                  <a:lnTo>
                    <a:pt x="286664" y="84909"/>
                  </a:lnTo>
                  <a:lnTo>
                    <a:pt x="290027" y="85826"/>
                  </a:lnTo>
                  <a:lnTo>
                    <a:pt x="291862" y="79098"/>
                  </a:lnTo>
                  <a:lnTo>
                    <a:pt x="288499" y="78181"/>
                  </a:lnTo>
                  <a:close/>
                </a:path>
                <a:path w="307975" h="92075">
                  <a:moveTo>
                    <a:pt x="290333" y="71452"/>
                  </a:moveTo>
                  <a:lnTo>
                    <a:pt x="288499" y="78181"/>
                  </a:lnTo>
                  <a:lnTo>
                    <a:pt x="291862" y="79098"/>
                  </a:lnTo>
                  <a:lnTo>
                    <a:pt x="290027" y="85826"/>
                  </a:lnTo>
                  <a:lnTo>
                    <a:pt x="306398" y="85826"/>
                  </a:lnTo>
                  <a:lnTo>
                    <a:pt x="290333" y="71452"/>
                  </a:lnTo>
                  <a:close/>
                </a:path>
                <a:path w="307975" h="92075">
                  <a:moveTo>
                    <a:pt x="1835" y="0"/>
                  </a:moveTo>
                  <a:lnTo>
                    <a:pt x="0" y="6727"/>
                  </a:lnTo>
                  <a:lnTo>
                    <a:pt x="286664" y="84909"/>
                  </a:lnTo>
                  <a:lnTo>
                    <a:pt x="288499" y="78181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1456" y="1858301"/>
              <a:ext cx="79036" cy="8368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2629" y="1870206"/>
              <a:ext cx="99060" cy="46990"/>
            </a:xfrm>
            <a:custGeom>
              <a:avLst/>
              <a:gdLst/>
              <a:ahLst/>
              <a:cxnLst/>
              <a:rect l="l" t="t" r="r" b="b"/>
              <a:pathLst>
                <a:path w="99060" h="46989">
                  <a:moveTo>
                    <a:pt x="15109" y="27191"/>
                  </a:moveTo>
                  <a:lnTo>
                    <a:pt x="0" y="45047"/>
                  </a:lnTo>
                  <a:lnTo>
                    <a:pt x="23350" y="46421"/>
                  </a:lnTo>
                  <a:lnTo>
                    <a:pt x="21191" y="41384"/>
                  </a:lnTo>
                  <a:lnTo>
                    <a:pt x="17398" y="41384"/>
                  </a:lnTo>
                  <a:lnTo>
                    <a:pt x="14651" y="34975"/>
                  </a:lnTo>
                  <a:lnTo>
                    <a:pt x="17856" y="33601"/>
                  </a:lnTo>
                  <a:lnTo>
                    <a:pt x="15109" y="27191"/>
                  </a:lnTo>
                  <a:close/>
                </a:path>
                <a:path w="99060" h="46989">
                  <a:moveTo>
                    <a:pt x="17856" y="33601"/>
                  </a:moveTo>
                  <a:lnTo>
                    <a:pt x="14651" y="34975"/>
                  </a:lnTo>
                  <a:lnTo>
                    <a:pt x="17398" y="41384"/>
                  </a:lnTo>
                  <a:lnTo>
                    <a:pt x="20603" y="40011"/>
                  </a:lnTo>
                  <a:lnTo>
                    <a:pt x="17856" y="33601"/>
                  </a:lnTo>
                  <a:close/>
                </a:path>
                <a:path w="99060" h="46989">
                  <a:moveTo>
                    <a:pt x="20603" y="40011"/>
                  </a:moveTo>
                  <a:lnTo>
                    <a:pt x="17398" y="41384"/>
                  </a:lnTo>
                  <a:lnTo>
                    <a:pt x="21191" y="41384"/>
                  </a:lnTo>
                  <a:lnTo>
                    <a:pt x="20603" y="40011"/>
                  </a:lnTo>
                  <a:close/>
                </a:path>
                <a:path w="99060" h="46989">
                  <a:moveTo>
                    <a:pt x="96259" y="0"/>
                  </a:moveTo>
                  <a:lnTo>
                    <a:pt x="17856" y="33601"/>
                  </a:lnTo>
                  <a:lnTo>
                    <a:pt x="20603" y="40011"/>
                  </a:lnTo>
                  <a:lnTo>
                    <a:pt x="99007" y="6409"/>
                  </a:lnTo>
                  <a:lnTo>
                    <a:pt x="962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446" y="2416207"/>
              <a:ext cx="306848" cy="813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11039" y="2110521"/>
              <a:ext cx="365125" cy="337820"/>
            </a:xfrm>
            <a:custGeom>
              <a:avLst/>
              <a:gdLst/>
              <a:ahLst/>
              <a:cxnLst/>
              <a:rect l="l" t="t" r="r" b="b"/>
              <a:pathLst>
                <a:path w="365125" h="337819">
                  <a:moveTo>
                    <a:pt x="347265" y="11628"/>
                  </a:moveTo>
                  <a:lnTo>
                    <a:pt x="0" y="332181"/>
                  </a:lnTo>
                  <a:lnTo>
                    <a:pt x="4730" y="337305"/>
                  </a:lnTo>
                  <a:lnTo>
                    <a:pt x="351995" y="16752"/>
                  </a:lnTo>
                  <a:lnTo>
                    <a:pt x="347265" y="11628"/>
                  </a:lnTo>
                  <a:close/>
                </a:path>
                <a:path w="365125" h="337819">
                  <a:moveTo>
                    <a:pt x="361498" y="9263"/>
                  </a:moveTo>
                  <a:lnTo>
                    <a:pt x="349827" y="9263"/>
                  </a:lnTo>
                  <a:lnTo>
                    <a:pt x="354558" y="14387"/>
                  </a:lnTo>
                  <a:lnTo>
                    <a:pt x="351995" y="16752"/>
                  </a:lnTo>
                  <a:lnTo>
                    <a:pt x="356725" y="21877"/>
                  </a:lnTo>
                  <a:lnTo>
                    <a:pt x="361498" y="9263"/>
                  </a:lnTo>
                  <a:close/>
                </a:path>
                <a:path w="365125" h="337819">
                  <a:moveTo>
                    <a:pt x="349827" y="9263"/>
                  </a:moveTo>
                  <a:lnTo>
                    <a:pt x="347265" y="11628"/>
                  </a:lnTo>
                  <a:lnTo>
                    <a:pt x="351995" y="16752"/>
                  </a:lnTo>
                  <a:lnTo>
                    <a:pt x="354558" y="14387"/>
                  </a:lnTo>
                  <a:lnTo>
                    <a:pt x="349827" y="9263"/>
                  </a:lnTo>
                  <a:close/>
                </a:path>
                <a:path w="365125" h="337819">
                  <a:moveTo>
                    <a:pt x="365003" y="0"/>
                  </a:moveTo>
                  <a:lnTo>
                    <a:pt x="342535" y="6504"/>
                  </a:lnTo>
                  <a:lnTo>
                    <a:pt x="347265" y="11628"/>
                  </a:lnTo>
                  <a:lnTo>
                    <a:pt x="349827" y="9263"/>
                  </a:lnTo>
                  <a:lnTo>
                    <a:pt x="361498" y="9263"/>
                  </a:lnTo>
                  <a:lnTo>
                    <a:pt x="365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93" y="2541735"/>
              <a:ext cx="334743" cy="7671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01599" y="2739236"/>
            <a:ext cx="3804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i.s.L: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30" dirty="0">
                <a:solidFill>
                  <a:srgbClr val="FFFFFF"/>
                </a:solidFill>
                <a:latin typeface="Arial"/>
                <a:cs typeface="Arial"/>
              </a:rPr>
              <a:t>δ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10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100" i="1" spc="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-170" dirty="0">
                <a:solidFill>
                  <a:srgbClr val="FFFFFF"/>
                </a:solidFill>
                <a:latin typeface="Libertinus Serif"/>
                <a:cs typeface="Libertinus Serif"/>
              </a:rPr>
              <a:t>→</a:t>
            </a:r>
            <a:r>
              <a:rPr sz="1100" i="1" spc="2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0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2830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</a:rPr>
              <a:t>1.</a:t>
            </a:r>
            <a:r>
              <a:rPr sz="1200" spc="114" dirty="0">
                <a:solidFill>
                  <a:srgbClr val="191919"/>
                </a:solidFill>
              </a:rPr>
              <a:t> </a:t>
            </a:r>
            <a:r>
              <a:rPr sz="1200" spc="-30" dirty="0">
                <a:solidFill>
                  <a:srgbClr val="191919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191919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191919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45409"/>
            <a:ext cx="4022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dirty="0"/>
              <a:t>8</a:t>
            </a:r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concluded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immediately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based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):</a:t>
                </a:r>
                <a:endParaRPr sz="1200" dirty="0">
                  <a:latin typeface="Arial"/>
                  <a:cs typeface="Arial"/>
                </a:endParaRPr>
              </a:p>
              <a:p>
                <a:pPr marL="360680" marR="37719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involves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te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23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cos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24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sin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 marL="360680" marR="297180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involves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2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16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9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97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9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7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cos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θ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1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6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sin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θ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0;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l-GR" altLang="zh-CN" sz="12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i="1" spc="120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2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7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lang="en-US" altLang="zh-CN" sz="1200" i="1" spc="3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1;</a:t>
                </a:r>
                <a:r>
                  <a:rPr lang="el-GR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2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7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lang="en-US" altLang="zh-CN" sz="1200" i="1" spc="3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8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Libertinus Serif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Libertinus Serif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i="1" spc="8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  <a:blipFill>
                <a:blip r:embed="rId2"/>
                <a:stretch>
                  <a:fillRect l="-877" t="-2456" r="-146" b="-4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2244</Words>
  <Application>Microsoft Office PowerPoint</Application>
  <PresentationFormat>自定义</PresentationFormat>
  <Paragraphs>310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Apple Symbols</vt:lpstr>
      <vt:lpstr>Arial Unicode MS</vt:lpstr>
      <vt:lpstr>Hack</vt:lpstr>
      <vt:lpstr>Libertinus Serif</vt:lpstr>
      <vt:lpstr>Lucida Grande</vt:lpstr>
      <vt:lpstr>Arial</vt:lpstr>
      <vt:lpstr>Cambria Math</vt:lpstr>
      <vt:lpstr>Times New Roman</vt:lpstr>
      <vt:lpstr>Office Theme</vt:lpstr>
      <vt:lpstr>Linear Systems: Stability</vt:lpstr>
      <vt:lpstr>1. Definitions in Lyapunov stability analysis</vt:lpstr>
      <vt:lpstr>Finite dimensional vector norms</vt:lpstr>
      <vt:lpstr>Equilibrium state</vt:lpstr>
      <vt:lpstr>Equilibrium state of a linear system</vt:lpstr>
      <vt:lpstr>Lyapunov’s definition of stability</vt:lpstr>
      <vt:lpstr>Asymptotic stability</vt:lpstr>
      <vt:lpstr>1. Definitions in Lyapunov stability analysis</vt:lpstr>
      <vt:lpstr>Stability of LTI systems: method of eigenvalue/pole locations</vt:lpstr>
      <vt:lpstr>PowerPoint 演示文稿</vt:lpstr>
      <vt:lpstr>Example (Unstable moving mass)</vt:lpstr>
      <vt:lpstr>Example (Stable in the sense of Lyapunov)</vt:lpstr>
      <vt:lpstr>Routh-Hurwitz criterion</vt:lpstr>
      <vt:lpstr>Routh-Hurwitz criterion</vt:lpstr>
      <vt:lpstr>The Routh Array</vt:lpstr>
      <vt:lpstr>The Routh Array</vt:lpstr>
      <vt:lpstr>The Routh Array</vt:lpstr>
      <vt:lpstr>The Routh Array</vt:lpstr>
      <vt:lpstr>Stability of the origin for x (k + 1) = f (x (k), k)</vt:lpstr>
      <vt:lpstr>PowerPoint 演示文稿</vt:lpstr>
      <vt:lpstr>Routh-Hurwitz criterion for DT LTI systems</vt:lpstr>
      <vt:lpstr>Routh-Hurwitz criterion for DT LTI systems</vt:lpstr>
      <vt:lpstr>Routh-Hurwitz criterion for DT LTI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2025-07-12T07:52:19Z</dcterms:created>
  <dcterms:modified xsi:type="dcterms:W3CDTF">2025-10-10T23:42:29Z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