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E7949-C854-4F52-981D-D59D5D53FD8B}" v="108" dt="2025-10-02T22:33:14.0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2T22:34:08.190" v="313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2T19:54:20.356" v="7" actId="207"/>
        <pc:sldMkLst>
          <pc:docMk/>
          <pc:sldMk cId="0" sldId="256"/>
        </pc:sldMkLst>
        <pc:spChg chg="del mod">
          <ac:chgData name="Shuan Cheng" userId="b14087c0-bac9-44dd-b3f8-5d50e1ee75e5" providerId="ADAL" clId="{75A9BF88-81BC-4677-82BB-DF96F3D360A6}" dt="2025-10-02T19:54:16.976" v="5" actId="478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19:54:20.356" v="7" actId="207"/>
          <ac:spMkLst>
            <pc:docMk/>
            <pc:sldMk cId="0" sldId="256"/>
            <ac:spMk id="8" creationId="{9D3519C4-81E4-80E3-CABE-30294784BAE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15:36.771" v="43" actId="207"/>
        <pc:sldMkLst>
          <pc:docMk/>
          <pc:sldMk cId="0" sldId="257"/>
        </pc:sldMkLst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2:19.982" v="15" actId="478"/>
          <ac:spMkLst>
            <pc:docMk/>
            <pc:sldMk cId="0" sldId="257"/>
            <ac:spMk id="15" creationId="{00000000-0000-0000-0000-000000000000}"/>
          </ac:spMkLst>
        </pc:spChg>
        <pc:spChg chg="add del mod ord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2:23.184" v="16" actId="478"/>
          <ac:spMkLst>
            <pc:docMk/>
            <pc:sldMk cId="0" sldId="257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1" creationId="{00000000-0000-0000-0000-000000000000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7" creationId="{762D917F-8C6F-C86F-7492-7C33605B8029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8" creationId="{66EB282C-1BCE-7C1D-2E3E-248AA8DC8025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9" creationId="{AA204551-243F-7CD1-970F-BF8025A5F307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0" creationId="{A0F558CB-7A5D-FC53-F6C3-AA320E4E6242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1" creationId="{34308DD6-399F-77C3-967B-1A63C60676C3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2" creationId="{C171072F-2FFD-9EBF-91A9-D8EF879CCE04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3" creationId="{BEA4BDA5-130F-5120-61AD-BB869FC8757E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4" creationId="{61781763-7F1E-CF5E-8D6D-68C49DCBD94A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5" creationId="{FB21765A-E092-161C-CDB2-5A7F32D38228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7" creationId="{D28562C7-46D5-EFCA-0FD4-49FFB74A4F3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8" creationId="{924D284A-91F9-FB71-6BF8-67D31634426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9" creationId="{931ECDD2-92E6-A258-1E21-A5FC2E5A9E0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0" creationId="{876C9FE1-FAEF-4D54-BAE0-AF41F1E297A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1" creationId="{D90DB8E6-D241-886D-DAAB-E18052EEB32A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2" creationId="{D02A626D-6B4A-E340-7874-ED06DA6F17A6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3" creationId="{4C6372BD-B668-9C06-D8CF-03EFA3FBF5E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4" creationId="{3584AF15-FD5B-33AC-F910-DB79FC51090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5" creationId="{3DCA7DC2-8435-252D-FE50-7ADF4E50A5A9}"/>
          </ac:spMkLst>
        </pc:spChg>
        <pc:spChg chg="add mod">
          <ac:chgData name="Shuan Cheng" userId="b14087c0-bac9-44dd-b3f8-5d50e1ee75e5" providerId="ADAL" clId="{75A9BF88-81BC-4677-82BB-DF96F3D360A6}" dt="2025-10-02T21:14:18.036" v="30" actId="207"/>
          <ac:spMkLst>
            <pc:docMk/>
            <pc:sldMk cId="0" sldId="257"/>
            <ac:spMk id="66" creationId="{5AE497DE-46C0-C73E-481B-1F46A675109C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68" creationId="{DC47DB5B-61C1-4829-41F8-2D15A4BF19FB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0" creationId="{48CB4355-BAF3-7560-F9C2-3081D054F8BA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1" creationId="{D1CF2C6F-CA7B-0D5F-DCB0-329C3EE8D2D5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2" creationId="{67CDAD22-C85D-F87E-A7C2-0247B0B9DCF6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3" creationId="{E0600FC4-CBAC-3EC1-4EE7-1E5BD45CE778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4" creationId="{2B46438E-EEC6-CCEA-8010-F522F568CC23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5" creationId="{DB8BE7AA-FE10-040C-1DE9-C8E854438527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6" creationId="{26423B4B-C17E-2CBA-A6D2-DA50E0B50C15}"/>
          </ac:spMkLst>
        </pc:spChg>
        <pc:spChg chg="add mod">
          <ac:chgData name="Shuan Cheng" userId="b14087c0-bac9-44dd-b3f8-5d50e1ee75e5" providerId="ADAL" clId="{75A9BF88-81BC-4677-82BB-DF96F3D360A6}" dt="2025-10-02T21:15:36.771" v="43" actId="207"/>
          <ac:spMkLst>
            <pc:docMk/>
            <pc:sldMk cId="0" sldId="257"/>
            <ac:spMk id="77" creationId="{C019604D-98BA-B124-5B93-C11741415D19}"/>
          </ac:spMkLst>
        </pc:spChg>
        <pc:grpChg chg="del mod ord">
          <ac:chgData name="Shuan Cheng" userId="b14087c0-bac9-44dd-b3f8-5d50e1ee75e5" providerId="ADAL" clId="{75A9BF88-81BC-4677-82BB-DF96F3D360A6}" dt="2025-10-02T21:12:35.554" v="17" actId="478"/>
          <ac:grpSpMkLst>
            <pc:docMk/>
            <pc:sldMk cId="0" sldId="257"/>
            <ac:grpSpMk id="1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10-02T21:13:19.762" v="22" actId="165"/>
          <ac:grpSpMkLst>
            <pc:docMk/>
            <pc:sldMk cId="0" sldId="257"/>
            <ac:grpSpMk id="46" creationId="{BC65ED96-C2E8-D0DD-63EA-D583405DCD69}"/>
          </ac:grpSpMkLst>
        </pc:grpChg>
        <pc:grpChg chg="add mod">
          <ac:chgData name="Shuan Cheng" userId="b14087c0-bac9-44dd-b3f8-5d50e1ee75e5" providerId="ADAL" clId="{75A9BF88-81BC-4677-82BB-DF96F3D360A6}" dt="2025-10-02T21:14:04.595" v="26"/>
          <ac:grpSpMkLst>
            <pc:docMk/>
            <pc:sldMk cId="0" sldId="257"/>
            <ac:grpSpMk id="56" creationId="{950FEA05-4F95-B841-D36A-1079F90EA2F4}"/>
          </ac:grpSpMkLst>
        </pc:grpChg>
        <pc:grpChg chg="add 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7" creationId="{DE1D0807-19DE-138C-AECC-96DFE8EAA86B}"/>
          </ac:grpSpMkLst>
        </pc:grpChg>
        <pc:grpChg chg="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9" creationId="{F005F9D4-1D12-2ED5-1A2C-C53E870D131A}"/>
          </ac:grpSpMkLst>
        </pc:grp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0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16:11.378" v="46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6:11.378" v="46" actId="207"/>
          <ac:spMkLst>
            <pc:docMk/>
            <pc:sldMk cId="0" sldId="258"/>
            <ac:spMk id="29" creationId="{5149F17F-E241-D693-E005-4F79FAF8C720}"/>
          </ac:spMkLst>
        </pc:sp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17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2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14.049" v="310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04.192" v="47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3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7" creationId="{64F507F4-D9A2-A2F3-AF87-6FA2F36B2328}"/>
          </ac:spMkLst>
        </pc:spChg>
        <pc:spChg chg="add mod">
          <ac:chgData name="Shuan Cheng" userId="b14087c0-bac9-44dd-b3f8-5d50e1ee75e5" providerId="ADAL" clId="{75A9BF88-81BC-4677-82BB-DF96F3D360A6}" dt="2025-10-02T22:33:11.084" v="308" actId="1076"/>
          <ac:spMkLst>
            <pc:docMk/>
            <pc:sldMk cId="0" sldId="259"/>
            <ac:spMk id="38" creationId="{8973A001-1A02-900E-AE17-DFB30AD1358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39" creationId="{B0EFFF87-6738-6143-50A6-58053A8863C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0" creationId="{DB759D06-C749-D86A-8369-31F95386EE54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2" creationId="{7CEC85B3-B864-17A6-ECFC-2D91C7943328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3" creationId="{9E85735D-A1C8-B621-B3FD-E24F452ED88D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5" creationId="{1448B923-4638-0AFD-872D-EAE474A7DF2C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6" creationId="{81DE8727-8998-86C2-0B7F-CC1DDE27B6A5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7" creationId="{3105537A-E5C4-4D21-2848-AEA0D778497A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8" creationId="{1743F56F-459F-370B-4227-F357D4B7B12B}"/>
          </ac:spMkLst>
        </pc:s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1" creationId="{85E8EF8C-1F20-9F4B-7A4F-EF9CE4D79078}"/>
          </ac:grpSpMkLst>
        </pc:gr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4" creationId="{7E42C8CD-7F1B-2255-330A-76B755542F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3:03.656" v="306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27" creationId="{961DD2DE-03C2-D9AD-63D6-EF3662E3F174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29" creationId="{4A87CB45-3802-B4EA-7BAE-38B50056BCBD}"/>
          </ac:spMkLst>
        </pc:spChg>
        <pc:spChg chg="del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0" creationId="{9C911D30-2865-FD02-23C4-B61C29289842}"/>
          </ac:spMkLst>
        </pc:spChg>
        <pc:spChg chg="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32" creationId="{715867D4-7D2D-A66A-37D2-88E4EA819F37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3" creationId="{9573874C-F114-8BE3-C6A7-9637D92D433C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4" creationId="{E39F7E86-B861-357B-34C5-978BB8CFD425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5" creationId="{CCA097AF-DC9C-B2E4-A3ED-856AA4A9A205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6" creationId="{076213A5-B691-86E6-E296-B67550A20701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7" creationId="{8B95505E-8226-6EF9-C796-FA0D3537709D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8" creationId="{AD269B39-83B2-7F48-3324-E5EF49C5529D}"/>
          </ac:spMkLst>
        </pc:spChg>
        <pc:spChg chg="del">
          <ac:chgData name="Shuan Cheng" userId="b14087c0-bac9-44dd-b3f8-5d50e1ee75e5" providerId="ADAL" clId="{75A9BF88-81BC-4677-82BB-DF96F3D360A6}" dt="2025-10-02T22:32:43.180" v="299" actId="478"/>
          <ac:spMkLst>
            <pc:docMk/>
            <pc:sldMk cId="0" sldId="260"/>
            <ac:spMk id="39" creationId="{B6EBC50D-5DFA-29F1-35EE-E1D39E4F56D6}"/>
          </ac:spMkLst>
        </pc:spChg>
        <pc:spChg chg="add del mod">
          <ac:chgData name="Shuan Cheng" userId="b14087c0-bac9-44dd-b3f8-5d50e1ee75e5" providerId="ADAL" clId="{75A9BF88-81BC-4677-82BB-DF96F3D360A6}" dt="2025-10-02T22:32:42.277" v="298" actId="478"/>
          <ac:spMkLst>
            <pc:docMk/>
            <pc:sldMk cId="0" sldId="260"/>
            <ac:spMk id="40" creationId="{60010174-83C2-0D10-A22F-0771EFA52270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41" creationId="{8E9D9104-F60F-0452-28CF-10C84E00D8F7}"/>
          </ac:spMkLst>
        </pc:spChg>
        <pc:spChg chg="mod">
          <ac:chgData name="Shuan Cheng" userId="b14087c0-bac9-44dd-b3f8-5d50e1ee75e5" providerId="ADAL" clId="{75A9BF88-81BC-4677-82BB-DF96F3D360A6}" dt="2025-10-02T21:24:57.869" v="66" actId="208"/>
          <ac:spMkLst>
            <pc:docMk/>
            <pc:sldMk cId="0" sldId="260"/>
            <ac:spMk id="43" creationId="{12ECCC99-8CB1-608E-E647-2C4563A20BBC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4" creationId="{61A2840B-6194-ABA4-020E-470C3060018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6" creationId="{86070E17-41CA-B288-F555-844AFF67E444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7" creationId="{11D7889D-7B88-B51B-11F1-971466E457C6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8" creationId="{A68836E7-FAFC-55A5-F310-02A8C395A02D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9" creationId="{58CE999D-5ECF-D6E4-44E3-916F2C34E1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1" creationId="{D1D2B62C-6EB2-BAD9-6989-B5A803400063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2" creationId="{519CA36D-4052-4680-4716-7A56F5C8E39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4" creationId="{08291DA2-3A1C-29CF-4F63-C7387D54AC97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7" creationId="{12696BCA-6C3C-78D4-8EB2-B8AB26A344FE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0" creationId="{9315F1E0-EFA6-EDD9-6F59-D248336DA74F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1" creationId="{C2B9D319-1728-73BF-9A45-CF3BAE5BF2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3" creationId="{11213B6F-7592-3767-7E36-2627DDA5CBC6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65" creationId="{6C33BB93-FCFB-31ED-94CF-D1A4014B6EAB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6" creationId="{A23860A0-BF0B-6346-23E1-C644B3DB5CE9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7" creationId="{604C01E6-7E63-2766-31B0-D596628A4806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8" creationId="{F2C9B5EB-5CB4-5C61-4F33-1BA1DAF2673C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9" creationId="{769AF80A-E190-989E-D0FF-DEC0DA6C90E2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0" creationId="{DD67A4A2-56BF-5F2A-B92A-B4FA3441AE10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1" creationId="{A5AC479C-352A-BAA2-99C8-A2223838E6AD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2" creationId="{1F4279E6-8CF6-F171-2EB1-132E7CE2C58C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4" creationId="{3B11A379-4723-91AA-DBF9-9B0142FB4179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5" creationId="{40AF3CF1-5AA1-95DA-93B2-FC5C01A02980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7" creationId="{FE475D65-DCB4-3CFD-A8DE-DAC2919B385D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8" creationId="{0FA2E2DF-9656-A1CA-8DB8-94A4FDE827D4}"/>
          </ac:spMkLst>
        </pc:spChg>
        <pc:spChg chg="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81" creationId="{10C777D3-7E48-53B1-C9DB-C13DC26DF050}"/>
          </ac:spMkLst>
        </pc:spChg>
        <pc:spChg chg="add mod">
          <ac:chgData name="Shuan Cheng" userId="b14087c0-bac9-44dd-b3f8-5d50e1ee75e5" providerId="ADAL" clId="{75A9BF88-81BC-4677-82BB-DF96F3D360A6}" dt="2025-10-02T21:31:04.620" v="84" actId="207"/>
          <ac:spMkLst>
            <pc:docMk/>
            <pc:sldMk cId="0" sldId="260"/>
            <ac:spMk id="82" creationId="{6E5DF40D-B13F-A03B-5095-C4A813422B1F}"/>
          </ac:spMkLst>
        </pc:spChg>
        <pc:spChg chg="add mod">
          <ac:chgData name="Shuan Cheng" userId="b14087c0-bac9-44dd-b3f8-5d50e1ee75e5" providerId="ADAL" clId="{75A9BF88-81BC-4677-82BB-DF96F3D360A6}" dt="2025-10-02T22:32:43.961" v="300"/>
          <ac:spMkLst>
            <pc:docMk/>
            <pc:sldMk cId="0" sldId="260"/>
            <ac:spMk id="83" creationId="{9765FFCC-A942-8421-A4BB-6491C78D8872}"/>
          </ac:spMkLst>
        </pc:spChg>
        <pc:spChg chg="add mod">
          <ac:chgData name="Shuan Cheng" userId="b14087c0-bac9-44dd-b3f8-5d50e1ee75e5" providerId="ADAL" clId="{75A9BF88-81BC-4677-82BB-DF96F3D360A6}" dt="2025-10-02T22:32:48.924" v="301" actId="1076"/>
          <ac:spMkLst>
            <pc:docMk/>
            <pc:sldMk cId="0" sldId="260"/>
            <ac:spMk id="84" creationId="{84D4E151-799A-00EE-E594-C7A3DB6715D9}"/>
          </ac:spMkLst>
        </pc:spChg>
        <pc:grpChg chg="mod">
          <ac:chgData name="Shuan Cheng" userId="b14087c0-bac9-44dd-b3f8-5d50e1ee75e5" providerId="ADAL" clId="{75A9BF88-81BC-4677-82BB-DF96F3D360A6}" dt="2025-10-02T22:33:03.656" v="306" actId="1076"/>
          <ac:grpSpMkLst>
            <pc:docMk/>
            <pc:sldMk cId="0" sldId="260"/>
            <ac:grpSpMk id="42" creationId="{16CB1D85-CB4B-C38B-655B-3079AB42969D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0" creationId="{57E20594-8D0B-8479-4D11-CB5D4E5193B3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3" creationId="{05824087-A1BF-74BC-B1DF-925B173A7CAE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6" creationId="{8713C3E0-D7A4-0681-D929-5FD963EBA8FA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3" creationId="{B2DDD282-B703-32FE-2AC7-7FB2E8AF6AAD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6" creationId="{038D8D03-77BB-9686-1AB0-0ACC190C0ACD}"/>
          </ac:grpSpMkLst>
        </pc:grpChg>
        <pc:graphicFrameChg chg="mod">
          <ac:chgData name="Shuan Cheng" userId="b14087c0-bac9-44dd-b3f8-5d50e1ee75e5" providerId="ADAL" clId="{75A9BF88-81BC-4677-82BB-DF96F3D360A6}" dt="2025-10-02T21:22:28.771" v="62" actId="1076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28" creationId="{F1791C19-F291-0322-4911-B3747175130A}"/>
          </ac:picMkLst>
        </pc:picChg>
        <pc:picChg chg="del mod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31" creationId="{39F4EEC5-D2C9-ECBF-AC90-A849195A1EE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58.329" v="31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4" creationId="{9B5D89A8-CC72-3384-F0E6-DFD916B2AF04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5" creationId="{54BC6832-3DE2-851B-1938-6AE02E35809B}"/>
          </ac:spMkLst>
        </pc:spChg>
        <pc:spChg chg="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6" creationId="{0EA2E94E-5172-B9F1-B4A2-33999087CFA7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7" creationId="{F1E9CCB9-D2DB-79A2-E6F3-3AA524F7B1A9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8" creationId="{E54463AC-5BB0-612B-805F-F1A917E49A3E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0" creationId="{32E25B82-C278-FE8A-DF43-C7BF1A37B6F2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1" creationId="{E40D12EB-918B-277F-4F60-2CB0C60F7C54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3" creationId="{6B4BB174-B14F-1E05-DA15-099151F8076D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4" creationId="{9574CE05-2A3A-122D-97F9-407886BBC1C0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6" creationId="{8A450043-34D3-BCC7-5B04-EF5AC29DA1DA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7" creationId="{422244AC-A52E-8390-B3C3-96815A3121CE}"/>
          </ac:spMkLst>
        </pc:spChg>
        <pc:spChg chg="add mod">
          <ac:chgData name="Shuan Cheng" userId="b14087c0-bac9-44dd-b3f8-5d50e1ee75e5" providerId="ADAL" clId="{75A9BF88-81BC-4677-82BB-DF96F3D360A6}" dt="2025-10-02T21:29:53.534" v="82" actId="207"/>
          <ac:spMkLst>
            <pc:docMk/>
            <pc:sldMk cId="0" sldId="261"/>
            <ac:spMk id="48" creationId="{DF365F5F-09AB-EC66-2312-DB0E231C69C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49" creationId="{4382FA64-BDF2-079B-98D7-15AF24D427B0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0" creationId="{34EAC1FF-75FC-BBDD-7530-E31314A3BB9A}"/>
          </ac:spMkLst>
        </pc:spChg>
        <pc:spChg chg="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1" creationId="{6D7AC718-02D1-D02A-A135-B78475A58B8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2" creationId="{607324DD-969E-0D03-24BB-6C5FCAE04A0E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3" creationId="{5E455119-B890-4756-96B4-9DD4C2C480C1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5" creationId="{F6916748-AD2C-3C62-C733-DEF6865443F7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6" creationId="{1199CBA1-1EF8-8C9C-4EDC-0847726A0653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8" creationId="{25C54F79-9BB7-EAB1-8063-58B4F94E4AD6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1" creationId="{5CCCABC9-5969-FE20-E8C4-02A8C78E5348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2" creationId="{56B81A94-FE04-D792-4F83-1E236918966B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63" creationId="{90B304A7-65D2-1A95-4775-CDC831CE5EBD}"/>
          </ac:spMkLst>
        </pc:s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39" creationId="{ADD0C99A-21EB-8C73-C351-79C96C8AE743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2" creationId="{6992AB98-AD79-D200-870C-E364B5BD725E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5" creationId="{35A9A5BE-F63C-DB2C-F08F-D8E9959535B2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4" creationId="{A2D039BD-7D55-4D52-98DD-4F113E93E6CE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7" creationId="{87155DA9-4689-8527-C9B9-E183E062AA24}"/>
          </ac:grpSpMkLst>
        </pc:grpChg>
        <pc:grpChg chg="mod">
          <ac:chgData name="Shuan Cheng" userId="b14087c0-bac9-44dd-b3f8-5d50e1ee75e5" providerId="ADAL" clId="{75A9BF88-81BC-4677-82BB-DF96F3D360A6}" dt="2025-10-02T22:33:58.329" v="311" actId="207"/>
          <ac:grpSpMkLst>
            <pc:docMk/>
            <pc:sldMk cId="0" sldId="261"/>
            <ac:grpSpMk id="60" creationId="{CEC22876-3283-1E44-E7AA-0885F1477835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4:03.003" v="312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7" creationId="{48F42747-FC88-7725-75CB-532941A4467D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8" creationId="{244C2F43-465C-16CF-4B63-C3D85DAAB01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9" creationId="{CA11F567-C4BD-5808-2C23-6C6890A0C82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0" creationId="{4EB45EFA-8CE1-4E1C-D1E5-5773743F6B86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2" creationId="{0A050FC0-82C1-D834-150A-3B36DDD4AEB3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3" creationId="{A27EAF44-E39D-4FEB-0B47-4321EDB87F0A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5" creationId="{DEF13974-1A96-ABF8-18E6-087E12D143F8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6" creationId="{F088B26A-87F7-3DF7-E10A-17F69A4C19B6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8" creationId="{1ED68E01-2DC5-FEEC-5F1F-91981A3D6D1B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9" creationId="{179B42C9-059B-52C7-BECA-CA43101128D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50" creationId="{2974EAF6-10DB-143D-1140-A71781DC1590}"/>
          </ac:spMkLst>
        </pc:spChg>
        <pc:spChg chg="add mod">
          <ac:chgData name="Shuan Cheng" userId="b14087c0-bac9-44dd-b3f8-5d50e1ee75e5" providerId="ADAL" clId="{75A9BF88-81BC-4677-82BB-DF96F3D360A6}" dt="2025-10-02T21:32:30.117" v="94" actId="207"/>
          <ac:spMkLst>
            <pc:docMk/>
            <pc:sldMk cId="0" sldId="262"/>
            <ac:spMk id="51" creationId="{CA915F24-6B7F-11D6-5576-329BB6800936}"/>
          </ac:spMkLst>
        </pc:spChg>
        <pc:grpChg chg="mod">
          <ac:chgData name="Shuan Cheng" userId="b14087c0-bac9-44dd-b3f8-5d50e1ee75e5" providerId="ADAL" clId="{75A9BF88-81BC-4677-82BB-DF96F3D360A6}" dt="2025-10-02T22:34:03.003" v="312" actId="207"/>
          <ac:grpSpMkLst>
            <pc:docMk/>
            <pc:sldMk cId="0" sldId="262"/>
            <ac:grpSpMk id="47" creationId="{CA4D5A93-B2D7-2ED6-089F-50012F21F68F}"/>
          </ac:grpSpMkLst>
        </pc:grpChg>
        <pc:graphicFrameChg chg="del">
          <ac:chgData name="Shuan Cheng" userId="b14087c0-bac9-44dd-b3f8-5d50e1ee75e5" providerId="ADAL" clId="{75A9BF88-81BC-4677-82BB-DF96F3D360A6}" dt="2025-10-02T21:32:00.191" v="88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2:34:08.190" v="313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49" creationId="{6BEC1693-8283-70AB-98BB-4A3D1260BE99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0" creationId="{B30500E0-2865-78B1-23C9-28FECCCB39B1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1" creationId="{6C5E6D4A-7477-249E-D684-9E93172BFBBB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2" creationId="{23A6977E-24C1-5D77-9A04-E388A7C371F6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3" creationId="{55322033-A447-B52B-A0F5-2C28EC8D9246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5" creationId="{FA9AFE2D-F9E6-6EFB-9D6D-9B1A1ECA7C7F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6" creationId="{3A9FC132-672E-CFA0-CA63-E608EF3946DE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8" creationId="{56BC69A7-910B-2C98-048E-7E0152C397B2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1" creationId="{47591EB0-B4C6-DBBD-4912-71E3BACB61AF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2" creationId="{6FD66F4D-4FBA-4580-FB71-31529D45B375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63" creationId="{173D40CA-1A23-4C01-334B-2F7DDF3F4288}"/>
          </ac:spMkLst>
        </pc:spChg>
        <pc:spChg chg="add mod">
          <ac:chgData name="Shuan Cheng" userId="b14087c0-bac9-44dd-b3f8-5d50e1ee75e5" providerId="ADAL" clId="{75A9BF88-81BC-4677-82BB-DF96F3D360A6}" dt="2025-10-02T21:33:58.732" v="97" actId="207"/>
          <ac:spMkLst>
            <pc:docMk/>
            <pc:sldMk cId="0" sldId="263"/>
            <ac:spMk id="64" creationId="{A65717D7-7C6F-95D3-7A7B-E1D0A485094E}"/>
          </ac:spMkLst>
        </pc:spChg>
        <pc:grpChg chg="mod">
          <ac:chgData name="Shuan Cheng" userId="b14087c0-bac9-44dd-b3f8-5d50e1ee75e5" providerId="ADAL" clId="{75A9BF88-81BC-4677-82BB-DF96F3D360A6}" dt="2025-10-02T22:34:08.190" v="313" actId="207"/>
          <ac:grpSpMkLst>
            <pc:docMk/>
            <pc:sldMk cId="0" sldId="263"/>
            <ac:grpSpMk id="60" creationId="{7A13CDA4-7406-AB53-530A-1DD1CB5FAA73}"/>
          </ac:grpSpMkLst>
        </pc:grpChg>
        <pc:graphicFrameChg chg="del">
          <ac:chgData name="Shuan Cheng" userId="b14087c0-bac9-44dd-b3f8-5d50e1ee75e5" providerId="ADAL" clId="{75A9BF88-81BC-4677-82BB-DF96F3D360A6}" dt="2025-10-02T21:32:05.282" v="90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5:35.763" v="120" actId="107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35:10.589" v="112" actId="478"/>
          <ac:spMkLst>
            <pc:docMk/>
            <pc:sldMk cId="0" sldId="264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4:54.602" v="104" actId="478"/>
          <ac:spMkLst>
            <pc:docMk/>
            <pc:sldMk cId="0" sldId="264"/>
            <ac:spMk id="7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4:18.642" v="100" actId="207"/>
          <ac:spMkLst>
            <pc:docMk/>
            <pc:sldMk cId="0" sldId="264"/>
            <ac:spMk id="100" creationId="{C4F42564-E4EB-02D7-3F84-AB7C009BC446}"/>
          </ac:spMkLst>
        </pc:spChg>
        <pc:spChg chg="add mod">
          <ac:chgData name="Shuan Cheng" userId="b14087c0-bac9-44dd-b3f8-5d50e1ee75e5" providerId="ADAL" clId="{75A9BF88-81BC-4677-82BB-DF96F3D360A6}" dt="2025-10-02T21:35:35.763" v="120" actId="1076"/>
          <ac:spMkLst>
            <pc:docMk/>
            <pc:sldMk cId="0" sldId="264"/>
            <ac:spMk id="102" creationId="{48855B34-8907-CEEE-1F9A-8C7446D3032C}"/>
          </ac:spMkLst>
        </pc:spChg>
        <pc:spChg chg="add mod">
          <ac:chgData name="Shuan Cheng" userId="b14087c0-bac9-44dd-b3f8-5d50e1ee75e5" providerId="ADAL" clId="{75A9BF88-81BC-4677-82BB-DF96F3D360A6}" dt="2025-10-02T21:35:09.797" v="111" actId="1076"/>
          <ac:spMkLst>
            <pc:docMk/>
            <pc:sldMk cId="0" sldId="264"/>
            <ac:spMk id="103" creationId="{03738FCF-F8DC-28FD-FCF6-E2B448583912}"/>
          </ac:spMkLst>
        </pc:spChg>
        <pc:spChg chg="add mod">
          <ac:chgData name="Shuan Cheng" userId="b14087c0-bac9-44dd-b3f8-5d50e1ee75e5" providerId="ADAL" clId="{75A9BF88-81BC-4677-82BB-DF96F3D360A6}" dt="2025-10-02T21:35:17.365" v="115" actId="14100"/>
          <ac:spMkLst>
            <pc:docMk/>
            <pc:sldMk cId="0" sldId="264"/>
            <ac:spMk id="104" creationId="{584F207A-D2B2-0F08-39D2-BCAC673A3C1E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5:53.708" v="123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5:53.708" v="123" actId="207"/>
          <ac:spMkLst>
            <pc:docMk/>
            <pc:sldMk cId="0" sldId="265"/>
            <ac:spMk id="51" creationId="{CE8FBEEE-B504-D473-C9E9-C519CC85EF8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6:26.783" v="127" actId="103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26.783" v="127" actId="1036"/>
          <ac:spMkLst>
            <pc:docMk/>
            <pc:sldMk cId="0" sldId="266"/>
            <ac:spMk id="63" creationId="{9C3C061C-192B-8F1C-2DC6-A2C251C0B494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8:42.534" v="150" actId="14100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4.045" v="133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9.375" v="136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3.778" v="131" actId="14100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8.083" v="132" actId="1076"/>
          <ac:spMkLst>
            <pc:docMk/>
            <pc:sldMk cId="0" sldId="267"/>
            <ac:spMk id="2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8:10.211" v="144" actId="14100"/>
          <ac:spMkLst>
            <pc:docMk/>
            <pc:sldMk cId="0" sldId="267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51.308" v="130" actId="207"/>
          <ac:spMkLst>
            <pc:docMk/>
            <pc:sldMk cId="0" sldId="267"/>
            <ac:spMk id="79" creationId="{0F29AD28-1884-EE5F-EF87-A12638D8B75C}"/>
          </ac:spMkLst>
        </pc:spChg>
        <pc:spChg chg="add mod">
          <ac:chgData name="Shuan Cheng" userId="b14087c0-bac9-44dd-b3f8-5d50e1ee75e5" providerId="ADAL" clId="{75A9BF88-81BC-4677-82BB-DF96F3D360A6}" dt="2025-10-02T21:38:34.957" v="147" actId="14100"/>
          <ac:spMkLst>
            <pc:docMk/>
            <pc:sldMk cId="0" sldId="267"/>
            <ac:spMk id="80" creationId="{E4A5AAAF-E2EF-8F5B-07E8-F90DA4212A6D}"/>
          </ac:spMkLst>
        </pc:spChg>
        <pc:spChg chg="add mod">
          <ac:chgData name="Shuan Cheng" userId="b14087c0-bac9-44dd-b3f8-5d50e1ee75e5" providerId="ADAL" clId="{75A9BF88-81BC-4677-82BB-DF96F3D360A6}" dt="2025-10-02T21:38:42.534" v="150" actId="14100"/>
          <ac:spMkLst>
            <pc:docMk/>
            <pc:sldMk cId="0" sldId="267"/>
            <ac:spMk id="81" creationId="{9C891FE0-2C66-FA94-1A46-AD6DD602194C}"/>
          </ac:spMkLst>
        </pc:spChg>
      </pc:sldChg>
      <pc:sldChg chg="modSp mod">
        <pc:chgData name="Shuan Cheng" userId="b14087c0-bac9-44dd-b3f8-5d50e1ee75e5" providerId="ADAL" clId="{75A9BF88-81BC-4677-82BB-DF96F3D360A6}" dt="2025-10-02T21:40:53.893" v="152" actId="1076"/>
        <pc:sldMkLst>
          <pc:docMk/>
          <pc:sldMk cId="0" sldId="268"/>
        </pc:sldMkLst>
        <pc:grpChg chg="mod">
          <ac:chgData name="Shuan Cheng" userId="b14087c0-bac9-44dd-b3f8-5d50e1ee75e5" providerId="ADAL" clId="{75A9BF88-81BC-4677-82BB-DF96F3D360A6}" dt="2025-10-02T21:40:53.893" v="152" actId="1076"/>
          <ac:grpSpMkLst>
            <pc:docMk/>
            <pc:sldMk cId="0" sldId="268"/>
            <ac:grpSpMk id="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41:25.155" v="155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25.155" v="155" actId="207"/>
          <ac:spMkLst>
            <pc:docMk/>
            <pc:sldMk cId="0" sldId="269"/>
            <ac:spMk id="44" creationId="{85C14618-9091-0FCB-4676-7DF579818CD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1:43.750" v="158" actId="20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43.750" v="158" actId="207"/>
          <ac:spMkLst>
            <pc:docMk/>
            <pc:sldMk cId="0" sldId="270"/>
            <ac:spMk id="54" creationId="{B68C50A6-88DD-1349-2C2B-4C49DF3CC0C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09.405" v="161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09.405" v="161" actId="207"/>
          <ac:spMkLst>
            <pc:docMk/>
            <pc:sldMk cId="0" sldId="272"/>
            <ac:spMk id="87" creationId="{32CA5732-15B1-E53B-FC55-98CBD8C1E0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46.086" v="164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46.086" v="164" actId="207"/>
          <ac:spMkLst>
            <pc:docMk/>
            <pc:sldMk cId="0" sldId="273"/>
            <ac:spMk id="92" creationId="{0D467015-0313-E8D9-E2E0-5A287FC42CB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23.170" v="171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3:18.979" v="169" actId="6549"/>
          <ac:spMkLst>
            <pc:docMk/>
            <pc:sldMk cId="0" sldId="27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06.849" v="167" actId="207"/>
          <ac:spMkLst>
            <pc:docMk/>
            <pc:sldMk cId="0" sldId="274"/>
            <ac:spMk id="41" creationId="{959ADE84-6A6C-C663-4A86-C9E6D5DA97BE}"/>
          </ac:spMkLst>
        </pc:spChg>
        <pc:spChg chg="add mod">
          <ac:chgData name="Shuan Cheng" userId="b14087c0-bac9-44dd-b3f8-5d50e1ee75e5" providerId="ADAL" clId="{75A9BF88-81BC-4677-82BB-DF96F3D360A6}" dt="2025-10-02T21:43:23.170" v="171" actId="207"/>
          <ac:spMkLst>
            <pc:docMk/>
            <pc:sldMk cId="0" sldId="274"/>
            <ac:spMk id="42" creationId="{2420C5B5-75F5-AE19-0B24-2F2164906F3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56.879" v="174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56.879" v="174" actId="207"/>
          <ac:spMkLst>
            <pc:docMk/>
            <pc:sldMk cId="0" sldId="275"/>
            <ac:spMk id="87" creationId="{53753409-8933-931D-4941-741B972AB90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4:30.757" v="177" actId="207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6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8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30.757" v="177" actId="207"/>
          <ac:spMkLst>
            <pc:docMk/>
            <pc:sldMk cId="0" sldId="276"/>
            <ac:spMk id="85" creationId="{FC47D321-2CDF-B970-8B43-3844F4267F7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46.382" v="203" actId="692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18:35.873" v="184" actId="478"/>
          <ac:spMkLst>
            <pc:docMk/>
            <pc:sldMk cId="0" sldId="277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5:02.810" v="181" actId="478"/>
          <ac:spMkLst>
            <pc:docMk/>
            <pc:sldMk cId="0" sldId="277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52.303" v="180" actId="207"/>
          <ac:spMkLst>
            <pc:docMk/>
            <pc:sldMk cId="0" sldId="277"/>
            <ac:spMk id="93" creationId="{11548911-8432-BDC5-A6CA-115E6CF4D500}"/>
          </ac:spMkLst>
        </pc:spChg>
        <pc:spChg chg="add mod">
          <ac:chgData name="Shuan Cheng" userId="b14087c0-bac9-44dd-b3f8-5d50e1ee75e5" providerId="ADAL" clId="{75A9BF88-81BC-4677-82BB-DF96F3D360A6}" dt="2025-10-02T21:45:05.143" v="183" actId="207"/>
          <ac:spMkLst>
            <pc:docMk/>
            <pc:sldMk cId="0" sldId="277"/>
            <ac:spMk id="94" creationId="{B3CB75FC-13DF-C99A-8F42-1ADB29FB1088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5" creationId="{FA4728DC-4BC9-C6E4-6F5E-B02EDDD61042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6" creationId="{88313FEA-C9E0-419F-507F-5B341394CA64}"/>
          </ac:spMkLst>
        </pc:spChg>
        <pc:spChg chg="add mod">
          <ac:chgData name="Shuan Cheng" userId="b14087c0-bac9-44dd-b3f8-5d50e1ee75e5" providerId="ADAL" clId="{75A9BF88-81BC-4677-82BB-DF96F3D360A6}" dt="2025-10-02T22:20:46.382" v="203" actId="692"/>
          <ac:spMkLst>
            <pc:docMk/>
            <pc:sldMk cId="0" sldId="277"/>
            <ac:spMk id="97" creationId="{527A7B0B-8475-856A-21D8-E2E1612928D6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2:06.239" v="209" actId="207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00" creationId="{E07BEE5C-AD6E-CDF7-B54A-4677AA027C52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2" creationId="{7452086A-1FCB-E79A-EFAB-FA2426BD5678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9" creationId="{767E5DAE-37E1-6DCE-0059-145E59C6D00C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4" creationId="{CBCEDA74-B1CE-1EF1-A114-192673DF99DA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8" creationId="{35B437FC-22C9-3B4C-38F1-AD6EC24F3BF7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40" creationId="{7CABAF74-195D-86C0-DD4D-AB79A31D48F1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48" creationId="{4CCA6A33-E5A7-DA18-92C8-CD2EC1AC2E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3" creationId="{04D8D11D-A2A0-8F5C-B13A-A936DCA7445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5" creationId="{5720C7E2-9175-4D8B-6C5A-9735D2454058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7" creationId="{2BC168F2-986C-561A-756A-0A97F66CD66E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8" creationId="{7EAFDEFB-12E7-5140-0614-76882BE6C096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59" creationId="{9BF00DBC-0A2C-DE49-8BB0-51E1434EE8AD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0" creationId="{26B93811-5A86-F5F4-5AD7-5DF80818AF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3" creationId="{19252446-B0DC-EF2C-EF60-0972FC10379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4" creationId="{D1BAB4F0-5E90-70BB-DB98-9E7E542EEFD0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70" creationId="{D7F4537E-E75B-BA38-B8F0-79D18872BF43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1" creationId="{E61BB58F-184D-26B7-04F4-D683B02EFCB7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7" creationId="{ED8D1D08-29F6-4790-DAAE-A2A4630CE19E}"/>
          </ac:spMkLst>
        </pc:spChg>
        <pc:spChg chg="add mod">
          <ac:chgData name="Shuan Cheng" userId="b14087c0-bac9-44dd-b3f8-5d50e1ee75e5" providerId="ADAL" clId="{75A9BF88-81BC-4677-82BB-DF96F3D360A6}" dt="2025-10-02T22:22:06.239" v="209" actId="207"/>
          <ac:spMkLst>
            <pc:docMk/>
            <pc:sldMk cId="0" sldId="278"/>
            <ac:spMk id="178" creationId="{1BA6FFD4-FBFA-EB7C-E992-72A1AF14F31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19.530" v="247" actId="948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02T22:24:39.216" v="229" actId="1076"/>
          <ac:spMkLst>
            <pc:docMk/>
            <pc:sldMk cId="0" sldId="28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5.461" v="211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6.750" v="212" actId="478"/>
          <ac:spMkLst>
            <pc:docMk/>
            <pc:sldMk cId="0" sldId="28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2.675" v="210" actId="478"/>
          <ac:spMkLst>
            <pc:docMk/>
            <pc:sldMk cId="0" sldId="281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6:19.530" v="247" actId="948"/>
          <ac:spMkLst>
            <pc:docMk/>
            <pc:sldMk cId="0" sldId="281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4:21.736" v="221" actId="1076"/>
          <ac:spMkLst>
            <pc:docMk/>
            <pc:sldMk cId="0" sldId="281"/>
            <ac:spMk id="42" creationId="{B4CAA956-7EF6-C625-68AC-0D2D83E32D8D}"/>
          </ac:spMkLst>
        </pc:spChg>
        <pc:spChg chg="add mod">
          <ac:chgData name="Shuan Cheng" userId="b14087c0-bac9-44dd-b3f8-5d50e1ee75e5" providerId="ADAL" clId="{75A9BF88-81BC-4677-82BB-DF96F3D360A6}" dt="2025-10-02T22:24:19.064" v="219" actId="113"/>
          <ac:spMkLst>
            <pc:docMk/>
            <pc:sldMk cId="0" sldId="281"/>
            <ac:spMk id="43" creationId="{5818DA88-6113-DC9F-C5D2-152C68C0B0A4}"/>
          </ac:spMkLst>
        </pc:spChg>
        <pc:spChg chg="add mod">
          <ac:chgData name="Shuan Cheng" userId="b14087c0-bac9-44dd-b3f8-5d50e1ee75e5" providerId="ADAL" clId="{75A9BF88-81BC-4677-82BB-DF96F3D360A6}" dt="2025-10-02T22:24:22.424" v="222"/>
          <ac:spMkLst>
            <pc:docMk/>
            <pc:sldMk cId="0" sldId="281"/>
            <ac:spMk id="44" creationId="{166A9FD3-7F5D-FCA7-C6DE-B7E87D3E5843}"/>
          </ac:spMkLst>
        </pc:spChg>
        <pc:spChg chg="add mod">
          <ac:chgData name="Shuan Cheng" userId="b14087c0-bac9-44dd-b3f8-5d50e1ee75e5" providerId="ADAL" clId="{75A9BF88-81BC-4677-82BB-DF96F3D360A6}" dt="2025-10-02T22:24:28.935" v="224" actId="1076"/>
          <ac:spMkLst>
            <pc:docMk/>
            <pc:sldMk cId="0" sldId="281"/>
            <ac:spMk id="45" creationId="{44C23CA3-493F-7EEC-A547-66221C8C4F68}"/>
          </ac:spMkLst>
        </pc:spChg>
        <pc:spChg chg="add mod">
          <ac:chgData name="Shuan Cheng" userId="b14087c0-bac9-44dd-b3f8-5d50e1ee75e5" providerId="ADAL" clId="{75A9BF88-81BC-4677-82BB-DF96F3D360A6}" dt="2025-10-02T22:24:37.082" v="228" actId="1076"/>
          <ac:spMkLst>
            <pc:docMk/>
            <pc:sldMk cId="0" sldId="281"/>
            <ac:spMk id="46" creationId="{A60EE64A-AA0E-25B3-6D51-61AD87AB29A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54.331" v="250" actId="207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6:54.331" v="250" actId="207"/>
          <ac:spMkLst>
            <pc:docMk/>
            <pc:sldMk cId="0" sldId="282"/>
            <ac:spMk id="41" creationId="{EAD34C61-F679-443D-4958-CB36911CEC1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42.239" v="273" actId="20577"/>
        <pc:sldMkLst>
          <pc:docMk/>
          <pc:sldMk cId="0" sldId="283"/>
        </pc:sldMkLst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28:42.239" v="273" actId="20577"/>
          <ac:spMkLst>
            <pc:docMk/>
            <pc:sldMk cId="0" sldId="283"/>
            <ac:spMk id="5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7:20.143" v="253" actId="207"/>
          <ac:spMkLst>
            <pc:docMk/>
            <pc:sldMk cId="0" sldId="283"/>
            <ac:spMk id="80" creationId="{4B996AD5-0186-2378-9459-BF5D2A703EC0}"/>
          </ac:spMkLst>
        </pc:spChg>
        <pc:spChg chg="add del mod">
          <ac:chgData name="Shuan Cheng" userId="b14087c0-bac9-44dd-b3f8-5d50e1ee75e5" providerId="ADAL" clId="{75A9BF88-81BC-4677-82BB-DF96F3D360A6}" dt="2025-10-02T22:27:38.815" v="256" actId="478"/>
          <ac:spMkLst>
            <pc:docMk/>
            <pc:sldMk cId="0" sldId="283"/>
            <ac:spMk id="81" creationId="{C911F90B-CA05-300B-EAD7-69A08F9AA810}"/>
          </ac:spMkLst>
        </pc:spChg>
        <pc:spChg chg="add mod">
          <ac:chgData name="Shuan Cheng" userId="b14087c0-bac9-44dd-b3f8-5d50e1ee75e5" providerId="ADAL" clId="{75A9BF88-81BC-4677-82BB-DF96F3D360A6}" dt="2025-10-02T22:28:36.867" v="268" actId="1076"/>
          <ac:spMkLst>
            <pc:docMk/>
            <pc:sldMk cId="0" sldId="283"/>
            <ac:spMk id="82" creationId="{25E1BEA8-DBE4-6542-C549-2A4BFFB70B9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06.158" v="262" actId="207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2T22:28:00.041" v="258" actId="1076"/>
          <ac:spMkLst>
            <pc:docMk/>
            <pc:sldMk cId="0" sldId="284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6" creationId="{9D3F0045-6408-2275-3CCE-8DF7EFC05587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7" creationId="{98A7AEAA-0A85-509A-95E0-915766A81DA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05.918" v="277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7" creationId="{6323E09E-EB83-91E3-8F08-FC91AE9B22AE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8" creationId="{7B47BAC3-62F7-939F-A886-E4196CA0F0F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23.906" v="281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0" creationId="{9DAE8375-0F95-A74B-E3C4-E2A7AE4E4652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1" creationId="{309A5914-CB73-58D6-43AE-DE462CC3B5F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45.326" v="287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9:42.309" v="285" actId="20577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8.770" v="284" actId="478"/>
          <ac:spMkLst>
            <pc:docMk/>
            <pc:sldMk cId="0" sldId="28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1" creationId="{B2872554-816A-4348-9E67-D928CCB4DF87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2" creationId="{25608903-5612-B915-4D74-11C1E86D547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16.808" v="290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16.808" v="290" actId="207"/>
          <ac:spMkLst>
            <pc:docMk/>
            <pc:sldMk cId="0" sldId="289"/>
            <ac:spMk id="30" creationId="{1ED0F154-BF1D-FB87-F88B-AF05D92F09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28.470" v="294" actId="207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28.470" v="294" actId="207"/>
          <ac:spMkLst>
            <pc:docMk/>
            <pc:sldMk cId="0" sldId="290"/>
            <ac:spMk id="41" creationId="{7BEAD8A2-C7A6-D30E-AF75-A4CE128E1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0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slide" Target="slide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D3519C4-81E4-80E3-CABE-30294784BAE3}"/>
              </a:ext>
            </a:extLst>
          </p:cNvPr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r>
              <a:rPr sz="14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Modern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Controls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State-Space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Realization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Theory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47" name="object 4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6" y="702116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099"/>
                </a:moveTo>
                <a:lnTo>
                  <a:pt x="364574" y="486099"/>
                </a:lnTo>
                <a:lnTo>
                  <a:pt x="364574" y="0"/>
                </a:lnTo>
                <a:lnTo>
                  <a:pt x="0" y="0"/>
                </a:lnTo>
                <a:lnTo>
                  <a:pt x="0" y="486099"/>
                </a:lnTo>
                <a:close/>
              </a:path>
            </a:pathLst>
          </a:custGeom>
          <a:ln w="34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1" y="515307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7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848" y="118172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8"/>
            <a:ext cx="585470" cy="736600"/>
            <a:chOff x="1546076" y="576978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1"/>
              <a:ext cx="72915" cy="7291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3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7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5"/>
                  </a:moveTo>
                  <a:lnTo>
                    <a:pt x="3229" y="44449"/>
                  </a:lnTo>
                  <a:lnTo>
                    <a:pt x="9422" y="21282"/>
                  </a:lnTo>
                  <a:lnTo>
                    <a:pt x="17891" y="5702"/>
                  </a:lnTo>
                  <a:lnTo>
                    <a:pt x="27949" y="0"/>
                  </a:lnTo>
                  <a:lnTo>
                    <a:pt x="38008" y="5702"/>
                  </a:lnTo>
                  <a:lnTo>
                    <a:pt x="52670" y="44449"/>
                  </a:lnTo>
                  <a:lnTo>
                    <a:pt x="55708" y="101380"/>
                  </a:lnTo>
                  <a:lnTo>
                    <a:pt x="47121" y="140127"/>
                  </a:lnTo>
                  <a:lnTo>
                    <a:pt x="40100" y="145829"/>
                  </a:lnTo>
                  <a:lnTo>
                    <a:pt x="33080" y="140127"/>
                  </a:lnTo>
                  <a:lnTo>
                    <a:pt x="24493" y="101380"/>
                  </a:lnTo>
                  <a:lnTo>
                    <a:pt x="27533" y="44449"/>
                  </a:lnTo>
                  <a:lnTo>
                    <a:pt x="42196" y="5702"/>
                  </a:lnTo>
                  <a:lnTo>
                    <a:pt x="52254" y="0"/>
                  </a:lnTo>
                  <a:lnTo>
                    <a:pt x="62313" y="5702"/>
                  </a:lnTo>
                  <a:lnTo>
                    <a:pt x="76975" y="44449"/>
                  </a:lnTo>
                  <a:lnTo>
                    <a:pt x="80013" y="101380"/>
                  </a:lnTo>
                  <a:lnTo>
                    <a:pt x="71426" y="140127"/>
                  </a:lnTo>
                  <a:lnTo>
                    <a:pt x="64405" y="145829"/>
                  </a:lnTo>
                  <a:lnTo>
                    <a:pt x="57385" y="140127"/>
                  </a:lnTo>
                  <a:lnTo>
                    <a:pt x="48798" y="101380"/>
                  </a:lnTo>
                  <a:lnTo>
                    <a:pt x="51837" y="44449"/>
                  </a:lnTo>
                  <a:lnTo>
                    <a:pt x="66501" y="5702"/>
                  </a:lnTo>
                  <a:lnTo>
                    <a:pt x="76559" y="0"/>
                  </a:lnTo>
                  <a:lnTo>
                    <a:pt x="86618" y="5702"/>
                  </a:lnTo>
                  <a:lnTo>
                    <a:pt x="101280" y="44449"/>
                  </a:lnTo>
                  <a:lnTo>
                    <a:pt x="104318" y="101380"/>
                  </a:lnTo>
                  <a:lnTo>
                    <a:pt x="95731" y="140127"/>
                  </a:lnTo>
                  <a:lnTo>
                    <a:pt x="88710" y="145829"/>
                  </a:lnTo>
                  <a:lnTo>
                    <a:pt x="81690" y="140127"/>
                  </a:lnTo>
                  <a:lnTo>
                    <a:pt x="73103" y="101380"/>
                  </a:lnTo>
                  <a:lnTo>
                    <a:pt x="76142" y="44449"/>
                  </a:lnTo>
                  <a:lnTo>
                    <a:pt x="90806" y="5702"/>
                  </a:lnTo>
                  <a:lnTo>
                    <a:pt x="100864" y="0"/>
                  </a:lnTo>
                  <a:lnTo>
                    <a:pt x="110923" y="5702"/>
                  </a:lnTo>
                  <a:lnTo>
                    <a:pt x="125585" y="44449"/>
                  </a:lnTo>
                  <a:lnTo>
                    <a:pt x="128622" y="101380"/>
                  </a:lnTo>
                  <a:lnTo>
                    <a:pt x="120036" y="140127"/>
                  </a:lnTo>
                  <a:lnTo>
                    <a:pt x="113015" y="145829"/>
                  </a:lnTo>
                  <a:lnTo>
                    <a:pt x="105994" y="140127"/>
                  </a:lnTo>
                  <a:lnTo>
                    <a:pt x="97408" y="101380"/>
                  </a:lnTo>
                  <a:lnTo>
                    <a:pt x="100447" y="44449"/>
                  </a:lnTo>
                  <a:lnTo>
                    <a:pt x="115110" y="5702"/>
                  </a:lnTo>
                  <a:lnTo>
                    <a:pt x="125169" y="0"/>
                  </a:lnTo>
                  <a:lnTo>
                    <a:pt x="135227" y="5702"/>
                  </a:lnTo>
                  <a:lnTo>
                    <a:pt x="149890" y="44449"/>
                  </a:lnTo>
                  <a:lnTo>
                    <a:pt x="152927" y="101380"/>
                  </a:lnTo>
                  <a:lnTo>
                    <a:pt x="144341" y="140127"/>
                  </a:lnTo>
                  <a:lnTo>
                    <a:pt x="137320" y="145829"/>
                  </a:lnTo>
                  <a:lnTo>
                    <a:pt x="130299" y="140127"/>
                  </a:lnTo>
                  <a:lnTo>
                    <a:pt x="121713" y="101380"/>
                  </a:lnTo>
                  <a:lnTo>
                    <a:pt x="124752" y="44449"/>
                  </a:lnTo>
                  <a:lnTo>
                    <a:pt x="139415" y="5702"/>
                  </a:lnTo>
                  <a:lnTo>
                    <a:pt x="149474" y="0"/>
                  </a:lnTo>
                  <a:lnTo>
                    <a:pt x="159532" y="5702"/>
                  </a:lnTo>
                  <a:lnTo>
                    <a:pt x="174195" y="44449"/>
                  </a:lnTo>
                  <a:lnTo>
                    <a:pt x="177232" y="101380"/>
                  </a:lnTo>
                  <a:lnTo>
                    <a:pt x="168645" y="140127"/>
                  </a:lnTo>
                  <a:lnTo>
                    <a:pt x="161625" y="145829"/>
                  </a:lnTo>
                  <a:lnTo>
                    <a:pt x="154604" y="140127"/>
                  </a:lnTo>
                  <a:lnTo>
                    <a:pt x="146017" y="101380"/>
                  </a:lnTo>
                  <a:lnTo>
                    <a:pt x="149057" y="44449"/>
                  </a:lnTo>
                  <a:lnTo>
                    <a:pt x="163720" y="5702"/>
                  </a:lnTo>
                  <a:lnTo>
                    <a:pt x="173779" y="0"/>
                  </a:lnTo>
                  <a:lnTo>
                    <a:pt x="183837" y="5702"/>
                  </a:lnTo>
                  <a:lnTo>
                    <a:pt x="198499" y="44449"/>
                  </a:lnTo>
                  <a:lnTo>
                    <a:pt x="201537" y="101380"/>
                  </a:lnTo>
                  <a:lnTo>
                    <a:pt x="192950" y="140127"/>
                  </a:lnTo>
                  <a:lnTo>
                    <a:pt x="185930" y="145829"/>
                  </a:lnTo>
                  <a:lnTo>
                    <a:pt x="178909" y="140127"/>
                  </a:lnTo>
                  <a:lnTo>
                    <a:pt x="170322" y="101380"/>
                  </a:lnTo>
                  <a:lnTo>
                    <a:pt x="173362" y="44449"/>
                  </a:lnTo>
                  <a:lnTo>
                    <a:pt x="188025" y="5702"/>
                  </a:lnTo>
                  <a:lnTo>
                    <a:pt x="198084" y="0"/>
                  </a:lnTo>
                  <a:lnTo>
                    <a:pt x="208142" y="5702"/>
                  </a:lnTo>
                  <a:lnTo>
                    <a:pt x="222804" y="44449"/>
                  </a:lnTo>
                  <a:lnTo>
                    <a:pt x="225842" y="101380"/>
                  </a:lnTo>
                  <a:lnTo>
                    <a:pt x="217255" y="140127"/>
                  </a:lnTo>
                  <a:lnTo>
                    <a:pt x="210235" y="145829"/>
                  </a:lnTo>
                  <a:lnTo>
                    <a:pt x="203214" y="140127"/>
                  </a:lnTo>
                  <a:lnTo>
                    <a:pt x="194627" y="101380"/>
                  </a:lnTo>
                  <a:lnTo>
                    <a:pt x="197667" y="44449"/>
                  </a:lnTo>
                  <a:lnTo>
                    <a:pt x="212330" y="5702"/>
                  </a:lnTo>
                  <a:lnTo>
                    <a:pt x="222388" y="0"/>
                  </a:lnTo>
                  <a:lnTo>
                    <a:pt x="232447" y="5702"/>
                  </a:lnTo>
                  <a:lnTo>
                    <a:pt x="247109" y="44449"/>
                  </a:lnTo>
                  <a:lnTo>
                    <a:pt x="250147" y="101380"/>
                  </a:lnTo>
                  <a:lnTo>
                    <a:pt x="241560" y="140127"/>
                  </a:lnTo>
                  <a:lnTo>
                    <a:pt x="234539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9"/>
                  </a:lnTo>
                  <a:lnTo>
                    <a:pt x="236635" y="5702"/>
                  </a:lnTo>
                  <a:lnTo>
                    <a:pt x="246693" y="0"/>
                  </a:lnTo>
                  <a:lnTo>
                    <a:pt x="256752" y="5702"/>
                  </a:lnTo>
                  <a:lnTo>
                    <a:pt x="271414" y="44449"/>
                  </a:lnTo>
                  <a:lnTo>
                    <a:pt x="274452" y="101380"/>
                  </a:lnTo>
                  <a:lnTo>
                    <a:pt x="265865" y="140127"/>
                  </a:lnTo>
                  <a:lnTo>
                    <a:pt x="258844" y="145829"/>
                  </a:lnTo>
                  <a:lnTo>
                    <a:pt x="251823" y="140127"/>
                  </a:lnTo>
                  <a:lnTo>
                    <a:pt x="243237" y="101380"/>
                  </a:lnTo>
                  <a:lnTo>
                    <a:pt x="246276" y="44449"/>
                  </a:lnTo>
                  <a:lnTo>
                    <a:pt x="260940" y="5702"/>
                  </a:lnTo>
                  <a:lnTo>
                    <a:pt x="270998" y="0"/>
                  </a:lnTo>
                  <a:lnTo>
                    <a:pt x="281057" y="5702"/>
                  </a:lnTo>
                  <a:lnTo>
                    <a:pt x="295719" y="44449"/>
                  </a:lnTo>
                  <a:lnTo>
                    <a:pt x="298757" y="101380"/>
                  </a:lnTo>
                  <a:lnTo>
                    <a:pt x="290170" y="140127"/>
                  </a:lnTo>
                  <a:lnTo>
                    <a:pt x="283149" y="145829"/>
                  </a:lnTo>
                  <a:lnTo>
                    <a:pt x="276128" y="140127"/>
                  </a:lnTo>
                  <a:lnTo>
                    <a:pt x="267542" y="101380"/>
                  </a:lnTo>
                  <a:lnTo>
                    <a:pt x="270581" y="44449"/>
                  </a:lnTo>
                  <a:lnTo>
                    <a:pt x="285245" y="5702"/>
                  </a:lnTo>
                  <a:lnTo>
                    <a:pt x="295303" y="0"/>
                  </a:lnTo>
                  <a:lnTo>
                    <a:pt x="305361" y="5702"/>
                  </a:lnTo>
                  <a:lnTo>
                    <a:pt x="320024" y="44449"/>
                  </a:lnTo>
                  <a:lnTo>
                    <a:pt x="323061" y="101380"/>
                  </a:lnTo>
                  <a:lnTo>
                    <a:pt x="314475" y="140127"/>
                  </a:lnTo>
                  <a:lnTo>
                    <a:pt x="307454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6" y="44449"/>
                  </a:lnTo>
                  <a:lnTo>
                    <a:pt x="309549" y="5702"/>
                  </a:lnTo>
                  <a:lnTo>
                    <a:pt x="319608" y="0"/>
                  </a:lnTo>
                  <a:lnTo>
                    <a:pt x="329666" y="5702"/>
                  </a:lnTo>
                  <a:lnTo>
                    <a:pt x="344329" y="44449"/>
                  </a:lnTo>
                  <a:lnTo>
                    <a:pt x="347366" y="101380"/>
                  </a:lnTo>
                  <a:lnTo>
                    <a:pt x="338780" y="140127"/>
                  </a:lnTo>
                  <a:lnTo>
                    <a:pt x="331759" y="145829"/>
                  </a:lnTo>
                  <a:lnTo>
                    <a:pt x="324738" y="140127"/>
                  </a:lnTo>
                  <a:lnTo>
                    <a:pt x="316152" y="101380"/>
                  </a:lnTo>
                  <a:lnTo>
                    <a:pt x="319191" y="44449"/>
                  </a:lnTo>
                  <a:lnTo>
                    <a:pt x="333854" y="5702"/>
                  </a:lnTo>
                  <a:lnTo>
                    <a:pt x="343913" y="0"/>
                  </a:lnTo>
                  <a:lnTo>
                    <a:pt x="353971" y="5702"/>
                  </a:lnTo>
                  <a:lnTo>
                    <a:pt x="368633" y="44449"/>
                  </a:lnTo>
                  <a:lnTo>
                    <a:pt x="371671" y="101380"/>
                  </a:lnTo>
                  <a:lnTo>
                    <a:pt x="363084" y="140127"/>
                  </a:lnTo>
                  <a:lnTo>
                    <a:pt x="356064" y="145829"/>
                  </a:lnTo>
                  <a:lnTo>
                    <a:pt x="349043" y="140127"/>
                  </a:lnTo>
                  <a:lnTo>
                    <a:pt x="340456" y="101380"/>
                  </a:lnTo>
                  <a:lnTo>
                    <a:pt x="343496" y="44449"/>
                  </a:lnTo>
                  <a:lnTo>
                    <a:pt x="358159" y="5702"/>
                  </a:lnTo>
                  <a:lnTo>
                    <a:pt x="368218" y="0"/>
                  </a:lnTo>
                  <a:lnTo>
                    <a:pt x="378276" y="5702"/>
                  </a:lnTo>
                  <a:lnTo>
                    <a:pt x="392938" y="44449"/>
                  </a:lnTo>
                  <a:lnTo>
                    <a:pt x="395976" y="101380"/>
                  </a:lnTo>
                  <a:lnTo>
                    <a:pt x="387389" y="140127"/>
                  </a:lnTo>
                  <a:lnTo>
                    <a:pt x="380369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1" y="44449"/>
                  </a:lnTo>
                  <a:lnTo>
                    <a:pt x="382464" y="5702"/>
                  </a:lnTo>
                  <a:lnTo>
                    <a:pt x="392523" y="0"/>
                  </a:lnTo>
                  <a:lnTo>
                    <a:pt x="402581" y="5702"/>
                  </a:lnTo>
                  <a:lnTo>
                    <a:pt x="417243" y="44449"/>
                  </a:lnTo>
                  <a:lnTo>
                    <a:pt x="420281" y="101380"/>
                  </a:lnTo>
                  <a:lnTo>
                    <a:pt x="411694" y="140127"/>
                  </a:lnTo>
                  <a:lnTo>
                    <a:pt x="404673" y="145829"/>
                  </a:lnTo>
                  <a:lnTo>
                    <a:pt x="397653" y="140127"/>
                  </a:lnTo>
                  <a:lnTo>
                    <a:pt x="389066" y="101380"/>
                  </a:lnTo>
                  <a:lnTo>
                    <a:pt x="392106" y="44449"/>
                  </a:lnTo>
                  <a:lnTo>
                    <a:pt x="406769" y="5702"/>
                  </a:lnTo>
                  <a:lnTo>
                    <a:pt x="416827" y="0"/>
                  </a:lnTo>
                  <a:lnTo>
                    <a:pt x="426886" y="5702"/>
                  </a:lnTo>
                  <a:lnTo>
                    <a:pt x="441548" y="44449"/>
                  </a:lnTo>
                  <a:lnTo>
                    <a:pt x="444586" y="101380"/>
                  </a:lnTo>
                  <a:lnTo>
                    <a:pt x="435999" y="140127"/>
                  </a:lnTo>
                  <a:lnTo>
                    <a:pt x="428978" y="145829"/>
                  </a:lnTo>
                  <a:lnTo>
                    <a:pt x="421958" y="140127"/>
                  </a:lnTo>
                  <a:lnTo>
                    <a:pt x="413371" y="101380"/>
                  </a:lnTo>
                  <a:lnTo>
                    <a:pt x="416410" y="44449"/>
                  </a:lnTo>
                  <a:lnTo>
                    <a:pt x="431074" y="5702"/>
                  </a:lnTo>
                  <a:lnTo>
                    <a:pt x="441132" y="0"/>
                  </a:lnTo>
                  <a:lnTo>
                    <a:pt x="451191" y="5702"/>
                  </a:lnTo>
                  <a:lnTo>
                    <a:pt x="465853" y="44449"/>
                  </a:lnTo>
                  <a:lnTo>
                    <a:pt x="468891" y="101380"/>
                  </a:lnTo>
                  <a:lnTo>
                    <a:pt x="460304" y="140127"/>
                  </a:lnTo>
                  <a:lnTo>
                    <a:pt x="453283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5" y="44449"/>
                  </a:lnTo>
                  <a:lnTo>
                    <a:pt x="455379" y="5702"/>
                  </a:lnTo>
                  <a:lnTo>
                    <a:pt x="465437" y="0"/>
                  </a:lnTo>
                  <a:lnTo>
                    <a:pt x="475496" y="5702"/>
                  </a:lnTo>
                  <a:lnTo>
                    <a:pt x="483965" y="21282"/>
                  </a:lnTo>
                  <a:lnTo>
                    <a:pt x="490158" y="44449"/>
                  </a:lnTo>
                  <a:lnTo>
                    <a:pt x="493387" y="72915"/>
                  </a:lnTo>
                  <a:lnTo>
                    <a:pt x="506987" y="72915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3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0700" y="1020136"/>
            <a:ext cx="507365" cy="135255"/>
          </a:xfrm>
          <a:custGeom>
            <a:avLst/>
            <a:gdLst/>
            <a:ahLst/>
            <a:cxnLst/>
            <a:rect l="l" t="t" r="r" b="b"/>
            <a:pathLst>
              <a:path w="507364" h="135255">
                <a:moveTo>
                  <a:pt x="286808" y="134967"/>
                </a:moveTo>
                <a:lnTo>
                  <a:pt x="237263" y="134967"/>
                </a:lnTo>
                <a:lnTo>
                  <a:pt x="237263" y="0"/>
                </a:lnTo>
                <a:lnTo>
                  <a:pt x="286808" y="0"/>
                </a:lnTo>
              </a:path>
              <a:path w="507364" h="135255">
                <a:moveTo>
                  <a:pt x="269723" y="110194"/>
                </a:moveTo>
                <a:lnTo>
                  <a:pt x="269723" y="24772"/>
                </a:lnTo>
              </a:path>
              <a:path w="507364" h="135255">
                <a:moveTo>
                  <a:pt x="0" y="67483"/>
                </a:moveTo>
                <a:lnTo>
                  <a:pt x="237263" y="67483"/>
                </a:lnTo>
              </a:path>
              <a:path w="507364" h="135255">
                <a:moveTo>
                  <a:pt x="269723" y="67483"/>
                </a:moveTo>
                <a:lnTo>
                  <a:pt x="506987" y="67483"/>
                </a:lnTo>
                <a:lnTo>
                  <a:pt x="506987" y="67483"/>
                </a:lnTo>
              </a:path>
            </a:pathLst>
          </a:custGeom>
          <a:ln w="68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5327" y="1159157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5679" y="927399"/>
            <a:ext cx="243204" cy="35560"/>
            <a:chOff x="2495679" y="927399"/>
            <a:chExt cx="243204" cy="35560"/>
          </a:xfrm>
        </p:grpSpPr>
        <p:sp>
          <p:nvSpPr>
            <p:cNvPr id="14" name="object 14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0" y="0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3194" y="92739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5" y="17767"/>
                  </a:lnTo>
                  <a:lnTo>
                    <a:pt x="0" y="35534"/>
                  </a:lnTo>
                  <a:lnTo>
                    <a:pt x="35534" y="17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60624" y="870731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1087" y="2301471"/>
              <a:ext cx="154238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86" y="228616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1215" y="2301472"/>
              <a:ext cx="212751" cy="340360"/>
            </a:xfrm>
            <a:custGeom>
              <a:avLst/>
              <a:gdLst/>
              <a:ahLst/>
              <a:cxnLst/>
              <a:rect l="l" t="t" r="r" b="b"/>
              <a:pathLst>
                <a:path w="236220" h="340360">
                  <a:moveTo>
                    <a:pt x="0" y="0"/>
                  </a:moveTo>
                  <a:lnTo>
                    <a:pt x="235923" y="0"/>
                  </a:lnTo>
                </a:path>
                <a:path w="236220" h="340360">
                  <a:moveTo>
                    <a:pt x="235923" y="339763"/>
                  </a:moveTo>
                  <a:lnTo>
                    <a:pt x="60472" y="339763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4162" y="26260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8694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77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79168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3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708" y="2301472"/>
              <a:ext cx="2922270" cy="883919"/>
            </a:xfrm>
            <a:custGeom>
              <a:avLst/>
              <a:gdLst/>
              <a:ahLst/>
              <a:cxnLst/>
              <a:rect l="l" t="t" r="r" b="b"/>
              <a:pathLst>
                <a:path w="2922270" h="883919">
                  <a:moveTo>
                    <a:pt x="1077941" y="883384"/>
                  </a:moveTo>
                  <a:lnTo>
                    <a:pt x="815431" y="883384"/>
                  </a:lnTo>
                </a:path>
                <a:path w="2922270" h="883919">
                  <a:moveTo>
                    <a:pt x="2921963" y="0"/>
                  </a:moveTo>
                  <a:lnTo>
                    <a:pt x="2921963" y="883384"/>
                  </a:lnTo>
                </a:path>
                <a:path w="2922270" h="883919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4619" y="2367520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4145" y="236752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8860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5566" y="1961709"/>
              <a:ext cx="2233295" cy="951865"/>
            </a:xfrm>
            <a:custGeom>
              <a:avLst/>
              <a:gdLst/>
              <a:ahLst/>
              <a:cxnLst/>
              <a:rect l="l" t="t" r="r" b="b"/>
              <a:pathLst>
                <a:path w="2233295" h="951864">
                  <a:moveTo>
                    <a:pt x="2233135" y="679526"/>
                  </a:moveTo>
                  <a:lnTo>
                    <a:pt x="2038579" y="679526"/>
                  </a:lnTo>
                </a:path>
                <a:path w="2233295" h="951864">
                  <a:moveTo>
                    <a:pt x="1553609" y="951336"/>
                  </a:moveTo>
                  <a:lnTo>
                    <a:pt x="1359052" y="951336"/>
                  </a:lnTo>
                </a:path>
                <a:path w="2233295" h="951864">
                  <a:moveTo>
                    <a:pt x="0" y="0"/>
                  </a:moveTo>
                  <a:lnTo>
                    <a:pt x="854977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566" y="1621945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3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0062" y="1621945"/>
              <a:ext cx="874394" cy="614045"/>
            </a:xfrm>
            <a:custGeom>
              <a:avLst/>
              <a:gdLst/>
              <a:ahLst/>
              <a:cxnLst/>
              <a:rect l="l" t="t" r="r" b="b"/>
              <a:pathLst>
                <a:path w="874394" h="614044">
                  <a:moveTo>
                    <a:pt x="0" y="339763"/>
                  </a:moveTo>
                  <a:lnTo>
                    <a:pt x="194556" y="339763"/>
                  </a:lnTo>
                </a:path>
                <a:path w="874394" h="614044">
                  <a:moveTo>
                    <a:pt x="679526" y="0"/>
                  </a:moveTo>
                  <a:lnTo>
                    <a:pt x="874083" y="0"/>
                  </a:lnTo>
                </a:path>
                <a:path w="874394" h="614044">
                  <a:moveTo>
                    <a:pt x="874083" y="0"/>
                  </a:moveTo>
                  <a:lnTo>
                    <a:pt x="874083" y="613478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8860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5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5566" y="1621945"/>
              <a:ext cx="2971165" cy="680085"/>
            </a:xfrm>
            <a:custGeom>
              <a:avLst/>
              <a:gdLst/>
              <a:ahLst/>
              <a:cxnLst/>
              <a:rect l="l" t="t" r="r" b="b"/>
              <a:pathLst>
                <a:path w="2971165" h="680085">
                  <a:moveTo>
                    <a:pt x="0" y="679526"/>
                  </a:moveTo>
                  <a:lnTo>
                    <a:pt x="0" y="339763"/>
                  </a:lnTo>
                </a:path>
                <a:path w="2971165" h="680085">
                  <a:moveTo>
                    <a:pt x="0" y="339763"/>
                  </a:moveTo>
                  <a:lnTo>
                    <a:pt x="0" y="0"/>
                  </a:lnTo>
                </a:path>
                <a:path w="2971165" h="680085">
                  <a:moveTo>
                    <a:pt x="2718105" y="679526"/>
                  </a:moveTo>
                  <a:lnTo>
                    <a:pt x="2970810" y="679526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0701" y="2128924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60197" y="2163344"/>
            <a:ext cx="559435" cy="276860"/>
            <a:chOff x="1460197" y="2163344"/>
            <a:chExt cx="559435" cy="27686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7" y="2254530"/>
              <a:ext cx="93884" cy="938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12927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78269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83859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07676" y="2163344"/>
            <a:ext cx="490855" cy="276860"/>
            <a:chOff x="2207676" y="2163344"/>
            <a:chExt cx="490855" cy="27686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6" y="2254530"/>
              <a:ext cx="93884" cy="938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492453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557795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63385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887203" y="2254530"/>
            <a:ext cx="410845" cy="93980"/>
            <a:chOff x="2887203" y="2254530"/>
            <a:chExt cx="410845" cy="93980"/>
          </a:xfrm>
        </p:grpSpPr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3" y="2254530"/>
              <a:ext cx="93884" cy="9388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151296" y="2165567"/>
            <a:ext cx="245745" cy="27241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24080" y="2205942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89338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1383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85482" y="2128924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1296" y="2545705"/>
            <a:ext cx="245745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51086" y="28175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1560" y="3089326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71560" y="1866178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51086" y="15264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68865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48391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36811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16337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bject 33">
            <a:extLst>
              <a:ext uri="{FF2B5EF4-FFF2-40B4-BE49-F238E27FC236}">
                <a16:creationId xmlns:a16="http://schemas.microsoft.com/office/drawing/2014/main" id="{E4A5AAAF-E2EF-8F5B-07E8-F90DA4212A6D}"/>
              </a:ext>
            </a:extLst>
          </p:cNvPr>
          <p:cNvSpPr/>
          <p:nvPr/>
        </p:nvSpPr>
        <p:spPr>
          <a:xfrm flipV="1">
            <a:off x="2934145" y="2596113"/>
            <a:ext cx="216353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3">
            <a:extLst>
              <a:ext uri="{FF2B5EF4-FFF2-40B4-BE49-F238E27FC236}">
                <a16:creationId xmlns:a16="http://schemas.microsoft.com/office/drawing/2014/main" id="{9C891FE0-2C66-FA94-1A46-AD6DD602194C}"/>
              </a:ext>
            </a:extLst>
          </p:cNvPr>
          <p:cNvSpPr/>
          <p:nvPr/>
        </p:nvSpPr>
        <p:spPr>
          <a:xfrm flipV="1">
            <a:off x="3401215" y="2595849"/>
            <a:ext cx="21245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2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3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7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337820"/>
            </a:xfrm>
            <a:custGeom>
              <a:avLst/>
              <a:gdLst/>
              <a:ahLst/>
              <a:cxnLst/>
              <a:rect l="l" t="t" r="r" b="b"/>
              <a:pathLst>
                <a:path w="234314" h="337819">
                  <a:moveTo>
                    <a:pt x="0" y="0"/>
                  </a:moveTo>
                  <a:lnTo>
                    <a:pt x="234189" y="0"/>
                  </a:lnTo>
                </a:path>
                <a:path w="234314" h="337819">
                  <a:moveTo>
                    <a:pt x="234189" y="337265"/>
                  </a:moveTo>
                  <a:lnTo>
                    <a:pt x="73541" y="337265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7426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79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894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0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121" y="1300473"/>
              <a:ext cx="2900680" cy="876935"/>
            </a:xfrm>
            <a:custGeom>
              <a:avLst/>
              <a:gdLst/>
              <a:ahLst/>
              <a:cxnLst/>
              <a:rect l="l" t="t" r="r" b="b"/>
              <a:pathLst>
                <a:path w="2900679" h="876935">
                  <a:moveTo>
                    <a:pt x="1056504" y="876890"/>
                  </a:moveTo>
                  <a:lnTo>
                    <a:pt x="809437" y="876890"/>
                  </a:lnTo>
                </a:path>
                <a:path w="2900679" h="876935">
                  <a:moveTo>
                    <a:pt x="2900484" y="0"/>
                  </a:moveTo>
                  <a:lnTo>
                    <a:pt x="2900484" y="876890"/>
                  </a:lnTo>
                </a:path>
                <a:path w="2900679" h="876935">
                  <a:moveTo>
                    <a:pt x="0" y="0"/>
                  </a:moveTo>
                  <a:lnTo>
                    <a:pt x="295554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5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370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1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3543" y="1370281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9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8074" y="1370281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6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4480" y="963207"/>
              <a:ext cx="2203450" cy="944880"/>
            </a:xfrm>
            <a:custGeom>
              <a:avLst/>
              <a:gdLst/>
              <a:ahLst/>
              <a:cxnLst/>
              <a:rect l="l" t="t" r="r" b="b"/>
              <a:pathLst>
                <a:path w="2203450" h="944880">
                  <a:moveTo>
                    <a:pt x="2203207" y="674531"/>
                  </a:moveTo>
                  <a:lnTo>
                    <a:pt x="2023594" y="674531"/>
                  </a:lnTo>
                </a:path>
                <a:path w="2203450" h="944880">
                  <a:moveTo>
                    <a:pt x="1528676" y="944343"/>
                  </a:moveTo>
                  <a:lnTo>
                    <a:pt x="1349062" y="944343"/>
                  </a:lnTo>
                </a:path>
                <a:path w="2203450" h="944880">
                  <a:moveTo>
                    <a:pt x="0" y="0"/>
                  </a:moveTo>
                  <a:lnTo>
                    <a:pt x="835179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3929" y="625941"/>
              <a:ext cx="854710" cy="605155"/>
            </a:xfrm>
            <a:custGeom>
              <a:avLst/>
              <a:gdLst/>
              <a:ahLst/>
              <a:cxnLst/>
              <a:rect l="l" t="t" r="r" b="b"/>
              <a:pathLst>
                <a:path w="854710" h="605155">
                  <a:moveTo>
                    <a:pt x="0" y="337265"/>
                  </a:moveTo>
                  <a:lnTo>
                    <a:pt x="179613" y="337265"/>
                  </a:lnTo>
                </a:path>
                <a:path w="854710" h="605155">
                  <a:moveTo>
                    <a:pt x="674531" y="0"/>
                  </a:moveTo>
                  <a:lnTo>
                    <a:pt x="854145" y="0"/>
                  </a:lnTo>
                </a:path>
                <a:path w="854710" h="605155">
                  <a:moveTo>
                    <a:pt x="854145" y="0"/>
                  </a:moveTo>
                  <a:lnTo>
                    <a:pt x="854145" y="604722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6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4480" y="625941"/>
              <a:ext cx="2949575" cy="675005"/>
            </a:xfrm>
            <a:custGeom>
              <a:avLst/>
              <a:gdLst/>
              <a:ahLst/>
              <a:cxnLst/>
              <a:rect l="l" t="t" r="r" b="b"/>
              <a:pathLst>
                <a:path w="2949575" h="675005">
                  <a:moveTo>
                    <a:pt x="0" y="674531"/>
                  </a:moveTo>
                  <a:lnTo>
                    <a:pt x="0" y="337265"/>
                  </a:lnTo>
                </a:path>
                <a:path w="2949575" h="675005">
                  <a:moveTo>
                    <a:pt x="0" y="337265"/>
                  </a:moveTo>
                  <a:lnTo>
                    <a:pt x="0" y="0"/>
                  </a:lnTo>
                </a:path>
                <a:path w="2949575" h="675005">
                  <a:moveTo>
                    <a:pt x="2698125" y="674531"/>
                  </a:moveTo>
                  <a:lnTo>
                    <a:pt x="2948972" y="674531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2073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434" y="1114836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0715" y="1163661"/>
            <a:ext cx="558800" cy="273685"/>
            <a:chOff x="1460715" y="1163661"/>
            <a:chExt cx="558800" cy="27368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5" y="1249629"/>
              <a:ext cx="101686" cy="1016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15097" y="1165566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2"/>
                  </a:moveTo>
                  <a:lnTo>
                    <a:pt x="202359" y="269812"/>
                  </a:lnTo>
                  <a:lnTo>
                    <a:pt x="202359" y="0"/>
                  </a:lnTo>
                  <a:lnTo>
                    <a:pt x="0" y="0"/>
                  </a:lnTo>
                  <a:lnTo>
                    <a:pt x="0" y="269812"/>
                  </a:lnTo>
                  <a:close/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79876" y="1174140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02700" y="1249629"/>
            <a:ext cx="415290" cy="102235"/>
            <a:chOff x="2202700" y="1249629"/>
            <a:chExt cx="415290" cy="10223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700" y="1249629"/>
              <a:ext cx="101686" cy="10168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89629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77231" y="1249629"/>
            <a:ext cx="415290" cy="102235"/>
            <a:chOff x="2877231" y="1249629"/>
            <a:chExt cx="415290" cy="102235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29"/>
              <a:ext cx="101686" cy="10168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64160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18537" y="1196636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12237" y="1211370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5920" y="12549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91027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23571" y="1142439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64826" y="1114836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09584" y="1533901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35053" y="1803714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60522" y="2073526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60522" y="85937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28824" y="87490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35053" y="522104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503355" y="53763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23397" y="114392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42448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33005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07536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67916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97928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72459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444" y="227257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here,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40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82355" y="2518937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000" i="1" spc="-20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575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ccf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ocf: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12" name="object 12"/>
            <p:cNvSpPr/>
            <p:nvPr/>
          </p:nvSpPr>
          <p:spPr>
            <a:xfrm>
              <a:off x="2834651" y="1872596"/>
              <a:ext cx="125095" cy="1073785"/>
            </a:xfrm>
            <a:custGeom>
              <a:avLst/>
              <a:gdLst/>
              <a:ahLst/>
              <a:cxnLst/>
              <a:rect l="l" t="t" r="r" b="b"/>
              <a:pathLst>
                <a:path w="125094" h="1073785">
                  <a:moveTo>
                    <a:pt x="0" y="0"/>
                  </a:moveTo>
                  <a:lnTo>
                    <a:pt x="124991" y="0"/>
                  </a:lnTo>
                </a:path>
                <a:path w="125094" h="1073785">
                  <a:moveTo>
                    <a:pt x="0" y="1073389"/>
                  </a:moveTo>
                  <a:lnTo>
                    <a:pt x="124991" y="1073389"/>
                  </a:lnTo>
                </a:path>
                <a:path w="125094" h="1073785">
                  <a:moveTo>
                    <a:pt x="0" y="536694"/>
                  </a:moveTo>
                  <a:lnTo>
                    <a:pt x="59784" y="536694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87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7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642" y="2474497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87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47653" y="1736517"/>
            <a:ext cx="1200785" cy="1493520"/>
            <a:chOff x="1347653" y="1736517"/>
            <a:chExt cx="1200785" cy="1493520"/>
          </a:xfrm>
        </p:grpSpPr>
        <p:sp>
          <p:nvSpPr>
            <p:cNvPr id="21" name="object 21"/>
            <p:cNvSpPr/>
            <p:nvPr/>
          </p:nvSpPr>
          <p:spPr>
            <a:xfrm>
              <a:off x="1349558" y="1872596"/>
              <a:ext cx="1141095" cy="1341755"/>
            </a:xfrm>
            <a:custGeom>
              <a:avLst/>
              <a:gdLst/>
              <a:ahLst/>
              <a:cxnLst/>
              <a:rect l="l" t="t" r="r" b="b"/>
              <a:pathLst>
                <a:path w="1141095" h="1341755">
                  <a:moveTo>
                    <a:pt x="0" y="536694"/>
                  </a:moveTo>
                  <a:lnTo>
                    <a:pt x="268347" y="536694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0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1073389"/>
                  </a:lnTo>
                </a:path>
                <a:path w="1141095" h="1341755">
                  <a:moveTo>
                    <a:pt x="974645" y="536694"/>
                  </a:moveTo>
                  <a:lnTo>
                    <a:pt x="1140476" y="536694"/>
                  </a:lnTo>
                </a:path>
                <a:path w="1141095" h="1341755">
                  <a:moveTo>
                    <a:pt x="974645" y="0"/>
                  </a:moveTo>
                  <a:lnTo>
                    <a:pt x="1140476" y="0"/>
                  </a:lnTo>
                </a:path>
                <a:path w="1141095" h="1341755">
                  <a:moveTo>
                    <a:pt x="974645" y="1073389"/>
                  </a:moveTo>
                  <a:lnTo>
                    <a:pt x="1140476" y="1073389"/>
                  </a:lnTo>
                </a:path>
                <a:path w="1141095" h="1341755">
                  <a:moveTo>
                    <a:pt x="728772" y="805041"/>
                  </a:moveTo>
                  <a:lnTo>
                    <a:pt x="536694" y="805041"/>
                  </a:lnTo>
                </a:path>
                <a:path w="1141095" h="1341755">
                  <a:moveTo>
                    <a:pt x="728772" y="1341736"/>
                  </a:moveTo>
                  <a:lnTo>
                    <a:pt x="536694" y="1341736"/>
                  </a:lnTo>
                </a:path>
                <a:path w="1141095" h="1341755">
                  <a:moveTo>
                    <a:pt x="728772" y="268347"/>
                  </a:moveTo>
                  <a:lnTo>
                    <a:pt x="536694" y="268347"/>
                  </a:lnTo>
                </a:path>
                <a:path w="1141095" h="1341755">
                  <a:moveTo>
                    <a:pt x="268347" y="0"/>
                  </a:moveTo>
                  <a:lnTo>
                    <a:pt x="471488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6253" y="3011192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1163" y="29923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6253" y="2474497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6253" y="1937803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3906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3906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3906" y="321433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2597" y="1872596"/>
              <a:ext cx="557530" cy="1341755"/>
            </a:xfrm>
            <a:custGeom>
              <a:avLst/>
              <a:gdLst/>
              <a:ahLst/>
              <a:cxnLst/>
              <a:rect l="l" t="t" r="r" b="b"/>
              <a:pathLst>
                <a:path w="557530" h="1341755">
                  <a:moveTo>
                    <a:pt x="557437" y="0"/>
                  </a:moveTo>
                  <a:lnTo>
                    <a:pt x="557437" y="268347"/>
                  </a:lnTo>
                </a:path>
                <a:path w="557530" h="1341755">
                  <a:moveTo>
                    <a:pt x="557437" y="536694"/>
                  </a:moveTo>
                  <a:lnTo>
                    <a:pt x="557437" y="805041"/>
                  </a:lnTo>
                </a:path>
                <a:path w="557530" h="1341755">
                  <a:moveTo>
                    <a:pt x="557437" y="1073389"/>
                  </a:moveTo>
                  <a:lnTo>
                    <a:pt x="557437" y="1341736"/>
                  </a:lnTo>
                </a:path>
                <a:path w="557530" h="134175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7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7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41795" y="1738422"/>
              <a:ext cx="480695" cy="1252220"/>
            </a:xfrm>
            <a:custGeom>
              <a:avLst/>
              <a:gdLst/>
              <a:ahLst/>
              <a:cxnLst/>
              <a:rect l="l" t="t" r="r" b="b"/>
              <a:pathLst>
                <a:path w="480694" h="1252220">
                  <a:moveTo>
                    <a:pt x="88915" y="670868"/>
                  </a:moveTo>
                  <a:lnTo>
                    <a:pt x="85422" y="653562"/>
                  </a:lnTo>
                  <a:lnTo>
                    <a:pt x="75894" y="639431"/>
                  </a:lnTo>
                  <a:lnTo>
                    <a:pt x="61763" y="629903"/>
                  </a:lnTo>
                  <a:lnTo>
                    <a:pt x="44457" y="626410"/>
                  </a:lnTo>
                  <a:lnTo>
                    <a:pt x="27152" y="629903"/>
                  </a:lnTo>
                  <a:lnTo>
                    <a:pt x="13021" y="639431"/>
                  </a:lnTo>
                  <a:lnTo>
                    <a:pt x="3493" y="653562"/>
                  </a:lnTo>
                  <a:lnTo>
                    <a:pt x="0" y="670868"/>
                  </a:lnTo>
                  <a:lnTo>
                    <a:pt x="3493" y="688173"/>
                  </a:lnTo>
                  <a:lnTo>
                    <a:pt x="13021" y="702304"/>
                  </a:lnTo>
                  <a:lnTo>
                    <a:pt x="27152" y="711832"/>
                  </a:lnTo>
                  <a:lnTo>
                    <a:pt x="44457" y="715326"/>
                  </a:lnTo>
                  <a:lnTo>
                    <a:pt x="61763" y="711832"/>
                  </a:lnTo>
                  <a:lnTo>
                    <a:pt x="75894" y="702304"/>
                  </a:lnTo>
                  <a:lnTo>
                    <a:pt x="85422" y="688173"/>
                  </a:lnTo>
                  <a:lnTo>
                    <a:pt x="88915" y="670868"/>
                  </a:lnTo>
                  <a:close/>
                </a:path>
                <a:path w="480694" h="1252220">
                  <a:moveTo>
                    <a:pt x="88915" y="134173"/>
                  </a:moveTo>
                  <a:lnTo>
                    <a:pt x="85422" y="116868"/>
                  </a:lnTo>
                  <a:lnTo>
                    <a:pt x="75894" y="102736"/>
                  </a:lnTo>
                  <a:lnTo>
                    <a:pt x="61763" y="93209"/>
                  </a:lnTo>
                  <a:lnTo>
                    <a:pt x="44457" y="89715"/>
                  </a:lnTo>
                  <a:lnTo>
                    <a:pt x="27152" y="93209"/>
                  </a:lnTo>
                  <a:lnTo>
                    <a:pt x="13021" y="102736"/>
                  </a:lnTo>
                  <a:lnTo>
                    <a:pt x="3493" y="116868"/>
                  </a:lnTo>
                  <a:lnTo>
                    <a:pt x="0" y="134173"/>
                  </a:lnTo>
                  <a:lnTo>
                    <a:pt x="3493" y="151478"/>
                  </a:lnTo>
                  <a:lnTo>
                    <a:pt x="13021" y="165610"/>
                  </a:lnTo>
                  <a:lnTo>
                    <a:pt x="27152" y="175137"/>
                  </a:lnTo>
                  <a:lnTo>
                    <a:pt x="44457" y="178631"/>
                  </a:lnTo>
                  <a:lnTo>
                    <a:pt x="61763" y="175137"/>
                  </a:lnTo>
                  <a:lnTo>
                    <a:pt x="75894" y="165610"/>
                  </a:lnTo>
                  <a:lnTo>
                    <a:pt x="85422" y="151478"/>
                  </a:lnTo>
                  <a:lnTo>
                    <a:pt x="88915" y="134173"/>
                  </a:lnTo>
                  <a:close/>
                </a:path>
                <a:path w="480694" h="1252220">
                  <a:moveTo>
                    <a:pt x="88915" y="1207562"/>
                  </a:moveTo>
                  <a:lnTo>
                    <a:pt x="85422" y="1190257"/>
                  </a:lnTo>
                  <a:lnTo>
                    <a:pt x="75894" y="1176126"/>
                  </a:lnTo>
                  <a:lnTo>
                    <a:pt x="61763" y="1166598"/>
                  </a:lnTo>
                  <a:lnTo>
                    <a:pt x="44457" y="1163104"/>
                  </a:lnTo>
                  <a:lnTo>
                    <a:pt x="27152" y="1166598"/>
                  </a:lnTo>
                  <a:lnTo>
                    <a:pt x="13021" y="1176126"/>
                  </a:lnTo>
                  <a:lnTo>
                    <a:pt x="3493" y="1190257"/>
                  </a:lnTo>
                  <a:lnTo>
                    <a:pt x="0" y="1207562"/>
                  </a:lnTo>
                  <a:lnTo>
                    <a:pt x="3493" y="1224867"/>
                  </a:lnTo>
                  <a:lnTo>
                    <a:pt x="13021" y="1238999"/>
                  </a:lnTo>
                  <a:lnTo>
                    <a:pt x="27152" y="1248527"/>
                  </a:lnTo>
                  <a:lnTo>
                    <a:pt x="44457" y="1252020"/>
                  </a:lnTo>
                  <a:lnTo>
                    <a:pt x="61763" y="1248527"/>
                  </a:lnTo>
                  <a:lnTo>
                    <a:pt x="75894" y="1238999"/>
                  </a:lnTo>
                  <a:lnTo>
                    <a:pt x="85422" y="1224867"/>
                  </a:lnTo>
                  <a:lnTo>
                    <a:pt x="88915" y="1207562"/>
                  </a:lnTo>
                  <a:close/>
                </a:path>
                <a:path w="480694" h="1252220">
                  <a:moveTo>
                    <a:pt x="279262" y="268347"/>
                  </a:moveTo>
                  <a:lnTo>
                    <a:pt x="480522" y="268347"/>
                  </a:lnTo>
                  <a:lnTo>
                    <a:pt x="480522" y="0"/>
                  </a:lnTo>
                  <a:lnTo>
                    <a:pt x="279262" y="0"/>
                  </a:lnTo>
                  <a:lnTo>
                    <a:pt x="279262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116" y="187342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02523" y="1746892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9825" y="175835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8" y="2362946"/>
            <a:ext cx="92688" cy="92688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2119152" y="2809907"/>
            <a:ext cx="205104" cy="272415"/>
            <a:chOff x="2119152" y="2809907"/>
            <a:chExt cx="205104" cy="272415"/>
          </a:xfrm>
        </p:grpSpPr>
        <p:sp>
          <p:nvSpPr>
            <p:cNvPr id="57" name="object 57"/>
            <p:cNvSpPr/>
            <p:nvPr/>
          </p:nvSpPr>
          <p:spPr>
            <a:xfrm>
              <a:off x="2121057" y="2811812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02523" y="2820279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9825" y="283174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119152" y="2273212"/>
            <a:ext cx="205104" cy="272415"/>
            <a:chOff x="2119152" y="2273212"/>
            <a:chExt cx="205104" cy="272415"/>
          </a:xfrm>
        </p:grpSpPr>
        <p:sp>
          <p:nvSpPr>
            <p:cNvPr id="62" name="object 62"/>
            <p:cNvSpPr/>
            <p:nvPr/>
          </p:nvSpPr>
          <p:spPr>
            <a:xfrm>
              <a:off x="2121057" y="2275117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02523" y="2283580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49825" y="2295047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0217" y="2583325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77123" y="2582933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80217" y="3120019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77123" y="3119631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80217" y="2046630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77123" y="2046244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69786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9786" y="2996726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43173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64606" y="1724153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33510" y="1724153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77306" y="2260842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33510" y="2260842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77306" y="2796849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33510" y="27968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43173" y="2191679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16763" y="2191679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2683" y="673665"/>
            <a:ext cx="437515" cy="1233170"/>
            <a:chOff x="2922683" y="673665"/>
            <a:chExt cx="437515" cy="1233170"/>
          </a:xfrm>
        </p:grpSpPr>
        <p:sp>
          <p:nvSpPr>
            <p:cNvPr id="4" name="object 4"/>
            <p:cNvSpPr/>
            <p:nvPr/>
          </p:nvSpPr>
          <p:spPr>
            <a:xfrm>
              <a:off x="2924905" y="675888"/>
              <a:ext cx="127635" cy="1228725"/>
            </a:xfrm>
            <a:custGeom>
              <a:avLst/>
              <a:gdLst/>
              <a:ahLst/>
              <a:cxnLst/>
              <a:rect l="l" t="t" r="r" b="b"/>
              <a:pathLst>
                <a:path w="127635" h="1228725">
                  <a:moveTo>
                    <a:pt x="0" y="0"/>
                  </a:moveTo>
                  <a:lnTo>
                    <a:pt x="127633" y="0"/>
                  </a:lnTo>
                </a:path>
                <a:path w="127635" h="1228725">
                  <a:moveTo>
                    <a:pt x="0" y="1228133"/>
                  </a:moveTo>
                  <a:lnTo>
                    <a:pt x="127633" y="1228133"/>
                  </a:lnTo>
                </a:path>
                <a:path w="127635" h="1228725">
                  <a:moveTo>
                    <a:pt x="0" y="614066"/>
                  </a:moveTo>
                  <a:lnTo>
                    <a:pt x="48194" y="614066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7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5273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8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2539" y="1369394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7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273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04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08116" y="520149"/>
            <a:ext cx="1358265" cy="1708785"/>
            <a:chOff x="1208116" y="520149"/>
            <a:chExt cx="1358265" cy="1708785"/>
          </a:xfrm>
        </p:grpSpPr>
        <p:sp>
          <p:nvSpPr>
            <p:cNvPr id="13" name="object 13"/>
            <p:cNvSpPr/>
            <p:nvPr/>
          </p:nvSpPr>
          <p:spPr>
            <a:xfrm>
              <a:off x="1210338" y="675888"/>
              <a:ext cx="1304925" cy="1535430"/>
            </a:xfrm>
            <a:custGeom>
              <a:avLst/>
              <a:gdLst/>
              <a:ahLst/>
              <a:cxnLst/>
              <a:rect l="l" t="t" r="r" b="b"/>
              <a:pathLst>
                <a:path w="1304925" h="1535430">
                  <a:moveTo>
                    <a:pt x="0" y="614066"/>
                  </a:moveTo>
                  <a:lnTo>
                    <a:pt x="307033" y="614066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0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1228133"/>
                  </a:lnTo>
                </a:path>
                <a:path w="1304925" h="1535430">
                  <a:moveTo>
                    <a:pt x="1115154" y="614066"/>
                  </a:moveTo>
                  <a:lnTo>
                    <a:pt x="1304891" y="614066"/>
                  </a:lnTo>
                </a:path>
                <a:path w="1304925" h="1535430">
                  <a:moveTo>
                    <a:pt x="1115154" y="0"/>
                  </a:moveTo>
                  <a:lnTo>
                    <a:pt x="1304891" y="0"/>
                  </a:lnTo>
                </a:path>
                <a:path w="1304925" h="1535430">
                  <a:moveTo>
                    <a:pt x="1115154" y="1228133"/>
                  </a:moveTo>
                  <a:lnTo>
                    <a:pt x="1304891" y="1228133"/>
                  </a:lnTo>
                </a:path>
                <a:path w="1304925" h="1535430">
                  <a:moveTo>
                    <a:pt x="818458" y="921100"/>
                  </a:moveTo>
                  <a:lnTo>
                    <a:pt x="614066" y="921100"/>
                  </a:lnTo>
                </a:path>
                <a:path w="1304925" h="1535430">
                  <a:moveTo>
                    <a:pt x="818458" y="1535166"/>
                  </a:moveTo>
                  <a:lnTo>
                    <a:pt x="614066" y="1535166"/>
                  </a:lnTo>
                </a:path>
                <a:path w="1304925" h="1535430">
                  <a:moveTo>
                    <a:pt x="818458" y="307033"/>
                  </a:moveTo>
                  <a:lnTo>
                    <a:pt x="614066" y="307033"/>
                  </a:lnTo>
                </a:path>
                <a:path w="1304925" h="1535430">
                  <a:moveTo>
                    <a:pt x="307033" y="0"/>
                  </a:moveTo>
                  <a:lnTo>
                    <a:pt x="534628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4405" y="1983460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4405" y="1369394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4405" y="755327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9179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9179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9179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31574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1574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31574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2262" y="675888"/>
              <a:ext cx="633095" cy="1535430"/>
            </a:xfrm>
            <a:custGeom>
              <a:avLst/>
              <a:gdLst/>
              <a:ahLst/>
              <a:cxnLst/>
              <a:rect l="l" t="t" r="r" b="b"/>
              <a:pathLst>
                <a:path w="633094" h="1535430">
                  <a:moveTo>
                    <a:pt x="632967" y="0"/>
                  </a:moveTo>
                  <a:lnTo>
                    <a:pt x="632967" y="307033"/>
                  </a:lnTo>
                </a:path>
                <a:path w="633094" h="1535430">
                  <a:moveTo>
                    <a:pt x="632967" y="614066"/>
                  </a:moveTo>
                  <a:lnTo>
                    <a:pt x="632967" y="921100"/>
                  </a:lnTo>
                </a:path>
                <a:path w="633094" h="1535430">
                  <a:moveTo>
                    <a:pt x="632967" y="1228133"/>
                  </a:moveTo>
                  <a:lnTo>
                    <a:pt x="632967" y="1535166"/>
                  </a:lnTo>
                </a:path>
                <a:path w="633094" h="1535430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8706" y="522371"/>
              <a:ext cx="554990" cy="1437640"/>
            </a:xfrm>
            <a:custGeom>
              <a:avLst/>
              <a:gdLst/>
              <a:ahLst/>
              <a:cxnLst/>
              <a:rect l="l" t="t" r="r" b="b"/>
              <a:pathLst>
                <a:path w="554989" h="1437639">
                  <a:moveTo>
                    <a:pt x="111397" y="767583"/>
                  </a:moveTo>
                  <a:lnTo>
                    <a:pt x="107020" y="745902"/>
                  </a:lnTo>
                  <a:lnTo>
                    <a:pt x="95084" y="728198"/>
                  </a:lnTo>
                  <a:lnTo>
                    <a:pt x="77379" y="716261"/>
                  </a:lnTo>
                  <a:lnTo>
                    <a:pt x="55698" y="711884"/>
                  </a:lnTo>
                  <a:lnTo>
                    <a:pt x="34018" y="716261"/>
                  </a:lnTo>
                  <a:lnTo>
                    <a:pt x="16313" y="728198"/>
                  </a:lnTo>
                  <a:lnTo>
                    <a:pt x="4377" y="745902"/>
                  </a:lnTo>
                  <a:lnTo>
                    <a:pt x="0" y="767583"/>
                  </a:lnTo>
                  <a:lnTo>
                    <a:pt x="4377" y="789264"/>
                  </a:lnTo>
                  <a:lnTo>
                    <a:pt x="16313" y="806968"/>
                  </a:lnTo>
                  <a:lnTo>
                    <a:pt x="34018" y="818905"/>
                  </a:lnTo>
                  <a:lnTo>
                    <a:pt x="55698" y="823282"/>
                  </a:lnTo>
                  <a:lnTo>
                    <a:pt x="77379" y="818905"/>
                  </a:lnTo>
                  <a:lnTo>
                    <a:pt x="95084" y="806968"/>
                  </a:lnTo>
                  <a:lnTo>
                    <a:pt x="107020" y="789264"/>
                  </a:lnTo>
                  <a:lnTo>
                    <a:pt x="111397" y="767583"/>
                  </a:lnTo>
                  <a:close/>
                </a:path>
                <a:path w="554989" h="1437639">
                  <a:moveTo>
                    <a:pt x="111397" y="153516"/>
                  </a:moveTo>
                  <a:lnTo>
                    <a:pt x="107020" y="131835"/>
                  </a:lnTo>
                  <a:lnTo>
                    <a:pt x="95084" y="114131"/>
                  </a:lnTo>
                  <a:lnTo>
                    <a:pt x="77379" y="102194"/>
                  </a:lnTo>
                  <a:lnTo>
                    <a:pt x="55698" y="97817"/>
                  </a:lnTo>
                  <a:lnTo>
                    <a:pt x="34018" y="102194"/>
                  </a:lnTo>
                  <a:lnTo>
                    <a:pt x="16313" y="114131"/>
                  </a:lnTo>
                  <a:lnTo>
                    <a:pt x="4377" y="131835"/>
                  </a:lnTo>
                  <a:lnTo>
                    <a:pt x="0" y="153516"/>
                  </a:lnTo>
                  <a:lnTo>
                    <a:pt x="4377" y="175197"/>
                  </a:lnTo>
                  <a:lnTo>
                    <a:pt x="16313" y="192901"/>
                  </a:lnTo>
                  <a:lnTo>
                    <a:pt x="34018" y="204838"/>
                  </a:lnTo>
                  <a:lnTo>
                    <a:pt x="55698" y="209215"/>
                  </a:lnTo>
                  <a:lnTo>
                    <a:pt x="77379" y="204838"/>
                  </a:lnTo>
                  <a:lnTo>
                    <a:pt x="95084" y="192901"/>
                  </a:lnTo>
                  <a:lnTo>
                    <a:pt x="107020" y="175197"/>
                  </a:lnTo>
                  <a:lnTo>
                    <a:pt x="111397" y="153516"/>
                  </a:lnTo>
                  <a:close/>
                </a:path>
                <a:path w="554989" h="1437639">
                  <a:moveTo>
                    <a:pt x="111397" y="1381649"/>
                  </a:moveTo>
                  <a:lnTo>
                    <a:pt x="107020" y="1359969"/>
                  </a:lnTo>
                  <a:lnTo>
                    <a:pt x="95084" y="1342264"/>
                  </a:lnTo>
                  <a:lnTo>
                    <a:pt x="77379" y="1330327"/>
                  </a:lnTo>
                  <a:lnTo>
                    <a:pt x="55698" y="1325950"/>
                  </a:lnTo>
                  <a:lnTo>
                    <a:pt x="34018" y="1330327"/>
                  </a:lnTo>
                  <a:lnTo>
                    <a:pt x="16313" y="1342264"/>
                  </a:lnTo>
                  <a:lnTo>
                    <a:pt x="4377" y="1359969"/>
                  </a:lnTo>
                  <a:lnTo>
                    <a:pt x="0" y="1381649"/>
                  </a:lnTo>
                  <a:lnTo>
                    <a:pt x="4377" y="1403330"/>
                  </a:lnTo>
                  <a:lnTo>
                    <a:pt x="16313" y="1421035"/>
                  </a:lnTo>
                  <a:lnTo>
                    <a:pt x="34018" y="1432972"/>
                  </a:lnTo>
                  <a:lnTo>
                    <a:pt x="55698" y="1437349"/>
                  </a:lnTo>
                  <a:lnTo>
                    <a:pt x="77379" y="1432972"/>
                  </a:lnTo>
                  <a:lnTo>
                    <a:pt x="95084" y="1421035"/>
                  </a:lnTo>
                  <a:lnTo>
                    <a:pt x="107020" y="1403330"/>
                  </a:lnTo>
                  <a:lnTo>
                    <a:pt x="111397" y="1381649"/>
                  </a:lnTo>
                  <a:close/>
                </a:path>
                <a:path w="554989" h="1437639">
                  <a:moveTo>
                    <a:pt x="324353" y="307033"/>
                  </a:moveTo>
                  <a:lnTo>
                    <a:pt x="554628" y="307033"/>
                  </a:lnTo>
                  <a:lnTo>
                    <a:pt x="554628" y="0"/>
                  </a:lnTo>
                  <a:lnTo>
                    <a:pt x="324353" y="0"/>
                  </a:lnTo>
                  <a:lnTo>
                    <a:pt x="324353" y="307033"/>
                  </a:lnTo>
                  <a:close/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95218" y="53388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8263" y="540049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81" y="1232097"/>
            <a:ext cx="115714" cy="115714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2093059" y="1750505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95218" y="176201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93059" y="1136438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95218" y="114794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68263" y="1154116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30955" y="1478827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07713" y="148155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30955" y="2092893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07713" y="209561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30955" y="86476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07713" y="867481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88993" y="728082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88993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88993" y="1956224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7124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86842" y="500397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35351" y="500397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86842" y="1114468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5351" y="1114468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86842" y="1727629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35351" y="1727629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17124" y="1035117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65168" y="1035117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5844" y="2402800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blipFill>
                <a:blip r:embed="rId4"/>
                <a:stretch>
                  <a:fillRect r="-2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poles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repeat,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249729"/>
            <a:ext cx="24599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fraction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766445" cy="292735"/>
            </a:xfrm>
            <a:custGeom>
              <a:avLst/>
              <a:gdLst/>
              <a:ahLst/>
              <a:cxnLst/>
              <a:rect l="l" t="t" r="r" b="b"/>
              <a:pathLst>
                <a:path w="766444" h="292734">
                  <a:moveTo>
                    <a:pt x="0" y="292696"/>
                  </a:moveTo>
                  <a:lnTo>
                    <a:pt x="0" y="0"/>
                  </a:lnTo>
                </a:path>
                <a:path w="766444" h="292734">
                  <a:moveTo>
                    <a:pt x="766368" y="292696"/>
                  </a:moveTo>
                  <a:lnTo>
                    <a:pt x="7663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93888" y="871345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526" y="958264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17">
            <a:extLst>
              <a:ext uri="{FF2B5EF4-FFF2-40B4-BE49-F238E27FC236}">
                <a16:creationId xmlns:a16="http://schemas.microsoft.com/office/drawing/2014/main" id="{950FEA05-4F95-B841-D36A-1079F90EA2F4}"/>
              </a:ext>
            </a:extLst>
          </p:cNvPr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D28562C7-46D5-EFCA-0FD4-49FFB74A4F35}"/>
                </a:ext>
              </a:extLst>
            </p:cNvPr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924D284A-91F9-FB71-6BF8-67D316344269}"/>
                </a:ext>
              </a:extLst>
            </p:cNvPr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931ECDD2-92E6-A258-1E21-A5FC2E5A9E04}"/>
                </a:ext>
              </a:extLst>
            </p:cNvPr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876C9FE1-FAEF-4D54-BAE0-AF41F1E297A4}"/>
                </a:ext>
              </a:extLst>
            </p:cNvPr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D90DB8E6-D241-886D-DAAB-E18052EEB32A}"/>
                </a:ext>
              </a:extLst>
            </p:cNvPr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24">
              <a:extLst>
                <a:ext uri="{FF2B5EF4-FFF2-40B4-BE49-F238E27FC236}">
                  <a16:creationId xmlns:a16="http://schemas.microsoft.com/office/drawing/2014/main" id="{D02A626D-6B4A-E340-7874-ED06DA6F17A6}"/>
                </a:ext>
              </a:extLst>
            </p:cNvPr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5">
              <a:extLst>
                <a:ext uri="{FF2B5EF4-FFF2-40B4-BE49-F238E27FC236}">
                  <a16:creationId xmlns:a16="http://schemas.microsoft.com/office/drawing/2014/main" id="{4C6372BD-B668-9C06-D8CF-03EFA3FBF5E5}"/>
                </a:ext>
              </a:extLst>
            </p:cNvPr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6">
              <a:extLst>
                <a:ext uri="{FF2B5EF4-FFF2-40B4-BE49-F238E27FC236}">
                  <a16:creationId xmlns:a16="http://schemas.microsoft.com/office/drawing/2014/main" id="{3584AF15-FD5B-33AC-F910-DB79FC510909}"/>
                </a:ext>
              </a:extLst>
            </p:cNvPr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7">
              <a:extLst>
                <a:ext uri="{FF2B5EF4-FFF2-40B4-BE49-F238E27FC236}">
                  <a16:creationId xmlns:a16="http://schemas.microsoft.com/office/drawing/2014/main" id="{3DCA7DC2-8435-252D-FE50-7ADF4E50A5A9}"/>
                </a:ext>
              </a:extLst>
            </p:cNvPr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5">
            <a:extLst>
              <a:ext uri="{FF2B5EF4-FFF2-40B4-BE49-F238E27FC236}">
                <a16:creationId xmlns:a16="http://schemas.microsoft.com/office/drawing/2014/main" id="{5AE497DE-46C0-C73E-481B-1F46A675109C}"/>
              </a:ext>
            </a:extLst>
          </p:cNvPr>
          <p:cNvSpPr txBox="1"/>
          <p:nvPr/>
        </p:nvSpPr>
        <p:spPr>
          <a:xfrm>
            <a:off x="2218753" y="836079"/>
            <a:ext cx="762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67" name="Group 52">
            <a:extLst>
              <a:ext uri="{FF2B5EF4-FFF2-40B4-BE49-F238E27FC236}">
                <a16:creationId xmlns:a16="http://schemas.microsoft.com/office/drawing/2014/main" id="{DE1D0807-19DE-138C-AECC-96DFE8EAA86B}"/>
              </a:ext>
            </a:extLst>
          </p:cNvPr>
          <p:cNvGrpSpPr/>
          <p:nvPr/>
        </p:nvGrpSpPr>
        <p:grpSpPr>
          <a:xfrm>
            <a:off x="2455202" y="788854"/>
            <a:ext cx="837921" cy="383438"/>
            <a:chOff x="2455202" y="788854"/>
            <a:chExt cx="837921" cy="383438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DC47DB5B-61C1-4829-41F8-2D15A4BF19FB}"/>
                </a:ext>
              </a:extLst>
            </p:cNvPr>
            <p:cNvSpPr txBox="1"/>
            <p:nvPr/>
          </p:nvSpPr>
          <p:spPr>
            <a:xfrm>
              <a:off x="2455202" y="871347"/>
              <a:ext cx="27178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solidFill>
                    <a:schemeClr val="bg1"/>
                  </a:solidFill>
                  <a:latin typeface="Arial"/>
                  <a:cs typeface="Arial"/>
                </a:rPr>
                <a:t>Σ</a:t>
              </a:r>
              <a:r>
                <a:rPr sz="1100" spc="-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69" name="object 30">
              <a:extLst>
                <a:ext uri="{FF2B5EF4-FFF2-40B4-BE49-F238E27FC236}">
                  <a16:creationId xmlns:a16="http://schemas.microsoft.com/office/drawing/2014/main" id="{F005F9D4-1D12-2ED5-1A2C-C53E870D131A}"/>
                </a:ext>
              </a:extLst>
            </p:cNvPr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71" name="object 31">
                <a:extLst>
                  <a:ext uri="{FF2B5EF4-FFF2-40B4-BE49-F238E27FC236}">
                    <a16:creationId xmlns:a16="http://schemas.microsoft.com/office/drawing/2014/main" id="{D1CF2C6F-CA7B-0D5F-DCB0-329C3EE8D2D5}"/>
                  </a:ext>
                </a:extLst>
              </p:cNvPr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bject 32">
                <a:extLst>
                  <a:ext uri="{FF2B5EF4-FFF2-40B4-BE49-F238E27FC236}">
                    <a16:creationId xmlns:a16="http://schemas.microsoft.com/office/drawing/2014/main" id="{67CDAD22-C85D-F87E-A7C2-0247B0B9DCF6}"/>
                  </a:ext>
                </a:extLst>
              </p:cNvPr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bject 33">
                <a:extLst>
                  <a:ext uri="{FF2B5EF4-FFF2-40B4-BE49-F238E27FC236}">
                    <a16:creationId xmlns:a16="http://schemas.microsoft.com/office/drawing/2014/main" id="{E0600FC4-CBAC-3EC1-4EE7-1E5BD45CE778}"/>
                  </a:ext>
                </a:extLst>
              </p:cNvPr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bject 31">
            <a:extLst>
              <a:ext uri="{FF2B5EF4-FFF2-40B4-BE49-F238E27FC236}">
                <a16:creationId xmlns:a16="http://schemas.microsoft.com/office/drawing/2014/main" id="{2B46438E-EEC6-CCEA-8010-F522F568CC23}"/>
              </a:ext>
            </a:extLst>
          </p:cNvPr>
          <p:cNvSpPr/>
          <p:nvPr/>
        </p:nvSpPr>
        <p:spPr>
          <a:xfrm>
            <a:off x="2981185" y="80597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DB8BE7AA-FE10-040C-1DE9-C8E854438527}"/>
              </a:ext>
            </a:extLst>
          </p:cNvPr>
          <p:cNvSpPr/>
          <p:nvPr/>
        </p:nvSpPr>
        <p:spPr>
          <a:xfrm>
            <a:off x="2762250" y="980573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49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26423B4B-C17E-2CBA-A6D2-DA50E0B50C15}"/>
              </a:ext>
            </a:extLst>
          </p:cNvPr>
          <p:cNvSpPr/>
          <p:nvPr/>
        </p:nvSpPr>
        <p:spPr>
          <a:xfrm>
            <a:off x="2981185" y="98310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85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6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8" y="1329412"/>
            <a:ext cx="3145155" cy="1513205"/>
            <a:chOff x="710838" y="1329412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80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3089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5415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1643" y="157009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0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0240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8148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1685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9594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6974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1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202279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1681" y="2198679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00906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0868" y="1488780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0868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79092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00538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48798" y="2117362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7071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8517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84627" y="24532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1429555"/>
              <a:ext cx="118449" cy="1184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16648" y="1331635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618857" y="1343717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74521" y="1349730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35871" y="2058137"/>
            <a:ext cx="965200" cy="611505"/>
            <a:chOff x="2635871" y="2058137"/>
            <a:chExt cx="965200" cy="61150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37"/>
              <a:ext cx="118449" cy="11844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38094" y="235308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40303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24531" y="2371176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16648" y="235308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18857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4521" y="1996408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53075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529885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74521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551330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53075" y="1682117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529885" y="1685202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03330" y="154250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4765" y="232823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03330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24775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03372" y="217109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99365" y="1309441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52868" y="2329965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87012" y="233088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0337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7124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8" y="556265"/>
            <a:ext cx="3145155" cy="1513205"/>
            <a:chOff x="710838" y="556265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33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3089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5415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1643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643" y="79695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0240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0240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8148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1685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594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6974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41681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4007" y="12496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41681" y="142553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0906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0868" y="715633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0868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9092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00538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8798" y="1344215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7071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517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4627" y="168006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656408"/>
              <a:ext cx="118449" cy="11844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6648" y="558488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18857" y="57057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74521" y="576583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35871" y="1284990"/>
            <a:ext cx="965200" cy="611505"/>
            <a:chOff x="2635871" y="1284990"/>
            <a:chExt cx="965200" cy="61150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0"/>
              <a:ext cx="118449" cy="1184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638094" y="1579933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40303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24531" y="1598029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16648" y="1579933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18857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74521" y="1223261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53075" y="908970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54"/>
                </a:moveTo>
                <a:lnTo>
                  <a:pt x="362863" y="1263354"/>
                </a:lnTo>
                <a:lnTo>
                  <a:pt x="362863" y="1021445"/>
                </a:lnTo>
                <a:lnTo>
                  <a:pt x="0" y="1021445"/>
                </a:lnTo>
                <a:lnTo>
                  <a:pt x="0" y="1263354"/>
                </a:lnTo>
                <a:close/>
              </a:path>
              <a:path w="1384935" h="1263650">
                <a:moveTo>
                  <a:pt x="1021445" y="1263354"/>
                </a:moveTo>
                <a:lnTo>
                  <a:pt x="1384308" y="1263354"/>
                </a:lnTo>
                <a:lnTo>
                  <a:pt x="1384308" y="1021445"/>
                </a:lnTo>
                <a:lnTo>
                  <a:pt x="1021445" y="1021445"/>
                </a:lnTo>
                <a:lnTo>
                  <a:pt x="1021445" y="1263354"/>
                </a:lnTo>
                <a:close/>
              </a:path>
              <a:path w="1384935" h="1263650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9885" y="912055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24765" y="53364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03330" y="76936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4765" y="155508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330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24775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03372" y="139794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44133" y="536294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52868" y="155681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87012" y="155773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337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7124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3144" y="1933500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(called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blipFill>
                <a:blip r:embed="rId4"/>
                <a:stretch>
                  <a:fillRect r="-66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poles,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3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3"/>
            <a:ext cx="3367404" cy="1664335"/>
            <a:chOff x="600936" y="1326513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465097" y="1339618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48332" y="1345954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06604" y="2020062"/>
            <a:ext cx="918844" cy="582295"/>
            <a:chOff x="2806604" y="2020062"/>
            <a:chExt cx="918844" cy="58229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882003" y="2311606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71711" y="2335163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48332" y="1961321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02501" y="2608408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8332" y="2634237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402501" y="1662247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379203" y="1664569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9075" y="130447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18618" y="145402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9075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14910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4443" y="242601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36431" y="190263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36431" y="205216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72779" y="130700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018" y="227811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43843" y="227898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75084" y="1827859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8830" y="1827859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61142" y="2300724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61142" y="2844268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85" name="object 8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8" y="2692978"/>
            <a:ext cx="112714" cy="11271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1218618" y="2414594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18618" y="27250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/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  <a:blipFill>
                <a:blip r:embed="rId7"/>
                <a:stretch>
                  <a:fillRect l="-3248" t="-23333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58">
            <a:extLst>
              <a:ext uri="{FF2B5EF4-FFF2-40B4-BE49-F238E27FC236}">
                <a16:creationId xmlns:a16="http://schemas.microsoft.com/office/drawing/2014/main" id="{527A7B0B-8475-856A-21D8-E2E1612928D6}"/>
              </a:ext>
            </a:extLst>
          </p:cNvPr>
          <p:cNvSpPr txBox="1"/>
          <p:nvPr/>
        </p:nvSpPr>
        <p:spPr>
          <a:xfrm>
            <a:off x="1459571" y="2328269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25844" y="2394774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modified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grpSp>
        <p:nvGrpSpPr>
          <p:cNvPr id="99" name="object 9">
            <a:extLst>
              <a:ext uri="{FF2B5EF4-FFF2-40B4-BE49-F238E27FC236}">
                <a16:creationId xmlns:a16="http://schemas.microsoft.com/office/drawing/2014/main" id="{87909C2B-94A6-44AA-507F-602CEB985FA1}"/>
              </a:ext>
            </a:extLst>
          </p:cNvPr>
          <p:cNvGrpSpPr/>
          <p:nvPr/>
        </p:nvGrpSpPr>
        <p:grpSpPr>
          <a:xfrm>
            <a:off x="552450" y="520699"/>
            <a:ext cx="3367404" cy="1664335"/>
            <a:chOff x="600936" y="1326513"/>
            <a:chExt cx="3367404" cy="1664335"/>
          </a:xfrm>
        </p:grpSpPr>
        <p:sp>
          <p:nvSpPr>
            <p:cNvPr id="100" name="object 10">
              <a:extLst>
                <a:ext uri="{FF2B5EF4-FFF2-40B4-BE49-F238E27FC236}">
                  <a16:creationId xmlns:a16="http://schemas.microsoft.com/office/drawing/2014/main" id="{E07BEE5C-AD6E-CDF7-B54A-4677AA027C52}"/>
                </a:ext>
              </a:extLst>
            </p:cNvPr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1">
              <a:extLst>
                <a:ext uri="{FF2B5EF4-FFF2-40B4-BE49-F238E27FC236}">
                  <a16:creationId xmlns:a16="http://schemas.microsoft.com/office/drawing/2014/main" id="{B59CA76B-D3BA-5D12-27A4-6C870F27A9AA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2">
              <a:extLst>
                <a:ext uri="{FF2B5EF4-FFF2-40B4-BE49-F238E27FC236}">
                  <a16:creationId xmlns:a16="http://schemas.microsoft.com/office/drawing/2014/main" id="{8CDED806-4BA4-3FE6-BC88-122562142364}"/>
                </a:ext>
              </a:extLst>
            </p:cNvPr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3">
              <a:extLst>
                <a:ext uri="{FF2B5EF4-FFF2-40B4-BE49-F238E27FC236}">
                  <a16:creationId xmlns:a16="http://schemas.microsoft.com/office/drawing/2014/main" id="{BE2E371B-53F8-8511-D541-C000B7FF5FB0}"/>
                </a:ext>
              </a:extLst>
            </p:cNvPr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4">
              <a:extLst>
                <a:ext uri="{FF2B5EF4-FFF2-40B4-BE49-F238E27FC236}">
                  <a16:creationId xmlns:a16="http://schemas.microsoft.com/office/drawing/2014/main" id="{81FF318D-7537-4905-D38A-F949FABC9077}"/>
                </a:ext>
              </a:extLst>
            </p:cNvPr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5">
              <a:extLst>
                <a:ext uri="{FF2B5EF4-FFF2-40B4-BE49-F238E27FC236}">
                  <a16:creationId xmlns:a16="http://schemas.microsoft.com/office/drawing/2014/main" id="{D8764C9E-6F26-D94B-B527-6F89FD43BBBB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6">
              <a:extLst>
                <a:ext uri="{FF2B5EF4-FFF2-40B4-BE49-F238E27FC236}">
                  <a16:creationId xmlns:a16="http://schemas.microsoft.com/office/drawing/2014/main" id="{D2E92BB7-1FFD-A3EA-40A3-1DF9A0509B64}"/>
                </a:ext>
              </a:extLst>
            </p:cNvPr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7">
              <a:extLst>
                <a:ext uri="{FF2B5EF4-FFF2-40B4-BE49-F238E27FC236}">
                  <a16:creationId xmlns:a16="http://schemas.microsoft.com/office/drawing/2014/main" id="{D599BE1C-31FD-1E44-4743-1CC8B3483298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8">
              <a:extLst>
                <a:ext uri="{FF2B5EF4-FFF2-40B4-BE49-F238E27FC236}">
                  <a16:creationId xmlns:a16="http://schemas.microsoft.com/office/drawing/2014/main" id="{9F7651C4-8250-FDD9-08B7-3D711C56516D}"/>
                </a:ext>
              </a:extLst>
            </p:cNvPr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9">
              <a:extLst>
                <a:ext uri="{FF2B5EF4-FFF2-40B4-BE49-F238E27FC236}">
                  <a16:creationId xmlns:a16="http://schemas.microsoft.com/office/drawing/2014/main" id="{91F2DB9F-6664-62B7-EB9B-7E0436561ADF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0">
              <a:extLst>
                <a:ext uri="{FF2B5EF4-FFF2-40B4-BE49-F238E27FC236}">
                  <a16:creationId xmlns:a16="http://schemas.microsoft.com/office/drawing/2014/main" id="{B57150BB-5EA1-A957-06B0-023E104C396F}"/>
                </a:ext>
              </a:extLst>
            </p:cNvPr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1">
              <a:extLst>
                <a:ext uri="{FF2B5EF4-FFF2-40B4-BE49-F238E27FC236}">
                  <a16:creationId xmlns:a16="http://schemas.microsoft.com/office/drawing/2014/main" id="{0722CD34-B600-3612-F712-C0DD8AC1397E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2">
              <a:extLst>
                <a:ext uri="{FF2B5EF4-FFF2-40B4-BE49-F238E27FC236}">
                  <a16:creationId xmlns:a16="http://schemas.microsoft.com/office/drawing/2014/main" id="{7452086A-1FCB-E79A-EFAB-FA2426BD5678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3">
              <a:extLst>
                <a:ext uri="{FF2B5EF4-FFF2-40B4-BE49-F238E27FC236}">
                  <a16:creationId xmlns:a16="http://schemas.microsoft.com/office/drawing/2014/main" id="{485CAA5E-E44B-226D-1929-5AFD9E4A6109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">
              <a:extLst>
                <a:ext uri="{FF2B5EF4-FFF2-40B4-BE49-F238E27FC236}">
                  <a16:creationId xmlns:a16="http://schemas.microsoft.com/office/drawing/2014/main" id="{B7388039-4989-D83C-3F4E-4F96275211B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5">
              <a:extLst>
                <a:ext uri="{FF2B5EF4-FFF2-40B4-BE49-F238E27FC236}">
                  <a16:creationId xmlns:a16="http://schemas.microsoft.com/office/drawing/2014/main" id="{06721CBB-181C-EADA-C43C-7CB2F564D8D5}"/>
                </a:ext>
              </a:extLst>
            </p:cNvPr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63C14986-F574-C141-8560-7ACF0BD00DAC}"/>
                </a:ext>
              </a:extLst>
            </p:cNvPr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7">
              <a:extLst>
                <a:ext uri="{FF2B5EF4-FFF2-40B4-BE49-F238E27FC236}">
                  <a16:creationId xmlns:a16="http://schemas.microsoft.com/office/drawing/2014/main" id="{831463E8-7974-138C-0A54-8545F7DC89B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8">
              <a:extLst>
                <a:ext uri="{FF2B5EF4-FFF2-40B4-BE49-F238E27FC236}">
                  <a16:creationId xmlns:a16="http://schemas.microsoft.com/office/drawing/2014/main" id="{DC4D9671-77E2-48CB-F21E-CD20C0DAA680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9">
              <a:extLst>
                <a:ext uri="{FF2B5EF4-FFF2-40B4-BE49-F238E27FC236}">
                  <a16:creationId xmlns:a16="http://schemas.microsoft.com/office/drawing/2014/main" id="{767E5DAE-37E1-6DCE-0059-145E59C6D00C}"/>
                </a:ext>
              </a:extLst>
            </p:cNvPr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0">
              <a:extLst>
                <a:ext uri="{FF2B5EF4-FFF2-40B4-BE49-F238E27FC236}">
                  <a16:creationId xmlns:a16="http://schemas.microsoft.com/office/drawing/2014/main" id="{9AB15926-2B14-A19F-3973-3240066E934C}"/>
                </a:ext>
              </a:extLst>
            </p:cNvPr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1">
              <a:extLst>
                <a:ext uri="{FF2B5EF4-FFF2-40B4-BE49-F238E27FC236}">
                  <a16:creationId xmlns:a16="http://schemas.microsoft.com/office/drawing/2014/main" id="{7C6A65BE-6C52-E31A-BCE5-2B5BFEF6B86C}"/>
                </a:ext>
              </a:extLst>
            </p:cNvPr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2">
              <a:extLst>
                <a:ext uri="{FF2B5EF4-FFF2-40B4-BE49-F238E27FC236}">
                  <a16:creationId xmlns:a16="http://schemas.microsoft.com/office/drawing/2014/main" id="{D8EC7474-35D4-50ED-E966-AEA5938433A6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3">
              <a:extLst>
                <a:ext uri="{FF2B5EF4-FFF2-40B4-BE49-F238E27FC236}">
                  <a16:creationId xmlns:a16="http://schemas.microsoft.com/office/drawing/2014/main" id="{4D3200C1-51F7-C6E7-F2A4-9BCFA8250A62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4">
              <a:extLst>
                <a:ext uri="{FF2B5EF4-FFF2-40B4-BE49-F238E27FC236}">
                  <a16:creationId xmlns:a16="http://schemas.microsoft.com/office/drawing/2014/main" id="{CBCEDA74-B1CE-1EF1-A114-192673DF99DA}"/>
                </a:ext>
              </a:extLst>
            </p:cNvPr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5">
              <a:extLst>
                <a:ext uri="{FF2B5EF4-FFF2-40B4-BE49-F238E27FC236}">
                  <a16:creationId xmlns:a16="http://schemas.microsoft.com/office/drawing/2014/main" id="{BAF07186-CFC3-188C-E4F6-944BAA154211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6">
              <a:extLst>
                <a:ext uri="{FF2B5EF4-FFF2-40B4-BE49-F238E27FC236}">
                  <a16:creationId xmlns:a16="http://schemas.microsoft.com/office/drawing/2014/main" id="{B4084157-E846-04B1-6415-D2BA617F1084}"/>
                </a:ext>
              </a:extLst>
            </p:cNvPr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7">
              <a:extLst>
                <a:ext uri="{FF2B5EF4-FFF2-40B4-BE49-F238E27FC236}">
                  <a16:creationId xmlns:a16="http://schemas.microsoft.com/office/drawing/2014/main" id="{1CC6CC29-38B2-F73E-A9B7-E5653D19E07B}"/>
                </a:ext>
              </a:extLst>
            </p:cNvPr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8">
              <a:extLst>
                <a:ext uri="{FF2B5EF4-FFF2-40B4-BE49-F238E27FC236}">
                  <a16:creationId xmlns:a16="http://schemas.microsoft.com/office/drawing/2014/main" id="{35B437FC-22C9-3B4C-38F1-AD6EC24F3BF7}"/>
                </a:ext>
              </a:extLst>
            </p:cNvPr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9">
              <a:extLst>
                <a:ext uri="{FF2B5EF4-FFF2-40B4-BE49-F238E27FC236}">
                  <a16:creationId xmlns:a16="http://schemas.microsoft.com/office/drawing/2014/main" id="{434B0A48-F823-1AC4-E85A-C780E00DD0D4}"/>
                </a:ext>
              </a:extLst>
            </p:cNvPr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0">
              <a:extLst>
                <a:ext uri="{FF2B5EF4-FFF2-40B4-BE49-F238E27FC236}">
                  <a16:creationId xmlns:a16="http://schemas.microsoft.com/office/drawing/2014/main" id="{5CC077D2-A769-6B4B-330F-F4C643883684}"/>
                </a:ext>
              </a:extLst>
            </p:cNvPr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1">
              <a:extLst>
                <a:ext uri="{FF2B5EF4-FFF2-40B4-BE49-F238E27FC236}">
                  <a16:creationId xmlns:a16="http://schemas.microsoft.com/office/drawing/2014/main" id="{B7B2DEE6-3EE2-640C-BA95-8A751AFB904B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2">
              <a:extLst>
                <a:ext uri="{FF2B5EF4-FFF2-40B4-BE49-F238E27FC236}">
                  <a16:creationId xmlns:a16="http://schemas.microsoft.com/office/drawing/2014/main" id="{88BBF2E6-70CC-44E5-9351-FFC505F9088C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3">
              <a:extLst>
                <a:ext uri="{FF2B5EF4-FFF2-40B4-BE49-F238E27FC236}">
                  <a16:creationId xmlns:a16="http://schemas.microsoft.com/office/drawing/2014/main" id="{9AE3240D-717C-3B72-2DFE-72C007B85CB0}"/>
                </a:ext>
              </a:extLst>
            </p:cNvPr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4">
              <a:extLst>
                <a:ext uri="{FF2B5EF4-FFF2-40B4-BE49-F238E27FC236}">
                  <a16:creationId xmlns:a16="http://schemas.microsoft.com/office/drawing/2014/main" id="{E815E3E8-957C-ECA3-4D3C-19B4FEE59E2F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5">
              <a:extLst>
                <a:ext uri="{FF2B5EF4-FFF2-40B4-BE49-F238E27FC236}">
                  <a16:creationId xmlns:a16="http://schemas.microsoft.com/office/drawing/2014/main" id="{C10A405E-0D14-7872-11D3-3BB9AC45FB2E}"/>
                </a:ext>
              </a:extLst>
            </p:cNvPr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6">
              <a:extLst>
                <a:ext uri="{FF2B5EF4-FFF2-40B4-BE49-F238E27FC236}">
                  <a16:creationId xmlns:a16="http://schemas.microsoft.com/office/drawing/2014/main" id="{594AEE66-623C-4EF5-3255-3476D3AB45B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7">
              <a:extLst>
                <a:ext uri="{FF2B5EF4-FFF2-40B4-BE49-F238E27FC236}">
                  <a16:creationId xmlns:a16="http://schemas.microsoft.com/office/drawing/2014/main" id="{0EAD0A1D-3100-EA08-AF3F-C11AC1AEE177}"/>
                </a:ext>
              </a:extLst>
            </p:cNvPr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8">
              <a:extLst>
                <a:ext uri="{FF2B5EF4-FFF2-40B4-BE49-F238E27FC236}">
                  <a16:creationId xmlns:a16="http://schemas.microsoft.com/office/drawing/2014/main" id="{6B36282C-3FA1-1B40-27E2-C9DFCC1CCD5C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9">
              <a:extLst>
                <a:ext uri="{FF2B5EF4-FFF2-40B4-BE49-F238E27FC236}">
                  <a16:creationId xmlns:a16="http://schemas.microsoft.com/office/drawing/2014/main" id="{E8A6BC35-AD0F-0016-51BA-C9BBADD60949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0">
              <a:extLst>
                <a:ext uri="{FF2B5EF4-FFF2-40B4-BE49-F238E27FC236}">
                  <a16:creationId xmlns:a16="http://schemas.microsoft.com/office/drawing/2014/main" id="{7CABAF74-195D-86C0-DD4D-AB79A31D48F1}"/>
                </a:ext>
              </a:extLst>
            </p:cNvPr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1">
              <a:extLst>
                <a:ext uri="{FF2B5EF4-FFF2-40B4-BE49-F238E27FC236}">
                  <a16:creationId xmlns:a16="http://schemas.microsoft.com/office/drawing/2014/main" id="{412D1145-B91F-05A2-40EA-984B5D61C1B2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2">
              <a:extLst>
                <a:ext uri="{FF2B5EF4-FFF2-40B4-BE49-F238E27FC236}">
                  <a16:creationId xmlns:a16="http://schemas.microsoft.com/office/drawing/2014/main" id="{8144D8B3-2803-FDEE-303A-5A7F9BD700B6}"/>
                </a:ext>
              </a:extLst>
            </p:cNvPr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3">
              <a:extLst>
                <a:ext uri="{FF2B5EF4-FFF2-40B4-BE49-F238E27FC236}">
                  <a16:creationId xmlns:a16="http://schemas.microsoft.com/office/drawing/2014/main" id="{BCB1E000-879F-B217-F646-2A8F310A8810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54">
              <a:extLst>
                <a:ext uri="{FF2B5EF4-FFF2-40B4-BE49-F238E27FC236}">
                  <a16:creationId xmlns:a16="http://schemas.microsoft.com/office/drawing/2014/main" id="{E09F8274-B8F5-2A2E-C56B-9DA9B2955F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145" name="object 55">
              <a:extLst>
                <a:ext uri="{FF2B5EF4-FFF2-40B4-BE49-F238E27FC236}">
                  <a16:creationId xmlns:a16="http://schemas.microsoft.com/office/drawing/2014/main" id="{51FC050A-7249-DE8C-73CD-6D8E86E64D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146" name="object 56">
              <a:extLst>
                <a:ext uri="{FF2B5EF4-FFF2-40B4-BE49-F238E27FC236}">
                  <a16:creationId xmlns:a16="http://schemas.microsoft.com/office/drawing/2014/main" id="{CA3987B5-F41C-C11D-B715-2846FA818E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147" name="object 57">
              <a:extLst>
                <a:ext uri="{FF2B5EF4-FFF2-40B4-BE49-F238E27FC236}">
                  <a16:creationId xmlns:a16="http://schemas.microsoft.com/office/drawing/2014/main" id="{D27F6F04-FB51-30DD-5D5E-633A0F4ABACA}"/>
                </a:ext>
              </a:extLst>
            </p:cNvPr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58">
            <a:extLst>
              <a:ext uri="{FF2B5EF4-FFF2-40B4-BE49-F238E27FC236}">
                <a16:creationId xmlns:a16="http://schemas.microsoft.com/office/drawing/2014/main" id="{4CCA6A33-E5A7-DA18-92C8-CD2EC1AC2EEC}"/>
              </a:ext>
            </a:extLst>
          </p:cNvPr>
          <p:cNvSpPr txBox="1"/>
          <p:nvPr/>
        </p:nvSpPr>
        <p:spPr>
          <a:xfrm>
            <a:off x="1416611" y="533804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840609E9-3C7E-7A9F-0413-8BA78BB31BA7}"/>
              </a:ext>
            </a:extLst>
          </p:cNvPr>
          <p:cNvSpPr txBox="1"/>
          <p:nvPr/>
        </p:nvSpPr>
        <p:spPr>
          <a:xfrm>
            <a:off x="2699846" y="540140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50" name="object 60">
            <a:extLst>
              <a:ext uri="{FF2B5EF4-FFF2-40B4-BE49-F238E27FC236}">
                <a16:creationId xmlns:a16="http://schemas.microsoft.com/office/drawing/2014/main" id="{E6CCB6AD-7ADD-8938-F5B6-AF3A3E145AC9}"/>
              </a:ext>
            </a:extLst>
          </p:cNvPr>
          <p:cNvGrpSpPr/>
          <p:nvPr/>
        </p:nvGrpSpPr>
        <p:grpSpPr>
          <a:xfrm>
            <a:off x="2758118" y="1214248"/>
            <a:ext cx="918844" cy="582295"/>
            <a:chOff x="2806604" y="2020062"/>
            <a:chExt cx="918844" cy="582295"/>
          </a:xfrm>
        </p:grpSpPr>
        <p:pic>
          <p:nvPicPr>
            <p:cNvPr id="151" name="object 61">
              <a:extLst>
                <a:ext uri="{FF2B5EF4-FFF2-40B4-BE49-F238E27FC236}">
                  <a16:creationId xmlns:a16="http://schemas.microsoft.com/office/drawing/2014/main" id="{CE25691D-B292-4144-06A3-FC86133B9F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152" name="object 62">
              <a:extLst>
                <a:ext uri="{FF2B5EF4-FFF2-40B4-BE49-F238E27FC236}">
                  <a16:creationId xmlns:a16="http://schemas.microsoft.com/office/drawing/2014/main" id="{EB7488C6-C7BE-BDDD-A55B-D32F39C461DF}"/>
                </a:ext>
              </a:extLst>
            </p:cNvPr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63">
            <a:extLst>
              <a:ext uri="{FF2B5EF4-FFF2-40B4-BE49-F238E27FC236}">
                <a16:creationId xmlns:a16="http://schemas.microsoft.com/office/drawing/2014/main" id="{04D8D11D-A2A0-8F5C-B13A-A936DCA74454}"/>
              </a:ext>
            </a:extLst>
          </p:cNvPr>
          <p:cNvSpPr txBox="1"/>
          <p:nvPr/>
        </p:nvSpPr>
        <p:spPr>
          <a:xfrm>
            <a:off x="2833517" y="1505792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64">
            <a:extLst>
              <a:ext uri="{FF2B5EF4-FFF2-40B4-BE49-F238E27FC236}">
                <a16:creationId xmlns:a16="http://schemas.microsoft.com/office/drawing/2014/main" id="{91C4082C-9142-3010-B9C2-8DA29AADB27E}"/>
              </a:ext>
            </a:extLst>
          </p:cNvPr>
          <p:cNvSpPr txBox="1"/>
          <p:nvPr/>
        </p:nvSpPr>
        <p:spPr>
          <a:xfrm>
            <a:off x="3223225" y="1529349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5" name="object 66">
            <a:extLst>
              <a:ext uri="{FF2B5EF4-FFF2-40B4-BE49-F238E27FC236}">
                <a16:creationId xmlns:a16="http://schemas.microsoft.com/office/drawing/2014/main" id="{5720C7E2-9175-4D8B-6C5A-9735D2454058}"/>
              </a:ext>
            </a:extLst>
          </p:cNvPr>
          <p:cNvSpPr txBox="1"/>
          <p:nvPr/>
        </p:nvSpPr>
        <p:spPr>
          <a:xfrm>
            <a:off x="2699846" y="1155507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6" name="object 67">
            <a:extLst>
              <a:ext uri="{FF2B5EF4-FFF2-40B4-BE49-F238E27FC236}">
                <a16:creationId xmlns:a16="http://schemas.microsoft.com/office/drawing/2014/main" id="{624BDDF9-2EEF-6134-C1C6-8662197C3B0B}"/>
              </a:ext>
            </a:extLst>
          </p:cNvPr>
          <p:cNvSpPr txBox="1"/>
          <p:nvPr/>
        </p:nvSpPr>
        <p:spPr>
          <a:xfrm>
            <a:off x="1354015" y="1802594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7" name="object 68">
            <a:extLst>
              <a:ext uri="{FF2B5EF4-FFF2-40B4-BE49-F238E27FC236}">
                <a16:creationId xmlns:a16="http://schemas.microsoft.com/office/drawing/2014/main" id="{2BC168F2-986C-561A-756A-0A97F66CD66E}"/>
              </a:ext>
            </a:extLst>
          </p:cNvPr>
          <p:cNvSpPr txBox="1"/>
          <p:nvPr/>
        </p:nvSpPr>
        <p:spPr>
          <a:xfrm>
            <a:off x="2699846" y="1828423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8" name="object 69">
            <a:extLst>
              <a:ext uri="{FF2B5EF4-FFF2-40B4-BE49-F238E27FC236}">
                <a16:creationId xmlns:a16="http://schemas.microsoft.com/office/drawing/2014/main" id="{7EAFDEFB-12E7-5140-0614-76882BE6C096}"/>
              </a:ext>
            </a:extLst>
          </p:cNvPr>
          <p:cNvSpPr/>
          <p:nvPr/>
        </p:nvSpPr>
        <p:spPr>
          <a:xfrm>
            <a:off x="1354015" y="8564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70">
            <a:extLst>
              <a:ext uri="{FF2B5EF4-FFF2-40B4-BE49-F238E27FC236}">
                <a16:creationId xmlns:a16="http://schemas.microsoft.com/office/drawing/2014/main" id="{9BF00DBC-0A2C-DE49-8BB0-51E1434EE8AD}"/>
              </a:ext>
            </a:extLst>
          </p:cNvPr>
          <p:cNvSpPr txBox="1"/>
          <p:nvPr/>
        </p:nvSpPr>
        <p:spPr>
          <a:xfrm>
            <a:off x="1330717" y="858755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0" name="object 71">
            <a:extLst>
              <a:ext uri="{FF2B5EF4-FFF2-40B4-BE49-F238E27FC236}">
                <a16:creationId xmlns:a16="http://schemas.microsoft.com/office/drawing/2014/main" id="{26B93811-5A86-F5F4-5AD7-5DF80818AFEC}"/>
              </a:ext>
            </a:extLst>
          </p:cNvPr>
          <p:cNvSpPr txBox="1"/>
          <p:nvPr/>
        </p:nvSpPr>
        <p:spPr>
          <a:xfrm>
            <a:off x="1020589" y="49866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72">
            <a:extLst>
              <a:ext uri="{FF2B5EF4-FFF2-40B4-BE49-F238E27FC236}">
                <a16:creationId xmlns:a16="http://schemas.microsoft.com/office/drawing/2014/main" id="{86364EC8-DAB2-1A4E-6392-9D1CBFFDC795}"/>
              </a:ext>
            </a:extLst>
          </p:cNvPr>
          <p:cNvSpPr txBox="1"/>
          <p:nvPr/>
        </p:nvSpPr>
        <p:spPr>
          <a:xfrm>
            <a:off x="1170132" y="64820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73">
            <a:extLst>
              <a:ext uri="{FF2B5EF4-FFF2-40B4-BE49-F238E27FC236}">
                <a16:creationId xmlns:a16="http://schemas.microsoft.com/office/drawing/2014/main" id="{D234707E-C138-F417-0832-A8FFCAAE1825}"/>
              </a:ext>
            </a:extLst>
          </p:cNvPr>
          <p:cNvSpPr txBox="1"/>
          <p:nvPr/>
        </p:nvSpPr>
        <p:spPr>
          <a:xfrm>
            <a:off x="1020589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74">
            <a:extLst>
              <a:ext uri="{FF2B5EF4-FFF2-40B4-BE49-F238E27FC236}">
                <a16:creationId xmlns:a16="http://schemas.microsoft.com/office/drawing/2014/main" id="{19252446-B0DC-EF2C-EF60-0972FC103794}"/>
              </a:ext>
            </a:extLst>
          </p:cNvPr>
          <p:cNvSpPr txBox="1"/>
          <p:nvPr/>
        </p:nvSpPr>
        <p:spPr>
          <a:xfrm>
            <a:off x="2366424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75">
            <a:extLst>
              <a:ext uri="{FF2B5EF4-FFF2-40B4-BE49-F238E27FC236}">
                <a16:creationId xmlns:a16="http://schemas.microsoft.com/office/drawing/2014/main" id="{D1BAB4F0-5E90-70BB-DB98-9E7E542EEFD0}"/>
              </a:ext>
            </a:extLst>
          </p:cNvPr>
          <p:cNvSpPr txBox="1"/>
          <p:nvPr/>
        </p:nvSpPr>
        <p:spPr>
          <a:xfrm>
            <a:off x="2515957" y="162019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76">
            <a:extLst>
              <a:ext uri="{FF2B5EF4-FFF2-40B4-BE49-F238E27FC236}">
                <a16:creationId xmlns:a16="http://schemas.microsoft.com/office/drawing/2014/main" id="{198B3B23-870D-755F-BE4F-3D5A346DC8CA}"/>
              </a:ext>
            </a:extLst>
          </p:cNvPr>
          <p:cNvSpPr txBox="1"/>
          <p:nvPr/>
        </p:nvSpPr>
        <p:spPr>
          <a:xfrm>
            <a:off x="3487945" y="109681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77">
            <a:extLst>
              <a:ext uri="{FF2B5EF4-FFF2-40B4-BE49-F238E27FC236}">
                <a16:creationId xmlns:a16="http://schemas.microsoft.com/office/drawing/2014/main" id="{03EEC18D-85D0-F310-6452-9D4CB1C0D828}"/>
              </a:ext>
            </a:extLst>
          </p:cNvPr>
          <p:cNvSpPr txBox="1"/>
          <p:nvPr/>
        </p:nvSpPr>
        <p:spPr>
          <a:xfrm>
            <a:off x="3487945" y="124634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78">
            <a:extLst>
              <a:ext uri="{FF2B5EF4-FFF2-40B4-BE49-F238E27FC236}">
                <a16:creationId xmlns:a16="http://schemas.microsoft.com/office/drawing/2014/main" id="{C56BDEB8-FEA2-A7CB-F287-DC2FC04970B9}"/>
              </a:ext>
            </a:extLst>
          </p:cNvPr>
          <p:cNvSpPr txBox="1"/>
          <p:nvPr/>
        </p:nvSpPr>
        <p:spPr>
          <a:xfrm>
            <a:off x="1724293" y="501187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8" name="object 79">
            <a:extLst>
              <a:ext uri="{FF2B5EF4-FFF2-40B4-BE49-F238E27FC236}">
                <a16:creationId xmlns:a16="http://schemas.microsoft.com/office/drawing/2014/main" id="{42CCEB99-3F6A-19CF-9C7D-4C90DB3C6DE0}"/>
              </a:ext>
            </a:extLst>
          </p:cNvPr>
          <p:cNvSpPr txBox="1"/>
          <p:nvPr/>
        </p:nvSpPr>
        <p:spPr>
          <a:xfrm>
            <a:off x="1649532" y="147229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9" name="object 80">
            <a:extLst>
              <a:ext uri="{FF2B5EF4-FFF2-40B4-BE49-F238E27FC236}">
                <a16:creationId xmlns:a16="http://schemas.microsoft.com/office/drawing/2014/main" id="{443093CA-E88C-D161-C538-AFE2AA85FDF8}"/>
              </a:ext>
            </a:extLst>
          </p:cNvPr>
          <p:cNvSpPr txBox="1"/>
          <p:nvPr/>
        </p:nvSpPr>
        <p:spPr>
          <a:xfrm>
            <a:off x="2995357" y="147317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0" name="object 81">
            <a:extLst>
              <a:ext uri="{FF2B5EF4-FFF2-40B4-BE49-F238E27FC236}">
                <a16:creationId xmlns:a16="http://schemas.microsoft.com/office/drawing/2014/main" id="{D7F4537E-E75B-BA38-B8F0-79D18872BF43}"/>
              </a:ext>
            </a:extLst>
          </p:cNvPr>
          <p:cNvSpPr txBox="1"/>
          <p:nvPr/>
        </p:nvSpPr>
        <p:spPr>
          <a:xfrm>
            <a:off x="3726598" y="1022045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82">
            <a:extLst>
              <a:ext uri="{FF2B5EF4-FFF2-40B4-BE49-F238E27FC236}">
                <a16:creationId xmlns:a16="http://schemas.microsoft.com/office/drawing/2014/main" id="{E61BB58F-184D-26B7-04F4-D683B02EFCB7}"/>
              </a:ext>
            </a:extLst>
          </p:cNvPr>
          <p:cNvSpPr txBox="1"/>
          <p:nvPr/>
        </p:nvSpPr>
        <p:spPr>
          <a:xfrm>
            <a:off x="510344" y="1022045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83">
            <a:extLst>
              <a:ext uri="{FF2B5EF4-FFF2-40B4-BE49-F238E27FC236}">
                <a16:creationId xmlns:a16="http://schemas.microsoft.com/office/drawing/2014/main" id="{BCFE8CD4-FD0F-881A-95E5-EA61D715DC28}"/>
              </a:ext>
            </a:extLst>
          </p:cNvPr>
          <p:cNvSpPr txBox="1"/>
          <p:nvPr/>
        </p:nvSpPr>
        <p:spPr>
          <a:xfrm>
            <a:off x="2012656" y="1494910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3" name="object 84">
            <a:extLst>
              <a:ext uri="{FF2B5EF4-FFF2-40B4-BE49-F238E27FC236}">
                <a16:creationId xmlns:a16="http://schemas.microsoft.com/office/drawing/2014/main" id="{B7B26BF6-6F5B-A024-3EE6-8AD3D31A28B6}"/>
              </a:ext>
            </a:extLst>
          </p:cNvPr>
          <p:cNvSpPr txBox="1"/>
          <p:nvPr/>
        </p:nvSpPr>
        <p:spPr>
          <a:xfrm>
            <a:off x="2012656" y="2038454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74" name="object 85">
            <a:extLst>
              <a:ext uri="{FF2B5EF4-FFF2-40B4-BE49-F238E27FC236}">
                <a16:creationId xmlns:a16="http://schemas.microsoft.com/office/drawing/2014/main" id="{7035FF8B-204C-E87D-30F1-F507439E53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462" y="1887164"/>
            <a:ext cx="112714" cy="112714"/>
          </a:xfrm>
          <a:prstGeom prst="rect">
            <a:avLst/>
          </a:prstGeom>
        </p:spPr>
      </p:pic>
      <p:sp>
        <p:nvSpPr>
          <p:cNvPr id="175" name="object 86">
            <a:extLst>
              <a:ext uri="{FF2B5EF4-FFF2-40B4-BE49-F238E27FC236}">
                <a16:creationId xmlns:a16="http://schemas.microsoft.com/office/drawing/2014/main" id="{D85034C3-293B-7D88-4C34-9FB3012457A9}"/>
              </a:ext>
            </a:extLst>
          </p:cNvPr>
          <p:cNvSpPr txBox="1"/>
          <p:nvPr/>
        </p:nvSpPr>
        <p:spPr>
          <a:xfrm>
            <a:off x="1170132" y="1608780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87">
            <a:extLst>
              <a:ext uri="{FF2B5EF4-FFF2-40B4-BE49-F238E27FC236}">
                <a16:creationId xmlns:a16="http://schemas.microsoft.com/office/drawing/2014/main" id="{2011D7DB-96ED-81B6-03AA-6F9269A45A70}"/>
              </a:ext>
            </a:extLst>
          </p:cNvPr>
          <p:cNvSpPr txBox="1"/>
          <p:nvPr/>
        </p:nvSpPr>
        <p:spPr>
          <a:xfrm>
            <a:off x="1170132" y="191927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77" name="object 58">
            <a:extLst>
              <a:ext uri="{FF2B5EF4-FFF2-40B4-BE49-F238E27FC236}">
                <a16:creationId xmlns:a16="http://schemas.microsoft.com/office/drawing/2014/main" id="{ED8D1D08-29F6-4790-DAAE-A2A4630CE19E}"/>
              </a:ext>
            </a:extLst>
          </p:cNvPr>
          <p:cNvSpPr txBox="1"/>
          <p:nvPr/>
        </p:nvSpPr>
        <p:spPr>
          <a:xfrm>
            <a:off x="1411085" y="1522455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ar-AE" sz="11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46" y="447506"/>
            <a:ext cx="2612390" cy="1090930"/>
            <a:chOff x="1028646" y="447506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6" y="450656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5"/>
                  </a:lnTo>
                  <a:lnTo>
                    <a:pt x="14581" y="858952"/>
                  </a:lnTo>
                  <a:lnTo>
                    <a:pt x="20877" y="817178"/>
                  </a:lnTo>
                  <a:lnTo>
                    <a:pt x="28253" y="776499"/>
                  </a:lnTo>
                  <a:lnTo>
                    <a:pt x="36690" y="736912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299"/>
                  </a:lnTo>
                  <a:lnTo>
                    <a:pt x="477602" y="118037"/>
                  </a:lnTo>
                  <a:lnTo>
                    <a:pt x="533991" y="89743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1"/>
                  </a:lnTo>
                  <a:lnTo>
                    <a:pt x="845316" y="6629"/>
                  </a:lnTo>
                  <a:lnTo>
                    <a:pt x="912343" y="1446"/>
                  </a:lnTo>
                  <a:lnTo>
                    <a:pt x="980585" y="0"/>
                  </a:lnTo>
                  <a:lnTo>
                    <a:pt x="1015113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9" y="23880"/>
                  </a:lnTo>
                  <a:lnTo>
                    <a:pt x="1298452" y="38837"/>
                  </a:lnTo>
                  <a:lnTo>
                    <a:pt x="1370534" y="57348"/>
                  </a:lnTo>
                  <a:lnTo>
                    <a:pt x="1442798" y="79380"/>
                  </a:lnTo>
                  <a:lnTo>
                    <a:pt x="1478947" y="91706"/>
                  </a:lnTo>
                  <a:lnTo>
                    <a:pt x="1515082" y="104900"/>
                  </a:lnTo>
                  <a:lnTo>
                    <a:pt x="1551183" y="118958"/>
                  </a:lnTo>
                  <a:lnTo>
                    <a:pt x="1587229" y="133875"/>
                  </a:lnTo>
                  <a:lnTo>
                    <a:pt x="1623201" y="149648"/>
                  </a:lnTo>
                  <a:lnTo>
                    <a:pt x="1659079" y="166273"/>
                  </a:lnTo>
                  <a:lnTo>
                    <a:pt x="1694842" y="183744"/>
                  </a:lnTo>
                  <a:lnTo>
                    <a:pt x="1730472" y="202059"/>
                  </a:lnTo>
                  <a:lnTo>
                    <a:pt x="1765948" y="221212"/>
                  </a:lnTo>
                  <a:lnTo>
                    <a:pt x="1801250" y="241201"/>
                  </a:lnTo>
                  <a:lnTo>
                    <a:pt x="1836358" y="262020"/>
                  </a:lnTo>
                  <a:lnTo>
                    <a:pt x="1871253" y="283666"/>
                  </a:lnTo>
                  <a:lnTo>
                    <a:pt x="1905914" y="306134"/>
                  </a:lnTo>
                  <a:lnTo>
                    <a:pt x="1940322" y="329420"/>
                  </a:lnTo>
                  <a:lnTo>
                    <a:pt x="1974457" y="353521"/>
                  </a:lnTo>
                  <a:lnTo>
                    <a:pt x="2008298" y="378431"/>
                  </a:lnTo>
                  <a:lnTo>
                    <a:pt x="2041826" y="404148"/>
                  </a:lnTo>
                  <a:lnTo>
                    <a:pt x="2075021" y="430666"/>
                  </a:lnTo>
                  <a:lnTo>
                    <a:pt x="2107864" y="457982"/>
                  </a:lnTo>
                  <a:lnTo>
                    <a:pt x="2140333" y="486091"/>
                  </a:lnTo>
                  <a:lnTo>
                    <a:pt x="2172410" y="514990"/>
                  </a:lnTo>
                  <a:lnTo>
                    <a:pt x="2204074" y="544674"/>
                  </a:lnTo>
                  <a:lnTo>
                    <a:pt x="2235305" y="575139"/>
                  </a:lnTo>
                  <a:lnTo>
                    <a:pt x="2266084" y="606381"/>
                  </a:lnTo>
                  <a:lnTo>
                    <a:pt x="2296390" y="638396"/>
                  </a:lnTo>
                  <a:lnTo>
                    <a:pt x="2326205" y="671180"/>
                  </a:lnTo>
                  <a:lnTo>
                    <a:pt x="2355507" y="704728"/>
                  </a:lnTo>
                  <a:lnTo>
                    <a:pt x="2384277" y="739036"/>
                  </a:lnTo>
                  <a:lnTo>
                    <a:pt x="2412495" y="774101"/>
                  </a:lnTo>
                  <a:lnTo>
                    <a:pt x="2440141" y="809918"/>
                  </a:lnTo>
                  <a:lnTo>
                    <a:pt x="2467195" y="846483"/>
                  </a:lnTo>
                  <a:lnTo>
                    <a:pt x="2493638" y="883792"/>
                  </a:lnTo>
                  <a:lnTo>
                    <a:pt x="2519449" y="921841"/>
                  </a:lnTo>
                  <a:lnTo>
                    <a:pt x="2544609" y="960625"/>
                  </a:lnTo>
                  <a:lnTo>
                    <a:pt x="2569097" y="1000141"/>
                  </a:lnTo>
                  <a:lnTo>
                    <a:pt x="2592893" y="1040384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4" y="28968"/>
                  </a:lnTo>
                  <a:lnTo>
                    <a:pt x="0" y="25200"/>
                  </a:lnTo>
                  <a:lnTo>
                    <a:pt x="47025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4809" y="1535026"/>
            <a:ext cx="3369310" cy="1337310"/>
            <a:chOff x="354809" y="1535026"/>
            <a:chExt cx="3369310" cy="1337310"/>
          </a:xfrm>
        </p:grpSpPr>
        <p:sp>
          <p:nvSpPr>
            <p:cNvPr id="6" name="object 6"/>
            <p:cNvSpPr/>
            <p:nvPr/>
          </p:nvSpPr>
          <p:spPr>
            <a:xfrm>
              <a:off x="1118106" y="1796539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1" y="0"/>
                  </a:moveTo>
                  <a:lnTo>
                    <a:pt x="2602035" y="46992"/>
                  </a:lnTo>
                  <a:lnTo>
                    <a:pt x="2600288" y="92867"/>
                  </a:lnTo>
                  <a:lnTo>
                    <a:pt x="2597401" y="137628"/>
                  </a:lnTo>
                  <a:lnTo>
                    <a:pt x="2593392" y="181280"/>
                  </a:lnTo>
                  <a:lnTo>
                    <a:pt x="2588282" y="223828"/>
                  </a:lnTo>
                  <a:lnTo>
                    <a:pt x="2582089" y="265275"/>
                  </a:lnTo>
                  <a:lnTo>
                    <a:pt x="2574833" y="305626"/>
                  </a:lnTo>
                  <a:lnTo>
                    <a:pt x="2566533" y="344887"/>
                  </a:lnTo>
                  <a:lnTo>
                    <a:pt x="2557208" y="383060"/>
                  </a:lnTo>
                  <a:lnTo>
                    <a:pt x="2546879" y="420151"/>
                  </a:lnTo>
                  <a:lnTo>
                    <a:pt x="2523282" y="491104"/>
                  </a:lnTo>
                  <a:lnTo>
                    <a:pt x="2495897" y="557781"/>
                  </a:lnTo>
                  <a:lnTo>
                    <a:pt x="2464879" y="620218"/>
                  </a:lnTo>
                  <a:lnTo>
                    <a:pt x="2430383" y="678450"/>
                  </a:lnTo>
                  <a:lnTo>
                    <a:pt x="2392563" y="732514"/>
                  </a:lnTo>
                  <a:lnTo>
                    <a:pt x="2351575" y="782444"/>
                  </a:lnTo>
                  <a:lnTo>
                    <a:pt x="2307574" y="828278"/>
                  </a:lnTo>
                  <a:lnTo>
                    <a:pt x="2260715" y="870049"/>
                  </a:lnTo>
                  <a:lnTo>
                    <a:pt x="2211152" y="907795"/>
                  </a:lnTo>
                  <a:lnTo>
                    <a:pt x="2159040" y="941550"/>
                  </a:lnTo>
                  <a:lnTo>
                    <a:pt x="2104535" y="971350"/>
                  </a:lnTo>
                  <a:lnTo>
                    <a:pt x="2047791" y="997232"/>
                  </a:lnTo>
                  <a:lnTo>
                    <a:pt x="1988964" y="1019231"/>
                  </a:lnTo>
                  <a:lnTo>
                    <a:pt x="1928207" y="1037382"/>
                  </a:lnTo>
                  <a:lnTo>
                    <a:pt x="1865677" y="1051721"/>
                  </a:lnTo>
                  <a:lnTo>
                    <a:pt x="1801527" y="1062284"/>
                  </a:lnTo>
                  <a:lnTo>
                    <a:pt x="1735914" y="1069107"/>
                  </a:lnTo>
                  <a:lnTo>
                    <a:pt x="1668991" y="1072224"/>
                  </a:lnTo>
                  <a:lnTo>
                    <a:pt x="1635088" y="1072405"/>
                  </a:lnTo>
                  <a:lnTo>
                    <a:pt x="1600915" y="1071673"/>
                  </a:lnTo>
                  <a:lnTo>
                    <a:pt x="1531839" y="1067489"/>
                  </a:lnTo>
                  <a:lnTo>
                    <a:pt x="1461919" y="1059707"/>
                  </a:lnTo>
                  <a:lnTo>
                    <a:pt x="1391309" y="1048363"/>
                  </a:lnTo>
                  <a:lnTo>
                    <a:pt x="1320165" y="1033492"/>
                  </a:lnTo>
                  <a:lnTo>
                    <a:pt x="1248641" y="1015131"/>
                  </a:lnTo>
                  <a:lnTo>
                    <a:pt x="1176893" y="993316"/>
                  </a:lnTo>
                  <a:lnTo>
                    <a:pt x="1105075" y="968081"/>
                  </a:lnTo>
                  <a:lnTo>
                    <a:pt x="1069188" y="954192"/>
                  </a:lnTo>
                  <a:lnTo>
                    <a:pt x="1033342" y="939462"/>
                  </a:lnTo>
                  <a:lnTo>
                    <a:pt x="997556" y="923896"/>
                  </a:lnTo>
                  <a:lnTo>
                    <a:pt x="961850" y="907496"/>
                  </a:lnTo>
                  <a:lnTo>
                    <a:pt x="926242" y="890269"/>
                  </a:lnTo>
                  <a:lnTo>
                    <a:pt x="890752" y="872218"/>
                  </a:lnTo>
                  <a:lnTo>
                    <a:pt x="855400" y="853348"/>
                  </a:lnTo>
                  <a:lnTo>
                    <a:pt x="820205" y="833663"/>
                  </a:lnTo>
                  <a:lnTo>
                    <a:pt x="785186" y="813168"/>
                  </a:lnTo>
                  <a:lnTo>
                    <a:pt x="750363" y="791868"/>
                  </a:lnTo>
                  <a:lnTo>
                    <a:pt x="715754" y="769766"/>
                  </a:lnTo>
                  <a:lnTo>
                    <a:pt x="681380" y="746868"/>
                  </a:lnTo>
                  <a:lnTo>
                    <a:pt x="647260" y="723177"/>
                  </a:lnTo>
                  <a:lnTo>
                    <a:pt x="613413" y="698698"/>
                  </a:lnTo>
                  <a:lnTo>
                    <a:pt x="579858" y="673436"/>
                  </a:lnTo>
                  <a:lnTo>
                    <a:pt x="546615" y="647395"/>
                  </a:lnTo>
                  <a:lnTo>
                    <a:pt x="513703" y="620579"/>
                  </a:lnTo>
                  <a:lnTo>
                    <a:pt x="481142" y="592994"/>
                  </a:lnTo>
                  <a:lnTo>
                    <a:pt x="448950" y="564642"/>
                  </a:lnTo>
                  <a:lnTo>
                    <a:pt x="417148" y="535530"/>
                  </a:lnTo>
                  <a:lnTo>
                    <a:pt x="385755" y="505661"/>
                  </a:lnTo>
                  <a:lnTo>
                    <a:pt x="354790" y="475040"/>
                  </a:lnTo>
                  <a:lnTo>
                    <a:pt x="324271" y="443671"/>
                  </a:lnTo>
                  <a:lnTo>
                    <a:pt x="294220" y="411559"/>
                  </a:lnTo>
                  <a:lnTo>
                    <a:pt x="264655" y="378709"/>
                  </a:lnTo>
                  <a:lnTo>
                    <a:pt x="235595" y="345124"/>
                  </a:lnTo>
                  <a:lnTo>
                    <a:pt x="207060" y="310809"/>
                  </a:lnTo>
                  <a:lnTo>
                    <a:pt x="179070" y="275768"/>
                  </a:lnTo>
                  <a:lnTo>
                    <a:pt x="151643" y="240007"/>
                  </a:lnTo>
                  <a:lnTo>
                    <a:pt x="124798" y="203529"/>
                  </a:lnTo>
                  <a:lnTo>
                    <a:pt x="98557" y="166339"/>
                  </a:lnTo>
                  <a:lnTo>
                    <a:pt x="72936" y="128442"/>
                  </a:lnTo>
                  <a:lnTo>
                    <a:pt x="47957" y="89842"/>
                  </a:lnTo>
                  <a:lnTo>
                    <a:pt x="23638" y="50543"/>
                  </a:lnTo>
                  <a:lnTo>
                    <a:pt x="0" y="10549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4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9"/>
                  </a:moveTo>
                  <a:lnTo>
                    <a:pt x="15751" y="27280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1347624" y="0"/>
                  </a:moveTo>
                  <a:lnTo>
                    <a:pt x="0" y="0"/>
                  </a:lnTo>
                  <a:lnTo>
                    <a:pt x="0" y="238458"/>
                  </a:lnTo>
                  <a:lnTo>
                    <a:pt x="1347624" y="238458"/>
                  </a:lnTo>
                  <a:lnTo>
                    <a:pt x="1347624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0" y="238458"/>
                  </a:moveTo>
                  <a:lnTo>
                    <a:pt x="1347624" y="238458"/>
                  </a:lnTo>
                  <a:lnTo>
                    <a:pt x="1347624" y="0"/>
                  </a:lnTo>
                  <a:lnTo>
                    <a:pt x="0" y="0"/>
                  </a:lnTo>
                  <a:lnTo>
                    <a:pt x="0" y="238458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7984" y="1538201"/>
            <a:ext cx="1348105" cy="2387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5729" y="1518321"/>
            <a:ext cx="950594" cy="278765"/>
            <a:chOff x="3245729" y="1518321"/>
            <a:chExt cx="950594" cy="278765"/>
          </a:xfrm>
        </p:grpSpPr>
        <p:sp>
          <p:nvSpPr>
            <p:cNvPr id="12" name="object 12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943695" y="0"/>
                  </a:moveTo>
                  <a:lnTo>
                    <a:pt x="0" y="0"/>
                  </a:lnTo>
                  <a:lnTo>
                    <a:pt x="0" y="271917"/>
                  </a:lnTo>
                  <a:lnTo>
                    <a:pt x="943695" y="271917"/>
                  </a:lnTo>
                  <a:lnTo>
                    <a:pt x="943695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0" y="271917"/>
                  </a:moveTo>
                  <a:lnTo>
                    <a:pt x="943695" y="271917"/>
                  </a:lnTo>
                  <a:lnTo>
                    <a:pt x="943695" y="0"/>
                  </a:lnTo>
                  <a:lnTo>
                    <a:pt x="0" y="0"/>
                  </a:lnTo>
                  <a:lnTo>
                    <a:pt x="0" y="271917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8879" y="1521471"/>
            <a:ext cx="944244" cy="272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813" y="2410488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737" y="524704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038" y="55204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5263" y="468350"/>
            <a:ext cx="548005" cy="430949"/>
            <a:chOff x="2035263" y="468350"/>
            <a:chExt cx="548005" cy="430949"/>
          </a:xfrm>
        </p:grpSpPr>
        <p:sp>
          <p:nvSpPr>
            <p:cNvPr id="6" name="object 6"/>
            <p:cNvSpPr/>
            <p:nvPr/>
          </p:nvSpPr>
          <p:spPr>
            <a:xfrm>
              <a:off x="203526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533" y="469620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797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5263" y="472147"/>
              <a:ext cx="548005" cy="423545"/>
            </a:xfrm>
            <a:custGeom>
              <a:avLst/>
              <a:gdLst/>
              <a:ahLst/>
              <a:cxnLst/>
              <a:rect l="l" t="t" r="r" b="b"/>
              <a:pathLst>
                <a:path w="548005" h="423544">
                  <a:moveTo>
                    <a:pt x="0" y="423341"/>
                  </a:moveTo>
                  <a:lnTo>
                    <a:pt x="0" y="0"/>
                  </a:lnTo>
                </a:path>
                <a:path w="548005" h="423544">
                  <a:moveTo>
                    <a:pt x="547763" y="423341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6533" y="898017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97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0135" y="45553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7824" y="604379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228" y="723181"/>
            <a:ext cx="2565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(0)=0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247" y="1239467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6657" y="1239467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830917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58210" y="2821098"/>
            <a:ext cx="167640" cy="255904"/>
            <a:chOff x="1658210" y="2821098"/>
            <a:chExt cx="167640" cy="255904"/>
          </a:xfrm>
        </p:grpSpPr>
        <p:sp>
          <p:nvSpPr>
            <p:cNvPr id="26" name="object 26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740" y="2826169"/>
              <a:ext cx="162560" cy="245745"/>
            </a:xfrm>
            <a:custGeom>
              <a:avLst/>
              <a:gdLst/>
              <a:ahLst/>
              <a:cxnLst/>
              <a:rect l="l" t="t" r="r" b="b"/>
              <a:pathLst>
                <a:path w="162560" h="245744">
                  <a:moveTo>
                    <a:pt x="0" y="245503"/>
                  </a:moveTo>
                  <a:lnTo>
                    <a:pt x="0" y="0"/>
                  </a:lnTo>
                </a:path>
                <a:path w="162560" h="245744">
                  <a:moveTo>
                    <a:pt x="162559" y="245503"/>
                  </a:moveTo>
                  <a:lnTo>
                    <a:pt x="16255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13890" y="2816198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0164" y="291852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4212" y="2830917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5763" y="2830917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B4CAA956-7EF6-C625-68AC-0D2D83E32D8D}"/>
              </a:ext>
            </a:extLst>
          </p:cNvPr>
          <p:cNvSpPr/>
          <p:nvPr/>
        </p:nvSpPr>
        <p:spPr>
          <a:xfrm>
            <a:off x="1731098" y="6635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44C23CA3-493F-7EEC-A547-66221C8C4F68}"/>
              </a:ext>
            </a:extLst>
          </p:cNvPr>
          <p:cNvSpPr/>
          <p:nvPr/>
        </p:nvSpPr>
        <p:spPr>
          <a:xfrm>
            <a:off x="2583268" y="66706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A60EE64A-AA0E-25B3-6D51-61AD87AB29AD}"/>
              </a:ext>
            </a:extLst>
          </p:cNvPr>
          <p:cNvSpPr txBox="1"/>
          <p:nvPr/>
        </p:nvSpPr>
        <p:spPr>
          <a:xfrm>
            <a:off x="2920580" y="551420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1" y="1189802"/>
            <a:ext cx="1675764" cy="1510030"/>
            <a:chOff x="487211" y="1189802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6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5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5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09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3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1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601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3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3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7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5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09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2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2" y="1205064"/>
              <a:ext cx="1247775" cy="1492885"/>
            </a:xfrm>
            <a:custGeom>
              <a:avLst/>
              <a:gdLst/>
              <a:ahLst/>
              <a:cxnLst/>
              <a:rect l="l" t="t" r="r" b="b"/>
              <a:pathLst>
                <a:path w="1247775" h="1492885">
                  <a:moveTo>
                    <a:pt x="994884" y="1492720"/>
                  </a:moveTo>
                  <a:lnTo>
                    <a:pt x="0" y="1492720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949913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0"/>
                  </a:lnTo>
                </a:path>
                <a:path w="1247775" h="1492885">
                  <a:moveTo>
                    <a:pt x="746360" y="0"/>
                  </a:moveTo>
                  <a:lnTo>
                    <a:pt x="124721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1987" y="1189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29" name="object 29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2" y="0"/>
                  </a:lnTo>
                </a:path>
                <a:path w="274955">
                  <a:moveTo>
                    <a:pt x="112822" y="0"/>
                  </a:moveTo>
                  <a:lnTo>
                    <a:pt x="274417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64956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0241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7347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4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092" y="1544319"/>
              <a:ext cx="678815" cy="1153795"/>
            </a:xfrm>
            <a:custGeom>
              <a:avLst/>
              <a:gdLst/>
              <a:ahLst/>
              <a:cxnLst/>
              <a:rect l="l" t="t" r="r" b="b"/>
              <a:pathLst>
                <a:path w="678814" h="1153795">
                  <a:moveTo>
                    <a:pt x="0" y="271403"/>
                  </a:moveTo>
                  <a:lnTo>
                    <a:pt x="0" y="882061"/>
                  </a:lnTo>
                </a:path>
                <a:path w="678814" h="1153795">
                  <a:moveTo>
                    <a:pt x="678509" y="271403"/>
                  </a:moveTo>
                  <a:lnTo>
                    <a:pt x="678509" y="1153465"/>
                  </a:lnTo>
                </a:path>
                <a:path w="678814" h="1153795">
                  <a:moveTo>
                    <a:pt x="0" y="271403"/>
                  </a:moveTo>
                  <a:lnTo>
                    <a:pt x="0" y="0"/>
                  </a:lnTo>
                </a:path>
                <a:path w="678814" h="1153795">
                  <a:moveTo>
                    <a:pt x="0" y="0"/>
                  </a:moveTo>
                  <a:lnTo>
                    <a:pt x="50085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9" y="0"/>
                  </a:lnTo>
                </a:path>
                <a:path w="1334135" h="269240">
                  <a:moveTo>
                    <a:pt x="1334139" y="0"/>
                  </a:moveTo>
                  <a:lnTo>
                    <a:pt x="1334139" y="269034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3812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152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79" y="1764580"/>
            <a:ext cx="102286" cy="10228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146654" y="1711273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6126" y="1637894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3014" y="1711273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6387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0719" y="1711273"/>
            <a:ext cx="33972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lang="en-US"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04020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50033" y="1711273"/>
            <a:ext cx="3136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5055" y="186039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7201" y="165683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62669" y="1493176"/>
            <a:ext cx="102870" cy="374015"/>
            <a:chOff x="3762669" y="1493176"/>
            <a:chExt cx="102870" cy="37401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764580"/>
              <a:ext cx="102286" cy="1022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493176"/>
              <a:ext cx="102286" cy="10228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5079" y="2103834"/>
            <a:ext cx="102870" cy="374015"/>
            <a:chOff x="845079" y="2103834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103834"/>
              <a:ext cx="102286" cy="10228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375238"/>
              <a:ext cx="102286" cy="10228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46654" y="2050528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68637" y="2321932"/>
            <a:ext cx="33083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3014" y="2593335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29974" y="1439870"/>
            <a:ext cx="3263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92380" y="1100615"/>
            <a:ext cx="29845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8607" y="199609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92643" y="15889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92643" y="131758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2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(distinct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27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5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0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-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1+2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b="-2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l="-131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bject 3">
            <a:extLst>
              <a:ext uri="{FF2B5EF4-FFF2-40B4-BE49-F238E27FC236}">
                <a16:creationId xmlns:a16="http://schemas.microsoft.com/office/drawing/2014/main" id="{B0EFFF87-6738-6143-50A6-58053A8863CC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DB759D06-C749-D86A-8369-31F95386EE54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85E8EF8C-1F20-9F4B-7A4F-EF9CE4D79078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7CEC85B3-B864-17A6-ECFC-2D91C794332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E85735D-A1C8-B621-B3FD-E24F452ED88D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7E42C8CD-7F1B-2255-330A-76B755542F00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1448B923-4638-0AFD-872D-EAE474A7DF2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81DE8727-8998-86C2-0B7F-CC1DDE27B6A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5">
            <a:extLst>
              <a:ext uri="{FF2B5EF4-FFF2-40B4-BE49-F238E27FC236}">
                <a16:creationId xmlns:a16="http://schemas.microsoft.com/office/drawing/2014/main" id="{3105537A-E5C4-4D21-2848-AEA0D778497A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1743F56F-459F-370B-4227-F357D4B7B12B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9573874C-F114-8BE3-C6A7-9637D92D433C}"/>
              </a:ext>
            </a:extLst>
          </p:cNvPr>
          <p:cNvSpPr txBox="1"/>
          <p:nvPr/>
        </p:nvSpPr>
        <p:spPr>
          <a:xfrm>
            <a:off x="1087309" y="2337905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E39F7E86-B861-357B-34C5-978BB8CFD425}"/>
              </a:ext>
            </a:extLst>
          </p:cNvPr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CA097AF-DC9C-B2E4-A3ED-856AA4A9A205}"/>
              </a:ext>
            </a:extLst>
          </p:cNvPr>
          <p:cNvSpPr txBox="1"/>
          <p:nvPr/>
        </p:nvSpPr>
        <p:spPr>
          <a:xfrm>
            <a:off x="1582610" y="2225128"/>
            <a:ext cx="1352550" cy="394339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75" baseline="20833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6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60" baseline="20833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6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112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baseline="-10416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076213A5-B691-86E6-E296-B67550A20701}"/>
              </a:ext>
            </a:extLst>
          </p:cNvPr>
          <p:cNvSpPr txBox="1"/>
          <p:nvPr/>
        </p:nvSpPr>
        <p:spPr>
          <a:xfrm>
            <a:off x="402932" y="2780842"/>
            <a:ext cx="86423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now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familiar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AD269B39-83B2-7F48-3324-E5EF49C5529D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8E9D9104-F60F-0452-28CF-10C84E00D8F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2" name="object 16">
            <a:extLst>
              <a:ext uri="{FF2B5EF4-FFF2-40B4-BE49-F238E27FC236}">
                <a16:creationId xmlns:a16="http://schemas.microsoft.com/office/drawing/2014/main" id="{16CB1D85-CB4B-C38B-655B-3079AB42969D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12ECCC99-8CB1-608E-E647-2C4563A20B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61A2840B-6194-ABA4-020E-470C3060018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object 16">
            <a:extLst>
              <a:ext uri="{FF2B5EF4-FFF2-40B4-BE49-F238E27FC236}">
                <a16:creationId xmlns:a16="http://schemas.microsoft.com/office/drawing/2014/main" id="{EC55EAAF-23D2-9057-F44C-099FCA4739F7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6" name="object 17">
              <a:extLst>
                <a:ext uri="{FF2B5EF4-FFF2-40B4-BE49-F238E27FC236}">
                  <a16:creationId xmlns:a16="http://schemas.microsoft.com/office/drawing/2014/main" id="{86070E17-41CA-B288-F555-844AFF67E44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object 18">
              <a:extLst>
                <a:ext uri="{FF2B5EF4-FFF2-40B4-BE49-F238E27FC236}">
                  <a16:creationId xmlns:a16="http://schemas.microsoft.com/office/drawing/2014/main" id="{11D7889D-7B88-B51B-11F1-971466E457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object 16">
            <a:extLst>
              <a:ext uri="{FF2B5EF4-FFF2-40B4-BE49-F238E27FC236}">
                <a16:creationId xmlns:a16="http://schemas.microsoft.com/office/drawing/2014/main" id="{E06E7D9C-B550-BFB6-2883-54055AC9BD44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0" name="object 17">
              <a:extLst>
                <a:ext uri="{FF2B5EF4-FFF2-40B4-BE49-F238E27FC236}">
                  <a16:creationId xmlns:a16="http://schemas.microsoft.com/office/drawing/2014/main" id="{9315F1E0-EFA6-EDD9-6F59-D248336DA74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object 18">
              <a:extLst>
                <a:ext uri="{FF2B5EF4-FFF2-40B4-BE49-F238E27FC236}">
                  <a16:creationId xmlns:a16="http://schemas.microsoft.com/office/drawing/2014/main" id="{C2B9D319-1728-73BF-9A45-CF3BAE5BF2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object 16">
            <a:extLst>
              <a:ext uri="{FF2B5EF4-FFF2-40B4-BE49-F238E27FC236}">
                <a16:creationId xmlns:a16="http://schemas.microsoft.com/office/drawing/2014/main" id="{741E2B51-321D-E71A-0643-A73F6C219E17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11213B6F-7592-3767-7E36-2627DDA5CBC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C5194C57-0FBF-C53B-AC8E-3B5A6A835D3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bject 8">
            <a:extLst>
              <a:ext uri="{FF2B5EF4-FFF2-40B4-BE49-F238E27FC236}">
                <a16:creationId xmlns:a16="http://schemas.microsoft.com/office/drawing/2014/main" id="{A23860A0-BF0B-6346-23E1-C644B3DB5CE9}"/>
              </a:ext>
            </a:extLst>
          </p:cNvPr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choose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87" baseline="-104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such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604C01E6-7E63-2766-31B0-D596628A4806}"/>
              </a:ext>
            </a:extLst>
          </p:cNvPr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first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part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F2C9B5EB-5CB4-5C61-4F33-1BA1DAF2673C}"/>
              </a:ext>
            </a:extLst>
          </p:cNvPr>
          <p:cNvSpPr txBox="1"/>
          <p:nvPr/>
        </p:nvSpPr>
        <p:spPr>
          <a:xfrm>
            <a:off x="603754" y="145895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769AF80A-E190-989E-D0FF-DEC0DA6C90E2}"/>
              </a:ext>
            </a:extLst>
          </p:cNvPr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DD67A4A2-56BF-5F2A-B92A-B4FA3441AE10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A5AC479C-352A-BAA2-99C8-A2223838E6AD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6">
            <a:extLst>
              <a:ext uri="{FF2B5EF4-FFF2-40B4-BE49-F238E27FC236}">
                <a16:creationId xmlns:a16="http://schemas.microsoft.com/office/drawing/2014/main" id="{1F4279E6-8CF6-F171-2EB1-132E7CE2C58C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3" name="object 16">
            <a:extLst>
              <a:ext uri="{FF2B5EF4-FFF2-40B4-BE49-F238E27FC236}">
                <a16:creationId xmlns:a16="http://schemas.microsoft.com/office/drawing/2014/main" id="{B2DDD282-B703-32FE-2AC7-7FB2E8AF6AAD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3B11A379-4723-91AA-DBF9-9B0142FB417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40AF3CF1-5AA1-95DA-93B2-FC5C01A0298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object 16">
            <a:extLst>
              <a:ext uri="{FF2B5EF4-FFF2-40B4-BE49-F238E27FC236}">
                <a16:creationId xmlns:a16="http://schemas.microsoft.com/office/drawing/2014/main" id="{038D8D03-77BB-9686-1AB0-0ACC190C0ACD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7" name="object 17">
              <a:extLst>
                <a:ext uri="{FF2B5EF4-FFF2-40B4-BE49-F238E27FC236}">
                  <a16:creationId xmlns:a16="http://schemas.microsoft.com/office/drawing/2014/main" id="{FE475D65-DCB4-3CFD-A8DE-DAC2919B385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object 18">
              <a:extLst>
                <a:ext uri="{FF2B5EF4-FFF2-40B4-BE49-F238E27FC236}">
                  <a16:creationId xmlns:a16="http://schemas.microsoft.com/office/drawing/2014/main" id="{0FA2E2DF-9656-A1CA-8DB8-94A4FDE827D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object 16">
            <a:extLst>
              <a:ext uri="{FF2B5EF4-FFF2-40B4-BE49-F238E27FC236}">
                <a16:creationId xmlns:a16="http://schemas.microsoft.com/office/drawing/2014/main" id="{66B33E7A-6E12-4D8F-9757-F97C446B4DF9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80" name="object 17">
              <a:extLst>
                <a:ext uri="{FF2B5EF4-FFF2-40B4-BE49-F238E27FC236}">
                  <a16:creationId xmlns:a16="http://schemas.microsoft.com/office/drawing/2014/main" id="{18195CCB-8075-D67E-E41A-302E685CDB2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10C777D3-7E48-53B1-C9DB-C13DC26DF05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bject 5">
            <a:extLst>
              <a:ext uri="{FF2B5EF4-FFF2-40B4-BE49-F238E27FC236}">
                <a16:creationId xmlns:a16="http://schemas.microsoft.com/office/drawing/2014/main" id="{9765FFCC-A942-8421-A4BB-6491C78D8872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84D4E151-799A-00EE-E594-C7A3DB6715D9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bject 10">
            <a:extLst>
              <a:ext uri="{FF2B5EF4-FFF2-40B4-BE49-F238E27FC236}">
                <a16:creationId xmlns:a16="http://schemas.microsoft.com/office/drawing/2014/main" id="{4382FA64-BDF2-079B-98D7-15AF24D427B0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34EAC1FF-75FC-BBDD-7530-E31314A3BB9A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D7AC718-02D1-D02A-A135-B78475A58B8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607324DD-969E-0D03-24BB-6C5FCAE04A0E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E455119-B890-4756-96B4-9DD4C2C480C1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A2D039BD-7D55-4D52-98DD-4F113E93E6C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6916748-AD2C-3C62-C733-DEF6865443F7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1199CBA1-1EF8-8C9C-4EDC-0847726A065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87155DA9-4689-8527-C9B9-E183E062AA24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25C54F79-9BB7-EAB1-8063-58B4F94E4AD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6187D3A6-2C2E-5200-7E2A-7980D16708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CEC22876-3283-1E44-E7AA-0885F1477835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5CCCABC9-5969-FE20-E8C4-02A8C78E534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56B81A94-FE04-D792-4F83-1E236918966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6B81FB81-94CF-5EBE-6672-D313F990F698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48F42747-FC88-7725-75CB-532941A4467D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244C2F43-465C-16CF-4B63-C3D85DAAB01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CA11F567-C4BD-5808-2C23-6C6890A0C82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4EB45EFA-8CE1-4E1C-D1E5-5773743F6B8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E229A38-1CAB-EAE5-D641-6C55F63DD26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0A050FC0-82C1-D834-150A-3B36DDD4AEB3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A27EAF44-E39D-4FEB-0B47-4321EDB87F0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63765450-77C3-5A97-7A98-E3E2A9EDC06E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DEF13974-1A96-ABF8-18E6-087E12D143F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F088B26A-87F7-3DF7-E10A-17F69A4C19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CA4D5A93-B2D7-2ED6-089F-50012F21F68F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1ED68E01-2DC5-FEEC-5F1F-91981A3D6D1B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179B42C9-059B-52C7-BECA-CA43101128D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6BEC1693-8283-70AB-98BB-4A3D1260BE99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B30500E0-2865-78B1-23C9-28FECCCB39B1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C5E6D4A-7477-249E-D684-9E93172BFBB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23A6977E-24C1-5D77-9A04-E388A7C371F6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5322033-A447-B52B-A0F5-2C28EC8D924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0D0BD8A6-BDF2-CB0B-1967-A6F508CB253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A9AFE2D-F9E6-6EFB-9D6D-9B1A1ECA7C7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3A9FC132-672E-CFA0-CA63-E608EF3946D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70698A8A-170A-AAF7-C3C2-47E927FB3A08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56BC69A7-910B-2C98-048E-7E0152C397B2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82A5CA98-07D1-E165-85E4-64B7086E1C6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7A13CDA4-7406-AB53-530A-1DD1CB5FAA73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47591EB0-B4C6-DBBD-4912-71E3BACB61A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6FD66F4D-4FBA-4580-FB71-31529D45B37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sp>
        <p:nvSpPr>
          <p:cNvPr id="25" name="object 25"/>
          <p:cNvSpPr/>
          <p:nvPr/>
        </p:nvSpPr>
        <p:spPr>
          <a:xfrm>
            <a:off x="3218859" y="229839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0"/>
                </a:moveTo>
                <a:lnTo>
                  <a:pt x="11462" y="15282"/>
                </a:lnTo>
                <a:lnTo>
                  <a:pt x="0" y="30565"/>
                </a:lnTo>
                <a:lnTo>
                  <a:pt x="30565" y="15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4387" y="1686893"/>
            <a:ext cx="3603625" cy="1525905"/>
            <a:chOff x="484387" y="1686893"/>
            <a:chExt cx="3603625" cy="1525905"/>
          </a:xfrm>
        </p:grpSpPr>
        <p:sp>
          <p:nvSpPr>
            <p:cNvPr id="27" name="object 27"/>
            <p:cNvSpPr/>
            <p:nvPr/>
          </p:nvSpPr>
          <p:spPr>
            <a:xfrm>
              <a:off x="486610" y="2313676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5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91" y="2313676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755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5771" y="2313676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5" y="0"/>
                  </a:lnTo>
                </a:path>
                <a:path w="520700">
                  <a:moveTo>
                    <a:pt x="235895" y="0"/>
                  </a:moveTo>
                  <a:lnTo>
                    <a:pt x="52063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3161" y="2313676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1" y="0"/>
                  </a:lnTo>
                </a:path>
                <a:path w="384810">
                  <a:moveTo>
                    <a:pt x="167951" y="0"/>
                  </a:moveTo>
                  <a:lnTo>
                    <a:pt x="384743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7025" y="2313676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49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7106" y="2313676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4277" y="2383994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1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8994" y="236489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4277" y="299549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4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5491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9848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8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0745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4594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72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5491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19571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41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0467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7238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4277" y="1702176"/>
              <a:ext cx="2106295" cy="1494790"/>
            </a:xfrm>
            <a:custGeom>
              <a:avLst/>
              <a:gdLst/>
              <a:ahLst/>
              <a:cxnLst/>
              <a:rect l="l" t="t" r="r" b="b"/>
              <a:pathLst>
                <a:path w="2106295" h="1494789">
                  <a:moveTo>
                    <a:pt x="996256" y="1494779"/>
                  </a:moveTo>
                  <a:lnTo>
                    <a:pt x="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951223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1223001"/>
                  </a:lnTo>
                </a:path>
                <a:path w="2106295" h="1494789">
                  <a:moveTo>
                    <a:pt x="2106280" y="611500"/>
                  </a:moveTo>
                  <a:lnTo>
                    <a:pt x="210628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0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339722"/>
                  </a:lnTo>
                </a:path>
                <a:path w="2106295" h="1494789">
                  <a:moveTo>
                    <a:pt x="1426835" y="339722"/>
                  </a:moveTo>
                  <a:lnTo>
                    <a:pt x="1928376" y="339722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9358" y="2041898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6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41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9" y="0"/>
                  </a:lnTo>
                </a:path>
                <a:path w="1336039" h="269875">
                  <a:moveTo>
                    <a:pt x="1335979" y="0"/>
                  </a:moveTo>
                  <a:lnTo>
                    <a:pt x="1335979" y="269405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00609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5892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00609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77222" y="2126780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43063" y="2262463"/>
            <a:ext cx="485775" cy="102870"/>
            <a:chOff x="843063" y="2262463"/>
            <a:chExt cx="485775" cy="102870"/>
          </a:xfrm>
        </p:grpSpPr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3" y="2262463"/>
              <a:ext cx="102427" cy="10242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00027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44992" y="213562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25463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47417" y="2182678"/>
            <a:ext cx="210820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24437" y="213722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36961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58918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51335" y="2182678"/>
            <a:ext cx="31432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2960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5013" y="215458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43063" y="1935082"/>
            <a:ext cx="3024505" cy="1041400"/>
            <a:chOff x="843063" y="1935082"/>
            <a:chExt cx="3024505" cy="1041400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3"/>
              <a:ext cx="102427" cy="1024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602186"/>
              <a:ext cx="102427" cy="10242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873963"/>
              <a:ext cx="102427" cy="10242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843668" y="1937305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6"/>
                  </a:moveTo>
                  <a:lnTo>
                    <a:pt x="313780" y="209186"/>
                  </a:lnTo>
                  <a:lnTo>
                    <a:pt x="313780" y="0"/>
                  </a:lnTo>
                  <a:lnTo>
                    <a:pt x="0" y="0"/>
                  </a:lnTo>
                  <a:lnTo>
                    <a:pt x="0" y="209186"/>
                  </a:lnTo>
                  <a:close/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979383" y="2126780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45054" y="2548806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71806" y="2820584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92444" y="3092362"/>
            <a:ext cx="3143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12740" y="1953043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57736" y="1597582"/>
            <a:ext cx="32067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85"/>
            <a:ext cx="102427" cy="102427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976793" y="27660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6793" y="249431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94574" y="208664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94574" y="181486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8855B34-8907-CEEE-1F9A-8C7446D3032C}"/>
              </a:ext>
            </a:extLst>
          </p:cNvPr>
          <p:cNvSpPr txBox="1"/>
          <p:nvPr/>
        </p:nvSpPr>
        <p:spPr>
          <a:xfrm>
            <a:off x="2846666" y="2153535"/>
            <a:ext cx="316768" cy="18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25" algn="ctr">
              <a:lnSpc>
                <a:spcPts val="725"/>
              </a:lnSpc>
            </a:pPr>
            <a:r>
              <a:rPr lang="en-US" altLang="zh-CN"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altLang="zh-CN" sz="8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altLang="zh-CN" sz="800" baseline="-9259" dirty="0">
              <a:latin typeface="Arial"/>
              <a:cs typeface="Arial"/>
            </a:endParaRPr>
          </a:p>
        </p:txBody>
      </p:sp>
      <p:sp>
        <p:nvSpPr>
          <p:cNvPr id="104" name="object 33">
            <a:extLst>
              <a:ext uri="{FF2B5EF4-FFF2-40B4-BE49-F238E27FC236}">
                <a16:creationId xmlns:a16="http://schemas.microsoft.com/office/drawing/2014/main" id="{584F207A-D2B2-0F08-39D2-BCAC673A3C1E}"/>
              </a:ext>
            </a:extLst>
          </p:cNvPr>
          <p:cNvSpPr/>
          <p:nvPr/>
        </p:nvSpPr>
        <p:spPr>
          <a:xfrm>
            <a:off x="2762249" y="2313675"/>
            <a:ext cx="469901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2096</Words>
  <Application>Microsoft Macintosh PowerPoint</Application>
  <PresentationFormat>Custom</PresentationFormat>
  <Paragraphs>574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Presentation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Presentation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Xu Chen</cp:lastModifiedBy>
  <cp:revision>2</cp:revision>
  <dcterms:created xsi:type="dcterms:W3CDTF">2025-07-12T07:21:26Z</dcterms:created>
  <dcterms:modified xsi:type="dcterms:W3CDTF">2025-10-08T14:56:36Z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