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B55AA-E3D2-4655-BE26-2B05EA2F6680}" v="13" dt="2025-10-06T03:09:02.0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3:09:02.012" v="35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6T02:50:37.158" v="11" actId="1035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9:53.711" v="4" actId="2085"/>
          <ac:spMkLst>
            <pc:docMk/>
            <pc:sldMk cId="0" sldId="258"/>
            <ac:spMk id="24" creationId="{50079D5C-5662-725E-3326-D003F4B33067}"/>
          </ac:spMkLst>
        </pc:spChg>
        <pc:spChg chg="add mod">
          <ac:chgData name="Shuan Cheng" userId="b14087c0-bac9-44dd-b3f8-5d50e1ee75e5" providerId="ADAL" clId="{75A9BF88-81BC-4677-82BB-DF96F3D360A6}" dt="2025-10-06T02:49:39.251" v="3" actId="208"/>
          <ac:spMkLst>
            <pc:docMk/>
            <pc:sldMk cId="0" sldId="258"/>
            <ac:spMk id="25" creationId="{1E56EDB3-1C65-444C-5712-3BB2583B5208}"/>
          </ac:spMkLst>
        </pc:spChg>
        <pc:spChg chg="add mod">
          <ac:chgData name="Shuan Cheng" userId="b14087c0-bac9-44dd-b3f8-5d50e1ee75e5" providerId="ADAL" clId="{75A9BF88-81BC-4677-82BB-DF96F3D360A6}" dt="2025-10-06T02:50:06.134" v="7" actId="1035"/>
          <ac:spMkLst>
            <pc:docMk/>
            <pc:sldMk cId="0" sldId="258"/>
            <ac:spMk id="26" creationId="{AB5D5478-298A-2710-4116-F4FF26BBC9B6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0" creationId="{18C53647-AD1A-5E3A-85FA-EC700EECB0D2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3" creationId="{0DF1E089-760A-6A90-AD2D-CC84AD8FE8ED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4" creationId="{A6AB3FC6-E2AF-06B2-086D-FF8E815EABE0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5" creationId="{7FC20CB0-9FB2-707E-04CE-703D6FCD5715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6" creationId="{3D2C4BF7-DB28-6DB4-F290-E77BEC48EDC4}"/>
          </ac:spMkLst>
        </pc:spChg>
        <pc:cxnChg chg="add mod">
          <ac:chgData name="Shuan Cheng" userId="b14087c0-bac9-44dd-b3f8-5d50e1ee75e5" providerId="ADAL" clId="{75A9BF88-81BC-4677-82BB-DF96F3D360A6}" dt="2025-10-06T02:50:02.031" v="5" actId="14100"/>
          <ac:cxnSpMkLst>
            <pc:docMk/>
            <pc:sldMk cId="0" sldId="258"/>
            <ac:cxnSpMk id="27" creationId="{51977C76-429E-9CED-AA3F-A30980605EB0}"/>
          </ac:cxnSpMkLst>
        </pc:cxnChg>
        <pc:cxnChg chg="add mod">
          <ac:chgData name="Shuan Cheng" userId="b14087c0-bac9-44dd-b3f8-5d50e1ee75e5" providerId="ADAL" clId="{75A9BF88-81BC-4677-82BB-DF96F3D360A6}" dt="2025-10-06T02:50:06.134" v="7" actId="1035"/>
          <ac:cxnSpMkLst>
            <pc:docMk/>
            <pc:sldMk cId="0" sldId="258"/>
            <ac:cxnSpMk id="28" creationId="{883252D6-CC8F-3AAB-7375-041B6EE5128C}"/>
          </ac:cxnSpMkLst>
        </pc:cxnChg>
        <pc:cxnChg chg="mod">
          <ac:chgData name="Shuan Cheng" userId="b14087c0-bac9-44dd-b3f8-5d50e1ee75e5" providerId="ADAL" clId="{75A9BF88-81BC-4677-82BB-DF96F3D360A6}" dt="2025-10-06T02:50:22.693" v="10" actId="14100"/>
          <ac:cxnSpMkLst>
            <pc:docMk/>
            <pc:sldMk cId="0" sldId="258"/>
            <ac:cxnSpMk id="29" creationId="{BC7FD9E1-5205-3136-55BF-6F6893B29DCF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1" creationId="{D154A5B0-620C-DB4D-F436-E133C67B86ED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2" creationId="{352F993E-4D3E-F79E-69E3-DDB55430DD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6:30.362" v="22" actId="208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0" creationId="{9FA13F12-D0F3-6A8B-4A76-CCB4B466A56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1" creationId="{411A7A60-21C3-1D1E-10E7-007161D99DA2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2" creationId="{E0B76CE8-8EB7-5B67-6257-F6EF1AC71ED8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6" creationId="{9837B999-7C6E-6CD1-D101-9D1E826609BE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9" creationId="{1B50633B-E76F-E717-D839-BA146D6F6934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0" creationId="{667F4529-30E4-0E53-A71B-DE63FAEF8E05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1" creationId="{23D9F23D-9802-87D2-6DEB-57A7E6A5443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2" creationId="{FF906C45-5A1F-3993-9CE6-F8E01E2BE562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3" creationId="{D4F0A890-A933-5D60-49A6-3CB9A8318C5C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4" creationId="{4EAA0AB6-5877-3C3B-450A-A9FD9ADF7810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5" creationId="{3EB263BB-73B8-1DDD-D967-016C6E537E94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6" creationId="{B0DAA487-09F3-C278-4FF1-A3B533BAA2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7" creationId="{2D5EF76A-9888-F372-9662-EF5F5AD11AAF}"/>
          </ac:spMkLst>
        </pc:spChg>
        <pc:spChg chg="add mod">
          <ac:chgData name="Shuan Cheng" userId="b14087c0-bac9-44dd-b3f8-5d50e1ee75e5" providerId="ADAL" clId="{75A9BF88-81BC-4677-82BB-DF96F3D360A6}" dt="2025-10-06T02:56:30.362" v="22" actId="208"/>
          <ac:spMkLst>
            <pc:docMk/>
            <pc:sldMk cId="0" sldId="259"/>
            <ac:spMk id="69" creationId="{E170B810-B5B3-E76E-A576-5BD3800A6596}"/>
          </ac:spMkLst>
        </pc:spChg>
        <pc:spChg chg="add mod ord">
          <ac:chgData name="Shuan Cheng" userId="b14087c0-bac9-44dd-b3f8-5d50e1ee75e5" providerId="ADAL" clId="{75A9BF88-81BC-4677-82BB-DF96F3D360A6}" dt="2025-10-06T02:56:23.048" v="21" actId="167"/>
          <ac:spMkLst>
            <pc:docMk/>
            <pc:sldMk cId="0" sldId="259"/>
            <ac:spMk id="70" creationId="{8FA6BBFE-2ACA-2B13-FD75-32CA79917E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1" creationId="{A5A00015-B721-E0AD-CE48-DE03B708888C}"/>
          </ac:spMkLst>
        </pc:spChg>
        <pc:spChg chg="add mod">
          <ac:chgData name="Shuan Cheng" userId="b14087c0-bac9-44dd-b3f8-5d50e1ee75e5" providerId="ADAL" clId="{75A9BF88-81BC-4677-82BB-DF96F3D360A6}" dt="2025-10-06T02:56:19.429" v="20" actId="208"/>
          <ac:spMkLst>
            <pc:docMk/>
            <pc:sldMk cId="0" sldId="259"/>
            <ac:spMk id="72" creationId="{34A638D5-48A6-74F0-F6E4-7B67E9BC604B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3" creationId="{8B409B30-7DEB-CDDD-53C6-716CF1728C39}"/>
          </ac:spMkLst>
        </pc:sp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3" creationId="{512EE5B6-9AD3-6187-3E09-05D0F0042610}"/>
          </ac:cxnSpMkLst>
        </pc:cxn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7" creationId="{3903ACED-1186-D3E8-F327-CB3C40F8ECB5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26.653" v="26" actId="207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4" creationId="{4F6C27EB-FE2C-D3AF-391A-1F4DAE83596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5" creationId="{C30EF67F-761E-D963-4B1C-0D5DF0074767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6" creationId="{4BF936DA-7012-264D-03CD-6E0CB4356AE3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0" creationId="{3367C0AD-F58E-D59F-A69E-6DE5A747B7E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3" creationId="{7811E91B-77D8-926F-60C6-C21ACB8754B4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4" creationId="{5CBEF42E-A837-FF8A-F72E-7A3966B5E7A6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5" creationId="{72B446F1-E2F2-CC37-0F36-C722B4E7E342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6" creationId="{DDA1B087-AE16-AF79-FF27-09D45D8B45BF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7" creationId="{23B8186C-FC4E-C99A-128B-C95717981085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8" creationId="{F3174844-8413-B761-2C76-0801CA087238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9" creationId="{727EA442-FE33-2917-5AC7-189501082F22}"/>
          </ac:spMkLst>
        </pc:sp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09" creationId="{72F09774-5B32-7D6C-A006-8CA5FB6B0117}"/>
          </ac:cxnSpMkLst>
        </pc:cxn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12" creationId="{2AF3116E-D4D0-6EA5-3831-DBA9F320A117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6:00.677" v="3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7" creationId="{9E0C9728-9ED1-4813-8120-1493148606B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8" creationId="{E0861926-FB9F-D565-CBD4-23D0D042257E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9" creationId="{630E0F65-F835-BA8A-6282-164DB91AC57C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3" creationId="{594836E5-0ECF-2C21-7CC6-91B9AB6A3B2B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6" creationId="{BC04334F-EEFB-F762-ECE2-F2992AA18357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7" creationId="{AFC9AF53-0E8A-57B2-9277-D89C75B32BDA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8" creationId="{24B7A877-BC30-E3D3-DF2F-C45FC8B63799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9" creationId="{AADB15BD-24B9-38C2-1E2A-A5DB41BB52FF}"/>
          </ac:spMkLst>
        </pc:spChg>
        <pc:spChg chg="add mod">
          <ac:chgData name="Shuan Cheng" userId="b14087c0-bac9-44dd-b3f8-5d50e1ee75e5" providerId="ADAL" clId="{75A9BF88-81BC-4677-82BB-DF96F3D360A6}" dt="2025-10-06T03:06:00.677" v="31" actId="207"/>
          <ac:spMkLst>
            <pc:docMk/>
            <pc:sldMk cId="0" sldId="261"/>
            <ac:spMk id="60" creationId="{52C27FAC-8659-3CEE-D7F4-51E3E7A5EAC2}"/>
          </ac:spMkLst>
        </pc:sp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0" creationId="{88757982-CEFD-9ABF-54E2-6B854175BCF6}"/>
          </ac:cxnSpMkLst>
        </pc:cxn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5" creationId="{3F671AA0-A273-304C-6F6E-2C953669E044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9:02.012" v="35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9:00.044" v="33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9:02.012" v="35" actId="207"/>
          <ac:spMkLst>
            <pc:docMk/>
            <pc:sldMk cId="0" sldId="262"/>
            <ac:spMk id="33" creationId="{5F5011B5-8204-0F56-3D6E-2BD3374D8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Discretization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Transfer-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034" y="0"/>
            <a:ext cx="4114800" cy="3251200"/>
            <a:chOff x="250034" y="0"/>
            <a:chExt cx="4114800" cy="3251200"/>
          </a:xfrm>
        </p:grpSpPr>
        <p:sp>
          <p:nvSpPr>
            <p:cNvPr id="3" name="object 3"/>
            <p:cNvSpPr/>
            <p:nvPr/>
          </p:nvSpPr>
          <p:spPr>
            <a:xfrm>
              <a:off x="250034" y="0"/>
              <a:ext cx="4114800" cy="3251200"/>
            </a:xfrm>
            <a:custGeom>
              <a:avLst/>
              <a:gdLst/>
              <a:ahLst/>
              <a:cxnLst/>
              <a:rect l="l" t="t" r="r" b="b"/>
              <a:pathLst>
                <a:path w="4114800" h="3251200">
                  <a:moveTo>
                    <a:pt x="4114495" y="3250983"/>
                  </a:moveTo>
                  <a:lnTo>
                    <a:pt x="0" y="3250983"/>
                  </a:lnTo>
                  <a:lnTo>
                    <a:pt x="0" y="0"/>
                  </a:lnTo>
                  <a:lnTo>
                    <a:pt x="4114495" y="0"/>
                  </a:lnTo>
                  <a:lnTo>
                    <a:pt x="4114495" y="3250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900" y="221797"/>
              <a:ext cx="3529965" cy="1376045"/>
            </a:xfrm>
            <a:custGeom>
              <a:avLst/>
              <a:gdLst/>
              <a:ahLst/>
              <a:cxnLst/>
              <a:rect l="l" t="t" r="r" b="b"/>
              <a:pathLst>
                <a:path w="3529965" h="1376045">
                  <a:moveTo>
                    <a:pt x="0" y="1375788"/>
                  </a:moveTo>
                  <a:lnTo>
                    <a:pt x="3529379" y="1375788"/>
                  </a:lnTo>
                </a:path>
                <a:path w="3529965" h="1376045">
                  <a:moveTo>
                    <a:pt x="0" y="0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0" y="1340495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40495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40495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40495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40495"/>
                  </a:lnTo>
                </a:path>
                <a:path w="3529965" h="1376045">
                  <a:moveTo>
                    <a:pt x="0" y="0"/>
                  </a:moveTo>
                  <a:lnTo>
                    <a:pt x="0" y="35293"/>
                  </a:lnTo>
                </a:path>
                <a:path w="3529965" h="1376045">
                  <a:moveTo>
                    <a:pt x="882344" y="0"/>
                  </a:moveTo>
                  <a:lnTo>
                    <a:pt x="882344" y="35293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376045">
                  <a:moveTo>
                    <a:pt x="0" y="1375788"/>
                  </a:moveTo>
                  <a:lnTo>
                    <a:pt x="0" y="1358141"/>
                  </a:lnTo>
                </a:path>
                <a:path w="3529965" h="1376045">
                  <a:moveTo>
                    <a:pt x="265612" y="1375788"/>
                  </a:moveTo>
                  <a:lnTo>
                    <a:pt x="265612" y="1358141"/>
                  </a:lnTo>
                </a:path>
                <a:path w="3529965" h="1376045">
                  <a:moveTo>
                    <a:pt x="420985" y="1375788"/>
                  </a:moveTo>
                  <a:lnTo>
                    <a:pt x="420985" y="1358141"/>
                  </a:lnTo>
                </a:path>
                <a:path w="3529965" h="1376045">
                  <a:moveTo>
                    <a:pt x="531224" y="1375788"/>
                  </a:moveTo>
                  <a:lnTo>
                    <a:pt x="531224" y="1358141"/>
                  </a:lnTo>
                </a:path>
                <a:path w="3529965" h="1376045">
                  <a:moveTo>
                    <a:pt x="616732" y="1375788"/>
                  </a:moveTo>
                  <a:lnTo>
                    <a:pt x="616732" y="1358141"/>
                  </a:lnTo>
                </a:path>
                <a:path w="3529965" h="1376045">
                  <a:moveTo>
                    <a:pt x="686597" y="1375788"/>
                  </a:moveTo>
                  <a:lnTo>
                    <a:pt x="686597" y="1358141"/>
                  </a:lnTo>
                </a:path>
                <a:path w="3529965" h="1376045">
                  <a:moveTo>
                    <a:pt x="745667" y="1375788"/>
                  </a:moveTo>
                  <a:lnTo>
                    <a:pt x="745667" y="1358141"/>
                  </a:lnTo>
                </a:path>
                <a:path w="3529965" h="1376045">
                  <a:moveTo>
                    <a:pt x="796836" y="1375788"/>
                  </a:moveTo>
                  <a:lnTo>
                    <a:pt x="796836" y="1358141"/>
                  </a:lnTo>
                </a:path>
                <a:path w="3529965" h="1376045">
                  <a:moveTo>
                    <a:pt x="841971" y="1375788"/>
                  </a:moveTo>
                  <a:lnTo>
                    <a:pt x="841971" y="1358141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58141"/>
                  </a:lnTo>
                </a:path>
                <a:path w="3529965" h="1376045">
                  <a:moveTo>
                    <a:pt x="1147957" y="1375788"/>
                  </a:moveTo>
                  <a:lnTo>
                    <a:pt x="1147957" y="1358141"/>
                  </a:lnTo>
                </a:path>
                <a:path w="3529965" h="1376045">
                  <a:moveTo>
                    <a:pt x="1303330" y="1375788"/>
                  </a:moveTo>
                  <a:lnTo>
                    <a:pt x="1303330" y="1358141"/>
                  </a:lnTo>
                </a:path>
                <a:path w="3529965" h="1376045">
                  <a:moveTo>
                    <a:pt x="1413569" y="1375788"/>
                  </a:moveTo>
                  <a:lnTo>
                    <a:pt x="1413569" y="1358141"/>
                  </a:lnTo>
                </a:path>
                <a:path w="3529965" h="1376045">
                  <a:moveTo>
                    <a:pt x="1499077" y="1375788"/>
                  </a:moveTo>
                  <a:lnTo>
                    <a:pt x="1499077" y="1358141"/>
                  </a:lnTo>
                </a:path>
                <a:path w="3529965" h="1376045">
                  <a:moveTo>
                    <a:pt x="1568942" y="1375788"/>
                  </a:moveTo>
                  <a:lnTo>
                    <a:pt x="1568942" y="1358141"/>
                  </a:lnTo>
                </a:path>
                <a:path w="3529965" h="1376045">
                  <a:moveTo>
                    <a:pt x="1628012" y="1375788"/>
                  </a:moveTo>
                  <a:lnTo>
                    <a:pt x="1628012" y="1358141"/>
                  </a:lnTo>
                </a:path>
                <a:path w="3529965" h="1376045">
                  <a:moveTo>
                    <a:pt x="1679181" y="1375788"/>
                  </a:moveTo>
                  <a:lnTo>
                    <a:pt x="1679181" y="1358141"/>
                  </a:lnTo>
                </a:path>
                <a:path w="3529965" h="1376045">
                  <a:moveTo>
                    <a:pt x="1724315" y="1375788"/>
                  </a:moveTo>
                  <a:lnTo>
                    <a:pt x="1724315" y="1358141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58141"/>
                  </a:lnTo>
                </a:path>
                <a:path w="3529965" h="1376045">
                  <a:moveTo>
                    <a:pt x="2030301" y="1375788"/>
                  </a:moveTo>
                  <a:lnTo>
                    <a:pt x="2030301" y="1358141"/>
                  </a:lnTo>
                </a:path>
                <a:path w="3529965" h="1376045">
                  <a:moveTo>
                    <a:pt x="2185675" y="1375788"/>
                  </a:moveTo>
                  <a:lnTo>
                    <a:pt x="2185675" y="1358141"/>
                  </a:lnTo>
                </a:path>
                <a:path w="3529965" h="1376045">
                  <a:moveTo>
                    <a:pt x="2295914" y="1375788"/>
                  </a:moveTo>
                  <a:lnTo>
                    <a:pt x="2295914" y="1358141"/>
                  </a:lnTo>
                </a:path>
                <a:path w="3529965" h="1376045">
                  <a:moveTo>
                    <a:pt x="2381422" y="1375788"/>
                  </a:moveTo>
                  <a:lnTo>
                    <a:pt x="2381422" y="1358141"/>
                  </a:lnTo>
                </a:path>
                <a:path w="3529965" h="1376045">
                  <a:moveTo>
                    <a:pt x="2451287" y="1375788"/>
                  </a:moveTo>
                  <a:lnTo>
                    <a:pt x="2451287" y="1358141"/>
                  </a:lnTo>
                </a:path>
                <a:path w="3529965" h="1376045">
                  <a:moveTo>
                    <a:pt x="2510357" y="1375788"/>
                  </a:moveTo>
                  <a:lnTo>
                    <a:pt x="2510357" y="1358141"/>
                  </a:lnTo>
                </a:path>
                <a:path w="3529965" h="1376045">
                  <a:moveTo>
                    <a:pt x="2561526" y="1375788"/>
                  </a:moveTo>
                  <a:lnTo>
                    <a:pt x="2561526" y="1358141"/>
                  </a:lnTo>
                </a:path>
                <a:path w="3529965" h="1376045">
                  <a:moveTo>
                    <a:pt x="2606660" y="1375788"/>
                  </a:moveTo>
                  <a:lnTo>
                    <a:pt x="2606660" y="1358141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58141"/>
                  </a:lnTo>
                </a:path>
                <a:path w="3529965" h="1376045">
                  <a:moveTo>
                    <a:pt x="2912646" y="1375788"/>
                  </a:moveTo>
                  <a:lnTo>
                    <a:pt x="2912646" y="1358141"/>
                  </a:lnTo>
                </a:path>
                <a:path w="3529965" h="1376045">
                  <a:moveTo>
                    <a:pt x="3068020" y="1375788"/>
                  </a:moveTo>
                  <a:lnTo>
                    <a:pt x="3068020" y="1358141"/>
                  </a:lnTo>
                </a:path>
                <a:path w="3529965" h="1376045">
                  <a:moveTo>
                    <a:pt x="3178259" y="1375788"/>
                  </a:moveTo>
                  <a:lnTo>
                    <a:pt x="3178259" y="1358141"/>
                  </a:lnTo>
                </a:path>
                <a:path w="3529965" h="1376045">
                  <a:moveTo>
                    <a:pt x="3263767" y="1375788"/>
                  </a:moveTo>
                  <a:lnTo>
                    <a:pt x="3263767" y="1358141"/>
                  </a:lnTo>
                </a:path>
                <a:path w="3529965" h="1376045">
                  <a:moveTo>
                    <a:pt x="3333632" y="1375788"/>
                  </a:moveTo>
                  <a:lnTo>
                    <a:pt x="3333632" y="1358141"/>
                  </a:lnTo>
                </a:path>
                <a:path w="3529965" h="1376045">
                  <a:moveTo>
                    <a:pt x="3392702" y="1375788"/>
                  </a:moveTo>
                  <a:lnTo>
                    <a:pt x="3392702" y="1358141"/>
                  </a:lnTo>
                </a:path>
                <a:path w="3529965" h="1376045">
                  <a:moveTo>
                    <a:pt x="3443871" y="1375788"/>
                  </a:moveTo>
                  <a:lnTo>
                    <a:pt x="3443871" y="1358141"/>
                  </a:lnTo>
                </a:path>
                <a:path w="3529965" h="1376045">
                  <a:moveTo>
                    <a:pt x="3489005" y="1375788"/>
                  </a:moveTo>
                  <a:lnTo>
                    <a:pt x="3489005" y="1358141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58141"/>
                  </a:lnTo>
                </a:path>
                <a:path w="3529965" h="1376045">
                  <a:moveTo>
                    <a:pt x="0" y="0"/>
                  </a:moveTo>
                  <a:lnTo>
                    <a:pt x="0" y="17646"/>
                  </a:lnTo>
                </a:path>
                <a:path w="3529965" h="1376045">
                  <a:moveTo>
                    <a:pt x="265612" y="0"/>
                  </a:moveTo>
                  <a:lnTo>
                    <a:pt x="265612" y="17646"/>
                  </a:lnTo>
                </a:path>
                <a:path w="3529965" h="1376045">
                  <a:moveTo>
                    <a:pt x="420985" y="0"/>
                  </a:moveTo>
                  <a:lnTo>
                    <a:pt x="420985" y="17646"/>
                  </a:lnTo>
                </a:path>
                <a:path w="3529965" h="1376045">
                  <a:moveTo>
                    <a:pt x="531224" y="0"/>
                  </a:moveTo>
                  <a:lnTo>
                    <a:pt x="531224" y="17646"/>
                  </a:lnTo>
                </a:path>
                <a:path w="3529965" h="1376045">
                  <a:moveTo>
                    <a:pt x="616732" y="0"/>
                  </a:moveTo>
                  <a:lnTo>
                    <a:pt x="616732" y="17646"/>
                  </a:lnTo>
                </a:path>
                <a:path w="3529965" h="1376045">
                  <a:moveTo>
                    <a:pt x="686597" y="0"/>
                  </a:moveTo>
                  <a:lnTo>
                    <a:pt x="686597" y="17646"/>
                  </a:lnTo>
                </a:path>
                <a:path w="3529965" h="1376045">
                  <a:moveTo>
                    <a:pt x="745667" y="0"/>
                  </a:moveTo>
                  <a:lnTo>
                    <a:pt x="745667" y="17646"/>
                  </a:lnTo>
                </a:path>
                <a:path w="3529965" h="1376045">
                  <a:moveTo>
                    <a:pt x="796836" y="0"/>
                  </a:moveTo>
                  <a:lnTo>
                    <a:pt x="796836" y="17646"/>
                  </a:lnTo>
                </a:path>
                <a:path w="3529965" h="1376045">
                  <a:moveTo>
                    <a:pt x="841971" y="0"/>
                  </a:moveTo>
                  <a:lnTo>
                    <a:pt x="841971" y="17646"/>
                  </a:lnTo>
                </a:path>
                <a:path w="3529965" h="1376045">
                  <a:moveTo>
                    <a:pt x="882344" y="0"/>
                  </a:moveTo>
                  <a:lnTo>
                    <a:pt x="882344" y="17646"/>
                  </a:lnTo>
                </a:path>
                <a:path w="3529965" h="137604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37604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37604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37604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37604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37604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37604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37604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37604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37604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37604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37604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37604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37604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37604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37604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37604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37604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37604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37604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37604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37604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37604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37604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376045">
                  <a:moveTo>
                    <a:pt x="0" y="1375788"/>
                  </a:moveTo>
                  <a:lnTo>
                    <a:pt x="0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35293" y="1375788"/>
                  </a:lnTo>
                </a:path>
                <a:path w="3529965" h="1376045">
                  <a:moveTo>
                    <a:pt x="0" y="1031841"/>
                  </a:moveTo>
                  <a:lnTo>
                    <a:pt x="35293" y="1031841"/>
                  </a:lnTo>
                </a:path>
                <a:path w="3529965" h="1376045">
                  <a:moveTo>
                    <a:pt x="0" y="687894"/>
                  </a:moveTo>
                  <a:lnTo>
                    <a:pt x="35293" y="687894"/>
                  </a:lnTo>
                </a:path>
                <a:path w="3529965" h="1376045">
                  <a:moveTo>
                    <a:pt x="0" y="343947"/>
                  </a:moveTo>
                  <a:lnTo>
                    <a:pt x="35293" y="343947"/>
                  </a:lnTo>
                </a:path>
                <a:path w="3529965" h="1376045">
                  <a:moveTo>
                    <a:pt x="0" y="0"/>
                  </a:moveTo>
                  <a:lnTo>
                    <a:pt x="35293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494085" y="1375788"/>
                  </a:lnTo>
                </a:path>
                <a:path w="3529965" h="1376045">
                  <a:moveTo>
                    <a:pt x="3529379" y="1031841"/>
                  </a:moveTo>
                  <a:lnTo>
                    <a:pt x="3494085" y="1031841"/>
                  </a:lnTo>
                </a:path>
                <a:path w="3529965" h="1376045">
                  <a:moveTo>
                    <a:pt x="3529379" y="687894"/>
                  </a:moveTo>
                  <a:lnTo>
                    <a:pt x="3494085" y="687894"/>
                  </a:lnTo>
                </a:path>
                <a:path w="3529965" h="1376045">
                  <a:moveTo>
                    <a:pt x="3529379" y="343947"/>
                  </a:moveTo>
                  <a:lnTo>
                    <a:pt x="3494085" y="343947"/>
                  </a:lnTo>
                </a:path>
                <a:path w="3529965" h="1376045">
                  <a:moveTo>
                    <a:pt x="3529379" y="0"/>
                  </a:moveTo>
                  <a:lnTo>
                    <a:pt x="3494085" y="0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9257" y="219411"/>
            <a:ext cx="3535045" cy="2701925"/>
            <a:chOff x="689257" y="219411"/>
            <a:chExt cx="3535045" cy="2701925"/>
          </a:xfrm>
        </p:grpSpPr>
        <p:sp>
          <p:nvSpPr>
            <p:cNvPr id="7" name="object 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389" y="1697802"/>
            <a:ext cx="3534410" cy="1221740"/>
            <a:chOff x="689389" y="1697802"/>
            <a:chExt cx="3534410" cy="1221740"/>
          </a:xfrm>
        </p:grpSpPr>
        <p:sp>
          <p:nvSpPr>
            <p:cNvPr id="14" name="object 14"/>
            <p:cNvSpPr/>
            <p:nvPr/>
          </p:nvSpPr>
          <p:spPr>
            <a:xfrm>
              <a:off x="691479" y="1795428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562" y="0"/>
            <a:ext cx="4114800" cy="3223895"/>
            <a:chOff x="249562" y="0"/>
            <a:chExt cx="4114800" cy="3223895"/>
          </a:xfrm>
        </p:grpSpPr>
        <p:sp>
          <p:nvSpPr>
            <p:cNvPr id="3" name="object 3"/>
            <p:cNvSpPr/>
            <p:nvPr/>
          </p:nvSpPr>
          <p:spPr>
            <a:xfrm>
              <a:off x="249562" y="0"/>
              <a:ext cx="4114800" cy="3223895"/>
            </a:xfrm>
            <a:custGeom>
              <a:avLst/>
              <a:gdLst/>
              <a:ahLst/>
              <a:cxnLst/>
              <a:rect l="l" t="t" r="r" b="b"/>
              <a:pathLst>
                <a:path w="4114800" h="3223895">
                  <a:moveTo>
                    <a:pt x="4114376" y="3223729"/>
                  </a:moveTo>
                  <a:lnTo>
                    <a:pt x="0" y="3223729"/>
                  </a:lnTo>
                  <a:lnTo>
                    <a:pt x="0" y="0"/>
                  </a:lnTo>
                  <a:lnTo>
                    <a:pt x="4114376" y="0"/>
                  </a:lnTo>
                  <a:lnTo>
                    <a:pt x="4114376" y="3223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400" y="212432"/>
              <a:ext cx="3521075" cy="1372870"/>
            </a:xfrm>
            <a:custGeom>
              <a:avLst/>
              <a:gdLst/>
              <a:ahLst/>
              <a:cxnLst/>
              <a:rect l="l" t="t" r="r" b="b"/>
              <a:pathLst>
                <a:path w="3521075" h="1372870">
                  <a:moveTo>
                    <a:pt x="0" y="1372320"/>
                  </a:moveTo>
                  <a:lnTo>
                    <a:pt x="3520482" y="1372320"/>
                  </a:lnTo>
                </a:path>
                <a:path w="3521075" h="1372870">
                  <a:moveTo>
                    <a:pt x="0" y="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0" y="1337116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37116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37116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37116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37116"/>
                  </a:lnTo>
                </a:path>
                <a:path w="3521075" h="1372870">
                  <a:moveTo>
                    <a:pt x="0" y="0"/>
                  </a:moveTo>
                  <a:lnTo>
                    <a:pt x="0" y="35204"/>
                  </a:lnTo>
                </a:path>
                <a:path w="3521075" h="1372870">
                  <a:moveTo>
                    <a:pt x="880120" y="0"/>
                  </a:moveTo>
                  <a:lnTo>
                    <a:pt x="880120" y="35204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35204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35204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35204"/>
                  </a:lnTo>
                </a:path>
                <a:path w="3521075" h="1372870">
                  <a:moveTo>
                    <a:pt x="0" y="1372320"/>
                  </a:moveTo>
                  <a:lnTo>
                    <a:pt x="0" y="1354718"/>
                  </a:lnTo>
                </a:path>
                <a:path w="3521075" h="1372870">
                  <a:moveTo>
                    <a:pt x="264942" y="1372320"/>
                  </a:moveTo>
                  <a:lnTo>
                    <a:pt x="264942" y="1354718"/>
                  </a:lnTo>
                </a:path>
                <a:path w="3521075" h="1372870">
                  <a:moveTo>
                    <a:pt x="419924" y="1372320"/>
                  </a:moveTo>
                  <a:lnTo>
                    <a:pt x="419924" y="1354718"/>
                  </a:lnTo>
                </a:path>
                <a:path w="3521075" h="1372870">
                  <a:moveTo>
                    <a:pt x="529885" y="1372320"/>
                  </a:moveTo>
                  <a:lnTo>
                    <a:pt x="529885" y="1354718"/>
                  </a:lnTo>
                </a:path>
                <a:path w="3521075" h="1372870">
                  <a:moveTo>
                    <a:pt x="615177" y="1372320"/>
                  </a:moveTo>
                  <a:lnTo>
                    <a:pt x="615177" y="1354718"/>
                  </a:lnTo>
                </a:path>
                <a:path w="3521075" h="1372870">
                  <a:moveTo>
                    <a:pt x="684867" y="1372320"/>
                  </a:moveTo>
                  <a:lnTo>
                    <a:pt x="684867" y="1354718"/>
                  </a:lnTo>
                </a:path>
                <a:path w="3521075" h="1372870">
                  <a:moveTo>
                    <a:pt x="743788" y="1372320"/>
                  </a:moveTo>
                  <a:lnTo>
                    <a:pt x="743788" y="1354718"/>
                  </a:lnTo>
                </a:path>
                <a:path w="3521075" h="1372870">
                  <a:moveTo>
                    <a:pt x="794828" y="1372320"/>
                  </a:moveTo>
                  <a:lnTo>
                    <a:pt x="794828" y="1354718"/>
                  </a:lnTo>
                </a:path>
                <a:path w="3521075" h="1372870">
                  <a:moveTo>
                    <a:pt x="839848" y="1372320"/>
                  </a:moveTo>
                  <a:lnTo>
                    <a:pt x="839848" y="1354718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54718"/>
                  </a:lnTo>
                </a:path>
                <a:path w="3521075" h="1372870">
                  <a:moveTo>
                    <a:pt x="1145063" y="1372320"/>
                  </a:moveTo>
                  <a:lnTo>
                    <a:pt x="1145063" y="1354718"/>
                  </a:lnTo>
                </a:path>
                <a:path w="3521075" h="1372870">
                  <a:moveTo>
                    <a:pt x="1300044" y="1372320"/>
                  </a:moveTo>
                  <a:lnTo>
                    <a:pt x="1300044" y="1354718"/>
                  </a:lnTo>
                </a:path>
                <a:path w="3521075" h="1372870">
                  <a:moveTo>
                    <a:pt x="1410006" y="1372320"/>
                  </a:moveTo>
                  <a:lnTo>
                    <a:pt x="1410006" y="1354718"/>
                  </a:lnTo>
                </a:path>
                <a:path w="3521075" h="1372870">
                  <a:moveTo>
                    <a:pt x="1495298" y="1372320"/>
                  </a:moveTo>
                  <a:lnTo>
                    <a:pt x="1495298" y="1354718"/>
                  </a:lnTo>
                </a:path>
                <a:path w="3521075" h="1372870">
                  <a:moveTo>
                    <a:pt x="1564987" y="1372320"/>
                  </a:moveTo>
                  <a:lnTo>
                    <a:pt x="1564987" y="1354718"/>
                  </a:lnTo>
                </a:path>
                <a:path w="3521075" h="1372870">
                  <a:moveTo>
                    <a:pt x="1623908" y="1372320"/>
                  </a:moveTo>
                  <a:lnTo>
                    <a:pt x="1623908" y="1354718"/>
                  </a:lnTo>
                </a:path>
                <a:path w="3521075" h="1372870">
                  <a:moveTo>
                    <a:pt x="1674948" y="1372320"/>
                  </a:moveTo>
                  <a:lnTo>
                    <a:pt x="1674948" y="1354718"/>
                  </a:lnTo>
                </a:path>
                <a:path w="3521075" h="1372870">
                  <a:moveTo>
                    <a:pt x="1719969" y="1372320"/>
                  </a:moveTo>
                  <a:lnTo>
                    <a:pt x="1719969" y="1354718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54718"/>
                  </a:lnTo>
                </a:path>
                <a:path w="3521075" h="1372870">
                  <a:moveTo>
                    <a:pt x="2025184" y="1372320"/>
                  </a:moveTo>
                  <a:lnTo>
                    <a:pt x="2025184" y="1354718"/>
                  </a:lnTo>
                </a:path>
                <a:path w="3521075" h="1372870">
                  <a:moveTo>
                    <a:pt x="2180165" y="1372320"/>
                  </a:moveTo>
                  <a:lnTo>
                    <a:pt x="2180165" y="1354718"/>
                  </a:lnTo>
                </a:path>
                <a:path w="3521075" h="1372870">
                  <a:moveTo>
                    <a:pt x="2290126" y="1372320"/>
                  </a:moveTo>
                  <a:lnTo>
                    <a:pt x="2290126" y="1354718"/>
                  </a:lnTo>
                </a:path>
                <a:path w="3521075" h="1372870">
                  <a:moveTo>
                    <a:pt x="2375419" y="1372320"/>
                  </a:moveTo>
                  <a:lnTo>
                    <a:pt x="2375419" y="1354718"/>
                  </a:lnTo>
                </a:path>
                <a:path w="3521075" h="1372870">
                  <a:moveTo>
                    <a:pt x="2445108" y="1372320"/>
                  </a:moveTo>
                  <a:lnTo>
                    <a:pt x="2445108" y="1354718"/>
                  </a:lnTo>
                </a:path>
                <a:path w="3521075" h="1372870">
                  <a:moveTo>
                    <a:pt x="2504029" y="1372320"/>
                  </a:moveTo>
                  <a:lnTo>
                    <a:pt x="2504029" y="1354718"/>
                  </a:lnTo>
                </a:path>
                <a:path w="3521075" h="1372870">
                  <a:moveTo>
                    <a:pt x="2555069" y="1372320"/>
                  </a:moveTo>
                  <a:lnTo>
                    <a:pt x="2555069" y="1354718"/>
                  </a:lnTo>
                </a:path>
                <a:path w="3521075" h="1372870">
                  <a:moveTo>
                    <a:pt x="2600089" y="1372320"/>
                  </a:moveTo>
                  <a:lnTo>
                    <a:pt x="2600089" y="1354718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54718"/>
                  </a:lnTo>
                </a:path>
                <a:path w="3521075" h="1372870">
                  <a:moveTo>
                    <a:pt x="2905304" y="1372320"/>
                  </a:moveTo>
                  <a:lnTo>
                    <a:pt x="2905304" y="1354718"/>
                  </a:lnTo>
                </a:path>
                <a:path w="3521075" h="1372870">
                  <a:moveTo>
                    <a:pt x="3060286" y="1372320"/>
                  </a:moveTo>
                  <a:lnTo>
                    <a:pt x="3060286" y="1354718"/>
                  </a:lnTo>
                </a:path>
                <a:path w="3521075" h="1372870">
                  <a:moveTo>
                    <a:pt x="3170247" y="1372320"/>
                  </a:moveTo>
                  <a:lnTo>
                    <a:pt x="3170247" y="1354718"/>
                  </a:lnTo>
                </a:path>
                <a:path w="3521075" h="1372870">
                  <a:moveTo>
                    <a:pt x="3255540" y="1372320"/>
                  </a:moveTo>
                  <a:lnTo>
                    <a:pt x="3255540" y="1354718"/>
                  </a:lnTo>
                </a:path>
                <a:path w="3521075" h="1372870">
                  <a:moveTo>
                    <a:pt x="3325229" y="1372320"/>
                  </a:moveTo>
                  <a:lnTo>
                    <a:pt x="3325229" y="1354718"/>
                  </a:lnTo>
                </a:path>
                <a:path w="3521075" h="1372870">
                  <a:moveTo>
                    <a:pt x="3384150" y="1372320"/>
                  </a:moveTo>
                  <a:lnTo>
                    <a:pt x="3384150" y="1354718"/>
                  </a:lnTo>
                </a:path>
                <a:path w="3521075" h="1372870">
                  <a:moveTo>
                    <a:pt x="3435190" y="1372320"/>
                  </a:moveTo>
                  <a:lnTo>
                    <a:pt x="3435190" y="1354718"/>
                  </a:lnTo>
                </a:path>
                <a:path w="3521075" h="1372870">
                  <a:moveTo>
                    <a:pt x="3480210" y="1372320"/>
                  </a:moveTo>
                  <a:lnTo>
                    <a:pt x="3480210" y="1354718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54718"/>
                  </a:lnTo>
                </a:path>
                <a:path w="3521075" h="1372870">
                  <a:moveTo>
                    <a:pt x="0" y="0"/>
                  </a:moveTo>
                  <a:lnTo>
                    <a:pt x="0" y="17602"/>
                  </a:lnTo>
                </a:path>
                <a:path w="3521075" h="1372870">
                  <a:moveTo>
                    <a:pt x="264942" y="0"/>
                  </a:moveTo>
                  <a:lnTo>
                    <a:pt x="264942" y="17602"/>
                  </a:lnTo>
                </a:path>
                <a:path w="3521075" h="1372870">
                  <a:moveTo>
                    <a:pt x="419924" y="0"/>
                  </a:moveTo>
                  <a:lnTo>
                    <a:pt x="419924" y="17602"/>
                  </a:lnTo>
                </a:path>
                <a:path w="3521075" h="1372870">
                  <a:moveTo>
                    <a:pt x="529885" y="0"/>
                  </a:moveTo>
                  <a:lnTo>
                    <a:pt x="529885" y="17602"/>
                  </a:lnTo>
                </a:path>
                <a:path w="3521075" h="1372870">
                  <a:moveTo>
                    <a:pt x="615177" y="0"/>
                  </a:moveTo>
                  <a:lnTo>
                    <a:pt x="615177" y="17602"/>
                  </a:lnTo>
                </a:path>
                <a:path w="3521075" h="1372870">
                  <a:moveTo>
                    <a:pt x="684867" y="0"/>
                  </a:moveTo>
                  <a:lnTo>
                    <a:pt x="684867" y="17602"/>
                  </a:lnTo>
                </a:path>
                <a:path w="3521075" h="1372870">
                  <a:moveTo>
                    <a:pt x="743788" y="0"/>
                  </a:moveTo>
                  <a:lnTo>
                    <a:pt x="743788" y="17602"/>
                  </a:lnTo>
                </a:path>
                <a:path w="3521075" h="1372870">
                  <a:moveTo>
                    <a:pt x="794828" y="0"/>
                  </a:moveTo>
                  <a:lnTo>
                    <a:pt x="794828" y="17602"/>
                  </a:lnTo>
                </a:path>
                <a:path w="3521075" h="1372870">
                  <a:moveTo>
                    <a:pt x="839848" y="0"/>
                  </a:moveTo>
                  <a:lnTo>
                    <a:pt x="839848" y="17602"/>
                  </a:lnTo>
                </a:path>
                <a:path w="3521075" h="1372870">
                  <a:moveTo>
                    <a:pt x="880120" y="0"/>
                  </a:moveTo>
                  <a:lnTo>
                    <a:pt x="880120" y="17602"/>
                  </a:lnTo>
                </a:path>
                <a:path w="3521075" h="1372870">
                  <a:moveTo>
                    <a:pt x="1145063" y="0"/>
                  </a:moveTo>
                  <a:lnTo>
                    <a:pt x="1145063" y="17602"/>
                  </a:lnTo>
                </a:path>
                <a:path w="3521075" h="1372870">
                  <a:moveTo>
                    <a:pt x="1300044" y="0"/>
                  </a:moveTo>
                  <a:lnTo>
                    <a:pt x="1300044" y="17602"/>
                  </a:lnTo>
                </a:path>
                <a:path w="3521075" h="1372870">
                  <a:moveTo>
                    <a:pt x="1410006" y="0"/>
                  </a:moveTo>
                  <a:lnTo>
                    <a:pt x="1410006" y="17602"/>
                  </a:lnTo>
                </a:path>
                <a:path w="3521075" h="1372870">
                  <a:moveTo>
                    <a:pt x="1495298" y="0"/>
                  </a:moveTo>
                  <a:lnTo>
                    <a:pt x="1495298" y="17602"/>
                  </a:lnTo>
                </a:path>
                <a:path w="3521075" h="1372870">
                  <a:moveTo>
                    <a:pt x="1564987" y="0"/>
                  </a:moveTo>
                  <a:lnTo>
                    <a:pt x="1564987" y="17602"/>
                  </a:lnTo>
                </a:path>
                <a:path w="3521075" h="1372870">
                  <a:moveTo>
                    <a:pt x="1623908" y="0"/>
                  </a:moveTo>
                  <a:lnTo>
                    <a:pt x="1623908" y="17602"/>
                  </a:lnTo>
                </a:path>
                <a:path w="3521075" h="1372870">
                  <a:moveTo>
                    <a:pt x="1674948" y="0"/>
                  </a:moveTo>
                  <a:lnTo>
                    <a:pt x="1674948" y="17602"/>
                  </a:lnTo>
                </a:path>
                <a:path w="3521075" h="1372870">
                  <a:moveTo>
                    <a:pt x="1719969" y="0"/>
                  </a:moveTo>
                  <a:lnTo>
                    <a:pt x="1719969" y="17602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17602"/>
                  </a:lnTo>
                </a:path>
                <a:path w="3521075" h="1372870">
                  <a:moveTo>
                    <a:pt x="2025184" y="0"/>
                  </a:moveTo>
                  <a:lnTo>
                    <a:pt x="2025184" y="17602"/>
                  </a:lnTo>
                </a:path>
                <a:path w="3521075" h="1372870">
                  <a:moveTo>
                    <a:pt x="2180165" y="0"/>
                  </a:moveTo>
                  <a:lnTo>
                    <a:pt x="2180165" y="17602"/>
                  </a:lnTo>
                </a:path>
                <a:path w="3521075" h="1372870">
                  <a:moveTo>
                    <a:pt x="2290126" y="0"/>
                  </a:moveTo>
                  <a:lnTo>
                    <a:pt x="2290126" y="17602"/>
                  </a:lnTo>
                </a:path>
                <a:path w="3521075" h="1372870">
                  <a:moveTo>
                    <a:pt x="2375419" y="0"/>
                  </a:moveTo>
                  <a:lnTo>
                    <a:pt x="2375419" y="17602"/>
                  </a:lnTo>
                </a:path>
                <a:path w="3521075" h="1372870">
                  <a:moveTo>
                    <a:pt x="2445108" y="0"/>
                  </a:moveTo>
                  <a:lnTo>
                    <a:pt x="2445108" y="17602"/>
                  </a:lnTo>
                </a:path>
                <a:path w="3521075" h="1372870">
                  <a:moveTo>
                    <a:pt x="2504029" y="0"/>
                  </a:moveTo>
                  <a:lnTo>
                    <a:pt x="2504029" y="17602"/>
                  </a:lnTo>
                </a:path>
                <a:path w="3521075" h="1372870">
                  <a:moveTo>
                    <a:pt x="2555069" y="0"/>
                  </a:moveTo>
                  <a:lnTo>
                    <a:pt x="2555069" y="17602"/>
                  </a:lnTo>
                </a:path>
                <a:path w="3521075" h="1372870">
                  <a:moveTo>
                    <a:pt x="2600089" y="0"/>
                  </a:moveTo>
                  <a:lnTo>
                    <a:pt x="2600089" y="17602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17602"/>
                  </a:lnTo>
                </a:path>
                <a:path w="3521075" h="1372870">
                  <a:moveTo>
                    <a:pt x="2905304" y="0"/>
                  </a:moveTo>
                  <a:lnTo>
                    <a:pt x="2905304" y="17602"/>
                  </a:lnTo>
                </a:path>
                <a:path w="3521075" h="1372870">
                  <a:moveTo>
                    <a:pt x="3060286" y="0"/>
                  </a:moveTo>
                  <a:lnTo>
                    <a:pt x="3060286" y="17602"/>
                  </a:lnTo>
                </a:path>
                <a:path w="3521075" h="1372870">
                  <a:moveTo>
                    <a:pt x="3170247" y="0"/>
                  </a:moveTo>
                  <a:lnTo>
                    <a:pt x="3170247" y="17602"/>
                  </a:lnTo>
                </a:path>
                <a:path w="3521075" h="1372870">
                  <a:moveTo>
                    <a:pt x="3255540" y="0"/>
                  </a:moveTo>
                  <a:lnTo>
                    <a:pt x="3255540" y="17602"/>
                  </a:lnTo>
                </a:path>
                <a:path w="3521075" h="1372870">
                  <a:moveTo>
                    <a:pt x="3325229" y="0"/>
                  </a:moveTo>
                  <a:lnTo>
                    <a:pt x="3325229" y="17602"/>
                  </a:lnTo>
                </a:path>
                <a:path w="3521075" h="1372870">
                  <a:moveTo>
                    <a:pt x="3384150" y="0"/>
                  </a:moveTo>
                  <a:lnTo>
                    <a:pt x="3384150" y="17602"/>
                  </a:lnTo>
                </a:path>
                <a:path w="3521075" h="1372870">
                  <a:moveTo>
                    <a:pt x="3435190" y="0"/>
                  </a:moveTo>
                  <a:lnTo>
                    <a:pt x="3435190" y="17602"/>
                  </a:lnTo>
                </a:path>
                <a:path w="3521075" h="1372870">
                  <a:moveTo>
                    <a:pt x="3480210" y="0"/>
                  </a:moveTo>
                  <a:lnTo>
                    <a:pt x="3480210" y="17602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17602"/>
                  </a:lnTo>
                </a:path>
                <a:path w="3521075" h="1372870">
                  <a:moveTo>
                    <a:pt x="0" y="1372320"/>
                  </a:moveTo>
                  <a:lnTo>
                    <a:pt x="0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35204" y="1372320"/>
                  </a:lnTo>
                </a:path>
                <a:path w="3521075" h="1372870">
                  <a:moveTo>
                    <a:pt x="0" y="1029240"/>
                  </a:moveTo>
                  <a:lnTo>
                    <a:pt x="35204" y="1029240"/>
                  </a:lnTo>
                </a:path>
                <a:path w="3521075" h="1372870">
                  <a:moveTo>
                    <a:pt x="0" y="686160"/>
                  </a:moveTo>
                  <a:lnTo>
                    <a:pt x="35204" y="686160"/>
                  </a:lnTo>
                </a:path>
                <a:path w="3521075" h="1372870">
                  <a:moveTo>
                    <a:pt x="0" y="343080"/>
                  </a:moveTo>
                  <a:lnTo>
                    <a:pt x="35204" y="343080"/>
                  </a:lnTo>
                </a:path>
                <a:path w="3521075" h="1372870">
                  <a:moveTo>
                    <a:pt x="0" y="0"/>
                  </a:moveTo>
                  <a:lnTo>
                    <a:pt x="35204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485277" y="1372320"/>
                  </a:lnTo>
                </a:path>
                <a:path w="3521075" h="1372870">
                  <a:moveTo>
                    <a:pt x="3520482" y="1029240"/>
                  </a:moveTo>
                  <a:lnTo>
                    <a:pt x="3485277" y="1029240"/>
                  </a:lnTo>
                </a:path>
                <a:path w="3521075" h="1372870">
                  <a:moveTo>
                    <a:pt x="3520482" y="686160"/>
                  </a:moveTo>
                  <a:lnTo>
                    <a:pt x="3485277" y="686160"/>
                  </a:lnTo>
                </a:path>
                <a:path w="3521075" h="1372870">
                  <a:moveTo>
                    <a:pt x="3520482" y="343080"/>
                  </a:moveTo>
                  <a:lnTo>
                    <a:pt x="3485277" y="343080"/>
                  </a:lnTo>
                </a:path>
                <a:path w="3521075" h="1372870">
                  <a:moveTo>
                    <a:pt x="3520482" y="0"/>
                  </a:moveTo>
                  <a:lnTo>
                    <a:pt x="3485277" y="0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757" y="210046"/>
            <a:ext cx="3526154" cy="2695575"/>
            <a:chOff x="704757" y="210046"/>
            <a:chExt cx="3526154" cy="2695575"/>
          </a:xfrm>
        </p:grpSpPr>
        <p:sp>
          <p:nvSpPr>
            <p:cNvPr id="7" name="object 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8239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894" y="1684716"/>
            <a:ext cx="3525520" cy="1218565"/>
            <a:chOff x="704894" y="1684716"/>
            <a:chExt cx="3525520" cy="1218565"/>
          </a:xfrm>
        </p:grpSpPr>
        <p:sp>
          <p:nvSpPr>
            <p:cNvPr id="16" name="object 16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038" y="0"/>
            <a:ext cx="4114800" cy="3256915"/>
            <a:chOff x="255038" y="0"/>
            <a:chExt cx="4114800" cy="3256915"/>
          </a:xfrm>
        </p:grpSpPr>
        <p:sp>
          <p:nvSpPr>
            <p:cNvPr id="3" name="object 3"/>
            <p:cNvSpPr/>
            <p:nvPr/>
          </p:nvSpPr>
          <p:spPr>
            <a:xfrm>
              <a:off x="255038" y="0"/>
              <a:ext cx="4114800" cy="3256915"/>
            </a:xfrm>
            <a:custGeom>
              <a:avLst/>
              <a:gdLst/>
              <a:ahLst/>
              <a:cxnLst/>
              <a:rect l="l" t="t" r="r" b="b"/>
              <a:pathLst>
                <a:path w="4114800" h="3256915">
                  <a:moveTo>
                    <a:pt x="4114462" y="3256636"/>
                  </a:moveTo>
                  <a:lnTo>
                    <a:pt x="0" y="3256636"/>
                  </a:lnTo>
                  <a:lnTo>
                    <a:pt x="0" y="0"/>
                  </a:lnTo>
                  <a:lnTo>
                    <a:pt x="4114462" y="0"/>
                  </a:lnTo>
                  <a:lnTo>
                    <a:pt x="4114462" y="325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0989" y="189354"/>
              <a:ext cx="3610610" cy="1407795"/>
            </a:xfrm>
            <a:custGeom>
              <a:avLst/>
              <a:gdLst/>
              <a:ahLst/>
              <a:cxnLst/>
              <a:rect l="l" t="t" r="r" b="b"/>
              <a:pathLst>
                <a:path w="3610610" h="1407795">
                  <a:moveTo>
                    <a:pt x="0" y="1407418"/>
                  </a:moveTo>
                  <a:lnTo>
                    <a:pt x="3610520" y="1407418"/>
                  </a:lnTo>
                </a:path>
                <a:path w="3610610" h="1407795">
                  <a:moveTo>
                    <a:pt x="0" y="0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0" y="1371313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71313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71313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71313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71313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71313"/>
                  </a:lnTo>
                </a:path>
                <a:path w="3610610" h="1407795">
                  <a:moveTo>
                    <a:pt x="0" y="0"/>
                  </a:moveTo>
                  <a:lnTo>
                    <a:pt x="0" y="36105"/>
                  </a:lnTo>
                </a:path>
                <a:path w="3610610" h="1407795">
                  <a:moveTo>
                    <a:pt x="722104" y="0"/>
                  </a:moveTo>
                  <a:lnTo>
                    <a:pt x="722104" y="36105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36105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36105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36105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36105"/>
                  </a:lnTo>
                </a:path>
                <a:path w="3610610" h="1407795">
                  <a:moveTo>
                    <a:pt x="0" y="1407418"/>
                  </a:moveTo>
                  <a:lnTo>
                    <a:pt x="0" y="1389365"/>
                  </a:lnTo>
                </a:path>
                <a:path w="3610610" h="1407795">
                  <a:moveTo>
                    <a:pt x="217374" y="1407418"/>
                  </a:moveTo>
                  <a:lnTo>
                    <a:pt x="217374" y="1389365"/>
                  </a:lnTo>
                </a:path>
                <a:path w="3610610" h="1407795">
                  <a:moveTo>
                    <a:pt x="344531" y="1407418"/>
                  </a:moveTo>
                  <a:lnTo>
                    <a:pt x="344531" y="1389365"/>
                  </a:lnTo>
                </a:path>
                <a:path w="3610610" h="1407795">
                  <a:moveTo>
                    <a:pt x="434749" y="1407418"/>
                  </a:moveTo>
                  <a:lnTo>
                    <a:pt x="434749" y="1389365"/>
                  </a:lnTo>
                </a:path>
                <a:path w="3610610" h="1407795">
                  <a:moveTo>
                    <a:pt x="504729" y="1407418"/>
                  </a:moveTo>
                  <a:lnTo>
                    <a:pt x="504729" y="1389365"/>
                  </a:lnTo>
                </a:path>
                <a:path w="3610610" h="1407795">
                  <a:moveTo>
                    <a:pt x="561906" y="1407418"/>
                  </a:moveTo>
                  <a:lnTo>
                    <a:pt x="561906" y="1389365"/>
                  </a:lnTo>
                </a:path>
                <a:path w="3610610" h="1407795">
                  <a:moveTo>
                    <a:pt x="610248" y="1407418"/>
                  </a:moveTo>
                  <a:lnTo>
                    <a:pt x="610248" y="1389365"/>
                  </a:lnTo>
                </a:path>
                <a:path w="3610610" h="1407795">
                  <a:moveTo>
                    <a:pt x="652125" y="1407418"/>
                  </a:moveTo>
                  <a:lnTo>
                    <a:pt x="652125" y="1389365"/>
                  </a:lnTo>
                </a:path>
                <a:path w="3610610" h="1407795">
                  <a:moveTo>
                    <a:pt x="689062" y="1407418"/>
                  </a:moveTo>
                  <a:lnTo>
                    <a:pt x="689062" y="1389365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89365"/>
                  </a:lnTo>
                </a:path>
                <a:path w="3610610" h="1407795">
                  <a:moveTo>
                    <a:pt x="939479" y="1407418"/>
                  </a:moveTo>
                  <a:lnTo>
                    <a:pt x="939479" y="1389365"/>
                  </a:lnTo>
                </a:path>
                <a:path w="3610610" h="1407795">
                  <a:moveTo>
                    <a:pt x="1066635" y="1407418"/>
                  </a:moveTo>
                  <a:lnTo>
                    <a:pt x="1066635" y="1389365"/>
                  </a:lnTo>
                </a:path>
                <a:path w="3610610" h="1407795">
                  <a:moveTo>
                    <a:pt x="1156854" y="1407418"/>
                  </a:moveTo>
                  <a:lnTo>
                    <a:pt x="1156854" y="1389365"/>
                  </a:lnTo>
                </a:path>
                <a:path w="3610610" h="1407795">
                  <a:moveTo>
                    <a:pt x="1226833" y="1407418"/>
                  </a:moveTo>
                  <a:lnTo>
                    <a:pt x="1226833" y="1389365"/>
                  </a:lnTo>
                </a:path>
                <a:path w="3610610" h="1407795">
                  <a:moveTo>
                    <a:pt x="1284010" y="1407418"/>
                  </a:moveTo>
                  <a:lnTo>
                    <a:pt x="1284010" y="1389365"/>
                  </a:lnTo>
                </a:path>
                <a:path w="3610610" h="1407795">
                  <a:moveTo>
                    <a:pt x="1332352" y="1407418"/>
                  </a:moveTo>
                  <a:lnTo>
                    <a:pt x="1332352" y="1389365"/>
                  </a:lnTo>
                </a:path>
                <a:path w="3610610" h="1407795">
                  <a:moveTo>
                    <a:pt x="1374229" y="1407418"/>
                  </a:moveTo>
                  <a:lnTo>
                    <a:pt x="1374229" y="1389365"/>
                  </a:lnTo>
                </a:path>
                <a:path w="3610610" h="1407795">
                  <a:moveTo>
                    <a:pt x="1411166" y="1407418"/>
                  </a:moveTo>
                  <a:lnTo>
                    <a:pt x="1411166" y="1389365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89365"/>
                  </a:lnTo>
                </a:path>
                <a:path w="3610610" h="1407795">
                  <a:moveTo>
                    <a:pt x="1661583" y="1407418"/>
                  </a:moveTo>
                  <a:lnTo>
                    <a:pt x="1661583" y="1389365"/>
                  </a:lnTo>
                </a:path>
                <a:path w="3610610" h="1407795">
                  <a:moveTo>
                    <a:pt x="1788739" y="1407418"/>
                  </a:moveTo>
                  <a:lnTo>
                    <a:pt x="1788739" y="1389365"/>
                  </a:lnTo>
                </a:path>
                <a:path w="3610610" h="1407795">
                  <a:moveTo>
                    <a:pt x="1878958" y="1407418"/>
                  </a:moveTo>
                  <a:lnTo>
                    <a:pt x="1878958" y="1389365"/>
                  </a:lnTo>
                </a:path>
                <a:path w="3610610" h="1407795">
                  <a:moveTo>
                    <a:pt x="1948937" y="1407418"/>
                  </a:moveTo>
                  <a:lnTo>
                    <a:pt x="1948937" y="1389365"/>
                  </a:lnTo>
                </a:path>
                <a:path w="3610610" h="1407795">
                  <a:moveTo>
                    <a:pt x="2006114" y="1407418"/>
                  </a:moveTo>
                  <a:lnTo>
                    <a:pt x="2006114" y="1389365"/>
                  </a:lnTo>
                </a:path>
                <a:path w="3610610" h="1407795">
                  <a:moveTo>
                    <a:pt x="2054457" y="1407418"/>
                  </a:moveTo>
                  <a:lnTo>
                    <a:pt x="2054457" y="1389365"/>
                  </a:lnTo>
                </a:path>
                <a:path w="3610610" h="1407795">
                  <a:moveTo>
                    <a:pt x="2096333" y="1407418"/>
                  </a:moveTo>
                  <a:lnTo>
                    <a:pt x="2096333" y="1389365"/>
                  </a:lnTo>
                </a:path>
                <a:path w="3610610" h="1407795">
                  <a:moveTo>
                    <a:pt x="2133270" y="1407418"/>
                  </a:moveTo>
                  <a:lnTo>
                    <a:pt x="2133270" y="1389365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89365"/>
                  </a:lnTo>
                </a:path>
                <a:path w="3610610" h="1407795">
                  <a:moveTo>
                    <a:pt x="2383687" y="1407418"/>
                  </a:moveTo>
                  <a:lnTo>
                    <a:pt x="2383687" y="1389365"/>
                  </a:lnTo>
                </a:path>
                <a:path w="3610610" h="1407795">
                  <a:moveTo>
                    <a:pt x="2510843" y="1407418"/>
                  </a:moveTo>
                  <a:lnTo>
                    <a:pt x="2510843" y="1389365"/>
                  </a:lnTo>
                </a:path>
                <a:path w="3610610" h="1407795">
                  <a:moveTo>
                    <a:pt x="2601062" y="1407418"/>
                  </a:moveTo>
                  <a:lnTo>
                    <a:pt x="2601062" y="1389365"/>
                  </a:lnTo>
                </a:path>
                <a:path w="3610610" h="1407795">
                  <a:moveTo>
                    <a:pt x="2671041" y="1407418"/>
                  </a:moveTo>
                  <a:lnTo>
                    <a:pt x="2671041" y="1389365"/>
                  </a:lnTo>
                </a:path>
                <a:path w="3610610" h="1407795">
                  <a:moveTo>
                    <a:pt x="2728218" y="1407418"/>
                  </a:moveTo>
                  <a:lnTo>
                    <a:pt x="2728218" y="1389365"/>
                  </a:lnTo>
                </a:path>
                <a:path w="3610610" h="1407795">
                  <a:moveTo>
                    <a:pt x="2776561" y="1407418"/>
                  </a:moveTo>
                  <a:lnTo>
                    <a:pt x="2776561" y="1389365"/>
                  </a:lnTo>
                </a:path>
                <a:path w="3610610" h="1407795">
                  <a:moveTo>
                    <a:pt x="2818437" y="1407418"/>
                  </a:moveTo>
                  <a:lnTo>
                    <a:pt x="2818437" y="1389365"/>
                  </a:lnTo>
                </a:path>
                <a:path w="3610610" h="1407795">
                  <a:moveTo>
                    <a:pt x="2855374" y="1407418"/>
                  </a:moveTo>
                  <a:lnTo>
                    <a:pt x="2855374" y="1389365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89365"/>
                  </a:lnTo>
                </a:path>
                <a:path w="3610610" h="1407795">
                  <a:moveTo>
                    <a:pt x="3105791" y="1407418"/>
                  </a:moveTo>
                  <a:lnTo>
                    <a:pt x="3105791" y="1389365"/>
                  </a:lnTo>
                </a:path>
                <a:path w="3610610" h="1407795">
                  <a:moveTo>
                    <a:pt x="3232947" y="1407418"/>
                  </a:moveTo>
                  <a:lnTo>
                    <a:pt x="3232947" y="1389365"/>
                  </a:lnTo>
                </a:path>
                <a:path w="3610610" h="1407795">
                  <a:moveTo>
                    <a:pt x="3323166" y="1407418"/>
                  </a:moveTo>
                  <a:lnTo>
                    <a:pt x="3323166" y="1389365"/>
                  </a:lnTo>
                </a:path>
                <a:path w="3610610" h="1407795">
                  <a:moveTo>
                    <a:pt x="3393145" y="1407418"/>
                  </a:moveTo>
                  <a:lnTo>
                    <a:pt x="3393145" y="1389365"/>
                  </a:lnTo>
                </a:path>
                <a:path w="3610610" h="1407795">
                  <a:moveTo>
                    <a:pt x="3450322" y="1407418"/>
                  </a:moveTo>
                  <a:lnTo>
                    <a:pt x="3450322" y="1389365"/>
                  </a:lnTo>
                </a:path>
                <a:path w="3610610" h="1407795">
                  <a:moveTo>
                    <a:pt x="3498665" y="1407418"/>
                  </a:moveTo>
                  <a:lnTo>
                    <a:pt x="3498665" y="1389365"/>
                  </a:lnTo>
                </a:path>
                <a:path w="3610610" h="1407795">
                  <a:moveTo>
                    <a:pt x="3540541" y="1407418"/>
                  </a:moveTo>
                  <a:lnTo>
                    <a:pt x="3540541" y="1389365"/>
                  </a:lnTo>
                </a:path>
                <a:path w="3610610" h="1407795">
                  <a:moveTo>
                    <a:pt x="3577478" y="1407418"/>
                  </a:moveTo>
                  <a:lnTo>
                    <a:pt x="3577478" y="1389365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89365"/>
                  </a:lnTo>
                </a:path>
                <a:path w="3610610" h="1407795">
                  <a:moveTo>
                    <a:pt x="0" y="0"/>
                  </a:moveTo>
                  <a:lnTo>
                    <a:pt x="0" y="18052"/>
                  </a:lnTo>
                </a:path>
                <a:path w="3610610" h="1407795">
                  <a:moveTo>
                    <a:pt x="217374" y="0"/>
                  </a:moveTo>
                  <a:lnTo>
                    <a:pt x="217374" y="18052"/>
                  </a:lnTo>
                </a:path>
                <a:path w="3610610" h="1407795">
                  <a:moveTo>
                    <a:pt x="344531" y="0"/>
                  </a:moveTo>
                  <a:lnTo>
                    <a:pt x="344531" y="18052"/>
                  </a:lnTo>
                </a:path>
                <a:path w="3610610" h="1407795">
                  <a:moveTo>
                    <a:pt x="434749" y="0"/>
                  </a:moveTo>
                  <a:lnTo>
                    <a:pt x="434749" y="18052"/>
                  </a:lnTo>
                </a:path>
                <a:path w="3610610" h="1407795">
                  <a:moveTo>
                    <a:pt x="504729" y="0"/>
                  </a:moveTo>
                  <a:lnTo>
                    <a:pt x="504729" y="18052"/>
                  </a:lnTo>
                </a:path>
                <a:path w="3610610" h="1407795">
                  <a:moveTo>
                    <a:pt x="561906" y="0"/>
                  </a:moveTo>
                  <a:lnTo>
                    <a:pt x="561906" y="18052"/>
                  </a:lnTo>
                </a:path>
                <a:path w="3610610" h="1407795">
                  <a:moveTo>
                    <a:pt x="610248" y="0"/>
                  </a:moveTo>
                  <a:lnTo>
                    <a:pt x="610248" y="18052"/>
                  </a:lnTo>
                </a:path>
                <a:path w="3610610" h="1407795">
                  <a:moveTo>
                    <a:pt x="652125" y="0"/>
                  </a:moveTo>
                  <a:lnTo>
                    <a:pt x="652125" y="18052"/>
                  </a:lnTo>
                </a:path>
                <a:path w="3610610" h="1407795">
                  <a:moveTo>
                    <a:pt x="689062" y="0"/>
                  </a:moveTo>
                  <a:lnTo>
                    <a:pt x="689062" y="18052"/>
                  </a:lnTo>
                </a:path>
                <a:path w="3610610" h="1407795">
                  <a:moveTo>
                    <a:pt x="722104" y="0"/>
                  </a:moveTo>
                  <a:lnTo>
                    <a:pt x="722104" y="18052"/>
                  </a:lnTo>
                </a:path>
                <a:path w="3610610" h="1407795">
                  <a:moveTo>
                    <a:pt x="939479" y="0"/>
                  </a:moveTo>
                  <a:lnTo>
                    <a:pt x="939479" y="18052"/>
                  </a:lnTo>
                </a:path>
                <a:path w="3610610" h="1407795">
                  <a:moveTo>
                    <a:pt x="1066635" y="0"/>
                  </a:moveTo>
                  <a:lnTo>
                    <a:pt x="1066635" y="18052"/>
                  </a:lnTo>
                </a:path>
                <a:path w="3610610" h="1407795">
                  <a:moveTo>
                    <a:pt x="1156854" y="0"/>
                  </a:moveTo>
                  <a:lnTo>
                    <a:pt x="1156854" y="18052"/>
                  </a:lnTo>
                </a:path>
                <a:path w="3610610" h="1407795">
                  <a:moveTo>
                    <a:pt x="1226833" y="0"/>
                  </a:moveTo>
                  <a:lnTo>
                    <a:pt x="1226833" y="18052"/>
                  </a:lnTo>
                </a:path>
                <a:path w="3610610" h="1407795">
                  <a:moveTo>
                    <a:pt x="1284010" y="0"/>
                  </a:moveTo>
                  <a:lnTo>
                    <a:pt x="1284010" y="18052"/>
                  </a:lnTo>
                </a:path>
                <a:path w="3610610" h="1407795">
                  <a:moveTo>
                    <a:pt x="1332352" y="0"/>
                  </a:moveTo>
                  <a:lnTo>
                    <a:pt x="1332352" y="18052"/>
                  </a:lnTo>
                </a:path>
                <a:path w="3610610" h="1407795">
                  <a:moveTo>
                    <a:pt x="1374229" y="0"/>
                  </a:moveTo>
                  <a:lnTo>
                    <a:pt x="1374229" y="18052"/>
                  </a:lnTo>
                </a:path>
                <a:path w="3610610" h="1407795">
                  <a:moveTo>
                    <a:pt x="1411166" y="0"/>
                  </a:moveTo>
                  <a:lnTo>
                    <a:pt x="1411166" y="18052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18052"/>
                  </a:lnTo>
                </a:path>
                <a:path w="3610610" h="1407795">
                  <a:moveTo>
                    <a:pt x="1661583" y="0"/>
                  </a:moveTo>
                  <a:lnTo>
                    <a:pt x="1661583" y="18052"/>
                  </a:lnTo>
                </a:path>
                <a:path w="3610610" h="1407795">
                  <a:moveTo>
                    <a:pt x="1788739" y="0"/>
                  </a:moveTo>
                  <a:lnTo>
                    <a:pt x="1788739" y="18052"/>
                  </a:lnTo>
                </a:path>
                <a:path w="3610610" h="1407795">
                  <a:moveTo>
                    <a:pt x="1878958" y="0"/>
                  </a:moveTo>
                  <a:lnTo>
                    <a:pt x="1878958" y="18052"/>
                  </a:lnTo>
                </a:path>
                <a:path w="3610610" h="1407795">
                  <a:moveTo>
                    <a:pt x="1948937" y="0"/>
                  </a:moveTo>
                  <a:lnTo>
                    <a:pt x="1948937" y="18052"/>
                  </a:lnTo>
                </a:path>
                <a:path w="3610610" h="1407795">
                  <a:moveTo>
                    <a:pt x="2006114" y="0"/>
                  </a:moveTo>
                  <a:lnTo>
                    <a:pt x="2006114" y="18052"/>
                  </a:lnTo>
                </a:path>
                <a:path w="3610610" h="1407795">
                  <a:moveTo>
                    <a:pt x="2054457" y="0"/>
                  </a:moveTo>
                  <a:lnTo>
                    <a:pt x="2054457" y="18052"/>
                  </a:lnTo>
                </a:path>
                <a:path w="3610610" h="1407795">
                  <a:moveTo>
                    <a:pt x="2096333" y="0"/>
                  </a:moveTo>
                  <a:lnTo>
                    <a:pt x="2096333" y="18052"/>
                  </a:lnTo>
                </a:path>
                <a:path w="3610610" h="1407795">
                  <a:moveTo>
                    <a:pt x="2133270" y="0"/>
                  </a:moveTo>
                  <a:lnTo>
                    <a:pt x="2133270" y="18052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18052"/>
                  </a:lnTo>
                </a:path>
                <a:path w="3610610" h="1407795">
                  <a:moveTo>
                    <a:pt x="2383687" y="0"/>
                  </a:moveTo>
                  <a:lnTo>
                    <a:pt x="2383687" y="18052"/>
                  </a:lnTo>
                </a:path>
                <a:path w="3610610" h="1407795">
                  <a:moveTo>
                    <a:pt x="2510843" y="0"/>
                  </a:moveTo>
                  <a:lnTo>
                    <a:pt x="2510843" y="18052"/>
                  </a:lnTo>
                </a:path>
                <a:path w="3610610" h="1407795">
                  <a:moveTo>
                    <a:pt x="2601062" y="0"/>
                  </a:moveTo>
                  <a:lnTo>
                    <a:pt x="2601062" y="18052"/>
                  </a:lnTo>
                </a:path>
                <a:path w="3610610" h="1407795">
                  <a:moveTo>
                    <a:pt x="2671041" y="0"/>
                  </a:moveTo>
                  <a:lnTo>
                    <a:pt x="2671041" y="18052"/>
                  </a:lnTo>
                </a:path>
                <a:path w="3610610" h="1407795">
                  <a:moveTo>
                    <a:pt x="2728218" y="0"/>
                  </a:moveTo>
                  <a:lnTo>
                    <a:pt x="2728218" y="18052"/>
                  </a:lnTo>
                </a:path>
                <a:path w="3610610" h="1407795">
                  <a:moveTo>
                    <a:pt x="2776561" y="0"/>
                  </a:moveTo>
                  <a:lnTo>
                    <a:pt x="2776561" y="18052"/>
                  </a:lnTo>
                </a:path>
                <a:path w="3610610" h="1407795">
                  <a:moveTo>
                    <a:pt x="2818437" y="0"/>
                  </a:moveTo>
                  <a:lnTo>
                    <a:pt x="2818437" y="18052"/>
                  </a:lnTo>
                </a:path>
                <a:path w="3610610" h="1407795">
                  <a:moveTo>
                    <a:pt x="2855374" y="0"/>
                  </a:moveTo>
                  <a:lnTo>
                    <a:pt x="2855374" y="18052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18052"/>
                  </a:lnTo>
                </a:path>
                <a:path w="3610610" h="1407795">
                  <a:moveTo>
                    <a:pt x="3105791" y="0"/>
                  </a:moveTo>
                  <a:lnTo>
                    <a:pt x="3105791" y="18052"/>
                  </a:lnTo>
                </a:path>
                <a:path w="3610610" h="1407795">
                  <a:moveTo>
                    <a:pt x="3232947" y="0"/>
                  </a:moveTo>
                  <a:lnTo>
                    <a:pt x="3232947" y="18052"/>
                  </a:lnTo>
                </a:path>
                <a:path w="3610610" h="1407795">
                  <a:moveTo>
                    <a:pt x="3323166" y="0"/>
                  </a:moveTo>
                  <a:lnTo>
                    <a:pt x="3323166" y="18052"/>
                  </a:lnTo>
                </a:path>
                <a:path w="3610610" h="1407795">
                  <a:moveTo>
                    <a:pt x="3393145" y="0"/>
                  </a:moveTo>
                  <a:lnTo>
                    <a:pt x="3393145" y="18052"/>
                  </a:lnTo>
                </a:path>
                <a:path w="3610610" h="1407795">
                  <a:moveTo>
                    <a:pt x="3450322" y="0"/>
                  </a:moveTo>
                  <a:lnTo>
                    <a:pt x="3450322" y="18052"/>
                  </a:lnTo>
                </a:path>
                <a:path w="3610610" h="1407795">
                  <a:moveTo>
                    <a:pt x="3498665" y="0"/>
                  </a:moveTo>
                  <a:lnTo>
                    <a:pt x="3498665" y="18052"/>
                  </a:lnTo>
                </a:path>
                <a:path w="3610610" h="1407795">
                  <a:moveTo>
                    <a:pt x="3540541" y="0"/>
                  </a:moveTo>
                  <a:lnTo>
                    <a:pt x="3540541" y="18052"/>
                  </a:lnTo>
                </a:path>
                <a:path w="3610610" h="1407795">
                  <a:moveTo>
                    <a:pt x="3577478" y="0"/>
                  </a:moveTo>
                  <a:lnTo>
                    <a:pt x="3577478" y="18052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18052"/>
                  </a:lnTo>
                </a:path>
                <a:path w="3610610" h="1407795">
                  <a:moveTo>
                    <a:pt x="0" y="1407418"/>
                  </a:moveTo>
                  <a:lnTo>
                    <a:pt x="0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36105" y="1407418"/>
                  </a:lnTo>
                </a:path>
                <a:path w="3610610" h="1407795">
                  <a:moveTo>
                    <a:pt x="0" y="1125934"/>
                  </a:moveTo>
                  <a:lnTo>
                    <a:pt x="36105" y="1125934"/>
                  </a:lnTo>
                </a:path>
                <a:path w="3610610" h="1407795">
                  <a:moveTo>
                    <a:pt x="0" y="844451"/>
                  </a:moveTo>
                  <a:lnTo>
                    <a:pt x="36105" y="844451"/>
                  </a:lnTo>
                </a:path>
                <a:path w="3610610" h="1407795">
                  <a:moveTo>
                    <a:pt x="0" y="562967"/>
                  </a:moveTo>
                  <a:lnTo>
                    <a:pt x="36105" y="562967"/>
                  </a:lnTo>
                </a:path>
                <a:path w="3610610" h="1407795">
                  <a:moveTo>
                    <a:pt x="0" y="281483"/>
                  </a:moveTo>
                  <a:lnTo>
                    <a:pt x="36105" y="281483"/>
                  </a:lnTo>
                </a:path>
                <a:path w="3610610" h="1407795">
                  <a:moveTo>
                    <a:pt x="0" y="0"/>
                  </a:moveTo>
                  <a:lnTo>
                    <a:pt x="36105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574415" y="1407418"/>
                  </a:lnTo>
                </a:path>
                <a:path w="3610610" h="1407795">
                  <a:moveTo>
                    <a:pt x="3610520" y="1125934"/>
                  </a:moveTo>
                  <a:lnTo>
                    <a:pt x="3574415" y="1125934"/>
                  </a:lnTo>
                </a:path>
                <a:path w="3610610" h="1407795">
                  <a:moveTo>
                    <a:pt x="3610520" y="844451"/>
                  </a:moveTo>
                  <a:lnTo>
                    <a:pt x="3574415" y="844451"/>
                  </a:lnTo>
                </a:path>
                <a:path w="3610610" h="1407795">
                  <a:moveTo>
                    <a:pt x="3610520" y="562967"/>
                  </a:moveTo>
                  <a:lnTo>
                    <a:pt x="3574415" y="562967"/>
                  </a:lnTo>
                </a:path>
                <a:path w="3610610" h="1407795">
                  <a:moveTo>
                    <a:pt x="3610520" y="281483"/>
                  </a:moveTo>
                  <a:lnTo>
                    <a:pt x="3574415" y="281483"/>
                  </a:lnTo>
                </a:path>
                <a:path w="3610610" h="1407795">
                  <a:moveTo>
                    <a:pt x="3610520" y="0"/>
                  </a:moveTo>
                  <a:lnTo>
                    <a:pt x="3574415" y="0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336" y="186963"/>
            <a:ext cx="3616325" cy="2764155"/>
            <a:chOff x="648336" y="186963"/>
            <a:chExt cx="3616325" cy="2764155"/>
          </a:xfrm>
        </p:grpSpPr>
        <p:sp>
          <p:nvSpPr>
            <p:cNvPr id="7" name="object 7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8419" y="1699292"/>
            <a:ext cx="3615690" cy="1249680"/>
            <a:chOff x="648419" y="1699292"/>
            <a:chExt cx="3615690" cy="1249680"/>
          </a:xfrm>
        </p:grpSpPr>
        <p:sp>
          <p:nvSpPr>
            <p:cNvPr id="22" name="object 22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58" y="1974126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58" y="2324041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2∆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3∆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0079D5C-5662-725E-3326-D003F4B33067}"/>
              </a:ext>
            </a:extLst>
          </p:cNvPr>
          <p:cNvSpPr txBox="1"/>
          <p:nvPr/>
        </p:nvSpPr>
        <p:spPr>
          <a:xfrm>
            <a:off x="988161" y="9473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1E56EDB3-1C65-444C-5712-3BB2583B5208}"/>
              </a:ext>
            </a:extLst>
          </p:cNvPr>
          <p:cNvSpPr txBox="1"/>
          <p:nvPr/>
        </p:nvSpPr>
        <p:spPr>
          <a:xfrm>
            <a:off x="1561909" y="9657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AB5D5478-298A-2710-4116-F4FF26BBC9B6}"/>
              </a:ext>
            </a:extLst>
          </p:cNvPr>
          <p:cNvSpPr txBox="1"/>
          <p:nvPr/>
        </p:nvSpPr>
        <p:spPr>
          <a:xfrm>
            <a:off x="2226195" y="9683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977C76-429E-9CED-AA3F-A30980605EB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238250" y="10536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3252D6-CC8F-3AAB-7375-041B6EE512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925129" y="10517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7FD9E1-5205-3136-55BF-6F6893B29DCF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>
            <a:off x="2581160" y="10517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8C53647-AD1A-5E3A-85FA-EC700EECB0D2}"/>
              </a:ext>
            </a:extLst>
          </p:cNvPr>
          <p:cNvSpPr/>
          <p:nvPr/>
        </p:nvSpPr>
        <p:spPr>
          <a:xfrm>
            <a:off x="2838450" y="10307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54A5B0-620C-DB4D-F436-E133C67B86ED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2884169" y="9565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2F993E-4D3E-F79E-69E3-DDB55430DDEB}"/>
              </a:ext>
            </a:extLst>
          </p:cNvPr>
          <p:cNvCxnSpPr>
            <a:cxnSpLocks/>
          </p:cNvCxnSpPr>
          <p:nvPr/>
        </p:nvCxnSpPr>
        <p:spPr>
          <a:xfrm>
            <a:off x="3143250" y="10535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bject 5">
            <a:extLst>
              <a:ext uri="{FF2B5EF4-FFF2-40B4-BE49-F238E27FC236}">
                <a16:creationId xmlns:a16="http://schemas.microsoft.com/office/drawing/2014/main" id="{0DF1E089-760A-6A90-AD2D-CC84AD8FE8ED}"/>
              </a:ext>
            </a:extLst>
          </p:cNvPr>
          <p:cNvSpPr txBox="1"/>
          <p:nvPr/>
        </p:nvSpPr>
        <p:spPr>
          <a:xfrm>
            <a:off x="3414511" y="9399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A6AB3FC6-E2AF-06B2-086D-FF8E815EABE0}"/>
              </a:ext>
            </a:extLst>
          </p:cNvPr>
          <p:cNvSpPr txBox="1"/>
          <p:nvPr/>
        </p:nvSpPr>
        <p:spPr>
          <a:xfrm>
            <a:off x="2587250" y="8920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7FC20CB0-9FB2-707E-04CE-703D6FCD5715}"/>
              </a:ext>
            </a:extLst>
          </p:cNvPr>
          <p:cNvSpPr txBox="1"/>
          <p:nvPr/>
        </p:nvSpPr>
        <p:spPr>
          <a:xfrm>
            <a:off x="1958524" y="8981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/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3">
            <a:extLst>
              <a:ext uri="{FF2B5EF4-FFF2-40B4-BE49-F238E27FC236}">
                <a16:creationId xmlns:a16="http://schemas.microsoft.com/office/drawing/2014/main" id="{8FA6BBFE-2ACA-2B13-FD75-32CA79917E67}"/>
              </a:ext>
            </a:extLst>
          </p:cNvPr>
          <p:cNvSpPr txBox="1"/>
          <p:nvPr/>
        </p:nvSpPr>
        <p:spPr>
          <a:xfrm>
            <a:off x="3621405" y="1454458"/>
            <a:ext cx="664845" cy="46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650" spc="-89" baseline="-202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262" baseline="-2020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650" i="1" spc="-622" baseline="-2020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650" i="1" spc="-15" baseline="-2020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chemeClr val="bg1"/>
                </a:solidFill>
                <a:latin typeface="Times New Roman"/>
                <a:cs typeface="Times New Roman"/>
              </a:rPr>
              <a:t>∆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T 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9FA13F12-D0F3-6A8B-4A76-CCB4B466A563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411A7A60-21C3-1D1E-10E7-007161D99DA2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E0B76CE8-8EB7-5B67-6257-F6EF1AC71ED8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2EE5B6-9AD3-6187-3E09-05D0F00426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DD20C1F-0E6B-52B0-B809-08410F6B959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48EAD39-72E4-6877-7D14-76BFCB25320A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37B999-7C6E-6CD1-D101-9D1E826609BE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903ACED-1186-D3E8-F327-CB3C40F8ECB5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13A32F-FBB5-9180-6CA2-CCE1BE810ECC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bject 5">
            <a:extLst>
              <a:ext uri="{FF2B5EF4-FFF2-40B4-BE49-F238E27FC236}">
                <a16:creationId xmlns:a16="http://schemas.microsoft.com/office/drawing/2014/main" id="{1B50633B-E76F-E717-D839-BA146D6F693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667F4529-30E4-0E53-A71B-DE63FAEF8E0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23D9F23D-9802-87D2-6DEB-57A7E6A54433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bject 15">
            <a:extLst>
              <a:ext uri="{FF2B5EF4-FFF2-40B4-BE49-F238E27FC236}">
                <a16:creationId xmlns:a16="http://schemas.microsoft.com/office/drawing/2014/main" id="{D4F0A890-A933-5D60-49A6-3CB9A8318C5C}"/>
              </a:ext>
            </a:extLst>
          </p:cNvPr>
          <p:cNvSpPr txBox="1"/>
          <p:nvPr/>
        </p:nvSpPr>
        <p:spPr>
          <a:xfrm>
            <a:off x="402932" y="1207641"/>
            <a:ext cx="2040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 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16">
            <a:extLst>
              <a:ext uri="{FF2B5EF4-FFF2-40B4-BE49-F238E27FC236}">
                <a16:creationId xmlns:a16="http://schemas.microsoft.com/office/drawing/2014/main" id="{4EAA0AB6-5877-3C3B-450A-A9FD9ADF7810}"/>
              </a:ext>
            </a:extLst>
          </p:cNvPr>
          <p:cNvSpPr txBox="1"/>
          <p:nvPr/>
        </p:nvSpPr>
        <p:spPr>
          <a:xfrm>
            <a:off x="402932" y="1636558"/>
            <a:ext cx="4013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3EB263BB-73B8-1DDD-D967-016C6E537E94}"/>
              </a:ext>
            </a:extLst>
          </p:cNvPr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≤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9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otherwise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B0DAA487-09F3-C278-4FF1-A3B533BAA267}"/>
              </a:ext>
            </a:extLst>
          </p:cNvPr>
          <p:cNvSpPr txBox="1"/>
          <p:nvPr/>
        </p:nvSpPr>
        <p:spPr>
          <a:xfrm>
            <a:off x="1973364" y="1636558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7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2D5EF76A-9888-F372-9662-EF5F5AD11AAF}"/>
              </a:ext>
            </a:extLst>
          </p:cNvPr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spc="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8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89BDD6B-E117-A521-A935-DDC52CD9390D}"/>
              </a:ext>
            </a:extLst>
          </p:cNvPr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100" i="1" spc="-360" dirty="0">
                <a:solidFill>
                  <a:schemeClr val="bg1"/>
                </a:solidFill>
                <a:latin typeface="Hack"/>
                <a:cs typeface="Hack"/>
              </a:rPr>
              <a:t>   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22">
            <a:extLst>
              <a:ext uri="{FF2B5EF4-FFF2-40B4-BE49-F238E27FC236}">
                <a16:creationId xmlns:a16="http://schemas.microsoft.com/office/drawing/2014/main" id="{E170B810-B5B3-E76E-A576-5BD3800A6596}"/>
              </a:ext>
            </a:extLst>
          </p:cNvPr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A5A00015-B721-E0AD-CE48-DE03B708888C}"/>
              </a:ext>
            </a:extLst>
          </p:cNvPr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hence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34A638D5-48A6-74F0-F6E4-7B67E9BC604B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4" name="object 5">
            <a:extLst>
              <a:ext uri="{FF2B5EF4-FFF2-40B4-BE49-F238E27FC236}">
                <a16:creationId xmlns:a16="http://schemas.microsoft.com/office/drawing/2014/main" id="{4F6C27EB-FE2C-D3AF-391A-1F4DAE835969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5" name="object 7">
            <a:extLst>
              <a:ext uri="{FF2B5EF4-FFF2-40B4-BE49-F238E27FC236}">
                <a16:creationId xmlns:a16="http://schemas.microsoft.com/office/drawing/2014/main" id="{C30EF67F-761E-D963-4B1C-0D5DF0074767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4BF936DA-7012-264D-03CD-6E0CB4356AE3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6E7FCE7-6B1C-D1B4-5998-BAB24AC8CF5B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F7991E1-A323-D0BE-618A-0D936A5FD9BD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2F09774-5B32-7D6C-A006-8CA5FB6B0117}"/>
              </a:ext>
            </a:extLst>
          </p:cNvPr>
          <p:cNvCxnSpPr>
            <a:cxnSpLocks/>
            <a:stCxn id="106" idx="3"/>
            <a:endCxn id="110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3367C0AD-F58E-D59F-A69E-6DE5A747B7E9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5F710BB-6C6B-C963-C6FA-82CC91FC569B}"/>
              </a:ext>
            </a:extLst>
          </p:cNvPr>
          <p:cNvCxnSpPr>
            <a:cxnSpLocks/>
            <a:stCxn id="110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AF3116E-D4D0-6EA5-3831-DBA9F320A117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bject 5">
            <a:extLst>
              <a:ext uri="{FF2B5EF4-FFF2-40B4-BE49-F238E27FC236}">
                <a16:creationId xmlns:a16="http://schemas.microsoft.com/office/drawing/2014/main" id="{7811E91B-77D8-926F-60C6-C21ACB8754B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5CBEF42E-A837-FF8A-F72E-7A3966B5E7A6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5" name="object 5">
            <a:extLst>
              <a:ext uri="{FF2B5EF4-FFF2-40B4-BE49-F238E27FC236}">
                <a16:creationId xmlns:a16="http://schemas.microsoft.com/office/drawing/2014/main" id="{72B446F1-E2F2-CC37-0F36-C722B4E7E342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bject 23">
            <a:extLst>
              <a:ext uri="{FF2B5EF4-FFF2-40B4-BE49-F238E27FC236}">
                <a16:creationId xmlns:a16="http://schemas.microsoft.com/office/drawing/2014/main" id="{23B8186C-FC4E-C99A-128B-C95717981085}"/>
              </a:ext>
            </a:extLst>
          </p:cNvPr>
          <p:cNvSpPr txBox="1"/>
          <p:nvPr/>
        </p:nvSpPr>
        <p:spPr>
          <a:xfrm>
            <a:off x="402932" y="1470093"/>
            <a:ext cx="29152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sampling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5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000" i="1" spc="1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performing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give: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lim>
                      </m:limLow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9E0C9728-9ED1-4813-8120-1493148606B0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E0861926-FB9F-D565-CBD4-23D0D042257E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630E0F65-F835-BA8A-6282-164DB91AC57C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757982-CEFD-9ABF-54E2-6B854175BC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57D0B51-4C7F-2618-5E05-F8492A292DE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47C9783-DAD8-F520-0410-B58954C1AD83}"/>
              </a:ext>
            </a:extLst>
          </p:cNvPr>
          <p:cNvCxnSpPr>
            <a:cxnSpLocks/>
            <a:stCxn id="49" idx="3"/>
            <a:endCxn id="53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94836E5-0ECF-2C21-7CC6-91B9AB6A3B2B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0A1C178-5015-532F-F157-A905D5D0865F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671AA0-A273-304C-6F6E-2C953669E044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bject 5">
            <a:extLst>
              <a:ext uri="{FF2B5EF4-FFF2-40B4-BE49-F238E27FC236}">
                <a16:creationId xmlns:a16="http://schemas.microsoft.com/office/drawing/2014/main" id="{BC04334F-EEFB-F762-ECE2-F2992AA18357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AFC9AF53-0E8A-57B2-9277-D89C75B32BDA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24B7A877-BC30-E3D3-DF2F-C45FC8B63799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sz="1100" dirty="0">
                    <a:solidFill>
                      <a:schemeClr val="bg1"/>
                    </a:solidFill>
                  </a:rPr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the sampling time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E5E5E5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E5E5E5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 the ZOH equivalent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142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10" name="object 10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3" name="object 13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6194" y="1109052"/>
            <a:ext cx="2599055" cy="2185670"/>
            <a:chOff x="1006194" y="1109052"/>
            <a:chExt cx="2599055" cy="2185670"/>
          </a:xfrm>
        </p:grpSpPr>
        <p:sp>
          <p:nvSpPr>
            <p:cNvPr id="8" name="object 8"/>
            <p:cNvSpPr/>
            <p:nvPr/>
          </p:nvSpPr>
          <p:spPr>
            <a:xfrm>
              <a:off x="1006194" y="1109052"/>
              <a:ext cx="2599055" cy="2185670"/>
            </a:xfrm>
            <a:custGeom>
              <a:avLst/>
              <a:gdLst/>
              <a:ahLst/>
              <a:cxnLst/>
              <a:rect l="l" t="t" r="r" b="b"/>
              <a:pathLst>
                <a:path w="2599054" h="2185670">
                  <a:moveTo>
                    <a:pt x="2598571" y="2185273"/>
                  </a:moveTo>
                  <a:lnTo>
                    <a:pt x="0" y="2185273"/>
                  </a:lnTo>
                  <a:lnTo>
                    <a:pt x="0" y="0"/>
                  </a:lnTo>
                  <a:lnTo>
                    <a:pt x="2598571" y="0"/>
                  </a:lnTo>
                  <a:lnTo>
                    <a:pt x="2598571" y="2185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675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24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251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8128" y="2020928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1075" y="1236203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605753"/>
                </a:moveTo>
                <a:lnTo>
                  <a:pt x="23205" y="605753"/>
                </a:lnTo>
              </a:path>
              <a:path w="2320925" h="767714">
                <a:moveTo>
                  <a:pt x="0" y="403835"/>
                </a:moveTo>
                <a:lnTo>
                  <a:pt x="23205" y="403835"/>
                </a:lnTo>
              </a:path>
              <a:path w="2320925" h="767714">
                <a:moveTo>
                  <a:pt x="0" y="201917"/>
                </a:moveTo>
                <a:lnTo>
                  <a:pt x="23205" y="201917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605753"/>
                </a:moveTo>
                <a:lnTo>
                  <a:pt x="2297372" y="605753"/>
                </a:lnTo>
              </a:path>
              <a:path w="2320925" h="767714">
                <a:moveTo>
                  <a:pt x="2320578" y="403835"/>
                </a:moveTo>
                <a:lnTo>
                  <a:pt x="2297372" y="403835"/>
                </a:lnTo>
              </a:path>
              <a:path w="2320925" h="767714">
                <a:moveTo>
                  <a:pt x="2320578" y="201917"/>
                </a:moveTo>
                <a:lnTo>
                  <a:pt x="2297372" y="201917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8789" y="1188748"/>
            <a:ext cx="102235" cy="695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26670">
              <a:lnSpc>
                <a:spcPct val="100000"/>
              </a:lnSpc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08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7842" y="1145972"/>
            <a:ext cx="1587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9488" y="1316744"/>
            <a:ext cx="2324100" cy="1752600"/>
            <a:chOff x="1239488" y="1316744"/>
            <a:chExt cx="2324100" cy="1752600"/>
          </a:xfrm>
        </p:grpSpPr>
        <p:sp>
          <p:nvSpPr>
            <p:cNvPr id="21" name="object 21"/>
            <p:cNvSpPr/>
            <p:nvPr/>
          </p:nvSpPr>
          <p:spPr>
            <a:xfrm>
              <a:off x="1241075" y="1318331"/>
              <a:ext cx="2301240" cy="685800"/>
            </a:xfrm>
            <a:custGeom>
              <a:avLst/>
              <a:gdLst/>
              <a:ahLst/>
              <a:cxnLst/>
              <a:rect l="l" t="t" r="r" b="b"/>
              <a:pathLst>
                <a:path w="2301240" h="685800">
                  <a:moveTo>
                    <a:pt x="0" y="0"/>
                  </a:moveTo>
                  <a:lnTo>
                    <a:pt x="773" y="203"/>
                  </a:lnTo>
                  <a:lnTo>
                    <a:pt x="1547" y="407"/>
                  </a:lnTo>
                  <a:lnTo>
                    <a:pt x="2321" y="610"/>
                  </a:lnTo>
                  <a:lnTo>
                    <a:pt x="3095" y="814"/>
                  </a:lnTo>
                  <a:lnTo>
                    <a:pt x="3868" y="1017"/>
                  </a:lnTo>
                  <a:lnTo>
                    <a:pt x="4642" y="1221"/>
                  </a:lnTo>
                  <a:lnTo>
                    <a:pt x="5416" y="1424"/>
                  </a:lnTo>
                  <a:lnTo>
                    <a:pt x="6190" y="1628"/>
                  </a:lnTo>
                  <a:lnTo>
                    <a:pt x="6964" y="1831"/>
                  </a:lnTo>
                  <a:lnTo>
                    <a:pt x="7737" y="2035"/>
                  </a:lnTo>
                  <a:lnTo>
                    <a:pt x="8511" y="2238"/>
                  </a:lnTo>
                  <a:lnTo>
                    <a:pt x="9285" y="2442"/>
                  </a:lnTo>
                  <a:lnTo>
                    <a:pt x="10059" y="2645"/>
                  </a:lnTo>
                  <a:lnTo>
                    <a:pt x="10832" y="2849"/>
                  </a:lnTo>
                  <a:lnTo>
                    <a:pt x="11606" y="3052"/>
                  </a:lnTo>
                  <a:lnTo>
                    <a:pt x="12380" y="3256"/>
                  </a:lnTo>
                  <a:lnTo>
                    <a:pt x="13154" y="3459"/>
                  </a:lnTo>
                  <a:lnTo>
                    <a:pt x="13928" y="3663"/>
                  </a:lnTo>
                  <a:lnTo>
                    <a:pt x="14701" y="3866"/>
                  </a:lnTo>
                  <a:lnTo>
                    <a:pt x="15475" y="4070"/>
                  </a:lnTo>
                  <a:lnTo>
                    <a:pt x="16249" y="4273"/>
                  </a:lnTo>
                  <a:lnTo>
                    <a:pt x="17023" y="4477"/>
                  </a:lnTo>
                  <a:lnTo>
                    <a:pt x="17797" y="4680"/>
                  </a:lnTo>
                  <a:lnTo>
                    <a:pt x="18570" y="4884"/>
                  </a:lnTo>
                  <a:lnTo>
                    <a:pt x="19344" y="5087"/>
                  </a:lnTo>
                  <a:lnTo>
                    <a:pt x="20118" y="5291"/>
                  </a:lnTo>
                  <a:lnTo>
                    <a:pt x="20892" y="5494"/>
                  </a:lnTo>
                  <a:lnTo>
                    <a:pt x="21665" y="5698"/>
                  </a:lnTo>
                  <a:lnTo>
                    <a:pt x="22439" y="5901"/>
                  </a:lnTo>
                  <a:lnTo>
                    <a:pt x="23213" y="6105"/>
                  </a:lnTo>
                  <a:lnTo>
                    <a:pt x="23987" y="6308"/>
                  </a:lnTo>
                  <a:lnTo>
                    <a:pt x="24761" y="6512"/>
                  </a:lnTo>
                  <a:lnTo>
                    <a:pt x="25534" y="6715"/>
                  </a:lnTo>
                  <a:lnTo>
                    <a:pt x="26308" y="6919"/>
                  </a:lnTo>
                  <a:lnTo>
                    <a:pt x="27082" y="7122"/>
                  </a:lnTo>
                  <a:lnTo>
                    <a:pt x="27856" y="7326"/>
                  </a:lnTo>
                  <a:lnTo>
                    <a:pt x="28630" y="7529"/>
                  </a:lnTo>
                  <a:lnTo>
                    <a:pt x="29403" y="7733"/>
                  </a:lnTo>
                  <a:lnTo>
                    <a:pt x="30177" y="7936"/>
                  </a:lnTo>
                  <a:lnTo>
                    <a:pt x="30951" y="8140"/>
                  </a:lnTo>
                  <a:lnTo>
                    <a:pt x="31725" y="8343"/>
                  </a:lnTo>
                  <a:lnTo>
                    <a:pt x="32498" y="8547"/>
                  </a:lnTo>
                  <a:lnTo>
                    <a:pt x="33272" y="8750"/>
                  </a:lnTo>
                  <a:lnTo>
                    <a:pt x="34046" y="8954"/>
                  </a:lnTo>
                  <a:lnTo>
                    <a:pt x="34820" y="9157"/>
                  </a:lnTo>
                  <a:lnTo>
                    <a:pt x="35594" y="9361"/>
                  </a:lnTo>
                  <a:lnTo>
                    <a:pt x="36367" y="9564"/>
                  </a:lnTo>
                  <a:lnTo>
                    <a:pt x="37141" y="9768"/>
                  </a:lnTo>
                  <a:lnTo>
                    <a:pt x="37915" y="9971"/>
                  </a:lnTo>
                  <a:lnTo>
                    <a:pt x="38689" y="10175"/>
                  </a:lnTo>
                  <a:lnTo>
                    <a:pt x="39462" y="10378"/>
                  </a:lnTo>
                  <a:lnTo>
                    <a:pt x="40236" y="10582"/>
                  </a:lnTo>
                  <a:lnTo>
                    <a:pt x="41010" y="10785"/>
                  </a:lnTo>
                  <a:lnTo>
                    <a:pt x="41784" y="10989"/>
                  </a:lnTo>
                  <a:lnTo>
                    <a:pt x="42558" y="11192"/>
                  </a:lnTo>
                  <a:lnTo>
                    <a:pt x="43331" y="11396"/>
                  </a:lnTo>
                  <a:lnTo>
                    <a:pt x="44105" y="11599"/>
                  </a:lnTo>
                  <a:lnTo>
                    <a:pt x="44879" y="11803"/>
                  </a:lnTo>
                  <a:lnTo>
                    <a:pt x="45653" y="12006"/>
                  </a:lnTo>
                  <a:lnTo>
                    <a:pt x="46427" y="12210"/>
                  </a:lnTo>
                  <a:lnTo>
                    <a:pt x="47200" y="12413"/>
                  </a:lnTo>
                  <a:lnTo>
                    <a:pt x="47974" y="12617"/>
                  </a:lnTo>
                  <a:lnTo>
                    <a:pt x="48748" y="12820"/>
                  </a:lnTo>
                  <a:lnTo>
                    <a:pt x="49522" y="13024"/>
                  </a:lnTo>
                  <a:lnTo>
                    <a:pt x="50295" y="13227"/>
                  </a:lnTo>
                  <a:lnTo>
                    <a:pt x="51069" y="13431"/>
                  </a:lnTo>
                  <a:lnTo>
                    <a:pt x="51843" y="13634"/>
                  </a:lnTo>
                  <a:lnTo>
                    <a:pt x="52617" y="13838"/>
                  </a:lnTo>
                  <a:lnTo>
                    <a:pt x="53391" y="14041"/>
                  </a:lnTo>
                  <a:lnTo>
                    <a:pt x="54164" y="14245"/>
                  </a:lnTo>
                  <a:lnTo>
                    <a:pt x="54938" y="14448"/>
                  </a:lnTo>
                  <a:lnTo>
                    <a:pt x="55712" y="14652"/>
                  </a:lnTo>
                  <a:lnTo>
                    <a:pt x="56486" y="14855"/>
                  </a:lnTo>
                  <a:lnTo>
                    <a:pt x="57259" y="15059"/>
                  </a:lnTo>
                  <a:lnTo>
                    <a:pt x="58033" y="15262"/>
                  </a:lnTo>
                  <a:lnTo>
                    <a:pt x="58807" y="15466"/>
                  </a:lnTo>
                  <a:lnTo>
                    <a:pt x="59581" y="15669"/>
                  </a:lnTo>
                  <a:lnTo>
                    <a:pt x="60355" y="15873"/>
                  </a:lnTo>
                  <a:lnTo>
                    <a:pt x="61128" y="16076"/>
                  </a:lnTo>
                  <a:lnTo>
                    <a:pt x="61902" y="16280"/>
                  </a:lnTo>
                  <a:lnTo>
                    <a:pt x="62676" y="16483"/>
                  </a:lnTo>
                  <a:lnTo>
                    <a:pt x="63450" y="16687"/>
                  </a:lnTo>
                  <a:lnTo>
                    <a:pt x="64224" y="16890"/>
                  </a:lnTo>
                  <a:lnTo>
                    <a:pt x="64997" y="17094"/>
                  </a:lnTo>
                  <a:lnTo>
                    <a:pt x="65771" y="17297"/>
                  </a:lnTo>
                  <a:lnTo>
                    <a:pt x="66545" y="17501"/>
                  </a:lnTo>
                  <a:lnTo>
                    <a:pt x="67319" y="17704"/>
                  </a:lnTo>
                  <a:lnTo>
                    <a:pt x="68092" y="17908"/>
                  </a:lnTo>
                  <a:lnTo>
                    <a:pt x="68866" y="18111"/>
                  </a:lnTo>
                  <a:lnTo>
                    <a:pt x="69640" y="18315"/>
                  </a:lnTo>
                  <a:lnTo>
                    <a:pt x="70414" y="18518"/>
                  </a:lnTo>
                  <a:lnTo>
                    <a:pt x="71188" y="18722"/>
                  </a:lnTo>
                  <a:lnTo>
                    <a:pt x="71961" y="18925"/>
                  </a:lnTo>
                  <a:lnTo>
                    <a:pt x="72735" y="19129"/>
                  </a:lnTo>
                  <a:lnTo>
                    <a:pt x="73509" y="19332"/>
                  </a:lnTo>
                  <a:lnTo>
                    <a:pt x="74283" y="19536"/>
                  </a:lnTo>
                  <a:lnTo>
                    <a:pt x="75057" y="19739"/>
                  </a:lnTo>
                  <a:lnTo>
                    <a:pt x="75830" y="19943"/>
                  </a:lnTo>
                  <a:lnTo>
                    <a:pt x="76604" y="20146"/>
                  </a:lnTo>
                  <a:lnTo>
                    <a:pt x="77378" y="20350"/>
                  </a:lnTo>
                  <a:lnTo>
                    <a:pt x="78152" y="20553"/>
                  </a:lnTo>
                  <a:lnTo>
                    <a:pt x="78925" y="20757"/>
                  </a:lnTo>
                  <a:lnTo>
                    <a:pt x="79699" y="20960"/>
                  </a:lnTo>
                  <a:lnTo>
                    <a:pt x="80473" y="21164"/>
                  </a:lnTo>
                  <a:lnTo>
                    <a:pt x="81247" y="21367"/>
                  </a:lnTo>
                  <a:lnTo>
                    <a:pt x="82021" y="21571"/>
                  </a:lnTo>
                  <a:lnTo>
                    <a:pt x="82794" y="21774"/>
                  </a:lnTo>
                  <a:lnTo>
                    <a:pt x="83568" y="21978"/>
                  </a:lnTo>
                  <a:lnTo>
                    <a:pt x="84342" y="22181"/>
                  </a:lnTo>
                  <a:lnTo>
                    <a:pt x="85116" y="22385"/>
                  </a:lnTo>
                  <a:lnTo>
                    <a:pt x="85890" y="22588"/>
                  </a:lnTo>
                  <a:lnTo>
                    <a:pt x="86663" y="22792"/>
                  </a:lnTo>
                  <a:lnTo>
                    <a:pt x="87437" y="22995"/>
                  </a:lnTo>
                  <a:lnTo>
                    <a:pt x="88211" y="23199"/>
                  </a:lnTo>
                  <a:lnTo>
                    <a:pt x="88985" y="23402"/>
                  </a:lnTo>
                  <a:lnTo>
                    <a:pt x="89758" y="23606"/>
                  </a:lnTo>
                  <a:lnTo>
                    <a:pt x="90532" y="23809"/>
                  </a:lnTo>
                  <a:lnTo>
                    <a:pt x="91306" y="24013"/>
                  </a:lnTo>
                  <a:lnTo>
                    <a:pt x="92080" y="24216"/>
                  </a:lnTo>
                  <a:lnTo>
                    <a:pt x="92854" y="24420"/>
                  </a:lnTo>
                  <a:lnTo>
                    <a:pt x="93627" y="24623"/>
                  </a:lnTo>
                  <a:lnTo>
                    <a:pt x="94401" y="24827"/>
                  </a:lnTo>
                  <a:lnTo>
                    <a:pt x="95175" y="25030"/>
                  </a:lnTo>
                  <a:lnTo>
                    <a:pt x="95949" y="25234"/>
                  </a:lnTo>
                  <a:lnTo>
                    <a:pt x="96722" y="25437"/>
                  </a:lnTo>
                  <a:lnTo>
                    <a:pt x="97496" y="25641"/>
                  </a:lnTo>
                  <a:lnTo>
                    <a:pt x="98270" y="25844"/>
                  </a:lnTo>
                  <a:lnTo>
                    <a:pt x="99044" y="26048"/>
                  </a:lnTo>
                  <a:lnTo>
                    <a:pt x="99818" y="26251"/>
                  </a:lnTo>
                  <a:lnTo>
                    <a:pt x="100591" y="26455"/>
                  </a:lnTo>
                  <a:lnTo>
                    <a:pt x="101365" y="26658"/>
                  </a:lnTo>
                  <a:lnTo>
                    <a:pt x="102139" y="26862"/>
                  </a:lnTo>
                  <a:lnTo>
                    <a:pt x="102913" y="27065"/>
                  </a:lnTo>
                  <a:lnTo>
                    <a:pt x="103687" y="27269"/>
                  </a:lnTo>
                  <a:lnTo>
                    <a:pt x="104460" y="27472"/>
                  </a:lnTo>
                  <a:lnTo>
                    <a:pt x="105234" y="27676"/>
                  </a:lnTo>
                  <a:lnTo>
                    <a:pt x="106008" y="27879"/>
                  </a:lnTo>
                  <a:lnTo>
                    <a:pt x="106782" y="28083"/>
                  </a:lnTo>
                  <a:lnTo>
                    <a:pt x="107555" y="28286"/>
                  </a:lnTo>
                  <a:lnTo>
                    <a:pt x="108329" y="28490"/>
                  </a:lnTo>
                  <a:lnTo>
                    <a:pt x="109103" y="28693"/>
                  </a:lnTo>
                  <a:lnTo>
                    <a:pt x="109877" y="28897"/>
                  </a:lnTo>
                  <a:lnTo>
                    <a:pt x="110651" y="29100"/>
                  </a:lnTo>
                  <a:lnTo>
                    <a:pt x="111424" y="29304"/>
                  </a:lnTo>
                  <a:lnTo>
                    <a:pt x="112198" y="29507"/>
                  </a:lnTo>
                  <a:lnTo>
                    <a:pt x="112972" y="29711"/>
                  </a:lnTo>
                  <a:lnTo>
                    <a:pt x="113746" y="29914"/>
                  </a:lnTo>
                  <a:lnTo>
                    <a:pt x="114520" y="30118"/>
                  </a:lnTo>
                  <a:lnTo>
                    <a:pt x="115293" y="30321"/>
                  </a:lnTo>
                  <a:lnTo>
                    <a:pt x="116067" y="30525"/>
                  </a:lnTo>
                  <a:lnTo>
                    <a:pt x="116841" y="30728"/>
                  </a:lnTo>
                  <a:lnTo>
                    <a:pt x="117615" y="30932"/>
                  </a:lnTo>
                  <a:lnTo>
                    <a:pt x="118388" y="31135"/>
                  </a:lnTo>
                  <a:lnTo>
                    <a:pt x="119162" y="31339"/>
                  </a:lnTo>
                  <a:lnTo>
                    <a:pt x="119936" y="31542"/>
                  </a:lnTo>
                  <a:lnTo>
                    <a:pt x="120710" y="31746"/>
                  </a:lnTo>
                  <a:lnTo>
                    <a:pt x="121484" y="31949"/>
                  </a:lnTo>
                  <a:lnTo>
                    <a:pt x="122257" y="32153"/>
                  </a:lnTo>
                  <a:lnTo>
                    <a:pt x="123031" y="32356"/>
                  </a:lnTo>
                  <a:lnTo>
                    <a:pt x="123805" y="32560"/>
                  </a:lnTo>
                  <a:lnTo>
                    <a:pt x="124579" y="32763"/>
                  </a:lnTo>
                  <a:lnTo>
                    <a:pt x="125353" y="32967"/>
                  </a:lnTo>
                  <a:lnTo>
                    <a:pt x="126126" y="33170"/>
                  </a:lnTo>
                  <a:lnTo>
                    <a:pt x="126900" y="33374"/>
                  </a:lnTo>
                  <a:lnTo>
                    <a:pt x="127674" y="33577"/>
                  </a:lnTo>
                  <a:lnTo>
                    <a:pt x="128448" y="33781"/>
                  </a:lnTo>
                  <a:lnTo>
                    <a:pt x="129221" y="33984"/>
                  </a:lnTo>
                  <a:lnTo>
                    <a:pt x="129995" y="34188"/>
                  </a:lnTo>
                  <a:lnTo>
                    <a:pt x="130769" y="34391"/>
                  </a:lnTo>
                  <a:lnTo>
                    <a:pt x="131543" y="34595"/>
                  </a:lnTo>
                  <a:lnTo>
                    <a:pt x="132317" y="34798"/>
                  </a:lnTo>
                  <a:lnTo>
                    <a:pt x="133090" y="35002"/>
                  </a:lnTo>
                  <a:lnTo>
                    <a:pt x="133864" y="35205"/>
                  </a:lnTo>
                  <a:lnTo>
                    <a:pt x="134638" y="35409"/>
                  </a:lnTo>
                  <a:lnTo>
                    <a:pt x="135412" y="35612"/>
                  </a:lnTo>
                  <a:lnTo>
                    <a:pt x="136185" y="35816"/>
                  </a:lnTo>
                  <a:lnTo>
                    <a:pt x="136959" y="36019"/>
                  </a:lnTo>
                  <a:lnTo>
                    <a:pt x="137733" y="36223"/>
                  </a:lnTo>
                  <a:lnTo>
                    <a:pt x="138507" y="36426"/>
                  </a:lnTo>
                  <a:lnTo>
                    <a:pt x="139281" y="36630"/>
                  </a:lnTo>
                  <a:lnTo>
                    <a:pt x="140054" y="36833"/>
                  </a:lnTo>
                  <a:lnTo>
                    <a:pt x="140828" y="37037"/>
                  </a:lnTo>
                  <a:lnTo>
                    <a:pt x="141602" y="37240"/>
                  </a:lnTo>
                  <a:lnTo>
                    <a:pt x="142376" y="37444"/>
                  </a:lnTo>
                  <a:lnTo>
                    <a:pt x="143150" y="37647"/>
                  </a:lnTo>
                  <a:lnTo>
                    <a:pt x="143923" y="37851"/>
                  </a:lnTo>
                  <a:lnTo>
                    <a:pt x="144697" y="38054"/>
                  </a:lnTo>
                  <a:lnTo>
                    <a:pt x="145471" y="38258"/>
                  </a:lnTo>
                  <a:lnTo>
                    <a:pt x="146245" y="38461"/>
                  </a:lnTo>
                  <a:lnTo>
                    <a:pt x="147018" y="38665"/>
                  </a:lnTo>
                  <a:lnTo>
                    <a:pt x="147792" y="38868"/>
                  </a:lnTo>
                  <a:lnTo>
                    <a:pt x="148566" y="39072"/>
                  </a:lnTo>
                  <a:lnTo>
                    <a:pt x="149340" y="39275"/>
                  </a:lnTo>
                  <a:lnTo>
                    <a:pt x="150114" y="39479"/>
                  </a:lnTo>
                  <a:lnTo>
                    <a:pt x="150887" y="39682"/>
                  </a:lnTo>
                  <a:lnTo>
                    <a:pt x="151661" y="39886"/>
                  </a:lnTo>
                  <a:lnTo>
                    <a:pt x="152435" y="40089"/>
                  </a:lnTo>
                  <a:lnTo>
                    <a:pt x="153209" y="40293"/>
                  </a:lnTo>
                  <a:lnTo>
                    <a:pt x="153982" y="40496"/>
                  </a:lnTo>
                  <a:lnTo>
                    <a:pt x="154756" y="40700"/>
                  </a:lnTo>
                  <a:lnTo>
                    <a:pt x="155530" y="40903"/>
                  </a:lnTo>
                  <a:lnTo>
                    <a:pt x="156304" y="41107"/>
                  </a:lnTo>
                  <a:lnTo>
                    <a:pt x="157078" y="41310"/>
                  </a:lnTo>
                  <a:lnTo>
                    <a:pt x="157851" y="41514"/>
                  </a:lnTo>
                  <a:lnTo>
                    <a:pt x="158625" y="41717"/>
                  </a:lnTo>
                  <a:lnTo>
                    <a:pt x="159399" y="41920"/>
                  </a:lnTo>
                  <a:lnTo>
                    <a:pt x="160173" y="42124"/>
                  </a:lnTo>
                  <a:lnTo>
                    <a:pt x="160947" y="42328"/>
                  </a:lnTo>
                  <a:lnTo>
                    <a:pt x="161720" y="42531"/>
                  </a:lnTo>
                  <a:lnTo>
                    <a:pt x="162494" y="42735"/>
                  </a:lnTo>
                  <a:lnTo>
                    <a:pt x="163268" y="42938"/>
                  </a:lnTo>
                  <a:lnTo>
                    <a:pt x="164042" y="43142"/>
                  </a:lnTo>
                  <a:lnTo>
                    <a:pt x="164815" y="43345"/>
                  </a:lnTo>
                  <a:lnTo>
                    <a:pt x="165589" y="43548"/>
                  </a:lnTo>
                  <a:lnTo>
                    <a:pt x="166363" y="43752"/>
                  </a:lnTo>
                  <a:lnTo>
                    <a:pt x="167137" y="43956"/>
                  </a:lnTo>
                  <a:lnTo>
                    <a:pt x="167911" y="44159"/>
                  </a:lnTo>
                  <a:lnTo>
                    <a:pt x="168684" y="44363"/>
                  </a:lnTo>
                  <a:lnTo>
                    <a:pt x="169458" y="44566"/>
                  </a:lnTo>
                  <a:lnTo>
                    <a:pt x="170232" y="44769"/>
                  </a:lnTo>
                  <a:lnTo>
                    <a:pt x="171006" y="44973"/>
                  </a:lnTo>
                  <a:lnTo>
                    <a:pt x="171780" y="45176"/>
                  </a:lnTo>
                  <a:lnTo>
                    <a:pt x="172553" y="45380"/>
                  </a:lnTo>
                  <a:lnTo>
                    <a:pt x="173327" y="45584"/>
                  </a:lnTo>
                  <a:lnTo>
                    <a:pt x="174101" y="45787"/>
                  </a:lnTo>
                  <a:lnTo>
                    <a:pt x="174875" y="45990"/>
                  </a:lnTo>
                  <a:lnTo>
                    <a:pt x="175648" y="46194"/>
                  </a:lnTo>
                  <a:lnTo>
                    <a:pt x="176422" y="46397"/>
                  </a:lnTo>
                  <a:lnTo>
                    <a:pt x="177196" y="46601"/>
                  </a:lnTo>
                  <a:lnTo>
                    <a:pt x="177970" y="46804"/>
                  </a:lnTo>
                  <a:lnTo>
                    <a:pt x="178744" y="47008"/>
                  </a:lnTo>
                  <a:lnTo>
                    <a:pt x="179517" y="47211"/>
                  </a:lnTo>
                  <a:lnTo>
                    <a:pt x="180291" y="47415"/>
                  </a:lnTo>
                  <a:lnTo>
                    <a:pt x="181065" y="47618"/>
                  </a:lnTo>
                  <a:lnTo>
                    <a:pt x="181839" y="47822"/>
                  </a:lnTo>
                  <a:lnTo>
                    <a:pt x="182613" y="48025"/>
                  </a:lnTo>
                  <a:lnTo>
                    <a:pt x="183386" y="48229"/>
                  </a:lnTo>
                  <a:lnTo>
                    <a:pt x="184160" y="48432"/>
                  </a:lnTo>
                  <a:lnTo>
                    <a:pt x="184934" y="48636"/>
                  </a:lnTo>
                  <a:lnTo>
                    <a:pt x="185708" y="48839"/>
                  </a:lnTo>
                  <a:lnTo>
                    <a:pt x="186481" y="49043"/>
                  </a:lnTo>
                  <a:lnTo>
                    <a:pt x="187255" y="49246"/>
                  </a:lnTo>
                  <a:lnTo>
                    <a:pt x="188029" y="49450"/>
                  </a:lnTo>
                  <a:lnTo>
                    <a:pt x="188803" y="49653"/>
                  </a:lnTo>
                  <a:lnTo>
                    <a:pt x="189577" y="49857"/>
                  </a:lnTo>
                  <a:lnTo>
                    <a:pt x="190350" y="50060"/>
                  </a:lnTo>
                  <a:lnTo>
                    <a:pt x="191124" y="50264"/>
                  </a:lnTo>
                  <a:lnTo>
                    <a:pt x="191898" y="50467"/>
                  </a:lnTo>
                  <a:lnTo>
                    <a:pt x="192672" y="50671"/>
                  </a:lnTo>
                  <a:lnTo>
                    <a:pt x="193445" y="50874"/>
                  </a:lnTo>
                  <a:lnTo>
                    <a:pt x="194219" y="51078"/>
                  </a:lnTo>
                  <a:lnTo>
                    <a:pt x="194993" y="51281"/>
                  </a:lnTo>
                  <a:lnTo>
                    <a:pt x="195767" y="51485"/>
                  </a:lnTo>
                  <a:lnTo>
                    <a:pt x="196541" y="51688"/>
                  </a:lnTo>
                  <a:lnTo>
                    <a:pt x="197314" y="51892"/>
                  </a:lnTo>
                  <a:lnTo>
                    <a:pt x="198088" y="52095"/>
                  </a:lnTo>
                  <a:lnTo>
                    <a:pt x="198862" y="52299"/>
                  </a:lnTo>
                  <a:lnTo>
                    <a:pt x="199636" y="52502"/>
                  </a:lnTo>
                  <a:lnTo>
                    <a:pt x="200410" y="52706"/>
                  </a:lnTo>
                  <a:lnTo>
                    <a:pt x="201183" y="52909"/>
                  </a:lnTo>
                  <a:lnTo>
                    <a:pt x="201957" y="53113"/>
                  </a:lnTo>
                  <a:lnTo>
                    <a:pt x="202731" y="53316"/>
                  </a:lnTo>
                  <a:lnTo>
                    <a:pt x="203505" y="53520"/>
                  </a:lnTo>
                  <a:lnTo>
                    <a:pt x="204278" y="53723"/>
                  </a:lnTo>
                  <a:lnTo>
                    <a:pt x="205052" y="53927"/>
                  </a:lnTo>
                  <a:lnTo>
                    <a:pt x="205826" y="54130"/>
                  </a:lnTo>
                  <a:lnTo>
                    <a:pt x="206600" y="54334"/>
                  </a:lnTo>
                  <a:lnTo>
                    <a:pt x="207374" y="54537"/>
                  </a:lnTo>
                  <a:lnTo>
                    <a:pt x="208147" y="54741"/>
                  </a:lnTo>
                  <a:lnTo>
                    <a:pt x="208921" y="54944"/>
                  </a:lnTo>
                  <a:lnTo>
                    <a:pt x="209695" y="55148"/>
                  </a:lnTo>
                  <a:lnTo>
                    <a:pt x="210469" y="55351"/>
                  </a:lnTo>
                  <a:lnTo>
                    <a:pt x="211243" y="55555"/>
                  </a:lnTo>
                  <a:lnTo>
                    <a:pt x="212016" y="55758"/>
                  </a:lnTo>
                  <a:lnTo>
                    <a:pt x="212790" y="55962"/>
                  </a:lnTo>
                  <a:lnTo>
                    <a:pt x="213564" y="56165"/>
                  </a:lnTo>
                  <a:lnTo>
                    <a:pt x="214338" y="56369"/>
                  </a:lnTo>
                  <a:lnTo>
                    <a:pt x="215111" y="56572"/>
                  </a:lnTo>
                  <a:lnTo>
                    <a:pt x="215885" y="56776"/>
                  </a:lnTo>
                  <a:lnTo>
                    <a:pt x="216659" y="56979"/>
                  </a:lnTo>
                  <a:lnTo>
                    <a:pt x="217433" y="57183"/>
                  </a:lnTo>
                  <a:lnTo>
                    <a:pt x="218207" y="57386"/>
                  </a:lnTo>
                  <a:lnTo>
                    <a:pt x="218980" y="57590"/>
                  </a:lnTo>
                  <a:lnTo>
                    <a:pt x="219754" y="57793"/>
                  </a:lnTo>
                  <a:lnTo>
                    <a:pt x="220528" y="57997"/>
                  </a:lnTo>
                  <a:lnTo>
                    <a:pt x="221302" y="58200"/>
                  </a:lnTo>
                  <a:lnTo>
                    <a:pt x="222076" y="58404"/>
                  </a:lnTo>
                  <a:lnTo>
                    <a:pt x="222849" y="58607"/>
                  </a:lnTo>
                  <a:lnTo>
                    <a:pt x="223623" y="58811"/>
                  </a:lnTo>
                  <a:lnTo>
                    <a:pt x="224397" y="59014"/>
                  </a:lnTo>
                  <a:lnTo>
                    <a:pt x="225171" y="59218"/>
                  </a:lnTo>
                  <a:lnTo>
                    <a:pt x="225944" y="59421"/>
                  </a:lnTo>
                  <a:lnTo>
                    <a:pt x="226718" y="59625"/>
                  </a:lnTo>
                  <a:lnTo>
                    <a:pt x="227492" y="59828"/>
                  </a:lnTo>
                  <a:lnTo>
                    <a:pt x="228266" y="60032"/>
                  </a:lnTo>
                  <a:lnTo>
                    <a:pt x="229040" y="60235"/>
                  </a:lnTo>
                  <a:lnTo>
                    <a:pt x="229813" y="60439"/>
                  </a:lnTo>
                  <a:lnTo>
                    <a:pt x="230587" y="60642"/>
                  </a:lnTo>
                  <a:lnTo>
                    <a:pt x="231361" y="60846"/>
                  </a:lnTo>
                  <a:lnTo>
                    <a:pt x="232135" y="61049"/>
                  </a:lnTo>
                  <a:lnTo>
                    <a:pt x="232908" y="61253"/>
                  </a:lnTo>
                  <a:lnTo>
                    <a:pt x="233682" y="61456"/>
                  </a:lnTo>
                  <a:lnTo>
                    <a:pt x="234456" y="61660"/>
                  </a:lnTo>
                  <a:lnTo>
                    <a:pt x="235230" y="61863"/>
                  </a:lnTo>
                  <a:lnTo>
                    <a:pt x="236004" y="62067"/>
                  </a:lnTo>
                  <a:lnTo>
                    <a:pt x="236777" y="62270"/>
                  </a:lnTo>
                  <a:lnTo>
                    <a:pt x="237551" y="62474"/>
                  </a:lnTo>
                  <a:lnTo>
                    <a:pt x="238325" y="62677"/>
                  </a:lnTo>
                  <a:lnTo>
                    <a:pt x="239099" y="62881"/>
                  </a:lnTo>
                  <a:lnTo>
                    <a:pt x="239873" y="63084"/>
                  </a:lnTo>
                  <a:lnTo>
                    <a:pt x="240646" y="63288"/>
                  </a:lnTo>
                  <a:lnTo>
                    <a:pt x="241420" y="63491"/>
                  </a:lnTo>
                  <a:lnTo>
                    <a:pt x="242194" y="63695"/>
                  </a:lnTo>
                  <a:lnTo>
                    <a:pt x="242968" y="63898"/>
                  </a:lnTo>
                  <a:lnTo>
                    <a:pt x="243741" y="64102"/>
                  </a:lnTo>
                  <a:lnTo>
                    <a:pt x="244515" y="64305"/>
                  </a:lnTo>
                  <a:lnTo>
                    <a:pt x="245289" y="64509"/>
                  </a:lnTo>
                  <a:lnTo>
                    <a:pt x="246063" y="64712"/>
                  </a:lnTo>
                  <a:lnTo>
                    <a:pt x="246837" y="64916"/>
                  </a:lnTo>
                  <a:lnTo>
                    <a:pt x="247610" y="65119"/>
                  </a:lnTo>
                  <a:lnTo>
                    <a:pt x="248384" y="65323"/>
                  </a:lnTo>
                  <a:lnTo>
                    <a:pt x="249158" y="65526"/>
                  </a:lnTo>
                  <a:lnTo>
                    <a:pt x="249932" y="65730"/>
                  </a:lnTo>
                  <a:lnTo>
                    <a:pt x="250705" y="65933"/>
                  </a:lnTo>
                  <a:lnTo>
                    <a:pt x="251479" y="66137"/>
                  </a:lnTo>
                  <a:lnTo>
                    <a:pt x="252253" y="66340"/>
                  </a:lnTo>
                  <a:lnTo>
                    <a:pt x="253027" y="66544"/>
                  </a:lnTo>
                  <a:lnTo>
                    <a:pt x="253801" y="66747"/>
                  </a:lnTo>
                  <a:lnTo>
                    <a:pt x="254574" y="66951"/>
                  </a:lnTo>
                  <a:lnTo>
                    <a:pt x="255348" y="67154"/>
                  </a:lnTo>
                  <a:lnTo>
                    <a:pt x="256122" y="67358"/>
                  </a:lnTo>
                  <a:lnTo>
                    <a:pt x="256896" y="67561"/>
                  </a:lnTo>
                  <a:lnTo>
                    <a:pt x="257670" y="67765"/>
                  </a:lnTo>
                  <a:lnTo>
                    <a:pt x="258443" y="67968"/>
                  </a:lnTo>
                  <a:lnTo>
                    <a:pt x="259217" y="68172"/>
                  </a:lnTo>
                  <a:lnTo>
                    <a:pt x="259991" y="68375"/>
                  </a:lnTo>
                  <a:lnTo>
                    <a:pt x="260765" y="68579"/>
                  </a:lnTo>
                  <a:lnTo>
                    <a:pt x="261538" y="68782"/>
                  </a:lnTo>
                  <a:lnTo>
                    <a:pt x="262312" y="68986"/>
                  </a:lnTo>
                  <a:lnTo>
                    <a:pt x="263086" y="69189"/>
                  </a:lnTo>
                  <a:lnTo>
                    <a:pt x="263860" y="69393"/>
                  </a:lnTo>
                  <a:lnTo>
                    <a:pt x="264634" y="69596"/>
                  </a:lnTo>
                  <a:lnTo>
                    <a:pt x="265407" y="69800"/>
                  </a:lnTo>
                  <a:lnTo>
                    <a:pt x="266181" y="70003"/>
                  </a:lnTo>
                  <a:lnTo>
                    <a:pt x="266955" y="70207"/>
                  </a:lnTo>
                  <a:lnTo>
                    <a:pt x="267729" y="70410"/>
                  </a:lnTo>
                  <a:lnTo>
                    <a:pt x="268503" y="70614"/>
                  </a:lnTo>
                  <a:lnTo>
                    <a:pt x="269276" y="70817"/>
                  </a:lnTo>
                  <a:lnTo>
                    <a:pt x="270050" y="71021"/>
                  </a:lnTo>
                  <a:lnTo>
                    <a:pt x="270824" y="71224"/>
                  </a:lnTo>
                  <a:lnTo>
                    <a:pt x="271598" y="71428"/>
                  </a:lnTo>
                  <a:lnTo>
                    <a:pt x="272371" y="71631"/>
                  </a:lnTo>
                  <a:lnTo>
                    <a:pt x="273145" y="71835"/>
                  </a:lnTo>
                  <a:lnTo>
                    <a:pt x="273919" y="72038"/>
                  </a:lnTo>
                  <a:lnTo>
                    <a:pt x="274693" y="72242"/>
                  </a:lnTo>
                  <a:lnTo>
                    <a:pt x="275467" y="72445"/>
                  </a:lnTo>
                  <a:lnTo>
                    <a:pt x="276240" y="72649"/>
                  </a:lnTo>
                  <a:lnTo>
                    <a:pt x="277014" y="72852"/>
                  </a:lnTo>
                  <a:lnTo>
                    <a:pt x="277788" y="73056"/>
                  </a:lnTo>
                  <a:lnTo>
                    <a:pt x="278562" y="73259"/>
                  </a:lnTo>
                  <a:lnTo>
                    <a:pt x="279336" y="73463"/>
                  </a:lnTo>
                  <a:lnTo>
                    <a:pt x="280109" y="73666"/>
                  </a:lnTo>
                  <a:lnTo>
                    <a:pt x="280883" y="73870"/>
                  </a:lnTo>
                  <a:lnTo>
                    <a:pt x="281657" y="74073"/>
                  </a:lnTo>
                  <a:lnTo>
                    <a:pt x="282431" y="74277"/>
                  </a:lnTo>
                  <a:lnTo>
                    <a:pt x="283204" y="74480"/>
                  </a:lnTo>
                  <a:lnTo>
                    <a:pt x="283978" y="74684"/>
                  </a:lnTo>
                  <a:lnTo>
                    <a:pt x="284752" y="74887"/>
                  </a:lnTo>
                  <a:lnTo>
                    <a:pt x="285526" y="75091"/>
                  </a:lnTo>
                  <a:lnTo>
                    <a:pt x="286300" y="75294"/>
                  </a:lnTo>
                  <a:lnTo>
                    <a:pt x="287073" y="75498"/>
                  </a:lnTo>
                  <a:lnTo>
                    <a:pt x="287847" y="75701"/>
                  </a:lnTo>
                  <a:lnTo>
                    <a:pt x="288621" y="75905"/>
                  </a:lnTo>
                  <a:lnTo>
                    <a:pt x="289395" y="76108"/>
                  </a:lnTo>
                  <a:lnTo>
                    <a:pt x="290168" y="76312"/>
                  </a:lnTo>
                  <a:lnTo>
                    <a:pt x="290942" y="76515"/>
                  </a:lnTo>
                  <a:lnTo>
                    <a:pt x="291716" y="76719"/>
                  </a:lnTo>
                  <a:lnTo>
                    <a:pt x="292490" y="76922"/>
                  </a:lnTo>
                  <a:lnTo>
                    <a:pt x="293264" y="77126"/>
                  </a:lnTo>
                  <a:lnTo>
                    <a:pt x="294037" y="77329"/>
                  </a:lnTo>
                  <a:lnTo>
                    <a:pt x="294811" y="77532"/>
                  </a:lnTo>
                  <a:lnTo>
                    <a:pt x="295585" y="77736"/>
                  </a:lnTo>
                  <a:lnTo>
                    <a:pt x="296359" y="77939"/>
                  </a:lnTo>
                  <a:lnTo>
                    <a:pt x="297133" y="78143"/>
                  </a:lnTo>
                  <a:lnTo>
                    <a:pt x="297906" y="78346"/>
                  </a:lnTo>
                  <a:lnTo>
                    <a:pt x="298680" y="78550"/>
                  </a:lnTo>
                  <a:lnTo>
                    <a:pt x="299454" y="78753"/>
                  </a:lnTo>
                  <a:lnTo>
                    <a:pt x="300228" y="78957"/>
                  </a:lnTo>
                  <a:lnTo>
                    <a:pt x="301001" y="79160"/>
                  </a:lnTo>
                  <a:lnTo>
                    <a:pt x="301775" y="79364"/>
                  </a:lnTo>
                  <a:lnTo>
                    <a:pt x="302549" y="79567"/>
                  </a:lnTo>
                  <a:lnTo>
                    <a:pt x="303323" y="79771"/>
                  </a:lnTo>
                  <a:lnTo>
                    <a:pt x="304097" y="79974"/>
                  </a:lnTo>
                  <a:lnTo>
                    <a:pt x="304870" y="80178"/>
                  </a:lnTo>
                  <a:lnTo>
                    <a:pt x="305644" y="80381"/>
                  </a:lnTo>
                  <a:lnTo>
                    <a:pt x="306418" y="80585"/>
                  </a:lnTo>
                  <a:lnTo>
                    <a:pt x="307192" y="80788"/>
                  </a:lnTo>
                  <a:lnTo>
                    <a:pt x="307965" y="80992"/>
                  </a:lnTo>
                  <a:lnTo>
                    <a:pt x="308739" y="81195"/>
                  </a:lnTo>
                  <a:lnTo>
                    <a:pt x="309513" y="81399"/>
                  </a:lnTo>
                  <a:lnTo>
                    <a:pt x="310287" y="81602"/>
                  </a:lnTo>
                  <a:lnTo>
                    <a:pt x="311061" y="81806"/>
                  </a:lnTo>
                  <a:lnTo>
                    <a:pt x="311834" y="82009"/>
                  </a:lnTo>
                  <a:lnTo>
                    <a:pt x="312608" y="82213"/>
                  </a:lnTo>
                  <a:lnTo>
                    <a:pt x="313382" y="82416"/>
                  </a:lnTo>
                  <a:lnTo>
                    <a:pt x="314156" y="82620"/>
                  </a:lnTo>
                  <a:lnTo>
                    <a:pt x="314930" y="82823"/>
                  </a:lnTo>
                  <a:lnTo>
                    <a:pt x="315703" y="83027"/>
                  </a:lnTo>
                  <a:lnTo>
                    <a:pt x="316477" y="83230"/>
                  </a:lnTo>
                  <a:lnTo>
                    <a:pt x="317251" y="83434"/>
                  </a:lnTo>
                  <a:lnTo>
                    <a:pt x="318025" y="83637"/>
                  </a:lnTo>
                  <a:lnTo>
                    <a:pt x="318798" y="83841"/>
                  </a:lnTo>
                  <a:lnTo>
                    <a:pt x="319572" y="84044"/>
                  </a:lnTo>
                  <a:lnTo>
                    <a:pt x="320346" y="84248"/>
                  </a:lnTo>
                  <a:lnTo>
                    <a:pt x="321120" y="84451"/>
                  </a:lnTo>
                  <a:lnTo>
                    <a:pt x="321894" y="84655"/>
                  </a:lnTo>
                  <a:lnTo>
                    <a:pt x="322667" y="84858"/>
                  </a:lnTo>
                  <a:lnTo>
                    <a:pt x="323441" y="85062"/>
                  </a:lnTo>
                  <a:lnTo>
                    <a:pt x="324215" y="85265"/>
                  </a:lnTo>
                  <a:lnTo>
                    <a:pt x="324989" y="85469"/>
                  </a:lnTo>
                  <a:lnTo>
                    <a:pt x="325763" y="85672"/>
                  </a:lnTo>
                  <a:lnTo>
                    <a:pt x="326536" y="85876"/>
                  </a:lnTo>
                  <a:lnTo>
                    <a:pt x="327310" y="86079"/>
                  </a:lnTo>
                  <a:lnTo>
                    <a:pt x="328084" y="86283"/>
                  </a:lnTo>
                  <a:lnTo>
                    <a:pt x="328858" y="86486"/>
                  </a:lnTo>
                  <a:lnTo>
                    <a:pt x="329631" y="86690"/>
                  </a:lnTo>
                  <a:lnTo>
                    <a:pt x="330405" y="86893"/>
                  </a:lnTo>
                  <a:lnTo>
                    <a:pt x="331179" y="87097"/>
                  </a:lnTo>
                  <a:lnTo>
                    <a:pt x="331953" y="87300"/>
                  </a:lnTo>
                  <a:lnTo>
                    <a:pt x="332727" y="87504"/>
                  </a:lnTo>
                  <a:lnTo>
                    <a:pt x="333500" y="87707"/>
                  </a:lnTo>
                  <a:lnTo>
                    <a:pt x="334274" y="87911"/>
                  </a:lnTo>
                  <a:lnTo>
                    <a:pt x="335048" y="88114"/>
                  </a:lnTo>
                  <a:lnTo>
                    <a:pt x="335822" y="88318"/>
                  </a:lnTo>
                  <a:lnTo>
                    <a:pt x="336596" y="88521"/>
                  </a:lnTo>
                  <a:lnTo>
                    <a:pt x="337369" y="88725"/>
                  </a:lnTo>
                  <a:lnTo>
                    <a:pt x="338143" y="88928"/>
                  </a:lnTo>
                  <a:lnTo>
                    <a:pt x="338917" y="89132"/>
                  </a:lnTo>
                  <a:lnTo>
                    <a:pt x="339691" y="89335"/>
                  </a:lnTo>
                  <a:lnTo>
                    <a:pt x="340464" y="89539"/>
                  </a:lnTo>
                  <a:lnTo>
                    <a:pt x="341238" y="89742"/>
                  </a:lnTo>
                  <a:lnTo>
                    <a:pt x="342012" y="89946"/>
                  </a:lnTo>
                  <a:lnTo>
                    <a:pt x="342786" y="90149"/>
                  </a:lnTo>
                  <a:lnTo>
                    <a:pt x="343560" y="90353"/>
                  </a:lnTo>
                  <a:lnTo>
                    <a:pt x="344333" y="90556"/>
                  </a:lnTo>
                  <a:lnTo>
                    <a:pt x="345107" y="90760"/>
                  </a:lnTo>
                  <a:lnTo>
                    <a:pt x="345881" y="90963"/>
                  </a:lnTo>
                  <a:lnTo>
                    <a:pt x="346655" y="91167"/>
                  </a:lnTo>
                  <a:lnTo>
                    <a:pt x="347428" y="91370"/>
                  </a:lnTo>
                  <a:lnTo>
                    <a:pt x="348202" y="91573"/>
                  </a:lnTo>
                  <a:lnTo>
                    <a:pt x="348976" y="91777"/>
                  </a:lnTo>
                  <a:lnTo>
                    <a:pt x="349750" y="91980"/>
                  </a:lnTo>
                  <a:lnTo>
                    <a:pt x="350524" y="92184"/>
                  </a:lnTo>
                  <a:lnTo>
                    <a:pt x="351297" y="92387"/>
                  </a:lnTo>
                  <a:lnTo>
                    <a:pt x="352071" y="92591"/>
                  </a:lnTo>
                  <a:lnTo>
                    <a:pt x="352845" y="92794"/>
                  </a:lnTo>
                  <a:lnTo>
                    <a:pt x="353619" y="92998"/>
                  </a:lnTo>
                  <a:lnTo>
                    <a:pt x="354393" y="93201"/>
                  </a:lnTo>
                  <a:lnTo>
                    <a:pt x="355166" y="93405"/>
                  </a:lnTo>
                  <a:lnTo>
                    <a:pt x="355940" y="93608"/>
                  </a:lnTo>
                  <a:lnTo>
                    <a:pt x="356714" y="93812"/>
                  </a:lnTo>
                  <a:lnTo>
                    <a:pt x="357488" y="94015"/>
                  </a:lnTo>
                  <a:lnTo>
                    <a:pt x="358261" y="94219"/>
                  </a:lnTo>
                  <a:lnTo>
                    <a:pt x="359035" y="94422"/>
                  </a:lnTo>
                  <a:lnTo>
                    <a:pt x="359809" y="94626"/>
                  </a:lnTo>
                  <a:lnTo>
                    <a:pt x="360583" y="94829"/>
                  </a:lnTo>
                  <a:lnTo>
                    <a:pt x="361357" y="95033"/>
                  </a:lnTo>
                  <a:lnTo>
                    <a:pt x="362130" y="95236"/>
                  </a:lnTo>
                  <a:lnTo>
                    <a:pt x="362904" y="95440"/>
                  </a:lnTo>
                  <a:lnTo>
                    <a:pt x="363678" y="95643"/>
                  </a:lnTo>
                  <a:lnTo>
                    <a:pt x="364452" y="95847"/>
                  </a:lnTo>
                  <a:lnTo>
                    <a:pt x="365226" y="96050"/>
                  </a:lnTo>
                  <a:lnTo>
                    <a:pt x="365999" y="96254"/>
                  </a:lnTo>
                  <a:lnTo>
                    <a:pt x="366773" y="96457"/>
                  </a:lnTo>
                  <a:lnTo>
                    <a:pt x="367547" y="96661"/>
                  </a:lnTo>
                  <a:lnTo>
                    <a:pt x="368321" y="96864"/>
                  </a:lnTo>
                  <a:lnTo>
                    <a:pt x="369094" y="97068"/>
                  </a:lnTo>
                  <a:lnTo>
                    <a:pt x="369868" y="97271"/>
                  </a:lnTo>
                  <a:lnTo>
                    <a:pt x="370642" y="97475"/>
                  </a:lnTo>
                  <a:lnTo>
                    <a:pt x="371416" y="97678"/>
                  </a:lnTo>
                  <a:lnTo>
                    <a:pt x="372190" y="97882"/>
                  </a:lnTo>
                  <a:lnTo>
                    <a:pt x="372963" y="98085"/>
                  </a:lnTo>
                  <a:lnTo>
                    <a:pt x="373737" y="98289"/>
                  </a:lnTo>
                  <a:lnTo>
                    <a:pt x="374511" y="98492"/>
                  </a:lnTo>
                  <a:lnTo>
                    <a:pt x="375285" y="98696"/>
                  </a:lnTo>
                  <a:lnTo>
                    <a:pt x="376058" y="98899"/>
                  </a:lnTo>
                  <a:lnTo>
                    <a:pt x="376832" y="99103"/>
                  </a:lnTo>
                  <a:lnTo>
                    <a:pt x="377606" y="99306"/>
                  </a:lnTo>
                  <a:lnTo>
                    <a:pt x="378380" y="99510"/>
                  </a:lnTo>
                  <a:lnTo>
                    <a:pt x="379154" y="99713"/>
                  </a:lnTo>
                  <a:lnTo>
                    <a:pt x="379927" y="99917"/>
                  </a:lnTo>
                  <a:lnTo>
                    <a:pt x="380701" y="100120"/>
                  </a:lnTo>
                  <a:lnTo>
                    <a:pt x="381475" y="100324"/>
                  </a:lnTo>
                  <a:lnTo>
                    <a:pt x="382249" y="100527"/>
                  </a:lnTo>
                  <a:lnTo>
                    <a:pt x="383023" y="100731"/>
                  </a:lnTo>
                  <a:lnTo>
                    <a:pt x="383796" y="100934"/>
                  </a:lnTo>
                  <a:lnTo>
                    <a:pt x="384570" y="101137"/>
                  </a:lnTo>
                  <a:lnTo>
                    <a:pt x="385344" y="101341"/>
                  </a:lnTo>
                  <a:lnTo>
                    <a:pt x="386118" y="101544"/>
                  </a:lnTo>
                  <a:lnTo>
                    <a:pt x="386891" y="101748"/>
                  </a:lnTo>
                  <a:lnTo>
                    <a:pt x="387665" y="101951"/>
                  </a:lnTo>
                  <a:lnTo>
                    <a:pt x="388439" y="102155"/>
                  </a:lnTo>
                  <a:lnTo>
                    <a:pt x="389213" y="102358"/>
                  </a:lnTo>
                  <a:lnTo>
                    <a:pt x="389987" y="102562"/>
                  </a:lnTo>
                  <a:lnTo>
                    <a:pt x="390760" y="102765"/>
                  </a:lnTo>
                  <a:lnTo>
                    <a:pt x="391534" y="102969"/>
                  </a:lnTo>
                  <a:lnTo>
                    <a:pt x="392308" y="103172"/>
                  </a:lnTo>
                  <a:lnTo>
                    <a:pt x="393082" y="103376"/>
                  </a:lnTo>
                  <a:lnTo>
                    <a:pt x="393855" y="103579"/>
                  </a:lnTo>
                  <a:lnTo>
                    <a:pt x="394629" y="103783"/>
                  </a:lnTo>
                  <a:lnTo>
                    <a:pt x="395403" y="103986"/>
                  </a:lnTo>
                  <a:lnTo>
                    <a:pt x="396177" y="104190"/>
                  </a:lnTo>
                  <a:lnTo>
                    <a:pt x="396951" y="104393"/>
                  </a:lnTo>
                  <a:lnTo>
                    <a:pt x="397724" y="104597"/>
                  </a:lnTo>
                  <a:lnTo>
                    <a:pt x="398498" y="104800"/>
                  </a:lnTo>
                  <a:lnTo>
                    <a:pt x="399272" y="105004"/>
                  </a:lnTo>
                  <a:lnTo>
                    <a:pt x="400046" y="105207"/>
                  </a:lnTo>
                  <a:lnTo>
                    <a:pt x="400820" y="105411"/>
                  </a:lnTo>
                  <a:lnTo>
                    <a:pt x="401593" y="105614"/>
                  </a:lnTo>
                  <a:lnTo>
                    <a:pt x="402367" y="105818"/>
                  </a:lnTo>
                  <a:lnTo>
                    <a:pt x="403141" y="106021"/>
                  </a:lnTo>
                  <a:lnTo>
                    <a:pt x="403915" y="106225"/>
                  </a:lnTo>
                  <a:lnTo>
                    <a:pt x="404689" y="106428"/>
                  </a:lnTo>
                  <a:lnTo>
                    <a:pt x="405462" y="106632"/>
                  </a:lnTo>
                  <a:lnTo>
                    <a:pt x="406236" y="106835"/>
                  </a:lnTo>
                  <a:lnTo>
                    <a:pt x="407010" y="107039"/>
                  </a:lnTo>
                  <a:lnTo>
                    <a:pt x="407784" y="107242"/>
                  </a:lnTo>
                  <a:lnTo>
                    <a:pt x="408557" y="107446"/>
                  </a:lnTo>
                  <a:lnTo>
                    <a:pt x="409331" y="107649"/>
                  </a:lnTo>
                  <a:lnTo>
                    <a:pt x="410105" y="107853"/>
                  </a:lnTo>
                  <a:lnTo>
                    <a:pt x="410879" y="108056"/>
                  </a:lnTo>
                  <a:lnTo>
                    <a:pt x="411653" y="108259"/>
                  </a:lnTo>
                  <a:lnTo>
                    <a:pt x="412426" y="108463"/>
                  </a:lnTo>
                  <a:lnTo>
                    <a:pt x="413200" y="108666"/>
                  </a:lnTo>
                  <a:lnTo>
                    <a:pt x="413974" y="108870"/>
                  </a:lnTo>
                  <a:lnTo>
                    <a:pt x="414748" y="109073"/>
                  </a:lnTo>
                  <a:lnTo>
                    <a:pt x="415521" y="109277"/>
                  </a:lnTo>
                  <a:lnTo>
                    <a:pt x="416295" y="109480"/>
                  </a:lnTo>
                  <a:lnTo>
                    <a:pt x="417069" y="109684"/>
                  </a:lnTo>
                  <a:lnTo>
                    <a:pt x="417843" y="109887"/>
                  </a:lnTo>
                  <a:lnTo>
                    <a:pt x="418617" y="110091"/>
                  </a:lnTo>
                  <a:lnTo>
                    <a:pt x="419390" y="110294"/>
                  </a:lnTo>
                  <a:lnTo>
                    <a:pt x="420164" y="110498"/>
                  </a:lnTo>
                  <a:lnTo>
                    <a:pt x="420938" y="110701"/>
                  </a:lnTo>
                  <a:lnTo>
                    <a:pt x="421712" y="110905"/>
                  </a:lnTo>
                  <a:lnTo>
                    <a:pt x="422486" y="111108"/>
                  </a:lnTo>
                  <a:lnTo>
                    <a:pt x="423259" y="111312"/>
                  </a:lnTo>
                  <a:lnTo>
                    <a:pt x="424033" y="111515"/>
                  </a:lnTo>
                  <a:lnTo>
                    <a:pt x="424807" y="111719"/>
                  </a:lnTo>
                  <a:lnTo>
                    <a:pt x="425581" y="111922"/>
                  </a:lnTo>
                  <a:lnTo>
                    <a:pt x="426354" y="112126"/>
                  </a:lnTo>
                  <a:lnTo>
                    <a:pt x="427128" y="112329"/>
                  </a:lnTo>
                  <a:lnTo>
                    <a:pt x="427902" y="112533"/>
                  </a:lnTo>
                  <a:lnTo>
                    <a:pt x="428676" y="112736"/>
                  </a:lnTo>
                  <a:lnTo>
                    <a:pt x="429450" y="112940"/>
                  </a:lnTo>
                  <a:lnTo>
                    <a:pt x="430223" y="113143"/>
                  </a:lnTo>
                  <a:lnTo>
                    <a:pt x="430997" y="113347"/>
                  </a:lnTo>
                  <a:lnTo>
                    <a:pt x="431771" y="113550"/>
                  </a:lnTo>
                  <a:lnTo>
                    <a:pt x="432545" y="113754"/>
                  </a:lnTo>
                  <a:lnTo>
                    <a:pt x="433318" y="113957"/>
                  </a:lnTo>
                  <a:lnTo>
                    <a:pt x="434092" y="114161"/>
                  </a:lnTo>
                  <a:lnTo>
                    <a:pt x="434866" y="114364"/>
                  </a:lnTo>
                  <a:lnTo>
                    <a:pt x="435640" y="114567"/>
                  </a:lnTo>
                  <a:lnTo>
                    <a:pt x="436414" y="114771"/>
                  </a:lnTo>
                  <a:lnTo>
                    <a:pt x="437187" y="114974"/>
                  </a:lnTo>
                  <a:lnTo>
                    <a:pt x="437961" y="115178"/>
                  </a:lnTo>
                  <a:lnTo>
                    <a:pt x="438735" y="115381"/>
                  </a:lnTo>
                  <a:lnTo>
                    <a:pt x="439509" y="115585"/>
                  </a:lnTo>
                  <a:lnTo>
                    <a:pt x="440283" y="115788"/>
                  </a:lnTo>
                  <a:lnTo>
                    <a:pt x="441056" y="115992"/>
                  </a:lnTo>
                  <a:lnTo>
                    <a:pt x="441830" y="116195"/>
                  </a:lnTo>
                  <a:lnTo>
                    <a:pt x="442604" y="116399"/>
                  </a:lnTo>
                  <a:lnTo>
                    <a:pt x="443378" y="116602"/>
                  </a:lnTo>
                  <a:lnTo>
                    <a:pt x="444152" y="116806"/>
                  </a:lnTo>
                  <a:lnTo>
                    <a:pt x="444925" y="117009"/>
                  </a:lnTo>
                  <a:lnTo>
                    <a:pt x="445699" y="117213"/>
                  </a:lnTo>
                  <a:lnTo>
                    <a:pt x="446473" y="117416"/>
                  </a:lnTo>
                  <a:lnTo>
                    <a:pt x="447247" y="117620"/>
                  </a:lnTo>
                  <a:lnTo>
                    <a:pt x="448020" y="117823"/>
                  </a:lnTo>
                  <a:lnTo>
                    <a:pt x="448794" y="118027"/>
                  </a:lnTo>
                  <a:lnTo>
                    <a:pt x="449568" y="118230"/>
                  </a:lnTo>
                  <a:lnTo>
                    <a:pt x="450342" y="118434"/>
                  </a:lnTo>
                  <a:lnTo>
                    <a:pt x="451116" y="118637"/>
                  </a:lnTo>
                  <a:lnTo>
                    <a:pt x="451889" y="118841"/>
                  </a:lnTo>
                  <a:lnTo>
                    <a:pt x="452663" y="119044"/>
                  </a:lnTo>
                  <a:lnTo>
                    <a:pt x="453437" y="119248"/>
                  </a:lnTo>
                  <a:lnTo>
                    <a:pt x="454211" y="119451"/>
                  </a:lnTo>
                  <a:lnTo>
                    <a:pt x="454984" y="119654"/>
                  </a:lnTo>
                  <a:lnTo>
                    <a:pt x="455758" y="119858"/>
                  </a:lnTo>
                  <a:lnTo>
                    <a:pt x="456532" y="120061"/>
                  </a:lnTo>
                  <a:lnTo>
                    <a:pt x="457306" y="120265"/>
                  </a:lnTo>
                  <a:lnTo>
                    <a:pt x="458080" y="120468"/>
                  </a:lnTo>
                  <a:lnTo>
                    <a:pt x="458853" y="120672"/>
                  </a:lnTo>
                  <a:lnTo>
                    <a:pt x="459627" y="120875"/>
                  </a:lnTo>
                  <a:lnTo>
                    <a:pt x="460401" y="121079"/>
                  </a:lnTo>
                  <a:lnTo>
                    <a:pt x="461175" y="121282"/>
                  </a:lnTo>
                  <a:lnTo>
                    <a:pt x="461949" y="121486"/>
                  </a:lnTo>
                  <a:lnTo>
                    <a:pt x="462722" y="121689"/>
                  </a:lnTo>
                  <a:lnTo>
                    <a:pt x="463496" y="121893"/>
                  </a:lnTo>
                  <a:lnTo>
                    <a:pt x="464270" y="122096"/>
                  </a:lnTo>
                  <a:lnTo>
                    <a:pt x="465044" y="122300"/>
                  </a:lnTo>
                  <a:lnTo>
                    <a:pt x="465817" y="122503"/>
                  </a:lnTo>
                  <a:lnTo>
                    <a:pt x="466591" y="122707"/>
                  </a:lnTo>
                  <a:lnTo>
                    <a:pt x="467365" y="122910"/>
                  </a:lnTo>
                  <a:lnTo>
                    <a:pt x="468139" y="123114"/>
                  </a:lnTo>
                  <a:lnTo>
                    <a:pt x="468913" y="123317"/>
                  </a:lnTo>
                  <a:lnTo>
                    <a:pt x="469686" y="123521"/>
                  </a:lnTo>
                  <a:lnTo>
                    <a:pt x="470460" y="123724"/>
                  </a:lnTo>
                  <a:lnTo>
                    <a:pt x="471234" y="123927"/>
                  </a:lnTo>
                  <a:lnTo>
                    <a:pt x="472008" y="124131"/>
                  </a:lnTo>
                  <a:lnTo>
                    <a:pt x="472781" y="124334"/>
                  </a:lnTo>
                  <a:lnTo>
                    <a:pt x="473555" y="124538"/>
                  </a:lnTo>
                  <a:lnTo>
                    <a:pt x="474329" y="124741"/>
                  </a:lnTo>
                  <a:lnTo>
                    <a:pt x="475103" y="124945"/>
                  </a:lnTo>
                  <a:lnTo>
                    <a:pt x="475877" y="125148"/>
                  </a:lnTo>
                  <a:lnTo>
                    <a:pt x="476650" y="125352"/>
                  </a:lnTo>
                  <a:lnTo>
                    <a:pt x="477424" y="125555"/>
                  </a:lnTo>
                  <a:lnTo>
                    <a:pt x="478198" y="125759"/>
                  </a:lnTo>
                  <a:lnTo>
                    <a:pt x="478972" y="125962"/>
                  </a:lnTo>
                  <a:lnTo>
                    <a:pt x="479746" y="126166"/>
                  </a:lnTo>
                  <a:lnTo>
                    <a:pt x="480519" y="126369"/>
                  </a:lnTo>
                  <a:lnTo>
                    <a:pt x="481293" y="126573"/>
                  </a:lnTo>
                  <a:lnTo>
                    <a:pt x="482067" y="126776"/>
                  </a:lnTo>
                  <a:lnTo>
                    <a:pt x="482841" y="126980"/>
                  </a:lnTo>
                  <a:lnTo>
                    <a:pt x="483614" y="127183"/>
                  </a:lnTo>
                  <a:lnTo>
                    <a:pt x="484388" y="127386"/>
                  </a:lnTo>
                  <a:lnTo>
                    <a:pt x="485162" y="127590"/>
                  </a:lnTo>
                  <a:lnTo>
                    <a:pt x="485936" y="127793"/>
                  </a:lnTo>
                  <a:lnTo>
                    <a:pt x="486710" y="127997"/>
                  </a:lnTo>
                  <a:lnTo>
                    <a:pt x="487483" y="128200"/>
                  </a:lnTo>
                  <a:lnTo>
                    <a:pt x="488257" y="128404"/>
                  </a:lnTo>
                  <a:lnTo>
                    <a:pt x="489031" y="128607"/>
                  </a:lnTo>
                  <a:lnTo>
                    <a:pt x="489805" y="128811"/>
                  </a:lnTo>
                  <a:lnTo>
                    <a:pt x="490579" y="129014"/>
                  </a:lnTo>
                  <a:lnTo>
                    <a:pt x="491352" y="129218"/>
                  </a:lnTo>
                  <a:lnTo>
                    <a:pt x="492126" y="129421"/>
                  </a:lnTo>
                  <a:lnTo>
                    <a:pt x="492900" y="129625"/>
                  </a:lnTo>
                  <a:lnTo>
                    <a:pt x="493674" y="129828"/>
                  </a:lnTo>
                  <a:lnTo>
                    <a:pt x="494447" y="130032"/>
                  </a:lnTo>
                  <a:lnTo>
                    <a:pt x="495221" y="130235"/>
                  </a:lnTo>
                  <a:lnTo>
                    <a:pt x="495995" y="130439"/>
                  </a:lnTo>
                  <a:lnTo>
                    <a:pt x="496769" y="130642"/>
                  </a:lnTo>
                  <a:lnTo>
                    <a:pt x="497543" y="130845"/>
                  </a:lnTo>
                  <a:lnTo>
                    <a:pt x="498316" y="131049"/>
                  </a:lnTo>
                  <a:lnTo>
                    <a:pt x="499090" y="131252"/>
                  </a:lnTo>
                  <a:lnTo>
                    <a:pt x="499864" y="131456"/>
                  </a:lnTo>
                  <a:lnTo>
                    <a:pt x="500638" y="131659"/>
                  </a:lnTo>
                  <a:lnTo>
                    <a:pt x="501411" y="131863"/>
                  </a:lnTo>
                  <a:lnTo>
                    <a:pt x="502185" y="132066"/>
                  </a:lnTo>
                  <a:lnTo>
                    <a:pt x="502959" y="132270"/>
                  </a:lnTo>
                  <a:lnTo>
                    <a:pt x="503733" y="132473"/>
                  </a:lnTo>
                  <a:lnTo>
                    <a:pt x="504507" y="132677"/>
                  </a:lnTo>
                  <a:lnTo>
                    <a:pt x="505280" y="132880"/>
                  </a:lnTo>
                  <a:lnTo>
                    <a:pt x="506054" y="133084"/>
                  </a:lnTo>
                  <a:lnTo>
                    <a:pt x="506828" y="133287"/>
                  </a:lnTo>
                  <a:lnTo>
                    <a:pt x="507602" y="133491"/>
                  </a:lnTo>
                  <a:lnTo>
                    <a:pt x="508376" y="133694"/>
                  </a:lnTo>
                  <a:lnTo>
                    <a:pt x="509149" y="133897"/>
                  </a:lnTo>
                  <a:lnTo>
                    <a:pt x="509923" y="134101"/>
                  </a:lnTo>
                  <a:lnTo>
                    <a:pt x="510697" y="134304"/>
                  </a:lnTo>
                  <a:lnTo>
                    <a:pt x="511471" y="134508"/>
                  </a:lnTo>
                  <a:lnTo>
                    <a:pt x="512244" y="134711"/>
                  </a:lnTo>
                  <a:lnTo>
                    <a:pt x="513018" y="134915"/>
                  </a:lnTo>
                  <a:lnTo>
                    <a:pt x="513792" y="135118"/>
                  </a:lnTo>
                  <a:lnTo>
                    <a:pt x="514566" y="135322"/>
                  </a:lnTo>
                  <a:lnTo>
                    <a:pt x="515340" y="135525"/>
                  </a:lnTo>
                  <a:lnTo>
                    <a:pt x="516113" y="135729"/>
                  </a:lnTo>
                  <a:lnTo>
                    <a:pt x="516887" y="135932"/>
                  </a:lnTo>
                  <a:lnTo>
                    <a:pt x="517661" y="136136"/>
                  </a:lnTo>
                  <a:lnTo>
                    <a:pt x="518435" y="136339"/>
                  </a:lnTo>
                  <a:lnTo>
                    <a:pt x="519209" y="136543"/>
                  </a:lnTo>
                  <a:lnTo>
                    <a:pt x="519982" y="136746"/>
                  </a:lnTo>
                  <a:lnTo>
                    <a:pt x="520756" y="136949"/>
                  </a:lnTo>
                  <a:lnTo>
                    <a:pt x="521530" y="137153"/>
                  </a:lnTo>
                  <a:lnTo>
                    <a:pt x="522304" y="137356"/>
                  </a:lnTo>
                  <a:lnTo>
                    <a:pt x="523077" y="137560"/>
                  </a:lnTo>
                  <a:lnTo>
                    <a:pt x="523851" y="137763"/>
                  </a:lnTo>
                  <a:lnTo>
                    <a:pt x="524625" y="137967"/>
                  </a:lnTo>
                  <a:lnTo>
                    <a:pt x="525399" y="138170"/>
                  </a:lnTo>
                  <a:lnTo>
                    <a:pt x="526173" y="138374"/>
                  </a:lnTo>
                  <a:lnTo>
                    <a:pt x="526946" y="138577"/>
                  </a:lnTo>
                  <a:lnTo>
                    <a:pt x="527720" y="138781"/>
                  </a:lnTo>
                  <a:lnTo>
                    <a:pt x="528494" y="138984"/>
                  </a:lnTo>
                  <a:lnTo>
                    <a:pt x="529268" y="139188"/>
                  </a:lnTo>
                  <a:lnTo>
                    <a:pt x="530042" y="139391"/>
                  </a:lnTo>
                  <a:lnTo>
                    <a:pt x="530815" y="139594"/>
                  </a:lnTo>
                  <a:lnTo>
                    <a:pt x="531589" y="139798"/>
                  </a:lnTo>
                  <a:lnTo>
                    <a:pt x="532363" y="140001"/>
                  </a:lnTo>
                  <a:lnTo>
                    <a:pt x="533137" y="140205"/>
                  </a:lnTo>
                  <a:lnTo>
                    <a:pt x="533910" y="140408"/>
                  </a:lnTo>
                  <a:lnTo>
                    <a:pt x="534684" y="140612"/>
                  </a:lnTo>
                  <a:lnTo>
                    <a:pt x="535458" y="140815"/>
                  </a:lnTo>
                  <a:lnTo>
                    <a:pt x="536232" y="141019"/>
                  </a:lnTo>
                  <a:lnTo>
                    <a:pt x="537006" y="141222"/>
                  </a:lnTo>
                  <a:lnTo>
                    <a:pt x="537779" y="141426"/>
                  </a:lnTo>
                  <a:lnTo>
                    <a:pt x="538553" y="141629"/>
                  </a:lnTo>
                  <a:lnTo>
                    <a:pt x="539327" y="141833"/>
                  </a:lnTo>
                  <a:lnTo>
                    <a:pt x="540101" y="142036"/>
                  </a:lnTo>
                  <a:lnTo>
                    <a:pt x="540874" y="142239"/>
                  </a:lnTo>
                  <a:lnTo>
                    <a:pt x="541648" y="142443"/>
                  </a:lnTo>
                  <a:lnTo>
                    <a:pt x="542422" y="142646"/>
                  </a:lnTo>
                  <a:lnTo>
                    <a:pt x="543196" y="142850"/>
                  </a:lnTo>
                  <a:lnTo>
                    <a:pt x="543970" y="143053"/>
                  </a:lnTo>
                  <a:lnTo>
                    <a:pt x="544743" y="143257"/>
                  </a:lnTo>
                  <a:lnTo>
                    <a:pt x="545517" y="143460"/>
                  </a:lnTo>
                  <a:lnTo>
                    <a:pt x="546291" y="143664"/>
                  </a:lnTo>
                  <a:lnTo>
                    <a:pt x="547065" y="143867"/>
                  </a:lnTo>
                  <a:lnTo>
                    <a:pt x="547839" y="144071"/>
                  </a:lnTo>
                  <a:lnTo>
                    <a:pt x="548612" y="144274"/>
                  </a:lnTo>
                  <a:lnTo>
                    <a:pt x="549386" y="144477"/>
                  </a:lnTo>
                  <a:lnTo>
                    <a:pt x="550160" y="144681"/>
                  </a:lnTo>
                  <a:lnTo>
                    <a:pt x="550934" y="144884"/>
                  </a:lnTo>
                  <a:lnTo>
                    <a:pt x="551707" y="145088"/>
                  </a:lnTo>
                  <a:lnTo>
                    <a:pt x="552481" y="145291"/>
                  </a:lnTo>
                  <a:lnTo>
                    <a:pt x="553255" y="145495"/>
                  </a:lnTo>
                  <a:lnTo>
                    <a:pt x="554029" y="145698"/>
                  </a:lnTo>
                  <a:lnTo>
                    <a:pt x="554803" y="145902"/>
                  </a:lnTo>
                  <a:lnTo>
                    <a:pt x="555576" y="146105"/>
                  </a:lnTo>
                  <a:lnTo>
                    <a:pt x="556350" y="146309"/>
                  </a:lnTo>
                  <a:lnTo>
                    <a:pt x="557124" y="146512"/>
                  </a:lnTo>
                  <a:lnTo>
                    <a:pt x="557898" y="146715"/>
                  </a:lnTo>
                  <a:lnTo>
                    <a:pt x="558672" y="146919"/>
                  </a:lnTo>
                  <a:lnTo>
                    <a:pt x="559445" y="147122"/>
                  </a:lnTo>
                  <a:lnTo>
                    <a:pt x="560219" y="147326"/>
                  </a:lnTo>
                  <a:lnTo>
                    <a:pt x="560993" y="147529"/>
                  </a:lnTo>
                  <a:lnTo>
                    <a:pt x="561767" y="147733"/>
                  </a:lnTo>
                  <a:lnTo>
                    <a:pt x="562540" y="147936"/>
                  </a:lnTo>
                  <a:lnTo>
                    <a:pt x="563314" y="148140"/>
                  </a:lnTo>
                  <a:lnTo>
                    <a:pt x="564088" y="148343"/>
                  </a:lnTo>
                  <a:lnTo>
                    <a:pt x="564862" y="148546"/>
                  </a:lnTo>
                  <a:lnTo>
                    <a:pt x="565636" y="148750"/>
                  </a:lnTo>
                  <a:lnTo>
                    <a:pt x="566409" y="148953"/>
                  </a:lnTo>
                  <a:lnTo>
                    <a:pt x="567183" y="149157"/>
                  </a:lnTo>
                  <a:lnTo>
                    <a:pt x="567957" y="149360"/>
                  </a:lnTo>
                  <a:lnTo>
                    <a:pt x="568731" y="149564"/>
                  </a:lnTo>
                  <a:lnTo>
                    <a:pt x="569504" y="149767"/>
                  </a:lnTo>
                  <a:lnTo>
                    <a:pt x="570278" y="149971"/>
                  </a:lnTo>
                  <a:lnTo>
                    <a:pt x="571052" y="150174"/>
                  </a:lnTo>
                  <a:lnTo>
                    <a:pt x="571826" y="150377"/>
                  </a:lnTo>
                  <a:lnTo>
                    <a:pt x="572600" y="150581"/>
                  </a:lnTo>
                  <a:lnTo>
                    <a:pt x="573373" y="150784"/>
                  </a:lnTo>
                  <a:lnTo>
                    <a:pt x="574147" y="150988"/>
                  </a:lnTo>
                  <a:lnTo>
                    <a:pt x="574921" y="151191"/>
                  </a:lnTo>
                  <a:lnTo>
                    <a:pt x="575695" y="151395"/>
                  </a:lnTo>
                  <a:lnTo>
                    <a:pt x="576469" y="151598"/>
                  </a:lnTo>
                  <a:lnTo>
                    <a:pt x="577242" y="151802"/>
                  </a:lnTo>
                  <a:lnTo>
                    <a:pt x="578016" y="152005"/>
                  </a:lnTo>
                  <a:lnTo>
                    <a:pt x="578790" y="152208"/>
                  </a:lnTo>
                  <a:lnTo>
                    <a:pt x="579564" y="152412"/>
                  </a:lnTo>
                  <a:lnTo>
                    <a:pt x="580337" y="152615"/>
                  </a:lnTo>
                  <a:lnTo>
                    <a:pt x="581111" y="152819"/>
                  </a:lnTo>
                  <a:lnTo>
                    <a:pt x="581885" y="153022"/>
                  </a:lnTo>
                  <a:lnTo>
                    <a:pt x="582659" y="153226"/>
                  </a:lnTo>
                  <a:lnTo>
                    <a:pt x="583433" y="153429"/>
                  </a:lnTo>
                  <a:lnTo>
                    <a:pt x="584206" y="153632"/>
                  </a:lnTo>
                  <a:lnTo>
                    <a:pt x="584980" y="153836"/>
                  </a:lnTo>
                  <a:lnTo>
                    <a:pt x="585754" y="154039"/>
                  </a:lnTo>
                  <a:lnTo>
                    <a:pt x="586528" y="154243"/>
                  </a:lnTo>
                  <a:lnTo>
                    <a:pt x="587301" y="154446"/>
                  </a:lnTo>
                  <a:lnTo>
                    <a:pt x="588075" y="154650"/>
                  </a:lnTo>
                  <a:lnTo>
                    <a:pt x="588849" y="154853"/>
                  </a:lnTo>
                  <a:lnTo>
                    <a:pt x="589623" y="155057"/>
                  </a:lnTo>
                  <a:lnTo>
                    <a:pt x="590397" y="155260"/>
                  </a:lnTo>
                  <a:lnTo>
                    <a:pt x="591170" y="155463"/>
                  </a:lnTo>
                  <a:lnTo>
                    <a:pt x="591944" y="155667"/>
                  </a:lnTo>
                  <a:lnTo>
                    <a:pt x="592718" y="155870"/>
                  </a:lnTo>
                  <a:lnTo>
                    <a:pt x="593492" y="156074"/>
                  </a:lnTo>
                  <a:lnTo>
                    <a:pt x="594266" y="156277"/>
                  </a:lnTo>
                  <a:lnTo>
                    <a:pt x="595039" y="156481"/>
                  </a:lnTo>
                  <a:lnTo>
                    <a:pt x="595813" y="156684"/>
                  </a:lnTo>
                  <a:lnTo>
                    <a:pt x="596587" y="156887"/>
                  </a:lnTo>
                  <a:lnTo>
                    <a:pt x="597361" y="157091"/>
                  </a:lnTo>
                  <a:lnTo>
                    <a:pt x="598135" y="157294"/>
                  </a:lnTo>
                  <a:lnTo>
                    <a:pt x="598908" y="157498"/>
                  </a:lnTo>
                  <a:lnTo>
                    <a:pt x="599682" y="157701"/>
                  </a:lnTo>
                  <a:lnTo>
                    <a:pt x="600456" y="157905"/>
                  </a:lnTo>
                  <a:lnTo>
                    <a:pt x="601230" y="158108"/>
                  </a:lnTo>
                  <a:lnTo>
                    <a:pt x="602003" y="158312"/>
                  </a:lnTo>
                  <a:lnTo>
                    <a:pt x="602777" y="158515"/>
                  </a:lnTo>
                  <a:lnTo>
                    <a:pt x="603551" y="158718"/>
                  </a:lnTo>
                  <a:lnTo>
                    <a:pt x="604325" y="158922"/>
                  </a:lnTo>
                  <a:lnTo>
                    <a:pt x="605099" y="159125"/>
                  </a:lnTo>
                  <a:lnTo>
                    <a:pt x="605872" y="159329"/>
                  </a:lnTo>
                  <a:lnTo>
                    <a:pt x="606646" y="159532"/>
                  </a:lnTo>
                  <a:lnTo>
                    <a:pt x="607420" y="159736"/>
                  </a:lnTo>
                  <a:lnTo>
                    <a:pt x="608194" y="159939"/>
                  </a:lnTo>
                  <a:lnTo>
                    <a:pt x="608967" y="160142"/>
                  </a:lnTo>
                  <a:lnTo>
                    <a:pt x="609741" y="160346"/>
                  </a:lnTo>
                  <a:lnTo>
                    <a:pt x="610515" y="160549"/>
                  </a:lnTo>
                  <a:lnTo>
                    <a:pt x="611289" y="160753"/>
                  </a:lnTo>
                  <a:lnTo>
                    <a:pt x="612063" y="160956"/>
                  </a:lnTo>
                  <a:lnTo>
                    <a:pt x="612836" y="161159"/>
                  </a:lnTo>
                  <a:lnTo>
                    <a:pt x="613610" y="161363"/>
                  </a:lnTo>
                  <a:lnTo>
                    <a:pt x="614384" y="161566"/>
                  </a:lnTo>
                  <a:lnTo>
                    <a:pt x="615158" y="161770"/>
                  </a:lnTo>
                  <a:lnTo>
                    <a:pt x="615932" y="161973"/>
                  </a:lnTo>
                  <a:lnTo>
                    <a:pt x="616705" y="162177"/>
                  </a:lnTo>
                  <a:lnTo>
                    <a:pt x="617479" y="162380"/>
                  </a:lnTo>
                  <a:lnTo>
                    <a:pt x="618253" y="162583"/>
                  </a:lnTo>
                  <a:lnTo>
                    <a:pt x="619027" y="162787"/>
                  </a:lnTo>
                  <a:lnTo>
                    <a:pt x="619800" y="162990"/>
                  </a:lnTo>
                  <a:lnTo>
                    <a:pt x="620574" y="163194"/>
                  </a:lnTo>
                  <a:lnTo>
                    <a:pt x="621348" y="163397"/>
                  </a:lnTo>
                  <a:lnTo>
                    <a:pt x="622122" y="163601"/>
                  </a:lnTo>
                  <a:lnTo>
                    <a:pt x="622896" y="163804"/>
                  </a:lnTo>
                  <a:lnTo>
                    <a:pt x="623669" y="164007"/>
                  </a:lnTo>
                  <a:lnTo>
                    <a:pt x="624443" y="164211"/>
                  </a:lnTo>
                  <a:lnTo>
                    <a:pt x="625217" y="164414"/>
                  </a:lnTo>
                  <a:lnTo>
                    <a:pt x="625991" y="164618"/>
                  </a:lnTo>
                  <a:lnTo>
                    <a:pt x="626765" y="164821"/>
                  </a:lnTo>
                  <a:lnTo>
                    <a:pt x="627538" y="165024"/>
                  </a:lnTo>
                  <a:lnTo>
                    <a:pt x="628312" y="165228"/>
                  </a:lnTo>
                  <a:lnTo>
                    <a:pt x="629086" y="165431"/>
                  </a:lnTo>
                  <a:lnTo>
                    <a:pt x="629860" y="165635"/>
                  </a:lnTo>
                  <a:lnTo>
                    <a:pt x="630633" y="165838"/>
                  </a:lnTo>
                  <a:lnTo>
                    <a:pt x="631407" y="166042"/>
                  </a:lnTo>
                  <a:lnTo>
                    <a:pt x="632181" y="166245"/>
                  </a:lnTo>
                  <a:lnTo>
                    <a:pt x="632955" y="166448"/>
                  </a:lnTo>
                  <a:lnTo>
                    <a:pt x="633729" y="166652"/>
                  </a:lnTo>
                  <a:lnTo>
                    <a:pt x="634502" y="166855"/>
                  </a:lnTo>
                  <a:lnTo>
                    <a:pt x="635276" y="167059"/>
                  </a:lnTo>
                  <a:lnTo>
                    <a:pt x="636050" y="167262"/>
                  </a:lnTo>
                  <a:lnTo>
                    <a:pt x="636824" y="167465"/>
                  </a:lnTo>
                  <a:lnTo>
                    <a:pt x="637597" y="167669"/>
                  </a:lnTo>
                  <a:lnTo>
                    <a:pt x="638371" y="167872"/>
                  </a:lnTo>
                  <a:lnTo>
                    <a:pt x="639145" y="168076"/>
                  </a:lnTo>
                  <a:lnTo>
                    <a:pt x="639919" y="168279"/>
                  </a:lnTo>
                  <a:lnTo>
                    <a:pt x="640693" y="168482"/>
                  </a:lnTo>
                  <a:lnTo>
                    <a:pt x="641466" y="168686"/>
                  </a:lnTo>
                  <a:lnTo>
                    <a:pt x="642240" y="168889"/>
                  </a:lnTo>
                  <a:lnTo>
                    <a:pt x="643014" y="169093"/>
                  </a:lnTo>
                  <a:lnTo>
                    <a:pt x="643788" y="169296"/>
                  </a:lnTo>
                  <a:lnTo>
                    <a:pt x="644562" y="169499"/>
                  </a:lnTo>
                  <a:lnTo>
                    <a:pt x="645335" y="169703"/>
                  </a:lnTo>
                  <a:lnTo>
                    <a:pt x="646109" y="169906"/>
                  </a:lnTo>
                  <a:lnTo>
                    <a:pt x="646883" y="170110"/>
                  </a:lnTo>
                  <a:lnTo>
                    <a:pt x="647657" y="170313"/>
                  </a:lnTo>
                  <a:lnTo>
                    <a:pt x="648430" y="170516"/>
                  </a:lnTo>
                  <a:lnTo>
                    <a:pt x="649204" y="170720"/>
                  </a:lnTo>
                  <a:lnTo>
                    <a:pt x="649978" y="170923"/>
                  </a:lnTo>
                  <a:lnTo>
                    <a:pt x="650752" y="171127"/>
                  </a:lnTo>
                  <a:lnTo>
                    <a:pt x="651526" y="171330"/>
                  </a:lnTo>
                  <a:lnTo>
                    <a:pt x="652299" y="171533"/>
                  </a:lnTo>
                  <a:lnTo>
                    <a:pt x="653073" y="171737"/>
                  </a:lnTo>
                  <a:lnTo>
                    <a:pt x="653847" y="171940"/>
                  </a:lnTo>
                  <a:lnTo>
                    <a:pt x="654621" y="172144"/>
                  </a:lnTo>
                  <a:lnTo>
                    <a:pt x="655395" y="172347"/>
                  </a:lnTo>
                  <a:lnTo>
                    <a:pt x="656168" y="172550"/>
                  </a:lnTo>
                  <a:lnTo>
                    <a:pt x="656942" y="172754"/>
                  </a:lnTo>
                  <a:lnTo>
                    <a:pt x="657716" y="172957"/>
                  </a:lnTo>
                  <a:lnTo>
                    <a:pt x="658490" y="173161"/>
                  </a:lnTo>
                  <a:lnTo>
                    <a:pt x="659263" y="173364"/>
                  </a:lnTo>
                  <a:lnTo>
                    <a:pt x="660037" y="173567"/>
                  </a:lnTo>
                  <a:lnTo>
                    <a:pt x="660811" y="173771"/>
                  </a:lnTo>
                  <a:lnTo>
                    <a:pt x="661585" y="173974"/>
                  </a:lnTo>
                  <a:lnTo>
                    <a:pt x="662358" y="174178"/>
                  </a:lnTo>
                  <a:lnTo>
                    <a:pt x="663132" y="174381"/>
                  </a:lnTo>
                  <a:lnTo>
                    <a:pt x="663906" y="174584"/>
                  </a:lnTo>
                  <a:lnTo>
                    <a:pt x="664680" y="174788"/>
                  </a:lnTo>
                  <a:lnTo>
                    <a:pt x="665454" y="174991"/>
                  </a:lnTo>
                  <a:lnTo>
                    <a:pt x="666227" y="175195"/>
                  </a:lnTo>
                  <a:lnTo>
                    <a:pt x="667001" y="175398"/>
                  </a:lnTo>
                  <a:lnTo>
                    <a:pt x="667775" y="175601"/>
                  </a:lnTo>
                  <a:lnTo>
                    <a:pt x="668549" y="175805"/>
                  </a:lnTo>
                  <a:lnTo>
                    <a:pt x="669323" y="176008"/>
                  </a:lnTo>
                  <a:lnTo>
                    <a:pt x="670096" y="176212"/>
                  </a:lnTo>
                  <a:lnTo>
                    <a:pt x="670870" y="176415"/>
                  </a:lnTo>
                  <a:lnTo>
                    <a:pt x="671644" y="176618"/>
                  </a:lnTo>
                  <a:lnTo>
                    <a:pt x="672418" y="176822"/>
                  </a:lnTo>
                  <a:lnTo>
                    <a:pt x="673192" y="177025"/>
                  </a:lnTo>
                  <a:lnTo>
                    <a:pt x="673965" y="177228"/>
                  </a:lnTo>
                  <a:lnTo>
                    <a:pt x="674739" y="177432"/>
                  </a:lnTo>
                  <a:lnTo>
                    <a:pt x="675513" y="177635"/>
                  </a:lnTo>
                  <a:lnTo>
                    <a:pt x="676287" y="177839"/>
                  </a:lnTo>
                  <a:lnTo>
                    <a:pt x="677060" y="178042"/>
                  </a:lnTo>
                  <a:lnTo>
                    <a:pt x="677834" y="178245"/>
                  </a:lnTo>
                  <a:lnTo>
                    <a:pt x="678608" y="178449"/>
                  </a:lnTo>
                  <a:lnTo>
                    <a:pt x="679382" y="178652"/>
                  </a:lnTo>
                  <a:lnTo>
                    <a:pt x="680156" y="178855"/>
                  </a:lnTo>
                  <a:lnTo>
                    <a:pt x="680929" y="179059"/>
                  </a:lnTo>
                  <a:lnTo>
                    <a:pt x="681703" y="179262"/>
                  </a:lnTo>
                  <a:lnTo>
                    <a:pt x="682477" y="179465"/>
                  </a:lnTo>
                  <a:lnTo>
                    <a:pt x="683251" y="179669"/>
                  </a:lnTo>
                  <a:lnTo>
                    <a:pt x="684025" y="179872"/>
                  </a:lnTo>
                  <a:lnTo>
                    <a:pt x="684798" y="180076"/>
                  </a:lnTo>
                  <a:lnTo>
                    <a:pt x="685572" y="180279"/>
                  </a:lnTo>
                  <a:lnTo>
                    <a:pt x="686346" y="180482"/>
                  </a:lnTo>
                  <a:lnTo>
                    <a:pt x="687120" y="180686"/>
                  </a:lnTo>
                  <a:lnTo>
                    <a:pt x="687893" y="180889"/>
                  </a:lnTo>
                  <a:lnTo>
                    <a:pt x="688667" y="181092"/>
                  </a:lnTo>
                  <a:lnTo>
                    <a:pt x="689441" y="181296"/>
                  </a:lnTo>
                  <a:lnTo>
                    <a:pt x="690215" y="181499"/>
                  </a:lnTo>
                  <a:lnTo>
                    <a:pt x="690989" y="181703"/>
                  </a:lnTo>
                  <a:lnTo>
                    <a:pt x="691762" y="181906"/>
                  </a:lnTo>
                  <a:lnTo>
                    <a:pt x="692536" y="182109"/>
                  </a:lnTo>
                  <a:lnTo>
                    <a:pt x="693310" y="182313"/>
                  </a:lnTo>
                  <a:lnTo>
                    <a:pt x="694084" y="182516"/>
                  </a:lnTo>
                  <a:lnTo>
                    <a:pt x="694857" y="182719"/>
                  </a:lnTo>
                  <a:lnTo>
                    <a:pt x="695631" y="182923"/>
                  </a:lnTo>
                  <a:lnTo>
                    <a:pt x="696405" y="183126"/>
                  </a:lnTo>
                  <a:lnTo>
                    <a:pt x="697179" y="183329"/>
                  </a:lnTo>
                  <a:lnTo>
                    <a:pt x="697953" y="183533"/>
                  </a:lnTo>
                  <a:lnTo>
                    <a:pt x="698726" y="183736"/>
                  </a:lnTo>
                  <a:lnTo>
                    <a:pt x="699500" y="183939"/>
                  </a:lnTo>
                  <a:lnTo>
                    <a:pt x="700274" y="184143"/>
                  </a:lnTo>
                  <a:lnTo>
                    <a:pt x="701048" y="184346"/>
                  </a:lnTo>
                  <a:lnTo>
                    <a:pt x="701822" y="184550"/>
                  </a:lnTo>
                  <a:lnTo>
                    <a:pt x="702595" y="184753"/>
                  </a:lnTo>
                  <a:lnTo>
                    <a:pt x="703369" y="184956"/>
                  </a:lnTo>
                  <a:lnTo>
                    <a:pt x="704143" y="185160"/>
                  </a:lnTo>
                  <a:lnTo>
                    <a:pt x="704917" y="185363"/>
                  </a:lnTo>
                  <a:lnTo>
                    <a:pt x="705690" y="185566"/>
                  </a:lnTo>
                  <a:lnTo>
                    <a:pt x="706464" y="185770"/>
                  </a:lnTo>
                  <a:lnTo>
                    <a:pt x="707238" y="185973"/>
                  </a:lnTo>
                  <a:lnTo>
                    <a:pt x="708012" y="186176"/>
                  </a:lnTo>
                  <a:lnTo>
                    <a:pt x="708786" y="186380"/>
                  </a:lnTo>
                  <a:lnTo>
                    <a:pt x="709559" y="186583"/>
                  </a:lnTo>
                  <a:lnTo>
                    <a:pt x="710333" y="186786"/>
                  </a:lnTo>
                  <a:lnTo>
                    <a:pt x="711107" y="186990"/>
                  </a:lnTo>
                  <a:lnTo>
                    <a:pt x="711881" y="187193"/>
                  </a:lnTo>
                  <a:lnTo>
                    <a:pt x="712655" y="187396"/>
                  </a:lnTo>
                  <a:lnTo>
                    <a:pt x="713428" y="187600"/>
                  </a:lnTo>
                  <a:lnTo>
                    <a:pt x="714202" y="187803"/>
                  </a:lnTo>
                  <a:lnTo>
                    <a:pt x="714976" y="188006"/>
                  </a:lnTo>
                  <a:lnTo>
                    <a:pt x="715750" y="188210"/>
                  </a:lnTo>
                  <a:lnTo>
                    <a:pt x="716523" y="188413"/>
                  </a:lnTo>
                  <a:lnTo>
                    <a:pt x="717297" y="188616"/>
                  </a:lnTo>
                  <a:lnTo>
                    <a:pt x="718071" y="188820"/>
                  </a:lnTo>
                  <a:lnTo>
                    <a:pt x="718845" y="189023"/>
                  </a:lnTo>
                  <a:lnTo>
                    <a:pt x="719619" y="189226"/>
                  </a:lnTo>
                  <a:lnTo>
                    <a:pt x="720392" y="189430"/>
                  </a:lnTo>
                  <a:lnTo>
                    <a:pt x="721166" y="189633"/>
                  </a:lnTo>
                  <a:lnTo>
                    <a:pt x="721940" y="189836"/>
                  </a:lnTo>
                  <a:lnTo>
                    <a:pt x="722714" y="190040"/>
                  </a:lnTo>
                  <a:lnTo>
                    <a:pt x="723488" y="190243"/>
                  </a:lnTo>
                  <a:lnTo>
                    <a:pt x="724261" y="190446"/>
                  </a:lnTo>
                  <a:lnTo>
                    <a:pt x="725035" y="190650"/>
                  </a:lnTo>
                  <a:lnTo>
                    <a:pt x="725809" y="190853"/>
                  </a:lnTo>
                  <a:lnTo>
                    <a:pt x="726583" y="191056"/>
                  </a:lnTo>
                  <a:lnTo>
                    <a:pt x="727356" y="191260"/>
                  </a:lnTo>
                  <a:lnTo>
                    <a:pt x="728130" y="191463"/>
                  </a:lnTo>
                  <a:lnTo>
                    <a:pt x="728904" y="191666"/>
                  </a:lnTo>
                  <a:lnTo>
                    <a:pt x="729678" y="191870"/>
                  </a:lnTo>
                  <a:lnTo>
                    <a:pt x="730452" y="192073"/>
                  </a:lnTo>
                  <a:lnTo>
                    <a:pt x="731225" y="192276"/>
                  </a:lnTo>
                  <a:lnTo>
                    <a:pt x="731999" y="192480"/>
                  </a:lnTo>
                  <a:lnTo>
                    <a:pt x="732773" y="192683"/>
                  </a:lnTo>
                  <a:lnTo>
                    <a:pt x="733547" y="192886"/>
                  </a:lnTo>
                  <a:lnTo>
                    <a:pt x="734320" y="193089"/>
                  </a:lnTo>
                  <a:lnTo>
                    <a:pt x="735094" y="193293"/>
                  </a:lnTo>
                  <a:lnTo>
                    <a:pt x="735868" y="193496"/>
                  </a:lnTo>
                  <a:lnTo>
                    <a:pt x="736642" y="193699"/>
                  </a:lnTo>
                  <a:lnTo>
                    <a:pt x="737416" y="193903"/>
                  </a:lnTo>
                  <a:lnTo>
                    <a:pt x="738189" y="194106"/>
                  </a:lnTo>
                  <a:lnTo>
                    <a:pt x="738963" y="194309"/>
                  </a:lnTo>
                  <a:lnTo>
                    <a:pt x="739737" y="194513"/>
                  </a:lnTo>
                  <a:lnTo>
                    <a:pt x="740511" y="194716"/>
                  </a:lnTo>
                  <a:lnTo>
                    <a:pt x="741284" y="194919"/>
                  </a:lnTo>
                  <a:lnTo>
                    <a:pt x="742058" y="195122"/>
                  </a:lnTo>
                  <a:lnTo>
                    <a:pt x="742832" y="195326"/>
                  </a:lnTo>
                  <a:lnTo>
                    <a:pt x="743606" y="195529"/>
                  </a:lnTo>
                  <a:lnTo>
                    <a:pt x="744380" y="195732"/>
                  </a:lnTo>
                  <a:lnTo>
                    <a:pt x="745153" y="195936"/>
                  </a:lnTo>
                  <a:lnTo>
                    <a:pt x="745927" y="196139"/>
                  </a:lnTo>
                  <a:lnTo>
                    <a:pt x="746701" y="196342"/>
                  </a:lnTo>
                  <a:lnTo>
                    <a:pt x="747475" y="196546"/>
                  </a:lnTo>
                  <a:lnTo>
                    <a:pt x="748249" y="196749"/>
                  </a:lnTo>
                  <a:lnTo>
                    <a:pt x="749022" y="196952"/>
                  </a:lnTo>
                  <a:lnTo>
                    <a:pt x="749796" y="197155"/>
                  </a:lnTo>
                  <a:lnTo>
                    <a:pt x="750570" y="197359"/>
                  </a:lnTo>
                  <a:lnTo>
                    <a:pt x="751344" y="197562"/>
                  </a:lnTo>
                  <a:lnTo>
                    <a:pt x="752117" y="197765"/>
                  </a:lnTo>
                  <a:lnTo>
                    <a:pt x="752891" y="197969"/>
                  </a:lnTo>
                  <a:lnTo>
                    <a:pt x="753665" y="198172"/>
                  </a:lnTo>
                  <a:lnTo>
                    <a:pt x="754439" y="198375"/>
                  </a:lnTo>
                  <a:lnTo>
                    <a:pt x="755213" y="198578"/>
                  </a:lnTo>
                  <a:lnTo>
                    <a:pt x="755986" y="198782"/>
                  </a:lnTo>
                  <a:lnTo>
                    <a:pt x="756760" y="198985"/>
                  </a:lnTo>
                  <a:lnTo>
                    <a:pt x="757534" y="199188"/>
                  </a:lnTo>
                  <a:lnTo>
                    <a:pt x="758308" y="199391"/>
                  </a:lnTo>
                  <a:lnTo>
                    <a:pt x="759082" y="199595"/>
                  </a:lnTo>
                  <a:lnTo>
                    <a:pt x="759855" y="199798"/>
                  </a:lnTo>
                  <a:lnTo>
                    <a:pt x="760629" y="200001"/>
                  </a:lnTo>
                  <a:lnTo>
                    <a:pt x="761403" y="200205"/>
                  </a:lnTo>
                  <a:lnTo>
                    <a:pt x="762177" y="200408"/>
                  </a:lnTo>
                  <a:lnTo>
                    <a:pt x="762951" y="200611"/>
                  </a:lnTo>
                  <a:lnTo>
                    <a:pt x="763724" y="200814"/>
                  </a:lnTo>
                  <a:lnTo>
                    <a:pt x="764498" y="201018"/>
                  </a:lnTo>
                  <a:lnTo>
                    <a:pt x="765272" y="201221"/>
                  </a:lnTo>
                  <a:lnTo>
                    <a:pt x="766046" y="201424"/>
                  </a:lnTo>
                  <a:lnTo>
                    <a:pt x="766819" y="201627"/>
                  </a:lnTo>
                  <a:lnTo>
                    <a:pt x="767593" y="201831"/>
                  </a:lnTo>
                  <a:lnTo>
                    <a:pt x="768367" y="202034"/>
                  </a:lnTo>
                  <a:lnTo>
                    <a:pt x="769141" y="202237"/>
                  </a:lnTo>
                  <a:lnTo>
                    <a:pt x="769914" y="202440"/>
                  </a:lnTo>
                  <a:lnTo>
                    <a:pt x="770688" y="202644"/>
                  </a:lnTo>
                  <a:lnTo>
                    <a:pt x="771462" y="202847"/>
                  </a:lnTo>
                  <a:lnTo>
                    <a:pt x="772236" y="203050"/>
                  </a:lnTo>
                  <a:lnTo>
                    <a:pt x="773010" y="203253"/>
                  </a:lnTo>
                  <a:lnTo>
                    <a:pt x="773783" y="203457"/>
                  </a:lnTo>
                  <a:lnTo>
                    <a:pt x="774557" y="203660"/>
                  </a:lnTo>
                  <a:lnTo>
                    <a:pt x="775331" y="203863"/>
                  </a:lnTo>
                  <a:lnTo>
                    <a:pt x="776105" y="204066"/>
                  </a:lnTo>
                  <a:lnTo>
                    <a:pt x="776879" y="204270"/>
                  </a:lnTo>
                  <a:lnTo>
                    <a:pt x="777652" y="204473"/>
                  </a:lnTo>
                  <a:lnTo>
                    <a:pt x="778426" y="204676"/>
                  </a:lnTo>
                  <a:lnTo>
                    <a:pt x="779200" y="204879"/>
                  </a:lnTo>
                  <a:lnTo>
                    <a:pt x="779974" y="205082"/>
                  </a:lnTo>
                  <a:lnTo>
                    <a:pt x="780747" y="205286"/>
                  </a:lnTo>
                  <a:lnTo>
                    <a:pt x="781521" y="205489"/>
                  </a:lnTo>
                  <a:lnTo>
                    <a:pt x="782295" y="205692"/>
                  </a:lnTo>
                  <a:lnTo>
                    <a:pt x="783069" y="205895"/>
                  </a:lnTo>
                  <a:lnTo>
                    <a:pt x="783843" y="206099"/>
                  </a:lnTo>
                  <a:lnTo>
                    <a:pt x="784616" y="206302"/>
                  </a:lnTo>
                  <a:lnTo>
                    <a:pt x="785390" y="206505"/>
                  </a:lnTo>
                  <a:lnTo>
                    <a:pt x="786164" y="206708"/>
                  </a:lnTo>
                  <a:lnTo>
                    <a:pt x="786938" y="206911"/>
                  </a:lnTo>
                  <a:lnTo>
                    <a:pt x="787712" y="207115"/>
                  </a:lnTo>
                  <a:lnTo>
                    <a:pt x="788485" y="207318"/>
                  </a:lnTo>
                  <a:lnTo>
                    <a:pt x="789259" y="207521"/>
                  </a:lnTo>
                  <a:lnTo>
                    <a:pt x="790033" y="207724"/>
                  </a:lnTo>
                  <a:lnTo>
                    <a:pt x="790807" y="207928"/>
                  </a:lnTo>
                  <a:lnTo>
                    <a:pt x="791580" y="208131"/>
                  </a:lnTo>
                  <a:lnTo>
                    <a:pt x="792354" y="208334"/>
                  </a:lnTo>
                  <a:lnTo>
                    <a:pt x="793128" y="208537"/>
                  </a:lnTo>
                  <a:lnTo>
                    <a:pt x="793902" y="208740"/>
                  </a:lnTo>
                  <a:lnTo>
                    <a:pt x="794676" y="208944"/>
                  </a:lnTo>
                  <a:lnTo>
                    <a:pt x="795449" y="209147"/>
                  </a:lnTo>
                  <a:lnTo>
                    <a:pt x="796223" y="209350"/>
                  </a:lnTo>
                  <a:lnTo>
                    <a:pt x="796997" y="209553"/>
                  </a:lnTo>
                  <a:lnTo>
                    <a:pt x="797771" y="209756"/>
                  </a:lnTo>
                  <a:lnTo>
                    <a:pt x="798545" y="209960"/>
                  </a:lnTo>
                  <a:lnTo>
                    <a:pt x="799318" y="210163"/>
                  </a:lnTo>
                  <a:lnTo>
                    <a:pt x="800092" y="210366"/>
                  </a:lnTo>
                  <a:lnTo>
                    <a:pt x="800866" y="210569"/>
                  </a:lnTo>
                  <a:lnTo>
                    <a:pt x="801640" y="210772"/>
                  </a:lnTo>
                  <a:lnTo>
                    <a:pt x="802413" y="210975"/>
                  </a:lnTo>
                  <a:lnTo>
                    <a:pt x="803187" y="211179"/>
                  </a:lnTo>
                  <a:lnTo>
                    <a:pt x="803961" y="211382"/>
                  </a:lnTo>
                  <a:lnTo>
                    <a:pt x="804735" y="211585"/>
                  </a:lnTo>
                  <a:lnTo>
                    <a:pt x="805509" y="211788"/>
                  </a:lnTo>
                  <a:lnTo>
                    <a:pt x="806282" y="211991"/>
                  </a:lnTo>
                  <a:lnTo>
                    <a:pt x="807056" y="212195"/>
                  </a:lnTo>
                  <a:lnTo>
                    <a:pt x="807830" y="212398"/>
                  </a:lnTo>
                  <a:lnTo>
                    <a:pt x="808604" y="212601"/>
                  </a:lnTo>
                  <a:lnTo>
                    <a:pt x="809378" y="212804"/>
                  </a:lnTo>
                  <a:lnTo>
                    <a:pt x="810151" y="213007"/>
                  </a:lnTo>
                  <a:lnTo>
                    <a:pt x="810925" y="213210"/>
                  </a:lnTo>
                  <a:lnTo>
                    <a:pt x="811699" y="213414"/>
                  </a:lnTo>
                  <a:lnTo>
                    <a:pt x="812473" y="213617"/>
                  </a:lnTo>
                  <a:lnTo>
                    <a:pt x="813246" y="213820"/>
                  </a:lnTo>
                  <a:lnTo>
                    <a:pt x="814020" y="214023"/>
                  </a:lnTo>
                  <a:lnTo>
                    <a:pt x="814794" y="214226"/>
                  </a:lnTo>
                  <a:lnTo>
                    <a:pt x="815568" y="214429"/>
                  </a:lnTo>
                  <a:lnTo>
                    <a:pt x="816342" y="214632"/>
                  </a:lnTo>
                  <a:lnTo>
                    <a:pt x="817115" y="214836"/>
                  </a:lnTo>
                  <a:lnTo>
                    <a:pt x="817889" y="215039"/>
                  </a:lnTo>
                  <a:lnTo>
                    <a:pt x="818663" y="215242"/>
                  </a:lnTo>
                  <a:lnTo>
                    <a:pt x="819437" y="215445"/>
                  </a:lnTo>
                  <a:lnTo>
                    <a:pt x="820211" y="215648"/>
                  </a:lnTo>
                  <a:lnTo>
                    <a:pt x="820984" y="215851"/>
                  </a:lnTo>
                  <a:lnTo>
                    <a:pt x="821758" y="216054"/>
                  </a:lnTo>
                  <a:lnTo>
                    <a:pt x="822532" y="216258"/>
                  </a:lnTo>
                  <a:lnTo>
                    <a:pt x="823306" y="216461"/>
                  </a:lnTo>
                  <a:lnTo>
                    <a:pt x="824079" y="216664"/>
                  </a:lnTo>
                  <a:lnTo>
                    <a:pt x="824853" y="216867"/>
                  </a:lnTo>
                  <a:lnTo>
                    <a:pt x="825627" y="217070"/>
                  </a:lnTo>
                  <a:lnTo>
                    <a:pt x="826401" y="217273"/>
                  </a:lnTo>
                  <a:lnTo>
                    <a:pt x="827174" y="217476"/>
                  </a:lnTo>
                  <a:lnTo>
                    <a:pt x="827948" y="217679"/>
                  </a:lnTo>
                  <a:lnTo>
                    <a:pt x="828722" y="217882"/>
                  </a:lnTo>
                  <a:lnTo>
                    <a:pt x="829496" y="218086"/>
                  </a:lnTo>
                  <a:lnTo>
                    <a:pt x="830270" y="218289"/>
                  </a:lnTo>
                  <a:lnTo>
                    <a:pt x="831043" y="218492"/>
                  </a:lnTo>
                  <a:lnTo>
                    <a:pt x="831817" y="218695"/>
                  </a:lnTo>
                  <a:lnTo>
                    <a:pt x="832591" y="218898"/>
                  </a:lnTo>
                  <a:lnTo>
                    <a:pt x="833365" y="219101"/>
                  </a:lnTo>
                  <a:lnTo>
                    <a:pt x="834139" y="219304"/>
                  </a:lnTo>
                  <a:lnTo>
                    <a:pt x="834912" y="219507"/>
                  </a:lnTo>
                  <a:lnTo>
                    <a:pt x="835686" y="219710"/>
                  </a:lnTo>
                  <a:lnTo>
                    <a:pt x="836460" y="219913"/>
                  </a:lnTo>
                  <a:lnTo>
                    <a:pt x="837234" y="220117"/>
                  </a:lnTo>
                  <a:lnTo>
                    <a:pt x="838008" y="220320"/>
                  </a:lnTo>
                  <a:lnTo>
                    <a:pt x="838781" y="220523"/>
                  </a:lnTo>
                  <a:lnTo>
                    <a:pt x="839555" y="220726"/>
                  </a:lnTo>
                  <a:lnTo>
                    <a:pt x="840329" y="220929"/>
                  </a:lnTo>
                  <a:lnTo>
                    <a:pt x="841103" y="221132"/>
                  </a:lnTo>
                  <a:lnTo>
                    <a:pt x="841876" y="221335"/>
                  </a:lnTo>
                  <a:lnTo>
                    <a:pt x="842650" y="221538"/>
                  </a:lnTo>
                  <a:lnTo>
                    <a:pt x="843424" y="221741"/>
                  </a:lnTo>
                  <a:lnTo>
                    <a:pt x="844198" y="221944"/>
                  </a:lnTo>
                  <a:lnTo>
                    <a:pt x="844972" y="222147"/>
                  </a:lnTo>
                  <a:lnTo>
                    <a:pt x="845745" y="222350"/>
                  </a:lnTo>
                  <a:lnTo>
                    <a:pt x="846519" y="222553"/>
                  </a:lnTo>
                  <a:lnTo>
                    <a:pt x="847293" y="222756"/>
                  </a:lnTo>
                  <a:lnTo>
                    <a:pt x="848067" y="222959"/>
                  </a:lnTo>
                  <a:lnTo>
                    <a:pt x="848841" y="223163"/>
                  </a:lnTo>
                  <a:lnTo>
                    <a:pt x="849614" y="223366"/>
                  </a:lnTo>
                  <a:lnTo>
                    <a:pt x="850388" y="223569"/>
                  </a:lnTo>
                  <a:lnTo>
                    <a:pt x="851162" y="223772"/>
                  </a:lnTo>
                  <a:lnTo>
                    <a:pt x="851936" y="223975"/>
                  </a:lnTo>
                  <a:lnTo>
                    <a:pt x="852709" y="224178"/>
                  </a:lnTo>
                  <a:lnTo>
                    <a:pt x="853483" y="224381"/>
                  </a:lnTo>
                  <a:lnTo>
                    <a:pt x="854257" y="224584"/>
                  </a:lnTo>
                  <a:lnTo>
                    <a:pt x="855031" y="224787"/>
                  </a:lnTo>
                  <a:lnTo>
                    <a:pt x="855804" y="224990"/>
                  </a:lnTo>
                  <a:lnTo>
                    <a:pt x="856578" y="225193"/>
                  </a:lnTo>
                  <a:lnTo>
                    <a:pt x="857352" y="225396"/>
                  </a:lnTo>
                  <a:lnTo>
                    <a:pt x="858126" y="225599"/>
                  </a:lnTo>
                  <a:lnTo>
                    <a:pt x="858900" y="225802"/>
                  </a:lnTo>
                  <a:lnTo>
                    <a:pt x="859673" y="226005"/>
                  </a:lnTo>
                  <a:lnTo>
                    <a:pt x="860447" y="226208"/>
                  </a:lnTo>
                  <a:lnTo>
                    <a:pt x="861221" y="226411"/>
                  </a:lnTo>
                  <a:lnTo>
                    <a:pt x="861995" y="226614"/>
                  </a:lnTo>
                  <a:lnTo>
                    <a:pt x="862769" y="226817"/>
                  </a:lnTo>
                  <a:lnTo>
                    <a:pt x="863542" y="227020"/>
                  </a:lnTo>
                  <a:lnTo>
                    <a:pt x="864316" y="227223"/>
                  </a:lnTo>
                  <a:lnTo>
                    <a:pt x="865090" y="227426"/>
                  </a:lnTo>
                  <a:lnTo>
                    <a:pt x="865864" y="227629"/>
                  </a:lnTo>
                  <a:lnTo>
                    <a:pt x="866637" y="227832"/>
                  </a:lnTo>
                  <a:lnTo>
                    <a:pt x="867411" y="228035"/>
                  </a:lnTo>
                  <a:lnTo>
                    <a:pt x="868185" y="228238"/>
                  </a:lnTo>
                  <a:lnTo>
                    <a:pt x="868959" y="228441"/>
                  </a:lnTo>
                  <a:lnTo>
                    <a:pt x="869733" y="228644"/>
                  </a:lnTo>
                  <a:lnTo>
                    <a:pt x="870506" y="228847"/>
                  </a:lnTo>
                  <a:lnTo>
                    <a:pt x="871280" y="229050"/>
                  </a:lnTo>
                  <a:lnTo>
                    <a:pt x="872054" y="229253"/>
                  </a:lnTo>
                  <a:lnTo>
                    <a:pt x="872828" y="229456"/>
                  </a:lnTo>
                  <a:lnTo>
                    <a:pt x="873602" y="229659"/>
                  </a:lnTo>
                  <a:lnTo>
                    <a:pt x="874375" y="229862"/>
                  </a:lnTo>
                  <a:lnTo>
                    <a:pt x="875149" y="230065"/>
                  </a:lnTo>
                  <a:lnTo>
                    <a:pt x="875923" y="230267"/>
                  </a:lnTo>
                  <a:lnTo>
                    <a:pt x="876697" y="230470"/>
                  </a:lnTo>
                  <a:lnTo>
                    <a:pt x="877471" y="230673"/>
                  </a:lnTo>
                  <a:lnTo>
                    <a:pt x="878244" y="230876"/>
                  </a:lnTo>
                  <a:lnTo>
                    <a:pt x="879018" y="231079"/>
                  </a:lnTo>
                  <a:lnTo>
                    <a:pt x="879792" y="231282"/>
                  </a:lnTo>
                  <a:lnTo>
                    <a:pt x="880566" y="231485"/>
                  </a:lnTo>
                  <a:lnTo>
                    <a:pt x="881339" y="231688"/>
                  </a:lnTo>
                  <a:lnTo>
                    <a:pt x="882113" y="231891"/>
                  </a:lnTo>
                  <a:lnTo>
                    <a:pt x="882887" y="232094"/>
                  </a:lnTo>
                  <a:lnTo>
                    <a:pt x="883661" y="232297"/>
                  </a:lnTo>
                  <a:lnTo>
                    <a:pt x="884435" y="232500"/>
                  </a:lnTo>
                  <a:lnTo>
                    <a:pt x="885208" y="232703"/>
                  </a:lnTo>
                  <a:lnTo>
                    <a:pt x="885982" y="232905"/>
                  </a:lnTo>
                  <a:lnTo>
                    <a:pt x="886756" y="233108"/>
                  </a:lnTo>
                  <a:lnTo>
                    <a:pt x="887530" y="233311"/>
                  </a:lnTo>
                  <a:lnTo>
                    <a:pt x="888303" y="233514"/>
                  </a:lnTo>
                  <a:lnTo>
                    <a:pt x="889077" y="233717"/>
                  </a:lnTo>
                  <a:lnTo>
                    <a:pt x="889851" y="233920"/>
                  </a:lnTo>
                  <a:lnTo>
                    <a:pt x="890625" y="234123"/>
                  </a:lnTo>
                  <a:lnTo>
                    <a:pt x="891399" y="234326"/>
                  </a:lnTo>
                  <a:lnTo>
                    <a:pt x="892172" y="234529"/>
                  </a:lnTo>
                  <a:lnTo>
                    <a:pt x="892946" y="234731"/>
                  </a:lnTo>
                  <a:lnTo>
                    <a:pt x="893720" y="234934"/>
                  </a:lnTo>
                  <a:lnTo>
                    <a:pt x="894494" y="235137"/>
                  </a:lnTo>
                  <a:lnTo>
                    <a:pt x="895268" y="235340"/>
                  </a:lnTo>
                  <a:lnTo>
                    <a:pt x="896041" y="235543"/>
                  </a:lnTo>
                  <a:lnTo>
                    <a:pt x="896815" y="235746"/>
                  </a:lnTo>
                  <a:lnTo>
                    <a:pt x="897589" y="235949"/>
                  </a:lnTo>
                  <a:lnTo>
                    <a:pt x="898363" y="236151"/>
                  </a:lnTo>
                  <a:lnTo>
                    <a:pt x="899136" y="236354"/>
                  </a:lnTo>
                  <a:lnTo>
                    <a:pt x="899910" y="236557"/>
                  </a:lnTo>
                  <a:lnTo>
                    <a:pt x="900684" y="236760"/>
                  </a:lnTo>
                  <a:lnTo>
                    <a:pt x="901458" y="236963"/>
                  </a:lnTo>
                  <a:lnTo>
                    <a:pt x="902232" y="237166"/>
                  </a:lnTo>
                  <a:lnTo>
                    <a:pt x="903005" y="237368"/>
                  </a:lnTo>
                  <a:lnTo>
                    <a:pt x="903779" y="237571"/>
                  </a:lnTo>
                  <a:lnTo>
                    <a:pt x="904553" y="237774"/>
                  </a:lnTo>
                  <a:lnTo>
                    <a:pt x="905327" y="237977"/>
                  </a:lnTo>
                  <a:lnTo>
                    <a:pt x="906101" y="238180"/>
                  </a:lnTo>
                  <a:lnTo>
                    <a:pt x="906874" y="238382"/>
                  </a:lnTo>
                  <a:lnTo>
                    <a:pt x="907648" y="238585"/>
                  </a:lnTo>
                  <a:lnTo>
                    <a:pt x="908422" y="238788"/>
                  </a:lnTo>
                  <a:lnTo>
                    <a:pt x="909196" y="238991"/>
                  </a:lnTo>
                  <a:lnTo>
                    <a:pt x="909969" y="239194"/>
                  </a:lnTo>
                  <a:lnTo>
                    <a:pt x="910743" y="239396"/>
                  </a:lnTo>
                  <a:lnTo>
                    <a:pt x="911517" y="239599"/>
                  </a:lnTo>
                  <a:lnTo>
                    <a:pt x="912291" y="239802"/>
                  </a:lnTo>
                  <a:lnTo>
                    <a:pt x="913065" y="240005"/>
                  </a:lnTo>
                  <a:lnTo>
                    <a:pt x="913838" y="240207"/>
                  </a:lnTo>
                  <a:lnTo>
                    <a:pt x="914612" y="240410"/>
                  </a:lnTo>
                  <a:lnTo>
                    <a:pt x="915386" y="240613"/>
                  </a:lnTo>
                  <a:lnTo>
                    <a:pt x="916160" y="240816"/>
                  </a:lnTo>
                  <a:lnTo>
                    <a:pt x="916933" y="241019"/>
                  </a:lnTo>
                  <a:lnTo>
                    <a:pt x="917707" y="241221"/>
                  </a:lnTo>
                  <a:lnTo>
                    <a:pt x="918481" y="241424"/>
                  </a:lnTo>
                  <a:lnTo>
                    <a:pt x="919255" y="241627"/>
                  </a:lnTo>
                  <a:lnTo>
                    <a:pt x="920029" y="241829"/>
                  </a:lnTo>
                  <a:lnTo>
                    <a:pt x="920802" y="242032"/>
                  </a:lnTo>
                  <a:lnTo>
                    <a:pt x="921576" y="242235"/>
                  </a:lnTo>
                  <a:lnTo>
                    <a:pt x="922350" y="242438"/>
                  </a:lnTo>
                  <a:lnTo>
                    <a:pt x="923124" y="242640"/>
                  </a:lnTo>
                  <a:lnTo>
                    <a:pt x="923898" y="242843"/>
                  </a:lnTo>
                  <a:lnTo>
                    <a:pt x="924671" y="243046"/>
                  </a:lnTo>
                  <a:lnTo>
                    <a:pt x="925445" y="243248"/>
                  </a:lnTo>
                  <a:lnTo>
                    <a:pt x="926219" y="243451"/>
                  </a:lnTo>
                  <a:lnTo>
                    <a:pt x="926993" y="243654"/>
                  </a:lnTo>
                  <a:lnTo>
                    <a:pt x="927766" y="243856"/>
                  </a:lnTo>
                  <a:lnTo>
                    <a:pt x="928540" y="244059"/>
                  </a:lnTo>
                  <a:lnTo>
                    <a:pt x="929314" y="244262"/>
                  </a:lnTo>
                  <a:lnTo>
                    <a:pt x="930088" y="244465"/>
                  </a:lnTo>
                  <a:lnTo>
                    <a:pt x="930862" y="244667"/>
                  </a:lnTo>
                  <a:lnTo>
                    <a:pt x="931635" y="244870"/>
                  </a:lnTo>
                  <a:lnTo>
                    <a:pt x="932409" y="245072"/>
                  </a:lnTo>
                  <a:lnTo>
                    <a:pt x="933183" y="245275"/>
                  </a:lnTo>
                  <a:lnTo>
                    <a:pt x="933957" y="245478"/>
                  </a:lnTo>
                  <a:lnTo>
                    <a:pt x="934731" y="245680"/>
                  </a:lnTo>
                  <a:lnTo>
                    <a:pt x="935504" y="245883"/>
                  </a:lnTo>
                  <a:lnTo>
                    <a:pt x="936278" y="246086"/>
                  </a:lnTo>
                  <a:lnTo>
                    <a:pt x="937052" y="246288"/>
                  </a:lnTo>
                  <a:lnTo>
                    <a:pt x="937826" y="246491"/>
                  </a:lnTo>
                  <a:lnTo>
                    <a:pt x="938599" y="246693"/>
                  </a:lnTo>
                  <a:lnTo>
                    <a:pt x="939373" y="246896"/>
                  </a:lnTo>
                  <a:lnTo>
                    <a:pt x="940147" y="247099"/>
                  </a:lnTo>
                  <a:lnTo>
                    <a:pt x="940921" y="247301"/>
                  </a:lnTo>
                  <a:lnTo>
                    <a:pt x="941694" y="247504"/>
                  </a:lnTo>
                  <a:lnTo>
                    <a:pt x="942468" y="247706"/>
                  </a:lnTo>
                  <a:lnTo>
                    <a:pt x="943242" y="247909"/>
                  </a:lnTo>
                  <a:lnTo>
                    <a:pt x="944016" y="248112"/>
                  </a:lnTo>
                  <a:lnTo>
                    <a:pt x="944790" y="248314"/>
                  </a:lnTo>
                  <a:lnTo>
                    <a:pt x="945563" y="248517"/>
                  </a:lnTo>
                  <a:lnTo>
                    <a:pt x="946337" y="248719"/>
                  </a:lnTo>
                  <a:lnTo>
                    <a:pt x="947111" y="248922"/>
                  </a:lnTo>
                  <a:lnTo>
                    <a:pt x="947885" y="249124"/>
                  </a:lnTo>
                  <a:lnTo>
                    <a:pt x="948659" y="249327"/>
                  </a:lnTo>
                  <a:lnTo>
                    <a:pt x="949432" y="249530"/>
                  </a:lnTo>
                  <a:lnTo>
                    <a:pt x="950206" y="249732"/>
                  </a:lnTo>
                  <a:lnTo>
                    <a:pt x="950980" y="249935"/>
                  </a:lnTo>
                  <a:lnTo>
                    <a:pt x="951754" y="250137"/>
                  </a:lnTo>
                  <a:lnTo>
                    <a:pt x="952528" y="250340"/>
                  </a:lnTo>
                  <a:lnTo>
                    <a:pt x="953301" y="250542"/>
                  </a:lnTo>
                  <a:lnTo>
                    <a:pt x="954075" y="250745"/>
                  </a:lnTo>
                  <a:lnTo>
                    <a:pt x="954849" y="250947"/>
                  </a:lnTo>
                  <a:lnTo>
                    <a:pt x="955623" y="251150"/>
                  </a:lnTo>
                  <a:lnTo>
                    <a:pt x="956396" y="251352"/>
                  </a:lnTo>
                  <a:lnTo>
                    <a:pt x="957170" y="251555"/>
                  </a:lnTo>
                  <a:lnTo>
                    <a:pt x="957944" y="251757"/>
                  </a:lnTo>
                  <a:lnTo>
                    <a:pt x="958718" y="251960"/>
                  </a:lnTo>
                  <a:lnTo>
                    <a:pt x="959492" y="252162"/>
                  </a:lnTo>
                  <a:lnTo>
                    <a:pt x="960265" y="252364"/>
                  </a:lnTo>
                  <a:lnTo>
                    <a:pt x="961039" y="252567"/>
                  </a:lnTo>
                  <a:lnTo>
                    <a:pt x="964908" y="253579"/>
                  </a:lnTo>
                  <a:lnTo>
                    <a:pt x="965682" y="253781"/>
                  </a:lnTo>
                  <a:lnTo>
                    <a:pt x="966456" y="253984"/>
                  </a:lnTo>
                  <a:lnTo>
                    <a:pt x="967229" y="254186"/>
                  </a:lnTo>
                  <a:lnTo>
                    <a:pt x="968003" y="254389"/>
                  </a:lnTo>
                  <a:lnTo>
                    <a:pt x="968777" y="254591"/>
                  </a:lnTo>
                  <a:lnTo>
                    <a:pt x="969551" y="254793"/>
                  </a:lnTo>
                  <a:lnTo>
                    <a:pt x="970325" y="254996"/>
                  </a:lnTo>
                  <a:lnTo>
                    <a:pt x="971098" y="255198"/>
                  </a:lnTo>
                  <a:lnTo>
                    <a:pt x="971872" y="255401"/>
                  </a:lnTo>
                  <a:lnTo>
                    <a:pt x="972646" y="255603"/>
                  </a:lnTo>
                  <a:lnTo>
                    <a:pt x="973420" y="255805"/>
                  </a:lnTo>
                  <a:lnTo>
                    <a:pt x="974193" y="256008"/>
                  </a:lnTo>
                  <a:lnTo>
                    <a:pt x="974967" y="256210"/>
                  </a:lnTo>
                  <a:lnTo>
                    <a:pt x="975741" y="256412"/>
                  </a:lnTo>
                  <a:lnTo>
                    <a:pt x="976515" y="256615"/>
                  </a:lnTo>
                  <a:lnTo>
                    <a:pt x="977289" y="256817"/>
                  </a:lnTo>
                  <a:lnTo>
                    <a:pt x="978062" y="257019"/>
                  </a:lnTo>
                  <a:lnTo>
                    <a:pt x="978836" y="257221"/>
                  </a:lnTo>
                  <a:lnTo>
                    <a:pt x="979610" y="257424"/>
                  </a:lnTo>
                  <a:lnTo>
                    <a:pt x="980384" y="257626"/>
                  </a:lnTo>
                  <a:lnTo>
                    <a:pt x="981158" y="257828"/>
                  </a:lnTo>
                  <a:lnTo>
                    <a:pt x="981931" y="258031"/>
                  </a:lnTo>
                  <a:lnTo>
                    <a:pt x="982705" y="258233"/>
                  </a:lnTo>
                  <a:lnTo>
                    <a:pt x="983479" y="258435"/>
                  </a:lnTo>
                  <a:lnTo>
                    <a:pt x="984253" y="258637"/>
                  </a:lnTo>
                  <a:lnTo>
                    <a:pt x="985026" y="258840"/>
                  </a:lnTo>
                  <a:lnTo>
                    <a:pt x="985800" y="259042"/>
                  </a:lnTo>
                  <a:lnTo>
                    <a:pt x="986574" y="259244"/>
                  </a:lnTo>
                  <a:lnTo>
                    <a:pt x="987348" y="259446"/>
                  </a:lnTo>
                  <a:lnTo>
                    <a:pt x="988122" y="259648"/>
                  </a:lnTo>
                  <a:lnTo>
                    <a:pt x="988895" y="259851"/>
                  </a:lnTo>
                  <a:lnTo>
                    <a:pt x="989669" y="260053"/>
                  </a:lnTo>
                  <a:lnTo>
                    <a:pt x="990443" y="260255"/>
                  </a:lnTo>
                  <a:lnTo>
                    <a:pt x="991217" y="260457"/>
                  </a:lnTo>
                  <a:lnTo>
                    <a:pt x="991991" y="260659"/>
                  </a:lnTo>
                  <a:lnTo>
                    <a:pt x="992764" y="260862"/>
                  </a:lnTo>
                  <a:lnTo>
                    <a:pt x="993538" y="261064"/>
                  </a:lnTo>
                  <a:lnTo>
                    <a:pt x="994312" y="261266"/>
                  </a:lnTo>
                  <a:lnTo>
                    <a:pt x="995086" y="261468"/>
                  </a:lnTo>
                  <a:lnTo>
                    <a:pt x="995859" y="261670"/>
                  </a:lnTo>
                  <a:lnTo>
                    <a:pt x="996633" y="261872"/>
                  </a:lnTo>
                  <a:lnTo>
                    <a:pt x="997407" y="262074"/>
                  </a:lnTo>
                  <a:lnTo>
                    <a:pt x="998181" y="262277"/>
                  </a:lnTo>
                  <a:lnTo>
                    <a:pt x="998955" y="262479"/>
                  </a:lnTo>
                  <a:lnTo>
                    <a:pt x="999728" y="262681"/>
                  </a:lnTo>
                  <a:lnTo>
                    <a:pt x="1000502" y="262883"/>
                  </a:lnTo>
                  <a:lnTo>
                    <a:pt x="1001276" y="263085"/>
                  </a:lnTo>
                  <a:lnTo>
                    <a:pt x="1002050" y="263287"/>
                  </a:lnTo>
                  <a:lnTo>
                    <a:pt x="1002823" y="263489"/>
                  </a:lnTo>
                  <a:lnTo>
                    <a:pt x="1003597" y="263691"/>
                  </a:lnTo>
                  <a:lnTo>
                    <a:pt x="1004371" y="263893"/>
                  </a:lnTo>
                  <a:lnTo>
                    <a:pt x="1005145" y="264095"/>
                  </a:lnTo>
                  <a:lnTo>
                    <a:pt x="1005919" y="264297"/>
                  </a:lnTo>
                  <a:lnTo>
                    <a:pt x="1006693" y="264499"/>
                  </a:lnTo>
                  <a:lnTo>
                    <a:pt x="1007466" y="264701"/>
                  </a:lnTo>
                  <a:lnTo>
                    <a:pt x="1008240" y="264903"/>
                  </a:lnTo>
                  <a:lnTo>
                    <a:pt x="1009014" y="265105"/>
                  </a:lnTo>
                  <a:lnTo>
                    <a:pt x="1009788" y="265307"/>
                  </a:lnTo>
                  <a:lnTo>
                    <a:pt x="1010561" y="265509"/>
                  </a:lnTo>
                  <a:lnTo>
                    <a:pt x="1011335" y="265711"/>
                  </a:lnTo>
                  <a:lnTo>
                    <a:pt x="1012109" y="265913"/>
                  </a:lnTo>
                  <a:lnTo>
                    <a:pt x="1012883" y="266115"/>
                  </a:lnTo>
                  <a:lnTo>
                    <a:pt x="1013657" y="266317"/>
                  </a:lnTo>
                  <a:lnTo>
                    <a:pt x="1014430" y="266519"/>
                  </a:lnTo>
                  <a:lnTo>
                    <a:pt x="1015204" y="266721"/>
                  </a:lnTo>
                  <a:lnTo>
                    <a:pt x="1015978" y="266923"/>
                  </a:lnTo>
                  <a:lnTo>
                    <a:pt x="1016752" y="267125"/>
                  </a:lnTo>
                  <a:lnTo>
                    <a:pt x="1017525" y="267327"/>
                  </a:lnTo>
                  <a:lnTo>
                    <a:pt x="1018299" y="267528"/>
                  </a:lnTo>
                  <a:lnTo>
                    <a:pt x="1019073" y="267730"/>
                  </a:lnTo>
                  <a:lnTo>
                    <a:pt x="1019847" y="267932"/>
                  </a:lnTo>
                  <a:lnTo>
                    <a:pt x="1020621" y="268134"/>
                  </a:lnTo>
                  <a:lnTo>
                    <a:pt x="1021394" y="268336"/>
                  </a:lnTo>
                  <a:lnTo>
                    <a:pt x="1022168" y="268538"/>
                  </a:lnTo>
                  <a:lnTo>
                    <a:pt x="1022942" y="268740"/>
                  </a:lnTo>
                  <a:lnTo>
                    <a:pt x="1023716" y="268941"/>
                  </a:lnTo>
                  <a:lnTo>
                    <a:pt x="1024489" y="269143"/>
                  </a:lnTo>
                  <a:lnTo>
                    <a:pt x="1025263" y="269345"/>
                  </a:lnTo>
                  <a:lnTo>
                    <a:pt x="1026037" y="269547"/>
                  </a:lnTo>
                  <a:lnTo>
                    <a:pt x="1026811" y="269749"/>
                  </a:lnTo>
                  <a:lnTo>
                    <a:pt x="1027585" y="269950"/>
                  </a:lnTo>
                  <a:lnTo>
                    <a:pt x="1028358" y="270152"/>
                  </a:lnTo>
                  <a:lnTo>
                    <a:pt x="1029132" y="270354"/>
                  </a:lnTo>
                  <a:lnTo>
                    <a:pt x="1029906" y="270555"/>
                  </a:lnTo>
                  <a:lnTo>
                    <a:pt x="1030680" y="270757"/>
                  </a:lnTo>
                  <a:lnTo>
                    <a:pt x="1031453" y="270959"/>
                  </a:lnTo>
                  <a:lnTo>
                    <a:pt x="1032227" y="271161"/>
                  </a:lnTo>
                  <a:lnTo>
                    <a:pt x="1033001" y="271362"/>
                  </a:lnTo>
                  <a:lnTo>
                    <a:pt x="1033775" y="271564"/>
                  </a:lnTo>
                  <a:lnTo>
                    <a:pt x="1034549" y="271766"/>
                  </a:lnTo>
                  <a:lnTo>
                    <a:pt x="1035322" y="271967"/>
                  </a:lnTo>
                  <a:lnTo>
                    <a:pt x="1036096" y="272169"/>
                  </a:lnTo>
                  <a:lnTo>
                    <a:pt x="1036870" y="272371"/>
                  </a:lnTo>
                  <a:lnTo>
                    <a:pt x="1037644" y="272572"/>
                  </a:lnTo>
                  <a:lnTo>
                    <a:pt x="1038418" y="272774"/>
                  </a:lnTo>
                  <a:lnTo>
                    <a:pt x="1039191" y="272975"/>
                  </a:lnTo>
                  <a:lnTo>
                    <a:pt x="1039965" y="273177"/>
                  </a:lnTo>
                  <a:lnTo>
                    <a:pt x="1040739" y="273379"/>
                  </a:lnTo>
                  <a:lnTo>
                    <a:pt x="1041513" y="273580"/>
                  </a:lnTo>
                  <a:lnTo>
                    <a:pt x="1042286" y="273782"/>
                  </a:lnTo>
                  <a:lnTo>
                    <a:pt x="1043060" y="273983"/>
                  </a:lnTo>
                  <a:lnTo>
                    <a:pt x="1043834" y="274185"/>
                  </a:lnTo>
                  <a:lnTo>
                    <a:pt x="1044608" y="274386"/>
                  </a:lnTo>
                  <a:lnTo>
                    <a:pt x="1045382" y="274588"/>
                  </a:lnTo>
                  <a:lnTo>
                    <a:pt x="1046155" y="274789"/>
                  </a:lnTo>
                  <a:lnTo>
                    <a:pt x="1046929" y="274991"/>
                  </a:lnTo>
                  <a:lnTo>
                    <a:pt x="1047703" y="275192"/>
                  </a:lnTo>
                  <a:lnTo>
                    <a:pt x="1048477" y="275394"/>
                  </a:lnTo>
                  <a:lnTo>
                    <a:pt x="1049250" y="275595"/>
                  </a:lnTo>
                  <a:lnTo>
                    <a:pt x="1050024" y="275797"/>
                  </a:lnTo>
                  <a:lnTo>
                    <a:pt x="1050798" y="275998"/>
                  </a:lnTo>
                  <a:lnTo>
                    <a:pt x="1051572" y="276200"/>
                  </a:lnTo>
                  <a:lnTo>
                    <a:pt x="1052346" y="276401"/>
                  </a:lnTo>
                  <a:lnTo>
                    <a:pt x="1053119" y="276602"/>
                  </a:lnTo>
                  <a:lnTo>
                    <a:pt x="1053893" y="276804"/>
                  </a:lnTo>
                  <a:lnTo>
                    <a:pt x="1054667" y="277005"/>
                  </a:lnTo>
                  <a:lnTo>
                    <a:pt x="1055441" y="277207"/>
                  </a:lnTo>
                  <a:lnTo>
                    <a:pt x="1056214" y="277408"/>
                  </a:lnTo>
                  <a:lnTo>
                    <a:pt x="1056988" y="277609"/>
                  </a:lnTo>
                  <a:lnTo>
                    <a:pt x="1057762" y="277811"/>
                  </a:lnTo>
                  <a:lnTo>
                    <a:pt x="1058536" y="278012"/>
                  </a:lnTo>
                  <a:lnTo>
                    <a:pt x="1059310" y="278213"/>
                  </a:lnTo>
                  <a:lnTo>
                    <a:pt x="1060084" y="278414"/>
                  </a:lnTo>
                  <a:lnTo>
                    <a:pt x="1060857" y="278616"/>
                  </a:lnTo>
                  <a:lnTo>
                    <a:pt x="1061631" y="278817"/>
                  </a:lnTo>
                  <a:lnTo>
                    <a:pt x="1062405" y="279018"/>
                  </a:lnTo>
                  <a:lnTo>
                    <a:pt x="1063179" y="279219"/>
                  </a:lnTo>
                  <a:lnTo>
                    <a:pt x="1063952" y="279421"/>
                  </a:lnTo>
                  <a:lnTo>
                    <a:pt x="1064726" y="279622"/>
                  </a:lnTo>
                  <a:lnTo>
                    <a:pt x="1065500" y="279823"/>
                  </a:lnTo>
                  <a:lnTo>
                    <a:pt x="1066274" y="280024"/>
                  </a:lnTo>
                  <a:lnTo>
                    <a:pt x="1067048" y="280225"/>
                  </a:lnTo>
                  <a:lnTo>
                    <a:pt x="1067821" y="280427"/>
                  </a:lnTo>
                  <a:lnTo>
                    <a:pt x="1068595" y="280628"/>
                  </a:lnTo>
                  <a:lnTo>
                    <a:pt x="1069369" y="280829"/>
                  </a:lnTo>
                  <a:lnTo>
                    <a:pt x="1070143" y="281030"/>
                  </a:lnTo>
                  <a:lnTo>
                    <a:pt x="1070916" y="281231"/>
                  </a:lnTo>
                  <a:lnTo>
                    <a:pt x="1071690" y="281432"/>
                  </a:lnTo>
                  <a:lnTo>
                    <a:pt x="1072464" y="281633"/>
                  </a:lnTo>
                  <a:lnTo>
                    <a:pt x="1073238" y="281834"/>
                  </a:lnTo>
                  <a:lnTo>
                    <a:pt x="1074012" y="282035"/>
                  </a:lnTo>
                  <a:lnTo>
                    <a:pt x="1074785" y="282236"/>
                  </a:lnTo>
                  <a:lnTo>
                    <a:pt x="1075559" y="282437"/>
                  </a:lnTo>
                  <a:lnTo>
                    <a:pt x="1076333" y="282638"/>
                  </a:lnTo>
                  <a:lnTo>
                    <a:pt x="1077107" y="282839"/>
                  </a:lnTo>
                  <a:lnTo>
                    <a:pt x="1077881" y="283040"/>
                  </a:lnTo>
                  <a:lnTo>
                    <a:pt x="1078654" y="283241"/>
                  </a:lnTo>
                  <a:lnTo>
                    <a:pt x="1079428" y="283442"/>
                  </a:lnTo>
                  <a:lnTo>
                    <a:pt x="1080202" y="283643"/>
                  </a:lnTo>
                  <a:lnTo>
                    <a:pt x="1080976" y="283844"/>
                  </a:lnTo>
                  <a:lnTo>
                    <a:pt x="1081749" y="284045"/>
                  </a:lnTo>
                  <a:lnTo>
                    <a:pt x="1082523" y="284246"/>
                  </a:lnTo>
                  <a:lnTo>
                    <a:pt x="1083297" y="284447"/>
                  </a:lnTo>
                  <a:lnTo>
                    <a:pt x="1084071" y="284647"/>
                  </a:lnTo>
                  <a:lnTo>
                    <a:pt x="1084845" y="284848"/>
                  </a:lnTo>
                  <a:lnTo>
                    <a:pt x="1085618" y="285049"/>
                  </a:lnTo>
                  <a:lnTo>
                    <a:pt x="1086392" y="285250"/>
                  </a:lnTo>
                  <a:lnTo>
                    <a:pt x="1087166" y="285451"/>
                  </a:lnTo>
                  <a:lnTo>
                    <a:pt x="1087940" y="285651"/>
                  </a:lnTo>
                  <a:lnTo>
                    <a:pt x="1088713" y="285852"/>
                  </a:lnTo>
                  <a:lnTo>
                    <a:pt x="1089487" y="286053"/>
                  </a:lnTo>
                  <a:lnTo>
                    <a:pt x="1090261" y="286254"/>
                  </a:lnTo>
                  <a:lnTo>
                    <a:pt x="1091035" y="286454"/>
                  </a:lnTo>
                  <a:lnTo>
                    <a:pt x="1091809" y="286655"/>
                  </a:lnTo>
                  <a:lnTo>
                    <a:pt x="1092583" y="286856"/>
                  </a:lnTo>
                  <a:lnTo>
                    <a:pt x="1093356" y="287056"/>
                  </a:lnTo>
                  <a:lnTo>
                    <a:pt x="1094130" y="287257"/>
                  </a:lnTo>
                  <a:lnTo>
                    <a:pt x="1094904" y="287458"/>
                  </a:lnTo>
                  <a:lnTo>
                    <a:pt x="1095678" y="287658"/>
                  </a:lnTo>
                  <a:lnTo>
                    <a:pt x="1096451" y="287859"/>
                  </a:lnTo>
                  <a:lnTo>
                    <a:pt x="1097225" y="288059"/>
                  </a:lnTo>
                  <a:lnTo>
                    <a:pt x="1097999" y="288260"/>
                  </a:lnTo>
                  <a:lnTo>
                    <a:pt x="1098773" y="288460"/>
                  </a:lnTo>
                  <a:lnTo>
                    <a:pt x="1099547" y="288661"/>
                  </a:lnTo>
                  <a:lnTo>
                    <a:pt x="1100320" y="288861"/>
                  </a:lnTo>
                  <a:lnTo>
                    <a:pt x="1101094" y="289062"/>
                  </a:lnTo>
                  <a:lnTo>
                    <a:pt x="1101868" y="289262"/>
                  </a:lnTo>
                  <a:lnTo>
                    <a:pt x="1102642" y="289463"/>
                  </a:lnTo>
                  <a:lnTo>
                    <a:pt x="1103415" y="289663"/>
                  </a:lnTo>
                  <a:lnTo>
                    <a:pt x="1104189" y="289864"/>
                  </a:lnTo>
                  <a:lnTo>
                    <a:pt x="1104963" y="290064"/>
                  </a:lnTo>
                  <a:lnTo>
                    <a:pt x="1105737" y="290264"/>
                  </a:lnTo>
                  <a:lnTo>
                    <a:pt x="1109606" y="291266"/>
                  </a:lnTo>
                  <a:lnTo>
                    <a:pt x="1110379" y="291466"/>
                  </a:lnTo>
                  <a:lnTo>
                    <a:pt x="1115022" y="292667"/>
                  </a:lnTo>
                  <a:lnTo>
                    <a:pt x="1115796" y="292868"/>
                  </a:lnTo>
                  <a:lnTo>
                    <a:pt x="1116570" y="293068"/>
                  </a:lnTo>
                  <a:lnTo>
                    <a:pt x="1117344" y="293268"/>
                  </a:lnTo>
                  <a:lnTo>
                    <a:pt x="1118117" y="293468"/>
                  </a:lnTo>
                  <a:lnTo>
                    <a:pt x="1118891" y="293668"/>
                  </a:lnTo>
                  <a:lnTo>
                    <a:pt x="1119665" y="293868"/>
                  </a:lnTo>
                  <a:lnTo>
                    <a:pt x="1120439" y="294068"/>
                  </a:lnTo>
                  <a:lnTo>
                    <a:pt x="1121212" y="294268"/>
                  </a:lnTo>
                  <a:lnTo>
                    <a:pt x="1121986" y="294468"/>
                  </a:lnTo>
                  <a:lnTo>
                    <a:pt x="1122760" y="294668"/>
                  </a:lnTo>
                  <a:lnTo>
                    <a:pt x="1123534" y="294868"/>
                  </a:lnTo>
                  <a:lnTo>
                    <a:pt x="1124308" y="295068"/>
                  </a:lnTo>
                  <a:lnTo>
                    <a:pt x="1125081" y="295267"/>
                  </a:lnTo>
                  <a:lnTo>
                    <a:pt x="1125855" y="295467"/>
                  </a:lnTo>
                  <a:lnTo>
                    <a:pt x="1126629" y="295667"/>
                  </a:lnTo>
                  <a:lnTo>
                    <a:pt x="1127403" y="295867"/>
                  </a:lnTo>
                  <a:lnTo>
                    <a:pt x="1128176" y="296067"/>
                  </a:lnTo>
                  <a:lnTo>
                    <a:pt x="1128950" y="296267"/>
                  </a:lnTo>
                  <a:lnTo>
                    <a:pt x="1129724" y="296466"/>
                  </a:lnTo>
                  <a:lnTo>
                    <a:pt x="1130498" y="296666"/>
                  </a:lnTo>
                  <a:lnTo>
                    <a:pt x="1131272" y="296866"/>
                  </a:lnTo>
                  <a:lnTo>
                    <a:pt x="1132045" y="297065"/>
                  </a:lnTo>
                  <a:lnTo>
                    <a:pt x="1132819" y="297265"/>
                  </a:lnTo>
                  <a:lnTo>
                    <a:pt x="1133593" y="297465"/>
                  </a:lnTo>
                  <a:lnTo>
                    <a:pt x="1134367" y="297664"/>
                  </a:lnTo>
                  <a:lnTo>
                    <a:pt x="1135140" y="297864"/>
                  </a:lnTo>
                  <a:lnTo>
                    <a:pt x="1135914" y="298063"/>
                  </a:lnTo>
                  <a:lnTo>
                    <a:pt x="1136688" y="298263"/>
                  </a:lnTo>
                  <a:lnTo>
                    <a:pt x="1137462" y="298462"/>
                  </a:lnTo>
                  <a:lnTo>
                    <a:pt x="1138236" y="298662"/>
                  </a:lnTo>
                  <a:lnTo>
                    <a:pt x="1139009" y="298861"/>
                  </a:lnTo>
                  <a:lnTo>
                    <a:pt x="1139783" y="299061"/>
                  </a:lnTo>
                  <a:lnTo>
                    <a:pt x="1140557" y="299260"/>
                  </a:lnTo>
                  <a:lnTo>
                    <a:pt x="1141331" y="299460"/>
                  </a:lnTo>
                  <a:lnTo>
                    <a:pt x="1142105" y="299659"/>
                  </a:lnTo>
                  <a:lnTo>
                    <a:pt x="1142878" y="299858"/>
                  </a:lnTo>
                  <a:lnTo>
                    <a:pt x="1143652" y="300058"/>
                  </a:lnTo>
                  <a:lnTo>
                    <a:pt x="1144426" y="300257"/>
                  </a:lnTo>
                  <a:lnTo>
                    <a:pt x="1145200" y="300456"/>
                  </a:lnTo>
                  <a:lnTo>
                    <a:pt x="1145974" y="300656"/>
                  </a:lnTo>
                  <a:lnTo>
                    <a:pt x="1146747" y="300855"/>
                  </a:lnTo>
                  <a:lnTo>
                    <a:pt x="1147521" y="301054"/>
                  </a:lnTo>
                  <a:lnTo>
                    <a:pt x="1148295" y="301253"/>
                  </a:lnTo>
                  <a:lnTo>
                    <a:pt x="1149069" y="301452"/>
                  </a:lnTo>
                  <a:lnTo>
                    <a:pt x="1149842" y="301652"/>
                  </a:lnTo>
                  <a:lnTo>
                    <a:pt x="1150616" y="301851"/>
                  </a:lnTo>
                  <a:lnTo>
                    <a:pt x="1151390" y="302050"/>
                  </a:lnTo>
                  <a:lnTo>
                    <a:pt x="1152164" y="302249"/>
                  </a:lnTo>
                  <a:lnTo>
                    <a:pt x="1152938" y="302448"/>
                  </a:lnTo>
                  <a:lnTo>
                    <a:pt x="1153711" y="302647"/>
                  </a:lnTo>
                  <a:lnTo>
                    <a:pt x="1154485" y="302846"/>
                  </a:lnTo>
                  <a:lnTo>
                    <a:pt x="1155259" y="303045"/>
                  </a:lnTo>
                  <a:lnTo>
                    <a:pt x="1156033" y="303244"/>
                  </a:lnTo>
                  <a:lnTo>
                    <a:pt x="1156807" y="303443"/>
                  </a:lnTo>
                  <a:lnTo>
                    <a:pt x="1157580" y="303641"/>
                  </a:lnTo>
                  <a:lnTo>
                    <a:pt x="1158354" y="303840"/>
                  </a:lnTo>
                  <a:lnTo>
                    <a:pt x="1159128" y="304039"/>
                  </a:lnTo>
                  <a:lnTo>
                    <a:pt x="1159902" y="304238"/>
                  </a:lnTo>
                  <a:lnTo>
                    <a:pt x="1160675" y="304437"/>
                  </a:lnTo>
                  <a:lnTo>
                    <a:pt x="1161449" y="304635"/>
                  </a:lnTo>
                  <a:lnTo>
                    <a:pt x="1162223" y="304834"/>
                  </a:lnTo>
                  <a:lnTo>
                    <a:pt x="1162997" y="305033"/>
                  </a:lnTo>
                  <a:lnTo>
                    <a:pt x="1163771" y="305231"/>
                  </a:lnTo>
                  <a:lnTo>
                    <a:pt x="1164544" y="305430"/>
                  </a:lnTo>
                  <a:lnTo>
                    <a:pt x="1165318" y="305628"/>
                  </a:lnTo>
                  <a:lnTo>
                    <a:pt x="1166092" y="305827"/>
                  </a:lnTo>
                  <a:lnTo>
                    <a:pt x="1166866" y="306026"/>
                  </a:lnTo>
                  <a:lnTo>
                    <a:pt x="1167640" y="306224"/>
                  </a:lnTo>
                  <a:lnTo>
                    <a:pt x="1168413" y="306423"/>
                  </a:lnTo>
                  <a:lnTo>
                    <a:pt x="1169187" y="306621"/>
                  </a:lnTo>
                  <a:lnTo>
                    <a:pt x="1169961" y="306819"/>
                  </a:lnTo>
                  <a:lnTo>
                    <a:pt x="1170735" y="307018"/>
                  </a:lnTo>
                  <a:lnTo>
                    <a:pt x="1171508" y="307216"/>
                  </a:lnTo>
                  <a:lnTo>
                    <a:pt x="1172282" y="307414"/>
                  </a:lnTo>
                  <a:lnTo>
                    <a:pt x="1173056" y="307613"/>
                  </a:lnTo>
                  <a:lnTo>
                    <a:pt x="1173830" y="307811"/>
                  </a:lnTo>
                  <a:lnTo>
                    <a:pt x="1174603" y="308009"/>
                  </a:lnTo>
                  <a:lnTo>
                    <a:pt x="1175377" y="308207"/>
                  </a:lnTo>
                  <a:lnTo>
                    <a:pt x="1176151" y="308406"/>
                  </a:lnTo>
                  <a:lnTo>
                    <a:pt x="1176925" y="308604"/>
                  </a:lnTo>
                  <a:lnTo>
                    <a:pt x="1177699" y="308802"/>
                  </a:lnTo>
                  <a:lnTo>
                    <a:pt x="1178472" y="309000"/>
                  </a:lnTo>
                  <a:lnTo>
                    <a:pt x="1179246" y="309198"/>
                  </a:lnTo>
                  <a:lnTo>
                    <a:pt x="1180020" y="309396"/>
                  </a:lnTo>
                  <a:lnTo>
                    <a:pt x="1180794" y="309594"/>
                  </a:lnTo>
                  <a:lnTo>
                    <a:pt x="1181567" y="309792"/>
                  </a:lnTo>
                  <a:lnTo>
                    <a:pt x="1182341" y="309990"/>
                  </a:lnTo>
                  <a:lnTo>
                    <a:pt x="1183115" y="310188"/>
                  </a:lnTo>
                  <a:lnTo>
                    <a:pt x="1183889" y="310385"/>
                  </a:lnTo>
                  <a:lnTo>
                    <a:pt x="1184663" y="310583"/>
                  </a:lnTo>
                  <a:lnTo>
                    <a:pt x="1185437" y="310781"/>
                  </a:lnTo>
                  <a:lnTo>
                    <a:pt x="1186210" y="310979"/>
                  </a:lnTo>
                  <a:lnTo>
                    <a:pt x="1186984" y="311176"/>
                  </a:lnTo>
                  <a:lnTo>
                    <a:pt x="1187758" y="311374"/>
                  </a:lnTo>
                  <a:lnTo>
                    <a:pt x="1188532" y="311572"/>
                  </a:lnTo>
                  <a:lnTo>
                    <a:pt x="1189305" y="311769"/>
                  </a:lnTo>
                  <a:lnTo>
                    <a:pt x="1190079" y="311967"/>
                  </a:lnTo>
                  <a:lnTo>
                    <a:pt x="1190853" y="312164"/>
                  </a:lnTo>
                  <a:lnTo>
                    <a:pt x="1191627" y="312362"/>
                  </a:lnTo>
                  <a:lnTo>
                    <a:pt x="1192401" y="312559"/>
                  </a:lnTo>
                  <a:lnTo>
                    <a:pt x="1196270" y="313546"/>
                  </a:lnTo>
                  <a:lnTo>
                    <a:pt x="1197043" y="313743"/>
                  </a:lnTo>
                  <a:lnTo>
                    <a:pt x="1197817" y="313941"/>
                  </a:lnTo>
                  <a:lnTo>
                    <a:pt x="1198591" y="314138"/>
                  </a:lnTo>
                  <a:lnTo>
                    <a:pt x="1199365" y="314335"/>
                  </a:lnTo>
                  <a:lnTo>
                    <a:pt x="1200138" y="314532"/>
                  </a:lnTo>
                  <a:lnTo>
                    <a:pt x="1200912" y="314729"/>
                  </a:lnTo>
                  <a:lnTo>
                    <a:pt x="1201686" y="314926"/>
                  </a:lnTo>
                  <a:lnTo>
                    <a:pt x="1202460" y="315123"/>
                  </a:lnTo>
                  <a:lnTo>
                    <a:pt x="1211745" y="317484"/>
                  </a:lnTo>
                  <a:lnTo>
                    <a:pt x="1212519" y="317680"/>
                  </a:lnTo>
                  <a:lnTo>
                    <a:pt x="1213293" y="317877"/>
                  </a:lnTo>
                  <a:lnTo>
                    <a:pt x="1214066" y="318073"/>
                  </a:lnTo>
                  <a:lnTo>
                    <a:pt x="1214840" y="318269"/>
                  </a:lnTo>
                  <a:lnTo>
                    <a:pt x="1215614" y="318466"/>
                  </a:lnTo>
                  <a:lnTo>
                    <a:pt x="1216388" y="318662"/>
                  </a:lnTo>
                  <a:lnTo>
                    <a:pt x="1217162" y="318858"/>
                  </a:lnTo>
                  <a:lnTo>
                    <a:pt x="1217935" y="319054"/>
                  </a:lnTo>
                  <a:lnTo>
                    <a:pt x="1218709" y="319250"/>
                  </a:lnTo>
                  <a:lnTo>
                    <a:pt x="1219483" y="319446"/>
                  </a:lnTo>
                  <a:lnTo>
                    <a:pt x="1220257" y="319642"/>
                  </a:lnTo>
                  <a:lnTo>
                    <a:pt x="1221030" y="319838"/>
                  </a:lnTo>
                  <a:lnTo>
                    <a:pt x="1221804" y="320034"/>
                  </a:lnTo>
                  <a:lnTo>
                    <a:pt x="1222578" y="320230"/>
                  </a:lnTo>
                  <a:lnTo>
                    <a:pt x="1223352" y="320426"/>
                  </a:lnTo>
                  <a:lnTo>
                    <a:pt x="1224126" y="320622"/>
                  </a:lnTo>
                  <a:lnTo>
                    <a:pt x="1224900" y="320818"/>
                  </a:lnTo>
                  <a:lnTo>
                    <a:pt x="1225673" y="321013"/>
                  </a:lnTo>
                  <a:lnTo>
                    <a:pt x="1226447" y="321209"/>
                  </a:lnTo>
                  <a:lnTo>
                    <a:pt x="1227221" y="321405"/>
                  </a:lnTo>
                  <a:lnTo>
                    <a:pt x="1227995" y="321600"/>
                  </a:lnTo>
                  <a:lnTo>
                    <a:pt x="1228768" y="321796"/>
                  </a:lnTo>
                  <a:lnTo>
                    <a:pt x="1229542" y="321991"/>
                  </a:lnTo>
                  <a:lnTo>
                    <a:pt x="1230316" y="322187"/>
                  </a:lnTo>
                  <a:lnTo>
                    <a:pt x="1231090" y="322382"/>
                  </a:lnTo>
                  <a:lnTo>
                    <a:pt x="1231864" y="322577"/>
                  </a:lnTo>
                  <a:lnTo>
                    <a:pt x="1232637" y="322773"/>
                  </a:lnTo>
                  <a:lnTo>
                    <a:pt x="1233411" y="322968"/>
                  </a:lnTo>
                  <a:lnTo>
                    <a:pt x="1234185" y="323163"/>
                  </a:lnTo>
                  <a:lnTo>
                    <a:pt x="1234959" y="323358"/>
                  </a:lnTo>
                  <a:lnTo>
                    <a:pt x="1235732" y="323553"/>
                  </a:lnTo>
                  <a:lnTo>
                    <a:pt x="1236506" y="323748"/>
                  </a:lnTo>
                  <a:lnTo>
                    <a:pt x="1237280" y="323943"/>
                  </a:lnTo>
                  <a:lnTo>
                    <a:pt x="1238054" y="324138"/>
                  </a:lnTo>
                  <a:lnTo>
                    <a:pt x="1238827" y="324333"/>
                  </a:lnTo>
                  <a:lnTo>
                    <a:pt x="1239601" y="324528"/>
                  </a:lnTo>
                  <a:lnTo>
                    <a:pt x="1240375" y="324723"/>
                  </a:lnTo>
                  <a:lnTo>
                    <a:pt x="1241149" y="324917"/>
                  </a:lnTo>
                  <a:lnTo>
                    <a:pt x="1241923" y="325112"/>
                  </a:lnTo>
                  <a:lnTo>
                    <a:pt x="1242697" y="325307"/>
                  </a:lnTo>
                  <a:lnTo>
                    <a:pt x="1243470" y="325501"/>
                  </a:lnTo>
                  <a:lnTo>
                    <a:pt x="1244244" y="325696"/>
                  </a:lnTo>
                  <a:lnTo>
                    <a:pt x="1256625" y="328801"/>
                  </a:lnTo>
                  <a:lnTo>
                    <a:pt x="1257398" y="328994"/>
                  </a:lnTo>
                  <a:lnTo>
                    <a:pt x="1277517" y="334005"/>
                  </a:lnTo>
                  <a:lnTo>
                    <a:pt x="1278291" y="334197"/>
                  </a:lnTo>
                  <a:lnTo>
                    <a:pt x="1289124" y="336875"/>
                  </a:lnTo>
                  <a:lnTo>
                    <a:pt x="1289897" y="337065"/>
                  </a:lnTo>
                  <a:lnTo>
                    <a:pt x="1327039" y="346120"/>
                  </a:lnTo>
                  <a:lnTo>
                    <a:pt x="1364181" y="354931"/>
                  </a:lnTo>
                  <a:lnTo>
                    <a:pt x="1402096" y="363584"/>
                  </a:lnTo>
                  <a:lnTo>
                    <a:pt x="1440011" y="371753"/>
                  </a:lnTo>
                  <a:lnTo>
                    <a:pt x="1477927" y="379232"/>
                  </a:lnTo>
                  <a:lnTo>
                    <a:pt x="1515842" y="385688"/>
                  </a:lnTo>
                  <a:lnTo>
                    <a:pt x="1553758" y="390539"/>
                  </a:lnTo>
                  <a:lnTo>
                    <a:pt x="1590899" y="392598"/>
                  </a:lnTo>
                  <a:lnTo>
                    <a:pt x="1591673" y="392597"/>
                  </a:lnTo>
                  <a:lnTo>
                    <a:pt x="1629588" y="388699"/>
                  </a:lnTo>
                  <a:lnTo>
                    <a:pt x="1662861" y="369467"/>
                  </a:lnTo>
                  <a:lnTo>
                    <a:pt x="1679111" y="333701"/>
                  </a:lnTo>
                  <a:lnTo>
                    <a:pt x="1679884" y="330866"/>
                  </a:lnTo>
                  <a:lnTo>
                    <a:pt x="1680658" y="328100"/>
                  </a:lnTo>
                  <a:lnTo>
                    <a:pt x="1681432" y="325581"/>
                  </a:lnTo>
                  <a:lnTo>
                    <a:pt x="1682206" y="323554"/>
                  </a:lnTo>
                  <a:lnTo>
                    <a:pt x="1682980" y="322313"/>
                  </a:lnTo>
                  <a:lnTo>
                    <a:pt x="1683753" y="322108"/>
                  </a:lnTo>
                  <a:lnTo>
                    <a:pt x="1684527" y="323037"/>
                  </a:lnTo>
                  <a:lnTo>
                    <a:pt x="1688396" y="337909"/>
                  </a:lnTo>
                  <a:lnTo>
                    <a:pt x="1689170" y="341384"/>
                  </a:lnTo>
                  <a:lnTo>
                    <a:pt x="1700777" y="379139"/>
                  </a:lnTo>
                  <a:lnTo>
                    <a:pt x="1711609" y="400312"/>
                  </a:lnTo>
                  <a:lnTo>
                    <a:pt x="1712383" y="401667"/>
                  </a:lnTo>
                  <a:lnTo>
                    <a:pt x="1723990" y="443043"/>
                  </a:lnTo>
                  <a:lnTo>
                    <a:pt x="1727859" y="494580"/>
                  </a:lnTo>
                  <a:lnTo>
                    <a:pt x="1728633" y="526153"/>
                  </a:lnTo>
                  <a:lnTo>
                    <a:pt x="1729407" y="542122"/>
                  </a:lnTo>
                  <a:lnTo>
                    <a:pt x="1730180" y="500493"/>
                  </a:lnTo>
                  <a:lnTo>
                    <a:pt x="1732502" y="457626"/>
                  </a:lnTo>
                  <a:lnTo>
                    <a:pt x="1737918" y="417456"/>
                  </a:lnTo>
                  <a:lnTo>
                    <a:pt x="1739466" y="415900"/>
                  </a:lnTo>
                  <a:lnTo>
                    <a:pt x="1740240" y="416799"/>
                  </a:lnTo>
                  <a:lnTo>
                    <a:pt x="1744109" y="427566"/>
                  </a:lnTo>
                  <a:lnTo>
                    <a:pt x="1744882" y="429919"/>
                  </a:lnTo>
                  <a:lnTo>
                    <a:pt x="1759584" y="465014"/>
                  </a:lnTo>
                  <a:lnTo>
                    <a:pt x="1760358" y="466662"/>
                  </a:lnTo>
                  <a:lnTo>
                    <a:pt x="1775834" y="503299"/>
                  </a:lnTo>
                  <a:lnTo>
                    <a:pt x="1777381" y="507428"/>
                  </a:lnTo>
                  <a:lnTo>
                    <a:pt x="1778155" y="509486"/>
                  </a:lnTo>
                  <a:lnTo>
                    <a:pt x="1786667" y="525998"/>
                  </a:lnTo>
                  <a:lnTo>
                    <a:pt x="1787440" y="524880"/>
                  </a:lnTo>
                  <a:lnTo>
                    <a:pt x="1792083" y="482031"/>
                  </a:lnTo>
                  <a:lnTo>
                    <a:pt x="1793631" y="459626"/>
                  </a:lnTo>
                  <a:lnTo>
                    <a:pt x="1794404" y="449459"/>
                  </a:lnTo>
                  <a:lnTo>
                    <a:pt x="1795178" y="442410"/>
                  </a:lnTo>
                  <a:lnTo>
                    <a:pt x="1795952" y="439877"/>
                  </a:lnTo>
                  <a:lnTo>
                    <a:pt x="1796726" y="440750"/>
                  </a:lnTo>
                  <a:lnTo>
                    <a:pt x="1797499" y="442953"/>
                  </a:lnTo>
                  <a:lnTo>
                    <a:pt x="1798273" y="445257"/>
                  </a:lnTo>
                  <a:lnTo>
                    <a:pt x="1799047" y="447223"/>
                  </a:lnTo>
                  <a:lnTo>
                    <a:pt x="1803690" y="451645"/>
                  </a:lnTo>
                  <a:lnTo>
                    <a:pt x="1804464" y="451593"/>
                  </a:lnTo>
                  <a:lnTo>
                    <a:pt x="1828451" y="420928"/>
                  </a:lnTo>
                  <a:lnTo>
                    <a:pt x="1836189" y="401527"/>
                  </a:lnTo>
                  <a:lnTo>
                    <a:pt x="1836963" y="399416"/>
                  </a:lnTo>
                  <a:lnTo>
                    <a:pt x="1842379" y="390432"/>
                  </a:lnTo>
                  <a:lnTo>
                    <a:pt x="1843153" y="390810"/>
                  </a:lnTo>
                  <a:lnTo>
                    <a:pt x="1849343" y="404764"/>
                  </a:lnTo>
                  <a:lnTo>
                    <a:pt x="1850117" y="406886"/>
                  </a:lnTo>
                  <a:lnTo>
                    <a:pt x="1867914" y="441802"/>
                  </a:lnTo>
                  <a:lnTo>
                    <a:pt x="1894223" y="470308"/>
                  </a:lnTo>
                  <a:lnTo>
                    <a:pt x="1898092" y="473843"/>
                  </a:lnTo>
                  <a:lnTo>
                    <a:pt x="1898865" y="474547"/>
                  </a:lnTo>
                  <a:lnTo>
                    <a:pt x="1925174" y="503261"/>
                  </a:lnTo>
                  <a:lnTo>
                    <a:pt x="1938328" y="542159"/>
                  </a:lnTo>
                  <a:lnTo>
                    <a:pt x="1939102" y="545811"/>
                  </a:lnTo>
                  <a:lnTo>
                    <a:pt x="1939876" y="548651"/>
                  </a:lnTo>
                  <a:lnTo>
                    <a:pt x="1940650" y="549746"/>
                  </a:lnTo>
                  <a:lnTo>
                    <a:pt x="1941423" y="548336"/>
                  </a:lnTo>
                  <a:lnTo>
                    <a:pt x="1942197" y="544508"/>
                  </a:lnTo>
                  <a:lnTo>
                    <a:pt x="1942971" y="539100"/>
                  </a:lnTo>
                  <a:lnTo>
                    <a:pt x="1943745" y="532995"/>
                  </a:lnTo>
                  <a:lnTo>
                    <a:pt x="1944519" y="526744"/>
                  </a:lnTo>
                  <a:lnTo>
                    <a:pt x="1945292" y="520600"/>
                  </a:lnTo>
                  <a:lnTo>
                    <a:pt x="1949161" y="492298"/>
                  </a:lnTo>
                  <a:lnTo>
                    <a:pt x="1949935" y="486827"/>
                  </a:lnTo>
                  <a:lnTo>
                    <a:pt x="1955352" y="442371"/>
                  </a:lnTo>
                  <a:lnTo>
                    <a:pt x="1956125" y="434938"/>
                  </a:lnTo>
                  <a:lnTo>
                    <a:pt x="1956899" y="428658"/>
                  </a:lnTo>
                  <a:lnTo>
                    <a:pt x="1957673" y="425566"/>
                  </a:lnTo>
                  <a:lnTo>
                    <a:pt x="1958447" y="426901"/>
                  </a:lnTo>
                  <a:lnTo>
                    <a:pt x="1959221" y="431389"/>
                  </a:lnTo>
                  <a:lnTo>
                    <a:pt x="1959994" y="436992"/>
                  </a:lnTo>
                  <a:lnTo>
                    <a:pt x="1960768" y="442561"/>
                  </a:lnTo>
                  <a:lnTo>
                    <a:pt x="1969280" y="482003"/>
                  </a:lnTo>
                  <a:lnTo>
                    <a:pt x="1970053" y="484773"/>
                  </a:lnTo>
                  <a:lnTo>
                    <a:pt x="1970827" y="487555"/>
                  </a:lnTo>
                  <a:lnTo>
                    <a:pt x="1975470" y="505477"/>
                  </a:lnTo>
                  <a:lnTo>
                    <a:pt x="1976244" y="508631"/>
                  </a:lnTo>
                  <a:lnTo>
                    <a:pt x="1977017" y="511650"/>
                  </a:lnTo>
                  <a:lnTo>
                    <a:pt x="1977791" y="514312"/>
                  </a:lnTo>
                  <a:lnTo>
                    <a:pt x="1978565" y="516285"/>
                  </a:lnTo>
                  <a:lnTo>
                    <a:pt x="1979339" y="517176"/>
                  </a:lnTo>
                  <a:lnTo>
                    <a:pt x="1980113" y="516674"/>
                  </a:lnTo>
                  <a:lnTo>
                    <a:pt x="1984755" y="493780"/>
                  </a:lnTo>
                  <a:lnTo>
                    <a:pt x="1985529" y="489111"/>
                  </a:lnTo>
                  <a:lnTo>
                    <a:pt x="1990172" y="462422"/>
                  </a:lnTo>
                  <a:lnTo>
                    <a:pt x="1990946" y="458074"/>
                  </a:lnTo>
                  <a:lnTo>
                    <a:pt x="1996362" y="426279"/>
                  </a:lnTo>
                  <a:lnTo>
                    <a:pt x="1997136" y="421593"/>
                  </a:lnTo>
                  <a:lnTo>
                    <a:pt x="2001779" y="404296"/>
                  </a:lnTo>
                  <a:lnTo>
                    <a:pt x="2002552" y="404807"/>
                  </a:lnTo>
                  <a:lnTo>
                    <a:pt x="2003326" y="406056"/>
                  </a:lnTo>
                  <a:lnTo>
                    <a:pt x="2004100" y="407754"/>
                  </a:lnTo>
                  <a:lnTo>
                    <a:pt x="2004874" y="409666"/>
                  </a:lnTo>
                  <a:lnTo>
                    <a:pt x="2005648" y="411633"/>
                  </a:lnTo>
                  <a:lnTo>
                    <a:pt x="2006421" y="413557"/>
                  </a:lnTo>
                  <a:lnTo>
                    <a:pt x="2021897" y="429296"/>
                  </a:lnTo>
                  <a:lnTo>
                    <a:pt x="2022671" y="429255"/>
                  </a:lnTo>
                  <a:lnTo>
                    <a:pt x="2045111" y="396999"/>
                  </a:lnTo>
                  <a:lnTo>
                    <a:pt x="2047432" y="388477"/>
                  </a:lnTo>
                  <a:lnTo>
                    <a:pt x="2048206" y="385705"/>
                  </a:lnTo>
                  <a:lnTo>
                    <a:pt x="2048979" y="383248"/>
                  </a:lnTo>
                  <a:lnTo>
                    <a:pt x="2049753" y="381377"/>
                  </a:lnTo>
                  <a:lnTo>
                    <a:pt x="2050527" y="380381"/>
                  </a:lnTo>
                  <a:lnTo>
                    <a:pt x="2051301" y="380466"/>
                  </a:lnTo>
                  <a:lnTo>
                    <a:pt x="2055943" y="396301"/>
                  </a:lnTo>
                  <a:lnTo>
                    <a:pt x="2056717" y="399521"/>
                  </a:lnTo>
                  <a:lnTo>
                    <a:pt x="2070645" y="435260"/>
                  </a:lnTo>
                  <a:lnTo>
                    <a:pt x="2084574" y="445175"/>
                  </a:lnTo>
                  <a:lnTo>
                    <a:pt x="2085347" y="445127"/>
                  </a:lnTo>
                  <a:lnTo>
                    <a:pt x="2103144" y="408973"/>
                  </a:lnTo>
                  <a:lnTo>
                    <a:pt x="2106239" y="386463"/>
                  </a:lnTo>
                  <a:lnTo>
                    <a:pt x="2107013" y="380884"/>
                  </a:lnTo>
                  <a:lnTo>
                    <a:pt x="2107787" y="377036"/>
                  </a:lnTo>
                  <a:lnTo>
                    <a:pt x="2108561" y="375754"/>
                  </a:lnTo>
                  <a:lnTo>
                    <a:pt x="2109335" y="376556"/>
                  </a:lnTo>
                  <a:lnTo>
                    <a:pt x="2110108" y="378055"/>
                  </a:lnTo>
                  <a:lnTo>
                    <a:pt x="2110882" y="379018"/>
                  </a:lnTo>
                  <a:lnTo>
                    <a:pt x="2111656" y="378697"/>
                  </a:lnTo>
                  <a:lnTo>
                    <a:pt x="2112430" y="376850"/>
                  </a:lnTo>
                  <a:lnTo>
                    <a:pt x="2113204" y="374394"/>
                  </a:lnTo>
                  <a:lnTo>
                    <a:pt x="2113977" y="375275"/>
                  </a:lnTo>
                  <a:lnTo>
                    <a:pt x="2114751" y="383914"/>
                  </a:lnTo>
                  <a:lnTo>
                    <a:pt x="2115525" y="397078"/>
                  </a:lnTo>
                  <a:lnTo>
                    <a:pt x="2116299" y="410109"/>
                  </a:lnTo>
                  <a:lnTo>
                    <a:pt x="2120167" y="451911"/>
                  </a:lnTo>
                  <a:lnTo>
                    <a:pt x="2124810" y="464994"/>
                  </a:lnTo>
                  <a:lnTo>
                    <a:pt x="2125584" y="464534"/>
                  </a:lnTo>
                  <a:lnTo>
                    <a:pt x="2134096" y="425337"/>
                  </a:lnTo>
                  <a:lnTo>
                    <a:pt x="2135643" y="411486"/>
                  </a:lnTo>
                  <a:lnTo>
                    <a:pt x="2136417" y="405700"/>
                  </a:lnTo>
                  <a:lnTo>
                    <a:pt x="2137191" y="403182"/>
                  </a:lnTo>
                  <a:lnTo>
                    <a:pt x="2137965" y="404930"/>
                  </a:lnTo>
                  <a:lnTo>
                    <a:pt x="2138738" y="409466"/>
                  </a:lnTo>
                  <a:lnTo>
                    <a:pt x="2139512" y="414810"/>
                  </a:lnTo>
                  <a:lnTo>
                    <a:pt x="2140286" y="419926"/>
                  </a:lnTo>
                  <a:lnTo>
                    <a:pt x="2151893" y="447385"/>
                  </a:lnTo>
                  <a:lnTo>
                    <a:pt x="2152666" y="447361"/>
                  </a:lnTo>
                  <a:lnTo>
                    <a:pt x="2159630" y="441474"/>
                  </a:lnTo>
                  <a:lnTo>
                    <a:pt x="2160404" y="440480"/>
                  </a:lnTo>
                  <a:lnTo>
                    <a:pt x="2161178" y="439550"/>
                  </a:lnTo>
                  <a:lnTo>
                    <a:pt x="2161952" y="438760"/>
                  </a:lnTo>
                  <a:lnTo>
                    <a:pt x="2162726" y="438193"/>
                  </a:lnTo>
                  <a:lnTo>
                    <a:pt x="2163499" y="437940"/>
                  </a:lnTo>
                  <a:lnTo>
                    <a:pt x="2164273" y="438084"/>
                  </a:lnTo>
                  <a:lnTo>
                    <a:pt x="2171237" y="455999"/>
                  </a:lnTo>
                  <a:lnTo>
                    <a:pt x="2172011" y="458710"/>
                  </a:lnTo>
                  <a:lnTo>
                    <a:pt x="2185939" y="495013"/>
                  </a:lnTo>
                  <a:lnTo>
                    <a:pt x="2200641" y="509826"/>
                  </a:lnTo>
                  <a:lnTo>
                    <a:pt x="2201415" y="509764"/>
                  </a:lnTo>
                  <a:lnTo>
                    <a:pt x="2209153" y="495817"/>
                  </a:lnTo>
                  <a:lnTo>
                    <a:pt x="2209926" y="493097"/>
                  </a:lnTo>
                  <a:lnTo>
                    <a:pt x="2214569" y="534864"/>
                  </a:lnTo>
                  <a:lnTo>
                    <a:pt x="2217664" y="585975"/>
                  </a:lnTo>
                  <a:lnTo>
                    <a:pt x="2219212" y="626898"/>
                  </a:lnTo>
                  <a:lnTo>
                    <a:pt x="2219986" y="652224"/>
                  </a:lnTo>
                  <a:lnTo>
                    <a:pt x="2220759" y="636839"/>
                  </a:lnTo>
                  <a:lnTo>
                    <a:pt x="2224628" y="596023"/>
                  </a:lnTo>
                  <a:lnTo>
                    <a:pt x="2228497" y="589999"/>
                  </a:lnTo>
                  <a:lnTo>
                    <a:pt x="2229271" y="590077"/>
                  </a:lnTo>
                  <a:lnTo>
                    <a:pt x="2230045" y="590476"/>
                  </a:lnTo>
                  <a:lnTo>
                    <a:pt x="2230819" y="591167"/>
                  </a:lnTo>
                  <a:lnTo>
                    <a:pt x="2231592" y="592101"/>
                  </a:lnTo>
                  <a:lnTo>
                    <a:pt x="2232366" y="593171"/>
                  </a:lnTo>
                  <a:lnTo>
                    <a:pt x="2233140" y="594155"/>
                  </a:lnTo>
                  <a:lnTo>
                    <a:pt x="2239330" y="549359"/>
                  </a:lnTo>
                  <a:lnTo>
                    <a:pt x="2242425" y="504921"/>
                  </a:lnTo>
                  <a:lnTo>
                    <a:pt x="2243199" y="494564"/>
                  </a:lnTo>
                  <a:lnTo>
                    <a:pt x="2243973" y="487189"/>
                  </a:lnTo>
                  <a:lnTo>
                    <a:pt x="2244747" y="484142"/>
                  </a:lnTo>
                  <a:lnTo>
                    <a:pt x="2245520" y="484271"/>
                  </a:lnTo>
                  <a:lnTo>
                    <a:pt x="2246294" y="485446"/>
                  </a:lnTo>
                  <a:lnTo>
                    <a:pt x="2247068" y="486377"/>
                  </a:lnTo>
                  <a:lnTo>
                    <a:pt x="2251711" y="474675"/>
                  </a:lnTo>
                  <a:lnTo>
                    <a:pt x="2252484" y="472286"/>
                  </a:lnTo>
                  <a:lnTo>
                    <a:pt x="2253258" y="473188"/>
                  </a:lnTo>
                  <a:lnTo>
                    <a:pt x="2254032" y="478231"/>
                  </a:lnTo>
                  <a:lnTo>
                    <a:pt x="2254806" y="485830"/>
                  </a:lnTo>
                  <a:lnTo>
                    <a:pt x="2255580" y="494072"/>
                  </a:lnTo>
                  <a:lnTo>
                    <a:pt x="2256354" y="502000"/>
                  </a:lnTo>
                  <a:lnTo>
                    <a:pt x="2261770" y="542531"/>
                  </a:lnTo>
                  <a:lnTo>
                    <a:pt x="2270281" y="581366"/>
                  </a:lnTo>
                  <a:lnTo>
                    <a:pt x="2281115" y="618341"/>
                  </a:lnTo>
                  <a:lnTo>
                    <a:pt x="2284210" y="628202"/>
                  </a:lnTo>
                  <a:lnTo>
                    <a:pt x="2284984" y="630666"/>
                  </a:lnTo>
                  <a:lnTo>
                    <a:pt x="2296590" y="669462"/>
                  </a:lnTo>
                  <a:lnTo>
                    <a:pt x="2298912" y="677845"/>
                  </a:lnTo>
                  <a:lnTo>
                    <a:pt x="2299685" y="680652"/>
                  </a:lnTo>
                  <a:lnTo>
                    <a:pt x="2300459" y="683440"/>
                  </a:lnTo>
                  <a:lnTo>
                    <a:pt x="2300969" y="685251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12251" y="3092264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8128" y="3084972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1075" y="2300247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767287"/>
                </a:moveTo>
                <a:lnTo>
                  <a:pt x="23205" y="767287"/>
                </a:lnTo>
              </a:path>
              <a:path w="2320925" h="767714">
                <a:moveTo>
                  <a:pt x="0" y="575465"/>
                </a:moveTo>
                <a:lnTo>
                  <a:pt x="23205" y="575465"/>
                </a:lnTo>
              </a:path>
              <a:path w="2320925" h="767714">
                <a:moveTo>
                  <a:pt x="0" y="383643"/>
                </a:moveTo>
                <a:lnTo>
                  <a:pt x="23205" y="383643"/>
                </a:lnTo>
              </a:path>
              <a:path w="2320925" h="767714">
                <a:moveTo>
                  <a:pt x="0" y="191821"/>
                </a:moveTo>
                <a:lnTo>
                  <a:pt x="23205" y="191821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767287"/>
                </a:moveTo>
                <a:lnTo>
                  <a:pt x="2297372" y="767287"/>
                </a:lnTo>
              </a:path>
              <a:path w="2320925" h="767714">
                <a:moveTo>
                  <a:pt x="2320578" y="575465"/>
                </a:moveTo>
                <a:lnTo>
                  <a:pt x="2297372" y="575465"/>
                </a:lnTo>
              </a:path>
              <a:path w="2320925" h="767714">
                <a:moveTo>
                  <a:pt x="2320578" y="383643"/>
                </a:moveTo>
                <a:lnTo>
                  <a:pt x="2297372" y="383643"/>
                </a:lnTo>
              </a:path>
              <a:path w="2320925" h="767714">
                <a:moveTo>
                  <a:pt x="2320578" y="191821"/>
                </a:moveTo>
                <a:lnTo>
                  <a:pt x="2297372" y="191821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82001" y="2252792"/>
            <a:ext cx="852169" cy="929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0866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437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  <a:p>
            <a:pPr marL="110489">
              <a:lnSpc>
                <a:spcPct val="100000"/>
              </a:lnSpc>
              <a:spcBef>
                <a:spcPts val="85"/>
              </a:spcBef>
              <a:tabLst>
                <a:tab pos="725170" algn="l"/>
              </a:tabLst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r>
              <a:rPr sz="450" baseline="37037" dirty="0">
                <a:solidFill>
                  <a:srgbClr val="252525"/>
                </a:solidFill>
                <a:latin typeface="Helvetica"/>
                <a:cs typeface="Helvetica"/>
              </a:rPr>
              <a:t>	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41075" y="2300807"/>
            <a:ext cx="2320925" cy="767080"/>
          </a:xfrm>
          <a:custGeom>
            <a:avLst/>
            <a:gdLst/>
            <a:ahLst/>
            <a:cxnLst/>
            <a:rect l="l" t="t" r="r" b="b"/>
            <a:pathLst>
              <a:path w="2320925" h="767080">
                <a:moveTo>
                  <a:pt x="0" y="383084"/>
                </a:moveTo>
                <a:lnTo>
                  <a:pt x="0" y="383084"/>
                </a:lnTo>
                <a:lnTo>
                  <a:pt x="716523" y="383084"/>
                </a:lnTo>
                <a:lnTo>
                  <a:pt x="717297" y="383084"/>
                </a:lnTo>
                <a:lnTo>
                  <a:pt x="814020" y="383084"/>
                </a:lnTo>
                <a:lnTo>
                  <a:pt x="814794" y="383084"/>
                </a:lnTo>
                <a:lnTo>
                  <a:pt x="859673" y="383084"/>
                </a:lnTo>
                <a:lnTo>
                  <a:pt x="860447" y="383084"/>
                </a:lnTo>
                <a:lnTo>
                  <a:pt x="889077" y="383084"/>
                </a:lnTo>
                <a:lnTo>
                  <a:pt x="889851" y="383084"/>
                </a:lnTo>
                <a:lnTo>
                  <a:pt x="914612" y="383084"/>
                </a:lnTo>
                <a:lnTo>
                  <a:pt x="915386" y="383085"/>
                </a:lnTo>
                <a:lnTo>
                  <a:pt x="931635" y="383085"/>
                </a:lnTo>
                <a:lnTo>
                  <a:pt x="932409" y="383085"/>
                </a:lnTo>
                <a:lnTo>
                  <a:pt x="946337" y="383085"/>
                </a:lnTo>
                <a:lnTo>
                  <a:pt x="947111" y="383085"/>
                </a:lnTo>
                <a:lnTo>
                  <a:pt x="958718" y="383085"/>
                </a:lnTo>
                <a:lnTo>
                  <a:pt x="959492" y="383085"/>
                </a:lnTo>
                <a:lnTo>
                  <a:pt x="969551" y="383085"/>
                </a:lnTo>
                <a:lnTo>
                  <a:pt x="970325" y="383085"/>
                </a:lnTo>
                <a:lnTo>
                  <a:pt x="979610" y="383085"/>
                </a:lnTo>
                <a:lnTo>
                  <a:pt x="980384" y="383085"/>
                </a:lnTo>
                <a:lnTo>
                  <a:pt x="988122" y="383085"/>
                </a:lnTo>
                <a:lnTo>
                  <a:pt x="988895" y="383086"/>
                </a:lnTo>
                <a:lnTo>
                  <a:pt x="997407" y="383086"/>
                </a:lnTo>
                <a:lnTo>
                  <a:pt x="998181" y="383086"/>
                </a:lnTo>
                <a:lnTo>
                  <a:pt x="1004371" y="383086"/>
                </a:lnTo>
                <a:lnTo>
                  <a:pt x="1005145" y="383086"/>
                </a:lnTo>
                <a:lnTo>
                  <a:pt x="1011335" y="383086"/>
                </a:lnTo>
                <a:lnTo>
                  <a:pt x="1012109" y="383086"/>
                </a:lnTo>
                <a:lnTo>
                  <a:pt x="1017525" y="383086"/>
                </a:lnTo>
                <a:lnTo>
                  <a:pt x="1018299" y="383086"/>
                </a:lnTo>
                <a:lnTo>
                  <a:pt x="1022942" y="383086"/>
                </a:lnTo>
                <a:lnTo>
                  <a:pt x="1023716" y="383086"/>
                </a:lnTo>
                <a:lnTo>
                  <a:pt x="1028358" y="383086"/>
                </a:lnTo>
                <a:lnTo>
                  <a:pt x="1029132" y="383087"/>
                </a:lnTo>
                <a:lnTo>
                  <a:pt x="1033775" y="383087"/>
                </a:lnTo>
                <a:lnTo>
                  <a:pt x="1034549" y="383087"/>
                </a:lnTo>
                <a:lnTo>
                  <a:pt x="1039191" y="383087"/>
                </a:lnTo>
                <a:lnTo>
                  <a:pt x="1039965" y="383087"/>
                </a:lnTo>
                <a:lnTo>
                  <a:pt x="1043834" y="383087"/>
                </a:lnTo>
                <a:lnTo>
                  <a:pt x="1044608" y="383087"/>
                </a:lnTo>
                <a:lnTo>
                  <a:pt x="1045382" y="383087"/>
                </a:lnTo>
                <a:lnTo>
                  <a:pt x="1046155" y="383087"/>
                </a:lnTo>
                <a:lnTo>
                  <a:pt x="1046929" y="383087"/>
                </a:lnTo>
                <a:lnTo>
                  <a:pt x="1047703" y="383087"/>
                </a:lnTo>
                <a:lnTo>
                  <a:pt x="1048477" y="383087"/>
                </a:lnTo>
                <a:lnTo>
                  <a:pt x="1052346" y="383087"/>
                </a:lnTo>
                <a:lnTo>
                  <a:pt x="1053119" y="383087"/>
                </a:lnTo>
                <a:lnTo>
                  <a:pt x="1053893" y="383087"/>
                </a:lnTo>
                <a:lnTo>
                  <a:pt x="1054667" y="383087"/>
                </a:lnTo>
                <a:lnTo>
                  <a:pt x="1055441" y="383087"/>
                </a:lnTo>
                <a:lnTo>
                  <a:pt x="1056214" y="383087"/>
                </a:lnTo>
                <a:lnTo>
                  <a:pt x="1056988" y="383088"/>
                </a:lnTo>
                <a:lnTo>
                  <a:pt x="1057762" y="383088"/>
                </a:lnTo>
                <a:lnTo>
                  <a:pt x="1058536" y="383088"/>
                </a:lnTo>
                <a:lnTo>
                  <a:pt x="1059310" y="383088"/>
                </a:lnTo>
                <a:lnTo>
                  <a:pt x="1060084" y="383088"/>
                </a:lnTo>
                <a:lnTo>
                  <a:pt x="1060857" y="383088"/>
                </a:lnTo>
                <a:lnTo>
                  <a:pt x="1061631" y="383088"/>
                </a:lnTo>
                <a:lnTo>
                  <a:pt x="1062405" y="383088"/>
                </a:lnTo>
                <a:lnTo>
                  <a:pt x="1063179" y="383088"/>
                </a:lnTo>
                <a:lnTo>
                  <a:pt x="1063952" y="383088"/>
                </a:lnTo>
                <a:lnTo>
                  <a:pt x="1064726" y="383088"/>
                </a:lnTo>
                <a:lnTo>
                  <a:pt x="1065500" y="383088"/>
                </a:lnTo>
                <a:lnTo>
                  <a:pt x="1066274" y="383088"/>
                </a:lnTo>
                <a:lnTo>
                  <a:pt x="1067048" y="383088"/>
                </a:lnTo>
                <a:lnTo>
                  <a:pt x="1067821" y="383088"/>
                </a:lnTo>
                <a:lnTo>
                  <a:pt x="1068595" y="383088"/>
                </a:lnTo>
                <a:lnTo>
                  <a:pt x="1069369" y="383088"/>
                </a:lnTo>
                <a:lnTo>
                  <a:pt x="1070143" y="383088"/>
                </a:lnTo>
                <a:lnTo>
                  <a:pt x="1070916" y="383088"/>
                </a:lnTo>
                <a:lnTo>
                  <a:pt x="1071690" y="383088"/>
                </a:lnTo>
                <a:lnTo>
                  <a:pt x="1072464" y="383088"/>
                </a:lnTo>
                <a:lnTo>
                  <a:pt x="1073238" y="383088"/>
                </a:lnTo>
                <a:lnTo>
                  <a:pt x="1074012" y="383088"/>
                </a:lnTo>
                <a:lnTo>
                  <a:pt x="1074785" y="383088"/>
                </a:lnTo>
                <a:lnTo>
                  <a:pt x="1075559" y="383088"/>
                </a:lnTo>
                <a:lnTo>
                  <a:pt x="1076333" y="383088"/>
                </a:lnTo>
                <a:lnTo>
                  <a:pt x="1077107" y="383088"/>
                </a:lnTo>
                <a:lnTo>
                  <a:pt x="1077881" y="383088"/>
                </a:lnTo>
                <a:lnTo>
                  <a:pt x="1078654" y="383088"/>
                </a:lnTo>
                <a:lnTo>
                  <a:pt x="1079428" y="383088"/>
                </a:lnTo>
                <a:lnTo>
                  <a:pt x="1080202" y="383088"/>
                </a:lnTo>
                <a:lnTo>
                  <a:pt x="1080976" y="383089"/>
                </a:lnTo>
                <a:lnTo>
                  <a:pt x="1081749" y="383089"/>
                </a:lnTo>
                <a:lnTo>
                  <a:pt x="1082523" y="383089"/>
                </a:lnTo>
                <a:lnTo>
                  <a:pt x="1083297" y="383089"/>
                </a:lnTo>
                <a:lnTo>
                  <a:pt x="1084071" y="383089"/>
                </a:lnTo>
                <a:lnTo>
                  <a:pt x="1084845" y="383089"/>
                </a:lnTo>
                <a:lnTo>
                  <a:pt x="1085618" y="383089"/>
                </a:lnTo>
                <a:lnTo>
                  <a:pt x="1086392" y="383089"/>
                </a:lnTo>
                <a:lnTo>
                  <a:pt x="1087166" y="383089"/>
                </a:lnTo>
                <a:lnTo>
                  <a:pt x="1087940" y="383089"/>
                </a:lnTo>
                <a:lnTo>
                  <a:pt x="1088713" y="383089"/>
                </a:lnTo>
                <a:lnTo>
                  <a:pt x="1089487" y="383089"/>
                </a:lnTo>
                <a:lnTo>
                  <a:pt x="1090261" y="383089"/>
                </a:lnTo>
                <a:lnTo>
                  <a:pt x="1091035" y="383089"/>
                </a:lnTo>
                <a:lnTo>
                  <a:pt x="1091809" y="383089"/>
                </a:lnTo>
                <a:lnTo>
                  <a:pt x="1092583" y="383089"/>
                </a:lnTo>
                <a:lnTo>
                  <a:pt x="1093356" y="383089"/>
                </a:lnTo>
                <a:lnTo>
                  <a:pt x="1094130" y="383089"/>
                </a:lnTo>
                <a:lnTo>
                  <a:pt x="1094904" y="383089"/>
                </a:lnTo>
                <a:lnTo>
                  <a:pt x="1095678" y="383089"/>
                </a:lnTo>
                <a:lnTo>
                  <a:pt x="1096451" y="383089"/>
                </a:lnTo>
                <a:lnTo>
                  <a:pt x="1097225" y="383090"/>
                </a:lnTo>
                <a:lnTo>
                  <a:pt x="1097999" y="383090"/>
                </a:lnTo>
                <a:lnTo>
                  <a:pt x="1098773" y="383090"/>
                </a:lnTo>
                <a:lnTo>
                  <a:pt x="1099547" y="383090"/>
                </a:lnTo>
                <a:lnTo>
                  <a:pt x="1100320" y="383090"/>
                </a:lnTo>
                <a:lnTo>
                  <a:pt x="1101094" y="383090"/>
                </a:lnTo>
                <a:lnTo>
                  <a:pt x="1101868" y="383090"/>
                </a:lnTo>
                <a:lnTo>
                  <a:pt x="1102642" y="383090"/>
                </a:lnTo>
                <a:lnTo>
                  <a:pt x="1103415" y="383090"/>
                </a:lnTo>
                <a:lnTo>
                  <a:pt x="1104189" y="383090"/>
                </a:lnTo>
                <a:lnTo>
                  <a:pt x="1104963" y="383090"/>
                </a:lnTo>
                <a:lnTo>
                  <a:pt x="1105737" y="383090"/>
                </a:lnTo>
                <a:lnTo>
                  <a:pt x="1106511" y="383090"/>
                </a:lnTo>
                <a:lnTo>
                  <a:pt x="1107284" y="383090"/>
                </a:lnTo>
                <a:lnTo>
                  <a:pt x="1108058" y="383090"/>
                </a:lnTo>
                <a:lnTo>
                  <a:pt x="1108832" y="383090"/>
                </a:lnTo>
                <a:lnTo>
                  <a:pt x="1109606" y="383090"/>
                </a:lnTo>
                <a:lnTo>
                  <a:pt x="1110379" y="383090"/>
                </a:lnTo>
                <a:lnTo>
                  <a:pt x="1111153" y="383091"/>
                </a:lnTo>
                <a:lnTo>
                  <a:pt x="1111927" y="383091"/>
                </a:lnTo>
                <a:lnTo>
                  <a:pt x="1112701" y="383091"/>
                </a:lnTo>
                <a:lnTo>
                  <a:pt x="1113475" y="383091"/>
                </a:lnTo>
                <a:lnTo>
                  <a:pt x="1114248" y="383091"/>
                </a:lnTo>
                <a:lnTo>
                  <a:pt x="1115022" y="383091"/>
                </a:lnTo>
                <a:lnTo>
                  <a:pt x="1115796" y="383091"/>
                </a:lnTo>
                <a:lnTo>
                  <a:pt x="1116570" y="383091"/>
                </a:lnTo>
                <a:lnTo>
                  <a:pt x="1117344" y="383091"/>
                </a:lnTo>
                <a:lnTo>
                  <a:pt x="1118117" y="383091"/>
                </a:lnTo>
                <a:lnTo>
                  <a:pt x="1118891" y="383091"/>
                </a:lnTo>
                <a:lnTo>
                  <a:pt x="1119665" y="383091"/>
                </a:lnTo>
                <a:lnTo>
                  <a:pt x="1120439" y="383091"/>
                </a:lnTo>
                <a:lnTo>
                  <a:pt x="1121212" y="383091"/>
                </a:lnTo>
                <a:lnTo>
                  <a:pt x="1121986" y="383091"/>
                </a:lnTo>
                <a:lnTo>
                  <a:pt x="1122760" y="383092"/>
                </a:lnTo>
                <a:lnTo>
                  <a:pt x="1123534" y="383092"/>
                </a:lnTo>
                <a:lnTo>
                  <a:pt x="1124308" y="383092"/>
                </a:lnTo>
                <a:lnTo>
                  <a:pt x="1125081" y="383092"/>
                </a:lnTo>
                <a:lnTo>
                  <a:pt x="1125855" y="383092"/>
                </a:lnTo>
                <a:lnTo>
                  <a:pt x="1126629" y="383092"/>
                </a:lnTo>
                <a:lnTo>
                  <a:pt x="1127403" y="383092"/>
                </a:lnTo>
                <a:lnTo>
                  <a:pt x="1128176" y="383092"/>
                </a:lnTo>
                <a:lnTo>
                  <a:pt x="1128950" y="383092"/>
                </a:lnTo>
                <a:lnTo>
                  <a:pt x="1129724" y="383092"/>
                </a:lnTo>
                <a:lnTo>
                  <a:pt x="1130498" y="383092"/>
                </a:lnTo>
                <a:lnTo>
                  <a:pt x="1131272" y="383092"/>
                </a:lnTo>
                <a:lnTo>
                  <a:pt x="1132045" y="383092"/>
                </a:lnTo>
                <a:lnTo>
                  <a:pt x="1132819" y="383092"/>
                </a:lnTo>
                <a:lnTo>
                  <a:pt x="1133593" y="383093"/>
                </a:lnTo>
                <a:lnTo>
                  <a:pt x="1134367" y="383093"/>
                </a:lnTo>
                <a:lnTo>
                  <a:pt x="1135140" y="383093"/>
                </a:lnTo>
                <a:lnTo>
                  <a:pt x="1135914" y="383093"/>
                </a:lnTo>
                <a:lnTo>
                  <a:pt x="1136688" y="383093"/>
                </a:lnTo>
                <a:lnTo>
                  <a:pt x="1137462" y="383093"/>
                </a:lnTo>
                <a:lnTo>
                  <a:pt x="1138236" y="383093"/>
                </a:lnTo>
                <a:lnTo>
                  <a:pt x="1139009" y="383093"/>
                </a:lnTo>
                <a:lnTo>
                  <a:pt x="1139783" y="383093"/>
                </a:lnTo>
                <a:lnTo>
                  <a:pt x="1140557" y="383093"/>
                </a:lnTo>
                <a:lnTo>
                  <a:pt x="1141331" y="383093"/>
                </a:lnTo>
                <a:lnTo>
                  <a:pt x="1142105" y="383093"/>
                </a:lnTo>
                <a:lnTo>
                  <a:pt x="1142878" y="383094"/>
                </a:lnTo>
                <a:lnTo>
                  <a:pt x="1143652" y="383094"/>
                </a:lnTo>
                <a:lnTo>
                  <a:pt x="1144426" y="383094"/>
                </a:lnTo>
                <a:lnTo>
                  <a:pt x="1145200" y="383094"/>
                </a:lnTo>
                <a:lnTo>
                  <a:pt x="1145974" y="383094"/>
                </a:lnTo>
                <a:lnTo>
                  <a:pt x="1146747" y="383094"/>
                </a:lnTo>
                <a:lnTo>
                  <a:pt x="1147521" y="383094"/>
                </a:lnTo>
                <a:lnTo>
                  <a:pt x="1148295" y="383094"/>
                </a:lnTo>
                <a:lnTo>
                  <a:pt x="1149069" y="383094"/>
                </a:lnTo>
                <a:lnTo>
                  <a:pt x="1149842" y="383094"/>
                </a:lnTo>
                <a:lnTo>
                  <a:pt x="1150616" y="383094"/>
                </a:lnTo>
                <a:lnTo>
                  <a:pt x="1151390" y="383095"/>
                </a:lnTo>
                <a:lnTo>
                  <a:pt x="1152164" y="383095"/>
                </a:lnTo>
                <a:lnTo>
                  <a:pt x="1152938" y="383095"/>
                </a:lnTo>
                <a:lnTo>
                  <a:pt x="1153711" y="383095"/>
                </a:lnTo>
                <a:lnTo>
                  <a:pt x="1154485" y="383095"/>
                </a:lnTo>
                <a:lnTo>
                  <a:pt x="1155259" y="383095"/>
                </a:lnTo>
                <a:lnTo>
                  <a:pt x="1156033" y="383095"/>
                </a:lnTo>
                <a:lnTo>
                  <a:pt x="1156807" y="383095"/>
                </a:lnTo>
                <a:lnTo>
                  <a:pt x="1157580" y="383095"/>
                </a:lnTo>
                <a:lnTo>
                  <a:pt x="1158354" y="383095"/>
                </a:lnTo>
                <a:lnTo>
                  <a:pt x="1159128" y="383096"/>
                </a:lnTo>
                <a:lnTo>
                  <a:pt x="1159902" y="383096"/>
                </a:lnTo>
                <a:lnTo>
                  <a:pt x="1160675" y="383096"/>
                </a:lnTo>
                <a:lnTo>
                  <a:pt x="1161449" y="383096"/>
                </a:lnTo>
                <a:lnTo>
                  <a:pt x="1162223" y="383096"/>
                </a:lnTo>
                <a:lnTo>
                  <a:pt x="1162997" y="383096"/>
                </a:lnTo>
                <a:lnTo>
                  <a:pt x="1163771" y="383096"/>
                </a:lnTo>
                <a:lnTo>
                  <a:pt x="1164544" y="383096"/>
                </a:lnTo>
                <a:lnTo>
                  <a:pt x="1165318" y="383096"/>
                </a:lnTo>
                <a:lnTo>
                  <a:pt x="1166092" y="383096"/>
                </a:lnTo>
                <a:lnTo>
                  <a:pt x="1166866" y="383096"/>
                </a:lnTo>
                <a:lnTo>
                  <a:pt x="1167640" y="383097"/>
                </a:lnTo>
                <a:lnTo>
                  <a:pt x="1168413" y="383097"/>
                </a:lnTo>
                <a:lnTo>
                  <a:pt x="1169187" y="383097"/>
                </a:lnTo>
                <a:lnTo>
                  <a:pt x="1169961" y="383097"/>
                </a:lnTo>
                <a:lnTo>
                  <a:pt x="1170735" y="383097"/>
                </a:lnTo>
                <a:lnTo>
                  <a:pt x="1171508" y="383097"/>
                </a:lnTo>
                <a:lnTo>
                  <a:pt x="1172282" y="383097"/>
                </a:lnTo>
                <a:lnTo>
                  <a:pt x="1173056" y="383097"/>
                </a:lnTo>
                <a:lnTo>
                  <a:pt x="1173830" y="383098"/>
                </a:lnTo>
                <a:lnTo>
                  <a:pt x="1174603" y="383098"/>
                </a:lnTo>
                <a:lnTo>
                  <a:pt x="1175377" y="383098"/>
                </a:lnTo>
                <a:lnTo>
                  <a:pt x="1176151" y="383098"/>
                </a:lnTo>
                <a:lnTo>
                  <a:pt x="1176925" y="383098"/>
                </a:lnTo>
                <a:lnTo>
                  <a:pt x="1177699" y="383098"/>
                </a:lnTo>
                <a:lnTo>
                  <a:pt x="1178472" y="383098"/>
                </a:lnTo>
                <a:lnTo>
                  <a:pt x="1179246" y="383098"/>
                </a:lnTo>
                <a:lnTo>
                  <a:pt x="1180020" y="383099"/>
                </a:lnTo>
                <a:lnTo>
                  <a:pt x="1180794" y="383099"/>
                </a:lnTo>
                <a:lnTo>
                  <a:pt x="1181567" y="383099"/>
                </a:lnTo>
                <a:lnTo>
                  <a:pt x="1182341" y="383099"/>
                </a:lnTo>
                <a:lnTo>
                  <a:pt x="1183115" y="383099"/>
                </a:lnTo>
                <a:lnTo>
                  <a:pt x="1183889" y="383099"/>
                </a:lnTo>
                <a:lnTo>
                  <a:pt x="1184663" y="383099"/>
                </a:lnTo>
                <a:lnTo>
                  <a:pt x="1185437" y="383100"/>
                </a:lnTo>
                <a:lnTo>
                  <a:pt x="1186210" y="383100"/>
                </a:lnTo>
                <a:lnTo>
                  <a:pt x="1186984" y="383100"/>
                </a:lnTo>
                <a:lnTo>
                  <a:pt x="1187758" y="383100"/>
                </a:lnTo>
                <a:lnTo>
                  <a:pt x="1188532" y="383100"/>
                </a:lnTo>
                <a:lnTo>
                  <a:pt x="1189305" y="383100"/>
                </a:lnTo>
                <a:lnTo>
                  <a:pt x="1190079" y="383100"/>
                </a:lnTo>
                <a:lnTo>
                  <a:pt x="1190853" y="383101"/>
                </a:lnTo>
                <a:lnTo>
                  <a:pt x="1191627" y="383101"/>
                </a:lnTo>
                <a:lnTo>
                  <a:pt x="1192401" y="383101"/>
                </a:lnTo>
                <a:lnTo>
                  <a:pt x="1193174" y="383101"/>
                </a:lnTo>
                <a:lnTo>
                  <a:pt x="1193948" y="383101"/>
                </a:lnTo>
                <a:lnTo>
                  <a:pt x="1194722" y="383101"/>
                </a:lnTo>
                <a:lnTo>
                  <a:pt x="1195496" y="383102"/>
                </a:lnTo>
                <a:lnTo>
                  <a:pt x="1196270" y="383102"/>
                </a:lnTo>
                <a:lnTo>
                  <a:pt x="1197043" y="383102"/>
                </a:lnTo>
                <a:lnTo>
                  <a:pt x="1197817" y="383102"/>
                </a:lnTo>
                <a:lnTo>
                  <a:pt x="1198591" y="383102"/>
                </a:lnTo>
                <a:lnTo>
                  <a:pt x="1199365" y="383102"/>
                </a:lnTo>
                <a:lnTo>
                  <a:pt x="1200138" y="383102"/>
                </a:lnTo>
                <a:lnTo>
                  <a:pt x="1200912" y="383103"/>
                </a:lnTo>
                <a:lnTo>
                  <a:pt x="1201686" y="383103"/>
                </a:lnTo>
                <a:lnTo>
                  <a:pt x="1202460" y="383103"/>
                </a:lnTo>
                <a:lnTo>
                  <a:pt x="1203234" y="383103"/>
                </a:lnTo>
                <a:lnTo>
                  <a:pt x="1204007" y="383103"/>
                </a:lnTo>
                <a:lnTo>
                  <a:pt x="1204781" y="383104"/>
                </a:lnTo>
                <a:lnTo>
                  <a:pt x="1205555" y="383104"/>
                </a:lnTo>
                <a:lnTo>
                  <a:pt x="1206329" y="383104"/>
                </a:lnTo>
                <a:lnTo>
                  <a:pt x="1207102" y="383104"/>
                </a:lnTo>
                <a:lnTo>
                  <a:pt x="1207876" y="383104"/>
                </a:lnTo>
                <a:lnTo>
                  <a:pt x="1211745" y="383105"/>
                </a:lnTo>
                <a:lnTo>
                  <a:pt x="1212519" y="383105"/>
                </a:lnTo>
                <a:lnTo>
                  <a:pt x="1213293" y="383105"/>
                </a:lnTo>
                <a:lnTo>
                  <a:pt x="1214066" y="383106"/>
                </a:lnTo>
                <a:lnTo>
                  <a:pt x="1214840" y="383106"/>
                </a:lnTo>
                <a:lnTo>
                  <a:pt x="1215614" y="383106"/>
                </a:lnTo>
                <a:lnTo>
                  <a:pt x="1216388" y="383106"/>
                </a:lnTo>
                <a:lnTo>
                  <a:pt x="1217162" y="383106"/>
                </a:lnTo>
                <a:lnTo>
                  <a:pt x="1217935" y="383107"/>
                </a:lnTo>
                <a:lnTo>
                  <a:pt x="1218709" y="383107"/>
                </a:lnTo>
                <a:lnTo>
                  <a:pt x="1219483" y="383107"/>
                </a:lnTo>
                <a:lnTo>
                  <a:pt x="1220257" y="383107"/>
                </a:lnTo>
                <a:lnTo>
                  <a:pt x="1221030" y="383107"/>
                </a:lnTo>
                <a:lnTo>
                  <a:pt x="1221804" y="383108"/>
                </a:lnTo>
                <a:lnTo>
                  <a:pt x="1222578" y="383108"/>
                </a:lnTo>
                <a:lnTo>
                  <a:pt x="1223352" y="383108"/>
                </a:lnTo>
                <a:lnTo>
                  <a:pt x="1224126" y="383108"/>
                </a:lnTo>
                <a:lnTo>
                  <a:pt x="1224900" y="383109"/>
                </a:lnTo>
                <a:lnTo>
                  <a:pt x="1225673" y="383109"/>
                </a:lnTo>
                <a:lnTo>
                  <a:pt x="1226447" y="383109"/>
                </a:lnTo>
                <a:lnTo>
                  <a:pt x="1227221" y="383109"/>
                </a:lnTo>
                <a:lnTo>
                  <a:pt x="1227995" y="383109"/>
                </a:lnTo>
                <a:lnTo>
                  <a:pt x="1228768" y="383110"/>
                </a:lnTo>
                <a:lnTo>
                  <a:pt x="1229542" y="383110"/>
                </a:lnTo>
                <a:lnTo>
                  <a:pt x="1230316" y="383110"/>
                </a:lnTo>
                <a:lnTo>
                  <a:pt x="1231090" y="383110"/>
                </a:lnTo>
                <a:lnTo>
                  <a:pt x="1231864" y="383111"/>
                </a:lnTo>
                <a:lnTo>
                  <a:pt x="1232637" y="383111"/>
                </a:lnTo>
                <a:lnTo>
                  <a:pt x="1233411" y="383111"/>
                </a:lnTo>
                <a:lnTo>
                  <a:pt x="1234185" y="383111"/>
                </a:lnTo>
                <a:lnTo>
                  <a:pt x="1234959" y="383111"/>
                </a:lnTo>
                <a:lnTo>
                  <a:pt x="1235732" y="383112"/>
                </a:lnTo>
                <a:lnTo>
                  <a:pt x="1236506" y="383112"/>
                </a:lnTo>
                <a:lnTo>
                  <a:pt x="1237280" y="383112"/>
                </a:lnTo>
                <a:lnTo>
                  <a:pt x="1238054" y="383112"/>
                </a:lnTo>
                <a:lnTo>
                  <a:pt x="1238827" y="383113"/>
                </a:lnTo>
                <a:lnTo>
                  <a:pt x="1239601" y="383113"/>
                </a:lnTo>
                <a:lnTo>
                  <a:pt x="1240375" y="383113"/>
                </a:lnTo>
                <a:lnTo>
                  <a:pt x="1241149" y="383114"/>
                </a:lnTo>
                <a:lnTo>
                  <a:pt x="1241923" y="383114"/>
                </a:lnTo>
                <a:lnTo>
                  <a:pt x="1242697" y="383114"/>
                </a:lnTo>
                <a:lnTo>
                  <a:pt x="1243470" y="383114"/>
                </a:lnTo>
                <a:lnTo>
                  <a:pt x="1244244" y="383115"/>
                </a:lnTo>
                <a:lnTo>
                  <a:pt x="1245018" y="383115"/>
                </a:lnTo>
                <a:lnTo>
                  <a:pt x="1245792" y="383115"/>
                </a:lnTo>
                <a:lnTo>
                  <a:pt x="1246565" y="383116"/>
                </a:lnTo>
                <a:lnTo>
                  <a:pt x="1247339" y="383116"/>
                </a:lnTo>
                <a:lnTo>
                  <a:pt x="1248113" y="383116"/>
                </a:lnTo>
                <a:lnTo>
                  <a:pt x="1248887" y="383116"/>
                </a:lnTo>
                <a:lnTo>
                  <a:pt x="1249661" y="383117"/>
                </a:lnTo>
                <a:lnTo>
                  <a:pt x="1250434" y="383117"/>
                </a:lnTo>
                <a:lnTo>
                  <a:pt x="1251208" y="383117"/>
                </a:lnTo>
                <a:lnTo>
                  <a:pt x="1251982" y="383118"/>
                </a:lnTo>
                <a:lnTo>
                  <a:pt x="1252756" y="383118"/>
                </a:lnTo>
                <a:lnTo>
                  <a:pt x="1253530" y="383118"/>
                </a:lnTo>
                <a:lnTo>
                  <a:pt x="1254303" y="383119"/>
                </a:lnTo>
                <a:lnTo>
                  <a:pt x="1255077" y="383119"/>
                </a:lnTo>
                <a:lnTo>
                  <a:pt x="1255851" y="383119"/>
                </a:lnTo>
                <a:lnTo>
                  <a:pt x="1256625" y="383119"/>
                </a:lnTo>
                <a:lnTo>
                  <a:pt x="1257398" y="383120"/>
                </a:lnTo>
                <a:lnTo>
                  <a:pt x="1258172" y="383120"/>
                </a:lnTo>
                <a:lnTo>
                  <a:pt x="1258946" y="383120"/>
                </a:lnTo>
                <a:lnTo>
                  <a:pt x="1259720" y="383121"/>
                </a:lnTo>
                <a:lnTo>
                  <a:pt x="1260493" y="383121"/>
                </a:lnTo>
                <a:lnTo>
                  <a:pt x="1261267" y="383121"/>
                </a:lnTo>
                <a:lnTo>
                  <a:pt x="1262041" y="383122"/>
                </a:lnTo>
                <a:lnTo>
                  <a:pt x="1262815" y="383122"/>
                </a:lnTo>
                <a:lnTo>
                  <a:pt x="1263589" y="383122"/>
                </a:lnTo>
                <a:lnTo>
                  <a:pt x="1264362" y="383123"/>
                </a:lnTo>
                <a:lnTo>
                  <a:pt x="1265136" y="383123"/>
                </a:lnTo>
                <a:lnTo>
                  <a:pt x="1265910" y="383123"/>
                </a:lnTo>
                <a:lnTo>
                  <a:pt x="1266684" y="383124"/>
                </a:lnTo>
                <a:lnTo>
                  <a:pt x="1267458" y="383124"/>
                </a:lnTo>
                <a:lnTo>
                  <a:pt x="1268231" y="383124"/>
                </a:lnTo>
                <a:lnTo>
                  <a:pt x="1269005" y="383125"/>
                </a:lnTo>
                <a:lnTo>
                  <a:pt x="1269779" y="383125"/>
                </a:lnTo>
                <a:lnTo>
                  <a:pt x="1270553" y="383126"/>
                </a:lnTo>
                <a:lnTo>
                  <a:pt x="1271327" y="383126"/>
                </a:lnTo>
                <a:lnTo>
                  <a:pt x="1272100" y="383126"/>
                </a:lnTo>
                <a:lnTo>
                  <a:pt x="1272874" y="383127"/>
                </a:lnTo>
                <a:lnTo>
                  <a:pt x="1273648" y="383127"/>
                </a:lnTo>
                <a:lnTo>
                  <a:pt x="1274422" y="383127"/>
                </a:lnTo>
                <a:lnTo>
                  <a:pt x="1275195" y="383128"/>
                </a:lnTo>
                <a:lnTo>
                  <a:pt x="1275969" y="383128"/>
                </a:lnTo>
                <a:lnTo>
                  <a:pt x="1276743" y="383129"/>
                </a:lnTo>
                <a:lnTo>
                  <a:pt x="1277517" y="383129"/>
                </a:lnTo>
                <a:lnTo>
                  <a:pt x="1278291" y="383129"/>
                </a:lnTo>
                <a:lnTo>
                  <a:pt x="1279064" y="383130"/>
                </a:lnTo>
                <a:lnTo>
                  <a:pt x="1279838" y="383130"/>
                </a:lnTo>
                <a:lnTo>
                  <a:pt x="1280612" y="383131"/>
                </a:lnTo>
                <a:lnTo>
                  <a:pt x="1281386" y="383131"/>
                </a:lnTo>
                <a:lnTo>
                  <a:pt x="1282160" y="383132"/>
                </a:lnTo>
                <a:lnTo>
                  <a:pt x="1282933" y="383132"/>
                </a:lnTo>
                <a:lnTo>
                  <a:pt x="1283707" y="383132"/>
                </a:lnTo>
                <a:lnTo>
                  <a:pt x="1284481" y="383133"/>
                </a:lnTo>
                <a:lnTo>
                  <a:pt x="1285255" y="383133"/>
                </a:lnTo>
                <a:lnTo>
                  <a:pt x="1286028" y="383134"/>
                </a:lnTo>
                <a:lnTo>
                  <a:pt x="1286802" y="383134"/>
                </a:lnTo>
                <a:lnTo>
                  <a:pt x="1287576" y="383135"/>
                </a:lnTo>
                <a:lnTo>
                  <a:pt x="1288350" y="383135"/>
                </a:lnTo>
                <a:lnTo>
                  <a:pt x="1289124" y="383135"/>
                </a:lnTo>
                <a:lnTo>
                  <a:pt x="1289897" y="383136"/>
                </a:lnTo>
                <a:lnTo>
                  <a:pt x="1290671" y="383136"/>
                </a:lnTo>
                <a:lnTo>
                  <a:pt x="1291445" y="383137"/>
                </a:lnTo>
                <a:lnTo>
                  <a:pt x="1292219" y="383137"/>
                </a:lnTo>
                <a:lnTo>
                  <a:pt x="1292992" y="383138"/>
                </a:lnTo>
                <a:lnTo>
                  <a:pt x="1293766" y="383138"/>
                </a:lnTo>
                <a:lnTo>
                  <a:pt x="1294540" y="383139"/>
                </a:lnTo>
                <a:lnTo>
                  <a:pt x="1295314" y="383139"/>
                </a:lnTo>
                <a:lnTo>
                  <a:pt x="1296088" y="383140"/>
                </a:lnTo>
                <a:lnTo>
                  <a:pt x="1296861" y="383140"/>
                </a:lnTo>
                <a:lnTo>
                  <a:pt x="1297635" y="383141"/>
                </a:lnTo>
                <a:lnTo>
                  <a:pt x="1298409" y="383141"/>
                </a:lnTo>
                <a:lnTo>
                  <a:pt x="1299183" y="383142"/>
                </a:lnTo>
                <a:lnTo>
                  <a:pt x="1299956" y="383142"/>
                </a:lnTo>
                <a:lnTo>
                  <a:pt x="1300730" y="383143"/>
                </a:lnTo>
                <a:lnTo>
                  <a:pt x="1301504" y="383143"/>
                </a:lnTo>
                <a:lnTo>
                  <a:pt x="1302278" y="383144"/>
                </a:lnTo>
                <a:lnTo>
                  <a:pt x="1303052" y="383144"/>
                </a:lnTo>
                <a:lnTo>
                  <a:pt x="1303825" y="383145"/>
                </a:lnTo>
                <a:lnTo>
                  <a:pt x="1304599" y="383146"/>
                </a:lnTo>
                <a:lnTo>
                  <a:pt x="1305373" y="383146"/>
                </a:lnTo>
                <a:lnTo>
                  <a:pt x="1306147" y="383147"/>
                </a:lnTo>
                <a:lnTo>
                  <a:pt x="1306921" y="383147"/>
                </a:lnTo>
                <a:lnTo>
                  <a:pt x="1307694" y="383148"/>
                </a:lnTo>
                <a:lnTo>
                  <a:pt x="1308468" y="383149"/>
                </a:lnTo>
                <a:lnTo>
                  <a:pt x="1309242" y="383149"/>
                </a:lnTo>
                <a:lnTo>
                  <a:pt x="1310016" y="383150"/>
                </a:lnTo>
                <a:lnTo>
                  <a:pt x="1310790" y="383150"/>
                </a:lnTo>
                <a:lnTo>
                  <a:pt x="1311563" y="383151"/>
                </a:lnTo>
                <a:lnTo>
                  <a:pt x="1312337" y="383151"/>
                </a:lnTo>
                <a:lnTo>
                  <a:pt x="1313111" y="383152"/>
                </a:lnTo>
                <a:lnTo>
                  <a:pt x="1313885" y="383153"/>
                </a:lnTo>
                <a:lnTo>
                  <a:pt x="1314658" y="383153"/>
                </a:lnTo>
                <a:lnTo>
                  <a:pt x="1315432" y="383154"/>
                </a:lnTo>
                <a:lnTo>
                  <a:pt x="1316206" y="383155"/>
                </a:lnTo>
                <a:lnTo>
                  <a:pt x="1316980" y="383155"/>
                </a:lnTo>
                <a:lnTo>
                  <a:pt x="1317754" y="383156"/>
                </a:lnTo>
                <a:lnTo>
                  <a:pt x="1318527" y="383157"/>
                </a:lnTo>
                <a:lnTo>
                  <a:pt x="1319301" y="383157"/>
                </a:lnTo>
                <a:lnTo>
                  <a:pt x="1320075" y="383158"/>
                </a:lnTo>
                <a:lnTo>
                  <a:pt x="1320849" y="383158"/>
                </a:lnTo>
                <a:lnTo>
                  <a:pt x="1321622" y="383159"/>
                </a:lnTo>
                <a:lnTo>
                  <a:pt x="1322396" y="383160"/>
                </a:lnTo>
                <a:lnTo>
                  <a:pt x="1323170" y="383160"/>
                </a:lnTo>
                <a:lnTo>
                  <a:pt x="1323944" y="383161"/>
                </a:lnTo>
                <a:lnTo>
                  <a:pt x="1324717" y="383162"/>
                </a:lnTo>
                <a:lnTo>
                  <a:pt x="1325491" y="383163"/>
                </a:lnTo>
                <a:lnTo>
                  <a:pt x="1326265" y="383163"/>
                </a:lnTo>
                <a:lnTo>
                  <a:pt x="1327039" y="383164"/>
                </a:lnTo>
                <a:lnTo>
                  <a:pt x="1327813" y="383165"/>
                </a:lnTo>
                <a:lnTo>
                  <a:pt x="1328587" y="383166"/>
                </a:lnTo>
                <a:lnTo>
                  <a:pt x="1329360" y="383166"/>
                </a:lnTo>
                <a:lnTo>
                  <a:pt x="1330134" y="383167"/>
                </a:lnTo>
                <a:lnTo>
                  <a:pt x="1330908" y="383168"/>
                </a:lnTo>
                <a:lnTo>
                  <a:pt x="1331682" y="383168"/>
                </a:lnTo>
                <a:lnTo>
                  <a:pt x="1332455" y="383169"/>
                </a:lnTo>
                <a:lnTo>
                  <a:pt x="1333229" y="383170"/>
                </a:lnTo>
                <a:lnTo>
                  <a:pt x="1334003" y="383171"/>
                </a:lnTo>
                <a:lnTo>
                  <a:pt x="1334777" y="383172"/>
                </a:lnTo>
                <a:lnTo>
                  <a:pt x="1335551" y="383172"/>
                </a:lnTo>
                <a:lnTo>
                  <a:pt x="1336324" y="383173"/>
                </a:lnTo>
                <a:lnTo>
                  <a:pt x="1337098" y="383174"/>
                </a:lnTo>
                <a:lnTo>
                  <a:pt x="1337872" y="383175"/>
                </a:lnTo>
                <a:lnTo>
                  <a:pt x="1338646" y="383176"/>
                </a:lnTo>
                <a:lnTo>
                  <a:pt x="1339420" y="383176"/>
                </a:lnTo>
                <a:lnTo>
                  <a:pt x="1340193" y="383177"/>
                </a:lnTo>
                <a:lnTo>
                  <a:pt x="1340967" y="383178"/>
                </a:lnTo>
                <a:lnTo>
                  <a:pt x="1341741" y="383179"/>
                </a:lnTo>
                <a:lnTo>
                  <a:pt x="1342515" y="383180"/>
                </a:lnTo>
                <a:lnTo>
                  <a:pt x="1343288" y="383181"/>
                </a:lnTo>
                <a:lnTo>
                  <a:pt x="1344062" y="383182"/>
                </a:lnTo>
                <a:lnTo>
                  <a:pt x="1344836" y="383183"/>
                </a:lnTo>
                <a:lnTo>
                  <a:pt x="1345610" y="383183"/>
                </a:lnTo>
                <a:lnTo>
                  <a:pt x="1346384" y="383184"/>
                </a:lnTo>
                <a:lnTo>
                  <a:pt x="1347157" y="383185"/>
                </a:lnTo>
                <a:lnTo>
                  <a:pt x="1347931" y="383186"/>
                </a:lnTo>
                <a:lnTo>
                  <a:pt x="1348705" y="383187"/>
                </a:lnTo>
                <a:lnTo>
                  <a:pt x="1349479" y="383188"/>
                </a:lnTo>
                <a:lnTo>
                  <a:pt x="1350252" y="383189"/>
                </a:lnTo>
                <a:lnTo>
                  <a:pt x="1351026" y="383190"/>
                </a:lnTo>
                <a:lnTo>
                  <a:pt x="1351800" y="383191"/>
                </a:lnTo>
                <a:lnTo>
                  <a:pt x="1352574" y="383192"/>
                </a:lnTo>
                <a:lnTo>
                  <a:pt x="1353348" y="383193"/>
                </a:lnTo>
                <a:lnTo>
                  <a:pt x="1354121" y="383194"/>
                </a:lnTo>
                <a:lnTo>
                  <a:pt x="1354895" y="383195"/>
                </a:lnTo>
                <a:lnTo>
                  <a:pt x="1355669" y="383196"/>
                </a:lnTo>
                <a:lnTo>
                  <a:pt x="1356443" y="383197"/>
                </a:lnTo>
                <a:lnTo>
                  <a:pt x="1357217" y="383198"/>
                </a:lnTo>
                <a:lnTo>
                  <a:pt x="1357990" y="383199"/>
                </a:lnTo>
                <a:lnTo>
                  <a:pt x="1358764" y="383200"/>
                </a:lnTo>
                <a:lnTo>
                  <a:pt x="1359538" y="383201"/>
                </a:lnTo>
                <a:lnTo>
                  <a:pt x="1360312" y="383202"/>
                </a:lnTo>
                <a:lnTo>
                  <a:pt x="1361086" y="383203"/>
                </a:lnTo>
                <a:lnTo>
                  <a:pt x="1361859" y="383205"/>
                </a:lnTo>
                <a:lnTo>
                  <a:pt x="1362633" y="383205"/>
                </a:lnTo>
                <a:lnTo>
                  <a:pt x="1363407" y="383207"/>
                </a:lnTo>
                <a:lnTo>
                  <a:pt x="1364181" y="383208"/>
                </a:lnTo>
                <a:lnTo>
                  <a:pt x="1364954" y="383209"/>
                </a:lnTo>
                <a:lnTo>
                  <a:pt x="1365728" y="383210"/>
                </a:lnTo>
                <a:lnTo>
                  <a:pt x="1366502" y="383211"/>
                </a:lnTo>
                <a:lnTo>
                  <a:pt x="1367276" y="383212"/>
                </a:lnTo>
                <a:lnTo>
                  <a:pt x="1368050" y="383213"/>
                </a:lnTo>
                <a:lnTo>
                  <a:pt x="1368823" y="383215"/>
                </a:lnTo>
                <a:lnTo>
                  <a:pt x="1369597" y="383216"/>
                </a:lnTo>
                <a:lnTo>
                  <a:pt x="1370371" y="383217"/>
                </a:lnTo>
                <a:lnTo>
                  <a:pt x="1371145" y="383218"/>
                </a:lnTo>
                <a:lnTo>
                  <a:pt x="1371918" y="383220"/>
                </a:lnTo>
                <a:lnTo>
                  <a:pt x="1372692" y="383221"/>
                </a:lnTo>
                <a:lnTo>
                  <a:pt x="1373466" y="383222"/>
                </a:lnTo>
                <a:lnTo>
                  <a:pt x="1374240" y="383223"/>
                </a:lnTo>
                <a:lnTo>
                  <a:pt x="1375014" y="383225"/>
                </a:lnTo>
                <a:lnTo>
                  <a:pt x="1375787" y="383226"/>
                </a:lnTo>
                <a:lnTo>
                  <a:pt x="1376561" y="383227"/>
                </a:lnTo>
                <a:lnTo>
                  <a:pt x="1377335" y="383229"/>
                </a:lnTo>
                <a:lnTo>
                  <a:pt x="1378109" y="383230"/>
                </a:lnTo>
                <a:lnTo>
                  <a:pt x="1378882" y="383231"/>
                </a:lnTo>
                <a:lnTo>
                  <a:pt x="1379656" y="383233"/>
                </a:lnTo>
                <a:lnTo>
                  <a:pt x="1380430" y="383234"/>
                </a:lnTo>
                <a:lnTo>
                  <a:pt x="1381204" y="383236"/>
                </a:lnTo>
                <a:lnTo>
                  <a:pt x="1381978" y="383237"/>
                </a:lnTo>
                <a:lnTo>
                  <a:pt x="1382751" y="383238"/>
                </a:lnTo>
                <a:lnTo>
                  <a:pt x="1383525" y="383240"/>
                </a:lnTo>
                <a:lnTo>
                  <a:pt x="1384299" y="383241"/>
                </a:lnTo>
                <a:lnTo>
                  <a:pt x="1385073" y="383243"/>
                </a:lnTo>
                <a:lnTo>
                  <a:pt x="1385846" y="383244"/>
                </a:lnTo>
                <a:lnTo>
                  <a:pt x="1386620" y="383245"/>
                </a:lnTo>
                <a:lnTo>
                  <a:pt x="1387394" y="383247"/>
                </a:lnTo>
                <a:lnTo>
                  <a:pt x="1388168" y="383249"/>
                </a:lnTo>
                <a:lnTo>
                  <a:pt x="1388942" y="383250"/>
                </a:lnTo>
                <a:lnTo>
                  <a:pt x="1389715" y="383252"/>
                </a:lnTo>
                <a:lnTo>
                  <a:pt x="1390489" y="383253"/>
                </a:lnTo>
                <a:lnTo>
                  <a:pt x="1391263" y="383255"/>
                </a:lnTo>
                <a:lnTo>
                  <a:pt x="1392037" y="383256"/>
                </a:lnTo>
                <a:lnTo>
                  <a:pt x="1392811" y="383258"/>
                </a:lnTo>
                <a:lnTo>
                  <a:pt x="1393584" y="383259"/>
                </a:lnTo>
                <a:lnTo>
                  <a:pt x="1394358" y="383261"/>
                </a:lnTo>
                <a:lnTo>
                  <a:pt x="1395132" y="383263"/>
                </a:lnTo>
                <a:lnTo>
                  <a:pt x="1395906" y="383265"/>
                </a:lnTo>
                <a:lnTo>
                  <a:pt x="1396680" y="383266"/>
                </a:lnTo>
                <a:lnTo>
                  <a:pt x="1397453" y="383268"/>
                </a:lnTo>
                <a:lnTo>
                  <a:pt x="1398227" y="383270"/>
                </a:lnTo>
                <a:lnTo>
                  <a:pt x="1399001" y="383271"/>
                </a:lnTo>
                <a:lnTo>
                  <a:pt x="1399775" y="383273"/>
                </a:lnTo>
                <a:lnTo>
                  <a:pt x="1400549" y="383275"/>
                </a:lnTo>
                <a:lnTo>
                  <a:pt x="1401322" y="383277"/>
                </a:lnTo>
                <a:lnTo>
                  <a:pt x="1402096" y="383278"/>
                </a:lnTo>
                <a:lnTo>
                  <a:pt x="1402870" y="383280"/>
                </a:lnTo>
                <a:lnTo>
                  <a:pt x="1403644" y="383282"/>
                </a:lnTo>
                <a:lnTo>
                  <a:pt x="1404417" y="383284"/>
                </a:lnTo>
                <a:lnTo>
                  <a:pt x="1405191" y="383286"/>
                </a:lnTo>
                <a:lnTo>
                  <a:pt x="1405965" y="383288"/>
                </a:lnTo>
                <a:lnTo>
                  <a:pt x="1406739" y="383290"/>
                </a:lnTo>
                <a:lnTo>
                  <a:pt x="1407513" y="383291"/>
                </a:lnTo>
                <a:lnTo>
                  <a:pt x="1408286" y="383293"/>
                </a:lnTo>
                <a:lnTo>
                  <a:pt x="1409060" y="383295"/>
                </a:lnTo>
                <a:lnTo>
                  <a:pt x="1409834" y="383297"/>
                </a:lnTo>
                <a:lnTo>
                  <a:pt x="1410608" y="383299"/>
                </a:lnTo>
                <a:lnTo>
                  <a:pt x="1411381" y="383301"/>
                </a:lnTo>
                <a:lnTo>
                  <a:pt x="1412155" y="383303"/>
                </a:lnTo>
                <a:lnTo>
                  <a:pt x="1412929" y="383306"/>
                </a:lnTo>
                <a:lnTo>
                  <a:pt x="1413703" y="383308"/>
                </a:lnTo>
                <a:lnTo>
                  <a:pt x="1414477" y="383310"/>
                </a:lnTo>
                <a:lnTo>
                  <a:pt x="1415250" y="383312"/>
                </a:lnTo>
                <a:lnTo>
                  <a:pt x="1416024" y="383314"/>
                </a:lnTo>
                <a:lnTo>
                  <a:pt x="1416798" y="383316"/>
                </a:lnTo>
                <a:lnTo>
                  <a:pt x="1417572" y="383318"/>
                </a:lnTo>
                <a:lnTo>
                  <a:pt x="1418345" y="383321"/>
                </a:lnTo>
                <a:lnTo>
                  <a:pt x="1419119" y="383323"/>
                </a:lnTo>
                <a:lnTo>
                  <a:pt x="1419893" y="383325"/>
                </a:lnTo>
                <a:lnTo>
                  <a:pt x="1420667" y="383327"/>
                </a:lnTo>
                <a:lnTo>
                  <a:pt x="1421441" y="383330"/>
                </a:lnTo>
                <a:lnTo>
                  <a:pt x="1422214" y="383332"/>
                </a:lnTo>
                <a:lnTo>
                  <a:pt x="1422988" y="383334"/>
                </a:lnTo>
                <a:lnTo>
                  <a:pt x="1423762" y="383337"/>
                </a:lnTo>
                <a:lnTo>
                  <a:pt x="1424536" y="383339"/>
                </a:lnTo>
                <a:lnTo>
                  <a:pt x="1425310" y="383341"/>
                </a:lnTo>
                <a:lnTo>
                  <a:pt x="1426083" y="383344"/>
                </a:lnTo>
                <a:lnTo>
                  <a:pt x="1426857" y="383346"/>
                </a:lnTo>
                <a:lnTo>
                  <a:pt x="1427631" y="383349"/>
                </a:lnTo>
                <a:lnTo>
                  <a:pt x="1428405" y="383351"/>
                </a:lnTo>
                <a:lnTo>
                  <a:pt x="1429178" y="383354"/>
                </a:lnTo>
                <a:lnTo>
                  <a:pt x="1429952" y="383357"/>
                </a:lnTo>
                <a:lnTo>
                  <a:pt x="1430726" y="383359"/>
                </a:lnTo>
                <a:lnTo>
                  <a:pt x="1431500" y="383362"/>
                </a:lnTo>
                <a:lnTo>
                  <a:pt x="1432274" y="383364"/>
                </a:lnTo>
                <a:lnTo>
                  <a:pt x="1433047" y="383367"/>
                </a:lnTo>
                <a:lnTo>
                  <a:pt x="1433821" y="383370"/>
                </a:lnTo>
                <a:lnTo>
                  <a:pt x="1434595" y="383373"/>
                </a:lnTo>
                <a:lnTo>
                  <a:pt x="1435369" y="383375"/>
                </a:lnTo>
                <a:lnTo>
                  <a:pt x="1436142" y="383378"/>
                </a:lnTo>
                <a:lnTo>
                  <a:pt x="1436916" y="383381"/>
                </a:lnTo>
                <a:lnTo>
                  <a:pt x="1437690" y="383384"/>
                </a:lnTo>
                <a:lnTo>
                  <a:pt x="1438464" y="383387"/>
                </a:lnTo>
                <a:lnTo>
                  <a:pt x="1439238" y="383389"/>
                </a:lnTo>
                <a:lnTo>
                  <a:pt x="1440011" y="383392"/>
                </a:lnTo>
                <a:lnTo>
                  <a:pt x="1440785" y="383395"/>
                </a:lnTo>
                <a:lnTo>
                  <a:pt x="1441559" y="383398"/>
                </a:lnTo>
                <a:lnTo>
                  <a:pt x="1442333" y="383401"/>
                </a:lnTo>
                <a:lnTo>
                  <a:pt x="1443107" y="383404"/>
                </a:lnTo>
                <a:lnTo>
                  <a:pt x="1443880" y="383407"/>
                </a:lnTo>
                <a:lnTo>
                  <a:pt x="1444654" y="383411"/>
                </a:lnTo>
                <a:lnTo>
                  <a:pt x="1445428" y="383414"/>
                </a:lnTo>
                <a:lnTo>
                  <a:pt x="1446202" y="383417"/>
                </a:lnTo>
                <a:lnTo>
                  <a:pt x="1446976" y="383420"/>
                </a:lnTo>
                <a:lnTo>
                  <a:pt x="1447749" y="383423"/>
                </a:lnTo>
                <a:lnTo>
                  <a:pt x="1448523" y="383427"/>
                </a:lnTo>
                <a:lnTo>
                  <a:pt x="1449297" y="383430"/>
                </a:lnTo>
                <a:lnTo>
                  <a:pt x="1450071" y="383433"/>
                </a:lnTo>
                <a:lnTo>
                  <a:pt x="1450844" y="383437"/>
                </a:lnTo>
                <a:lnTo>
                  <a:pt x="1451618" y="383440"/>
                </a:lnTo>
                <a:lnTo>
                  <a:pt x="1452392" y="383444"/>
                </a:lnTo>
                <a:lnTo>
                  <a:pt x="1453166" y="383447"/>
                </a:lnTo>
                <a:lnTo>
                  <a:pt x="1453939" y="383451"/>
                </a:lnTo>
                <a:lnTo>
                  <a:pt x="1454713" y="383454"/>
                </a:lnTo>
                <a:lnTo>
                  <a:pt x="1455487" y="383458"/>
                </a:lnTo>
                <a:lnTo>
                  <a:pt x="1456261" y="383462"/>
                </a:lnTo>
                <a:lnTo>
                  <a:pt x="1457035" y="383465"/>
                </a:lnTo>
                <a:lnTo>
                  <a:pt x="1457808" y="383469"/>
                </a:lnTo>
                <a:lnTo>
                  <a:pt x="1458582" y="383473"/>
                </a:lnTo>
                <a:lnTo>
                  <a:pt x="1459356" y="383477"/>
                </a:lnTo>
                <a:lnTo>
                  <a:pt x="1460130" y="383480"/>
                </a:lnTo>
                <a:lnTo>
                  <a:pt x="1460904" y="383484"/>
                </a:lnTo>
                <a:lnTo>
                  <a:pt x="1461677" y="383488"/>
                </a:lnTo>
                <a:lnTo>
                  <a:pt x="1462451" y="383492"/>
                </a:lnTo>
                <a:lnTo>
                  <a:pt x="1463225" y="383496"/>
                </a:lnTo>
                <a:lnTo>
                  <a:pt x="1463999" y="383500"/>
                </a:lnTo>
                <a:lnTo>
                  <a:pt x="1464772" y="383504"/>
                </a:lnTo>
                <a:lnTo>
                  <a:pt x="1465546" y="383508"/>
                </a:lnTo>
                <a:lnTo>
                  <a:pt x="1466320" y="383513"/>
                </a:lnTo>
                <a:lnTo>
                  <a:pt x="1467094" y="383517"/>
                </a:lnTo>
                <a:lnTo>
                  <a:pt x="1467868" y="383521"/>
                </a:lnTo>
                <a:lnTo>
                  <a:pt x="1468641" y="383525"/>
                </a:lnTo>
                <a:lnTo>
                  <a:pt x="1469415" y="383530"/>
                </a:lnTo>
                <a:lnTo>
                  <a:pt x="1470189" y="383534"/>
                </a:lnTo>
                <a:lnTo>
                  <a:pt x="1470963" y="383539"/>
                </a:lnTo>
                <a:lnTo>
                  <a:pt x="1471737" y="383543"/>
                </a:lnTo>
                <a:lnTo>
                  <a:pt x="1472510" y="383548"/>
                </a:lnTo>
                <a:lnTo>
                  <a:pt x="1473284" y="383552"/>
                </a:lnTo>
                <a:lnTo>
                  <a:pt x="1474058" y="383557"/>
                </a:lnTo>
                <a:lnTo>
                  <a:pt x="1474832" y="383562"/>
                </a:lnTo>
                <a:lnTo>
                  <a:pt x="1475605" y="383566"/>
                </a:lnTo>
                <a:lnTo>
                  <a:pt x="1476379" y="383571"/>
                </a:lnTo>
                <a:lnTo>
                  <a:pt x="1477153" y="383576"/>
                </a:lnTo>
                <a:lnTo>
                  <a:pt x="1477927" y="383581"/>
                </a:lnTo>
                <a:lnTo>
                  <a:pt x="1478701" y="383586"/>
                </a:lnTo>
                <a:lnTo>
                  <a:pt x="1479474" y="383591"/>
                </a:lnTo>
                <a:lnTo>
                  <a:pt x="1480248" y="383596"/>
                </a:lnTo>
                <a:lnTo>
                  <a:pt x="1481022" y="383601"/>
                </a:lnTo>
                <a:lnTo>
                  <a:pt x="1481796" y="383606"/>
                </a:lnTo>
                <a:lnTo>
                  <a:pt x="1482569" y="383612"/>
                </a:lnTo>
                <a:lnTo>
                  <a:pt x="1483343" y="383617"/>
                </a:lnTo>
                <a:lnTo>
                  <a:pt x="1484117" y="383622"/>
                </a:lnTo>
                <a:lnTo>
                  <a:pt x="1484891" y="383628"/>
                </a:lnTo>
                <a:lnTo>
                  <a:pt x="1485665" y="383633"/>
                </a:lnTo>
                <a:lnTo>
                  <a:pt x="1486439" y="383639"/>
                </a:lnTo>
                <a:lnTo>
                  <a:pt x="1487212" y="383644"/>
                </a:lnTo>
                <a:lnTo>
                  <a:pt x="1487986" y="383650"/>
                </a:lnTo>
                <a:lnTo>
                  <a:pt x="1488760" y="383656"/>
                </a:lnTo>
                <a:lnTo>
                  <a:pt x="1489534" y="383662"/>
                </a:lnTo>
                <a:lnTo>
                  <a:pt x="1493403" y="383692"/>
                </a:lnTo>
                <a:lnTo>
                  <a:pt x="1494176" y="383698"/>
                </a:lnTo>
                <a:lnTo>
                  <a:pt x="1494950" y="383704"/>
                </a:lnTo>
                <a:lnTo>
                  <a:pt x="1495724" y="383711"/>
                </a:lnTo>
                <a:lnTo>
                  <a:pt x="1496498" y="383717"/>
                </a:lnTo>
                <a:lnTo>
                  <a:pt x="1497271" y="383724"/>
                </a:lnTo>
                <a:lnTo>
                  <a:pt x="1498045" y="383730"/>
                </a:lnTo>
                <a:lnTo>
                  <a:pt x="1498819" y="383737"/>
                </a:lnTo>
                <a:lnTo>
                  <a:pt x="1499593" y="383744"/>
                </a:lnTo>
                <a:lnTo>
                  <a:pt x="1500367" y="383750"/>
                </a:lnTo>
                <a:lnTo>
                  <a:pt x="1501140" y="383757"/>
                </a:lnTo>
                <a:lnTo>
                  <a:pt x="1501914" y="383764"/>
                </a:lnTo>
                <a:lnTo>
                  <a:pt x="1502688" y="383771"/>
                </a:lnTo>
                <a:lnTo>
                  <a:pt x="1503462" y="383779"/>
                </a:lnTo>
                <a:lnTo>
                  <a:pt x="1504235" y="383786"/>
                </a:lnTo>
                <a:lnTo>
                  <a:pt x="1505009" y="383793"/>
                </a:lnTo>
                <a:lnTo>
                  <a:pt x="1505783" y="383800"/>
                </a:lnTo>
                <a:lnTo>
                  <a:pt x="1506557" y="383808"/>
                </a:lnTo>
                <a:lnTo>
                  <a:pt x="1507331" y="383816"/>
                </a:lnTo>
                <a:lnTo>
                  <a:pt x="1508104" y="383823"/>
                </a:lnTo>
                <a:lnTo>
                  <a:pt x="1508878" y="383831"/>
                </a:lnTo>
                <a:lnTo>
                  <a:pt x="1509652" y="383839"/>
                </a:lnTo>
                <a:lnTo>
                  <a:pt x="1510426" y="383847"/>
                </a:lnTo>
                <a:lnTo>
                  <a:pt x="1511200" y="383855"/>
                </a:lnTo>
                <a:lnTo>
                  <a:pt x="1511973" y="383863"/>
                </a:lnTo>
                <a:lnTo>
                  <a:pt x="1512747" y="383871"/>
                </a:lnTo>
                <a:lnTo>
                  <a:pt x="1513521" y="383880"/>
                </a:lnTo>
                <a:lnTo>
                  <a:pt x="1514295" y="383888"/>
                </a:lnTo>
                <a:lnTo>
                  <a:pt x="1515068" y="383897"/>
                </a:lnTo>
                <a:lnTo>
                  <a:pt x="1515842" y="383905"/>
                </a:lnTo>
                <a:lnTo>
                  <a:pt x="1516616" y="383914"/>
                </a:lnTo>
                <a:lnTo>
                  <a:pt x="1517390" y="383923"/>
                </a:lnTo>
                <a:lnTo>
                  <a:pt x="1518164" y="383932"/>
                </a:lnTo>
                <a:lnTo>
                  <a:pt x="1518937" y="383941"/>
                </a:lnTo>
                <a:lnTo>
                  <a:pt x="1519711" y="383950"/>
                </a:lnTo>
                <a:lnTo>
                  <a:pt x="1520485" y="383960"/>
                </a:lnTo>
                <a:lnTo>
                  <a:pt x="1521259" y="383969"/>
                </a:lnTo>
                <a:lnTo>
                  <a:pt x="1522032" y="383979"/>
                </a:lnTo>
                <a:lnTo>
                  <a:pt x="1522806" y="383988"/>
                </a:lnTo>
                <a:lnTo>
                  <a:pt x="1523580" y="383998"/>
                </a:lnTo>
                <a:lnTo>
                  <a:pt x="1524354" y="384008"/>
                </a:lnTo>
                <a:lnTo>
                  <a:pt x="1525128" y="384018"/>
                </a:lnTo>
                <a:lnTo>
                  <a:pt x="1525902" y="384028"/>
                </a:lnTo>
                <a:lnTo>
                  <a:pt x="1526675" y="384039"/>
                </a:lnTo>
                <a:lnTo>
                  <a:pt x="1527449" y="384049"/>
                </a:lnTo>
                <a:lnTo>
                  <a:pt x="1528223" y="384060"/>
                </a:lnTo>
                <a:lnTo>
                  <a:pt x="1543698" y="384303"/>
                </a:lnTo>
                <a:lnTo>
                  <a:pt x="1544472" y="384317"/>
                </a:lnTo>
                <a:lnTo>
                  <a:pt x="1583161" y="385368"/>
                </a:lnTo>
                <a:lnTo>
                  <a:pt x="1621851" y="388049"/>
                </a:lnTo>
                <a:lnTo>
                  <a:pt x="1658992" y="399718"/>
                </a:lnTo>
                <a:lnTo>
                  <a:pt x="1675242" y="435377"/>
                </a:lnTo>
                <a:lnTo>
                  <a:pt x="1679884" y="480629"/>
                </a:lnTo>
                <a:lnTo>
                  <a:pt x="1682206" y="528227"/>
                </a:lnTo>
                <a:lnTo>
                  <a:pt x="1683753" y="570775"/>
                </a:lnTo>
                <a:lnTo>
                  <a:pt x="1684527" y="592680"/>
                </a:lnTo>
                <a:lnTo>
                  <a:pt x="1686075" y="631574"/>
                </a:lnTo>
                <a:lnTo>
                  <a:pt x="1688396" y="671764"/>
                </a:lnTo>
                <a:lnTo>
                  <a:pt x="1693039" y="710243"/>
                </a:lnTo>
                <a:lnTo>
                  <a:pt x="1703872" y="741215"/>
                </a:lnTo>
                <a:lnTo>
                  <a:pt x="1704646" y="742766"/>
                </a:lnTo>
                <a:lnTo>
                  <a:pt x="1713157" y="766219"/>
                </a:lnTo>
                <a:lnTo>
                  <a:pt x="1713931" y="2375"/>
                </a:lnTo>
                <a:lnTo>
                  <a:pt x="1720121" y="43850"/>
                </a:lnTo>
                <a:lnTo>
                  <a:pt x="1720895" y="50207"/>
                </a:lnTo>
                <a:lnTo>
                  <a:pt x="1721669" y="56446"/>
                </a:lnTo>
                <a:lnTo>
                  <a:pt x="1727085" y="83829"/>
                </a:lnTo>
                <a:lnTo>
                  <a:pt x="1727859" y="81007"/>
                </a:lnTo>
                <a:lnTo>
                  <a:pt x="1728633" y="59802"/>
                </a:lnTo>
                <a:lnTo>
                  <a:pt x="1729407" y="554172"/>
                </a:lnTo>
                <a:lnTo>
                  <a:pt x="1730180" y="510659"/>
                </a:lnTo>
                <a:lnTo>
                  <a:pt x="1730954" y="506368"/>
                </a:lnTo>
                <a:lnTo>
                  <a:pt x="1731728" y="507618"/>
                </a:lnTo>
                <a:lnTo>
                  <a:pt x="1735597" y="547276"/>
                </a:lnTo>
                <a:lnTo>
                  <a:pt x="1737918" y="599607"/>
                </a:lnTo>
                <a:lnTo>
                  <a:pt x="1738692" y="619637"/>
                </a:lnTo>
                <a:lnTo>
                  <a:pt x="1739466" y="638847"/>
                </a:lnTo>
                <a:lnTo>
                  <a:pt x="1741787" y="683456"/>
                </a:lnTo>
                <a:lnTo>
                  <a:pt x="1746430" y="722382"/>
                </a:lnTo>
                <a:lnTo>
                  <a:pt x="1756489" y="737647"/>
                </a:lnTo>
                <a:lnTo>
                  <a:pt x="1757263" y="737637"/>
                </a:lnTo>
                <a:lnTo>
                  <a:pt x="1777381" y="701818"/>
                </a:lnTo>
                <a:lnTo>
                  <a:pt x="1778155" y="698755"/>
                </a:lnTo>
                <a:lnTo>
                  <a:pt x="1778929" y="695696"/>
                </a:lnTo>
                <a:lnTo>
                  <a:pt x="1782798" y="685517"/>
                </a:lnTo>
                <a:lnTo>
                  <a:pt x="1783572" y="686338"/>
                </a:lnTo>
                <a:lnTo>
                  <a:pt x="1787440" y="732897"/>
                </a:lnTo>
                <a:lnTo>
                  <a:pt x="1788214" y="753523"/>
                </a:lnTo>
                <a:lnTo>
                  <a:pt x="1788988" y="8985"/>
                </a:lnTo>
                <a:lnTo>
                  <a:pt x="1789762" y="31943"/>
                </a:lnTo>
                <a:lnTo>
                  <a:pt x="1790536" y="53878"/>
                </a:lnTo>
                <a:lnTo>
                  <a:pt x="1791309" y="74815"/>
                </a:lnTo>
                <a:lnTo>
                  <a:pt x="1792083" y="95947"/>
                </a:lnTo>
                <a:lnTo>
                  <a:pt x="1792857" y="119412"/>
                </a:lnTo>
                <a:lnTo>
                  <a:pt x="1793631" y="148165"/>
                </a:lnTo>
                <a:lnTo>
                  <a:pt x="1794404" y="185126"/>
                </a:lnTo>
                <a:lnTo>
                  <a:pt x="1795178" y="229700"/>
                </a:lnTo>
                <a:lnTo>
                  <a:pt x="1795952" y="274203"/>
                </a:lnTo>
                <a:lnTo>
                  <a:pt x="1797499" y="335921"/>
                </a:lnTo>
                <a:lnTo>
                  <a:pt x="1799821" y="375711"/>
                </a:lnTo>
                <a:lnTo>
                  <a:pt x="1812202" y="412580"/>
                </a:lnTo>
                <a:lnTo>
                  <a:pt x="1813749" y="414268"/>
                </a:lnTo>
                <a:lnTo>
                  <a:pt x="1814523" y="415112"/>
                </a:lnTo>
                <a:lnTo>
                  <a:pt x="1831546" y="452814"/>
                </a:lnTo>
                <a:lnTo>
                  <a:pt x="1836963" y="494338"/>
                </a:lnTo>
                <a:lnTo>
                  <a:pt x="1840058" y="538358"/>
                </a:lnTo>
                <a:lnTo>
                  <a:pt x="1842379" y="581006"/>
                </a:lnTo>
                <a:lnTo>
                  <a:pt x="1843153" y="595571"/>
                </a:lnTo>
                <a:lnTo>
                  <a:pt x="1845474" y="635079"/>
                </a:lnTo>
                <a:lnTo>
                  <a:pt x="1849343" y="679651"/>
                </a:lnTo>
                <a:lnTo>
                  <a:pt x="1857081" y="718736"/>
                </a:lnTo>
                <a:lnTo>
                  <a:pt x="1882616" y="747460"/>
                </a:lnTo>
                <a:lnTo>
                  <a:pt x="1905829" y="751693"/>
                </a:lnTo>
                <a:lnTo>
                  <a:pt x="1906603" y="751685"/>
                </a:lnTo>
                <a:lnTo>
                  <a:pt x="1934459" y="720470"/>
                </a:lnTo>
                <a:lnTo>
                  <a:pt x="1938328" y="672568"/>
                </a:lnTo>
                <a:lnTo>
                  <a:pt x="1939876" y="626973"/>
                </a:lnTo>
                <a:lnTo>
                  <a:pt x="1941423" y="563886"/>
                </a:lnTo>
                <a:lnTo>
                  <a:pt x="1942197" y="534140"/>
                </a:lnTo>
                <a:lnTo>
                  <a:pt x="1943745" y="491253"/>
                </a:lnTo>
                <a:lnTo>
                  <a:pt x="1947614" y="449976"/>
                </a:lnTo>
                <a:lnTo>
                  <a:pt x="1949935" y="445116"/>
                </a:lnTo>
                <a:lnTo>
                  <a:pt x="1950709" y="445613"/>
                </a:lnTo>
                <a:lnTo>
                  <a:pt x="1955352" y="488042"/>
                </a:lnTo>
                <a:lnTo>
                  <a:pt x="1956899" y="543817"/>
                </a:lnTo>
                <a:lnTo>
                  <a:pt x="1957673" y="584972"/>
                </a:lnTo>
                <a:lnTo>
                  <a:pt x="1958447" y="626103"/>
                </a:lnTo>
                <a:lnTo>
                  <a:pt x="1959994" y="681986"/>
                </a:lnTo>
                <a:lnTo>
                  <a:pt x="1963089" y="721617"/>
                </a:lnTo>
                <a:lnTo>
                  <a:pt x="1967732" y="731794"/>
                </a:lnTo>
                <a:lnTo>
                  <a:pt x="1968506" y="731305"/>
                </a:lnTo>
                <a:lnTo>
                  <a:pt x="1976244" y="684659"/>
                </a:lnTo>
                <a:lnTo>
                  <a:pt x="1978565" y="635676"/>
                </a:lnTo>
                <a:lnTo>
                  <a:pt x="1980113" y="590524"/>
                </a:lnTo>
                <a:lnTo>
                  <a:pt x="1980886" y="568008"/>
                </a:lnTo>
                <a:lnTo>
                  <a:pt x="1983208" y="516660"/>
                </a:lnTo>
                <a:lnTo>
                  <a:pt x="1987850" y="478456"/>
                </a:lnTo>
                <a:lnTo>
                  <a:pt x="1990172" y="475702"/>
                </a:lnTo>
                <a:lnTo>
                  <a:pt x="1990946" y="476382"/>
                </a:lnTo>
                <a:lnTo>
                  <a:pt x="1997136" y="519037"/>
                </a:lnTo>
                <a:lnTo>
                  <a:pt x="1999457" y="565705"/>
                </a:lnTo>
                <a:lnTo>
                  <a:pt x="2001005" y="607478"/>
                </a:lnTo>
                <a:lnTo>
                  <a:pt x="2001779" y="628689"/>
                </a:lnTo>
                <a:lnTo>
                  <a:pt x="2004100" y="680682"/>
                </a:lnTo>
                <a:lnTo>
                  <a:pt x="2007195" y="719583"/>
                </a:lnTo>
                <a:lnTo>
                  <a:pt x="2015707" y="757350"/>
                </a:lnTo>
                <a:lnTo>
                  <a:pt x="2020349" y="766379"/>
                </a:lnTo>
                <a:lnTo>
                  <a:pt x="2021123" y="362"/>
                </a:lnTo>
                <a:lnTo>
                  <a:pt x="2021897" y="1596"/>
                </a:lnTo>
                <a:lnTo>
                  <a:pt x="2025766" y="7468"/>
                </a:lnTo>
                <a:lnTo>
                  <a:pt x="2026540" y="8632"/>
                </a:lnTo>
                <a:lnTo>
                  <a:pt x="2041241" y="44577"/>
                </a:lnTo>
                <a:lnTo>
                  <a:pt x="2046658" y="90812"/>
                </a:lnTo>
                <a:lnTo>
                  <a:pt x="2048979" y="134469"/>
                </a:lnTo>
                <a:lnTo>
                  <a:pt x="2050527" y="175446"/>
                </a:lnTo>
                <a:lnTo>
                  <a:pt x="2051301" y="197750"/>
                </a:lnTo>
                <a:lnTo>
                  <a:pt x="2052075" y="219515"/>
                </a:lnTo>
                <a:lnTo>
                  <a:pt x="2054396" y="272194"/>
                </a:lnTo>
                <a:lnTo>
                  <a:pt x="2057491" y="311897"/>
                </a:lnTo>
                <a:lnTo>
                  <a:pt x="2065229" y="350023"/>
                </a:lnTo>
                <a:lnTo>
                  <a:pt x="2079931" y="375273"/>
                </a:lnTo>
                <a:lnTo>
                  <a:pt x="2080704" y="376303"/>
                </a:lnTo>
                <a:lnTo>
                  <a:pt x="2097728" y="411260"/>
                </a:lnTo>
                <a:lnTo>
                  <a:pt x="2103144" y="450551"/>
                </a:lnTo>
                <a:lnTo>
                  <a:pt x="2105466" y="494985"/>
                </a:lnTo>
                <a:lnTo>
                  <a:pt x="2107013" y="552231"/>
                </a:lnTo>
                <a:lnTo>
                  <a:pt x="2107787" y="591295"/>
                </a:lnTo>
                <a:lnTo>
                  <a:pt x="2108561" y="632731"/>
                </a:lnTo>
                <a:lnTo>
                  <a:pt x="2109335" y="671159"/>
                </a:lnTo>
                <a:lnTo>
                  <a:pt x="2110108" y="704549"/>
                </a:lnTo>
                <a:lnTo>
                  <a:pt x="2110882" y="734477"/>
                </a:lnTo>
                <a:lnTo>
                  <a:pt x="2111656" y="764448"/>
                </a:lnTo>
                <a:lnTo>
                  <a:pt x="2112430" y="32348"/>
                </a:lnTo>
                <a:lnTo>
                  <a:pt x="2113204" y="80332"/>
                </a:lnTo>
                <a:lnTo>
                  <a:pt x="2113977" y="145963"/>
                </a:lnTo>
                <a:lnTo>
                  <a:pt x="2114751" y="213353"/>
                </a:lnTo>
                <a:lnTo>
                  <a:pt x="2115525" y="262148"/>
                </a:lnTo>
                <a:lnTo>
                  <a:pt x="2117072" y="315705"/>
                </a:lnTo>
                <a:lnTo>
                  <a:pt x="2119394" y="355213"/>
                </a:lnTo>
                <a:lnTo>
                  <a:pt x="2124036" y="393773"/>
                </a:lnTo>
                <a:lnTo>
                  <a:pt x="2127131" y="407994"/>
                </a:lnTo>
                <a:lnTo>
                  <a:pt x="2127905" y="411306"/>
                </a:lnTo>
                <a:lnTo>
                  <a:pt x="2133322" y="451659"/>
                </a:lnTo>
                <a:lnTo>
                  <a:pt x="2135643" y="509632"/>
                </a:lnTo>
                <a:lnTo>
                  <a:pt x="2137191" y="589527"/>
                </a:lnTo>
                <a:lnTo>
                  <a:pt x="2137965" y="632200"/>
                </a:lnTo>
                <a:lnTo>
                  <a:pt x="2139512" y="690445"/>
                </a:lnTo>
                <a:lnTo>
                  <a:pt x="2141833" y="730422"/>
                </a:lnTo>
                <a:lnTo>
                  <a:pt x="2146476" y="763455"/>
                </a:lnTo>
                <a:lnTo>
                  <a:pt x="2147250" y="0"/>
                </a:lnTo>
                <a:lnTo>
                  <a:pt x="2148024" y="3692"/>
                </a:lnTo>
                <a:lnTo>
                  <a:pt x="2148798" y="7312"/>
                </a:lnTo>
                <a:lnTo>
                  <a:pt x="2149571" y="10918"/>
                </a:lnTo>
                <a:lnTo>
                  <a:pt x="2150345" y="14560"/>
                </a:lnTo>
                <a:lnTo>
                  <a:pt x="2157309" y="57484"/>
                </a:lnTo>
                <a:lnTo>
                  <a:pt x="2161178" y="101851"/>
                </a:lnTo>
                <a:lnTo>
                  <a:pt x="2163499" y="141012"/>
                </a:lnTo>
                <a:lnTo>
                  <a:pt x="2165047" y="171017"/>
                </a:lnTo>
                <a:lnTo>
                  <a:pt x="2165821" y="186187"/>
                </a:lnTo>
                <a:lnTo>
                  <a:pt x="2168142" y="227810"/>
                </a:lnTo>
                <a:lnTo>
                  <a:pt x="2171237" y="268300"/>
                </a:lnTo>
                <a:lnTo>
                  <a:pt x="2176654" y="307516"/>
                </a:lnTo>
                <a:lnTo>
                  <a:pt x="2189034" y="344435"/>
                </a:lnTo>
                <a:lnTo>
                  <a:pt x="2192903" y="351767"/>
                </a:lnTo>
                <a:lnTo>
                  <a:pt x="2193677" y="353206"/>
                </a:lnTo>
                <a:lnTo>
                  <a:pt x="2206057" y="393646"/>
                </a:lnTo>
                <a:lnTo>
                  <a:pt x="2209153" y="442264"/>
                </a:lnTo>
                <a:lnTo>
                  <a:pt x="2210700" y="504813"/>
                </a:lnTo>
                <a:lnTo>
                  <a:pt x="2211474" y="547878"/>
                </a:lnTo>
                <a:lnTo>
                  <a:pt x="2212248" y="588477"/>
                </a:lnTo>
                <a:lnTo>
                  <a:pt x="2213795" y="641197"/>
                </a:lnTo>
                <a:lnTo>
                  <a:pt x="2216891" y="673461"/>
                </a:lnTo>
                <a:lnTo>
                  <a:pt x="2217664" y="672021"/>
                </a:lnTo>
                <a:lnTo>
                  <a:pt x="2218438" y="663697"/>
                </a:lnTo>
                <a:lnTo>
                  <a:pt x="2219212" y="635810"/>
                </a:lnTo>
                <a:lnTo>
                  <a:pt x="2219986" y="525005"/>
                </a:lnTo>
                <a:lnTo>
                  <a:pt x="2220759" y="402071"/>
                </a:lnTo>
                <a:lnTo>
                  <a:pt x="2221533" y="369028"/>
                </a:lnTo>
                <a:lnTo>
                  <a:pt x="2226176" y="340595"/>
                </a:lnTo>
                <a:lnTo>
                  <a:pt x="2226950" y="338337"/>
                </a:lnTo>
                <a:lnTo>
                  <a:pt x="2232366" y="297737"/>
                </a:lnTo>
                <a:lnTo>
                  <a:pt x="2234688" y="239548"/>
                </a:lnTo>
                <a:lnTo>
                  <a:pt x="2235461" y="212480"/>
                </a:lnTo>
                <a:lnTo>
                  <a:pt x="2236235" y="185841"/>
                </a:lnTo>
                <a:lnTo>
                  <a:pt x="2237783" y="146357"/>
                </a:lnTo>
                <a:lnTo>
                  <a:pt x="2240104" y="129730"/>
                </a:lnTo>
                <a:lnTo>
                  <a:pt x="2240878" y="134929"/>
                </a:lnTo>
                <a:lnTo>
                  <a:pt x="2243199" y="198151"/>
                </a:lnTo>
                <a:lnTo>
                  <a:pt x="2243973" y="238968"/>
                </a:lnTo>
                <a:lnTo>
                  <a:pt x="2244747" y="281464"/>
                </a:lnTo>
                <a:lnTo>
                  <a:pt x="2245520" y="316930"/>
                </a:lnTo>
                <a:lnTo>
                  <a:pt x="2246294" y="343571"/>
                </a:lnTo>
                <a:lnTo>
                  <a:pt x="2247068" y="363787"/>
                </a:lnTo>
                <a:lnTo>
                  <a:pt x="2247842" y="380324"/>
                </a:lnTo>
                <a:lnTo>
                  <a:pt x="2248616" y="395347"/>
                </a:lnTo>
                <a:lnTo>
                  <a:pt x="2249389" y="410650"/>
                </a:lnTo>
                <a:lnTo>
                  <a:pt x="2250937" y="449819"/>
                </a:lnTo>
                <a:lnTo>
                  <a:pt x="2252484" y="517124"/>
                </a:lnTo>
                <a:lnTo>
                  <a:pt x="2253258" y="562368"/>
                </a:lnTo>
                <a:lnTo>
                  <a:pt x="2254032" y="605408"/>
                </a:lnTo>
                <a:lnTo>
                  <a:pt x="2255580" y="663226"/>
                </a:lnTo>
                <a:lnTo>
                  <a:pt x="2257901" y="702306"/>
                </a:lnTo>
                <a:lnTo>
                  <a:pt x="2265639" y="740421"/>
                </a:lnTo>
                <a:lnTo>
                  <a:pt x="2275698" y="758959"/>
                </a:lnTo>
                <a:lnTo>
                  <a:pt x="2276472" y="760192"/>
                </a:lnTo>
                <a:lnTo>
                  <a:pt x="2280341" y="766550"/>
                </a:lnTo>
                <a:lnTo>
                  <a:pt x="2281115" y="607"/>
                </a:lnTo>
                <a:lnTo>
                  <a:pt x="2295043" y="39475"/>
                </a:lnTo>
                <a:lnTo>
                  <a:pt x="2301233" y="83327"/>
                </a:lnTo>
                <a:lnTo>
                  <a:pt x="2305102" y="132102"/>
                </a:lnTo>
                <a:lnTo>
                  <a:pt x="2307423" y="168511"/>
                </a:lnTo>
                <a:lnTo>
                  <a:pt x="2308197" y="180818"/>
                </a:lnTo>
                <a:lnTo>
                  <a:pt x="2311292" y="225227"/>
                </a:lnTo>
                <a:lnTo>
                  <a:pt x="2315161" y="264126"/>
                </a:lnTo>
                <a:lnTo>
                  <a:pt x="2319804" y="291730"/>
                </a:lnTo>
                <a:lnTo>
                  <a:pt x="2320578" y="295034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1299</Words>
  <Application>Microsoft Macintosh PowerPoint</Application>
  <PresentationFormat>Custom</PresentationFormat>
  <Paragraphs>273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Courier New</vt:lpstr>
      <vt:lpstr>Hack</vt:lpstr>
      <vt:lpstr>Helvetica</vt:lpstr>
      <vt:lpstr>Times New Roman</vt:lpstr>
      <vt:lpstr>Office Theme</vt:lpstr>
      <vt:lpstr>Introduction to Modern Controls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Presentation</vt:lpstr>
      <vt:lpstr>figure, bodeplot(Sys_Pc_vcm_c1) figure, bodeplot(Sys_Pc_vcm_c1,Sys_Pd2_vcm_c1)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Xu Chen</cp:lastModifiedBy>
  <cp:revision>2</cp:revision>
  <dcterms:created xsi:type="dcterms:W3CDTF">2025-07-12T07:27:49Z</dcterms:created>
  <dcterms:modified xsi:type="dcterms:W3CDTF">2025-10-08T14:59:21Z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