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6645B6-0CA3-4100-9086-8C40CCDBF419}" v="59" dt="2025-10-02T22:26:26.84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694"/>
  </p:normalViewPr>
  <p:slideViewPr>
    <p:cSldViewPr>
      <p:cViewPr varScale="1">
        <p:scale>
          <a:sx n="240" d="100"/>
          <a:sy n="240" d="100"/>
        </p:scale>
        <p:origin x="1912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custSel modSld">
      <pc:chgData name="Shuan Cheng" userId="b14087c0-bac9-44dd-b3f8-5d50e1ee75e5" providerId="ADAL" clId="{75A9BF88-81BC-4677-82BB-DF96F3D360A6}" dt="2025-10-02T22:26:35.993" v="271" actId="208"/>
      <pc:docMkLst>
        <pc:docMk/>
      </pc:docMkLst>
      <pc:sldChg chg="modSp mod">
        <pc:chgData name="Shuan Cheng" userId="b14087c0-bac9-44dd-b3f8-5d50e1ee75e5" providerId="ADAL" clId="{75A9BF88-81BC-4677-82BB-DF96F3D360A6}" dt="2025-10-02T21:15:04.847" v="3" actId="1076"/>
        <pc:sldMkLst>
          <pc:docMk/>
          <pc:sldMk cId="0" sldId="257"/>
        </pc:sldMkLst>
        <pc:spChg chg="mod">
          <ac:chgData name="Shuan Cheng" userId="b14087c0-bac9-44dd-b3f8-5d50e1ee75e5" providerId="ADAL" clId="{75A9BF88-81BC-4677-82BB-DF96F3D360A6}" dt="2025-10-02T21:15:04.847" v="3" actId="1076"/>
          <ac:spMkLst>
            <pc:docMk/>
            <pc:sldMk cId="0" sldId="257"/>
            <ac:spMk id="52" creationId="{29D86F2D-5CBC-62AA-8917-802CF97C7271}"/>
          </ac:spMkLst>
        </pc:spChg>
        <pc:grpChg chg="mod">
          <ac:chgData name="Shuan Cheng" userId="b14087c0-bac9-44dd-b3f8-5d50e1ee75e5" providerId="ADAL" clId="{75A9BF88-81BC-4677-82BB-DF96F3D360A6}" dt="2025-10-02T21:13:46.740" v="1" actId="1076"/>
          <ac:grpSpMkLst>
            <pc:docMk/>
            <pc:sldMk cId="0" sldId="257"/>
            <ac:grpSpMk id="17" creationId="{00000000-0000-0000-0000-000000000000}"/>
          </ac:grpSpMkLst>
        </pc:grpChg>
      </pc:sldChg>
      <pc:sldChg chg="addSp delSp modSp mod">
        <pc:chgData name="Shuan Cheng" userId="b14087c0-bac9-44dd-b3f8-5d50e1ee75e5" providerId="ADAL" clId="{75A9BF88-81BC-4677-82BB-DF96F3D360A6}" dt="2025-10-02T21:19:42.616" v="44" actId="1076"/>
        <pc:sldMkLst>
          <pc:docMk/>
          <pc:sldMk cId="0" sldId="259"/>
        </pc:sldMkLst>
        <pc:spChg chg="mod">
          <ac:chgData name="Shuan Cheng" userId="b14087c0-bac9-44dd-b3f8-5d50e1ee75e5" providerId="ADAL" clId="{75A9BF88-81BC-4677-82BB-DF96F3D360A6}" dt="2025-10-02T21:19:38.494" v="40" actId="1076"/>
          <ac:spMkLst>
            <pc:docMk/>
            <pc:sldMk cId="0" sldId="259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9:20.395" v="33" actId="478"/>
          <ac:spMkLst>
            <pc:docMk/>
            <pc:sldMk cId="0" sldId="259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9:27.192" v="36" actId="478"/>
          <ac:spMkLst>
            <pc:docMk/>
            <pc:sldMk cId="0" sldId="259"/>
            <ac:spMk id="7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2T21:16:37.897" v="6" actId="478"/>
          <ac:spMkLst>
            <pc:docMk/>
            <pc:sldMk cId="0" sldId="259"/>
            <ac:spMk id="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19:35.689" v="39" actId="1076"/>
          <ac:spMkLst>
            <pc:docMk/>
            <pc:sldMk cId="0" sldId="259"/>
            <ac:spMk id="9" creationId="{4A4EA56B-53AF-1625-1A17-27D15CBECA67}"/>
          </ac:spMkLst>
        </pc:spChg>
        <pc:spChg chg="mod">
          <ac:chgData name="Shuan Cheng" userId="b14087c0-bac9-44dd-b3f8-5d50e1ee75e5" providerId="ADAL" clId="{75A9BF88-81BC-4677-82BB-DF96F3D360A6}" dt="2025-10-02T21:19:20.734" v="34"/>
          <ac:spMkLst>
            <pc:docMk/>
            <pc:sldMk cId="0" sldId="259"/>
            <ac:spMk id="11" creationId="{9FB237F4-F2A2-8401-C7FE-6964C69FF9E8}"/>
          </ac:spMkLst>
        </pc:spChg>
        <pc:spChg chg="mod">
          <ac:chgData name="Shuan Cheng" userId="b14087c0-bac9-44dd-b3f8-5d50e1ee75e5" providerId="ADAL" clId="{75A9BF88-81BC-4677-82BB-DF96F3D360A6}" dt="2025-10-02T21:19:20.734" v="34"/>
          <ac:spMkLst>
            <pc:docMk/>
            <pc:sldMk cId="0" sldId="259"/>
            <ac:spMk id="12" creationId="{32F7F1D1-D85C-D5B1-113D-7DA115B57E08}"/>
          </ac:spMkLst>
        </pc:spChg>
        <pc:spChg chg="mod">
          <ac:chgData name="Shuan Cheng" userId="b14087c0-bac9-44dd-b3f8-5d50e1ee75e5" providerId="ADAL" clId="{75A9BF88-81BC-4677-82BB-DF96F3D360A6}" dt="2025-10-02T21:19:28.311" v="37"/>
          <ac:spMkLst>
            <pc:docMk/>
            <pc:sldMk cId="0" sldId="259"/>
            <ac:spMk id="14" creationId="{4202A56D-DBCC-BBCC-98A9-013C851D6846}"/>
          </ac:spMkLst>
        </pc:spChg>
        <pc:spChg chg="mod">
          <ac:chgData name="Shuan Cheng" userId="b14087c0-bac9-44dd-b3f8-5d50e1ee75e5" providerId="ADAL" clId="{75A9BF88-81BC-4677-82BB-DF96F3D360A6}" dt="2025-10-02T21:19:28.311" v="37"/>
          <ac:spMkLst>
            <pc:docMk/>
            <pc:sldMk cId="0" sldId="259"/>
            <ac:spMk id="15" creationId="{3ADBBD6B-14DC-F05F-39A2-07CEBEEC97AB}"/>
          </ac:spMkLst>
        </pc:spChg>
        <pc:spChg chg="mod">
          <ac:chgData name="Shuan Cheng" userId="b14087c0-bac9-44dd-b3f8-5d50e1ee75e5" providerId="ADAL" clId="{75A9BF88-81BC-4677-82BB-DF96F3D360A6}" dt="2025-10-02T21:19:42.616" v="44" actId="1076"/>
          <ac:spMkLst>
            <pc:docMk/>
            <pc:sldMk cId="0" sldId="259"/>
            <ac:spMk id="40" creationId="{4A1D697F-CBE6-AA53-09E4-8E4360514A68}"/>
          </ac:spMkLst>
        </pc:spChg>
        <pc:grpChg chg="add mod">
          <ac:chgData name="Shuan Cheng" userId="b14087c0-bac9-44dd-b3f8-5d50e1ee75e5" providerId="ADAL" clId="{75A9BF88-81BC-4677-82BB-DF96F3D360A6}" dt="2025-10-02T21:19:25.394" v="35" actId="1076"/>
          <ac:grpSpMkLst>
            <pc:docMk/>
            <pc:sldMk cId="0" sldId="259"/>
            <ac:grpSpMk id="10" creationId="{933E6DB0-DD4C-B9F9-EAB7-4F1271CDA5B0}"/>
          </ac:grpSpMkLst>
        </pc:grpChg>
        <pc:grpChg chg="add mod">
          <ac:chgData name="Shuan Cheng" userId="b14087c0-bac9-44dd-b3f8-5d50e1ee75e5" providerId="ADAL" clId="{75A9BF88-81BC-4677-82BB-DF96F3D360A6}" dt="2025-10-02T21:19:33.450" v="38" actId="1076"/>
          <ac:grpSpMkLst>
            <pc:docMk/>
            <pc:sldMk cId="0" sldId="259"/>
            <ac:grpSpMk id="13" creationId="{93D8A125-8D66-316C-853F-C9E3F77AA022}"/>
          </ac:grpSpMkLst>
        </pc:grpChg>
      </pc:sldChg>
      <pc:sldChg chg="addSp delSp modSp mod">
        <pc:chgData name="Shuan Cheng" userId="b14087c0-bac9-44dd-b3f8-5d50e1ee75e5" providerId="ADAL" clId="{75A9BF88-81BC-4677-82BB-DF96F3D360A6}" dt="2025-10-02T21:30:58.369" v="197" actId="1076"/>
        <pc:sldMkLst>
          <pc:docMk/>
          <pc:sldMk cId="0" sldId="260"/>
        </pc:sldMkLst>
        <pc:spChg chg="del">
          <ac:chgData name="Shuan Cheng" userId="b14087c0-bac9-44dd-b3f8-5d50e1ee75e5" providerId="ADAL" clId="{75A9BF88-81BC-4677-82BB-DF96F3D360A6}" dt="2025-10-02T21:19:51.292" v="45" actId="478"/>
          <ac:spMkLst>
            <pc:docMk/>
            <pc:sldMk cId="0" sldId="260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9:51.292" v="45" actId="478"/>
          <ac:spMkLst>
            <pc:docMk/>
            <pc:sldMk cId="0" sldId="260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9:51.292" v="45" actId="478"/>
          <ac:spMkLst>
            <pc:docMk/>
            <pc:sldMk cId="0" sldId="26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9:51.292" v="45" actId="478"/>
          <ac:spMkLst>
            <pc:docMk/>
            <pc:sldMk cId="0" sldId="26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8:05.842" v="15" actId="478"/>
          <ac:spMkLst>
            <pc:docMk/>
            <pc:sldMk cId="0" sldId="260"/>
            <ac:spMk id="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1:26:06.640" v="155" actId="14100"/>
          <ac:spMkLst>
            <pc:docMk/>
            <pc:sldMk cId="0" sldId="260"/>
            <ac:spMk id="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1:28:49.194" v="185" actId="1076"/>
          <ac:spMkLst>
            <pc:docMk/>
            <pc:sldMk cId="0" sldId="260"/>
            <ac:spMk id="10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02T21:28:49.194" v="185" actId="1076"/>
          <ac:spMkLst>
            <pc:docMk/>
            <pc:sldMk cId="0" sldId="260"/>
            <ac:spMk id="11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02T21:18:43.049" v="27" actId="478"/>
          <ac:spMkLst>
            <pc:docMk/>
            <pc:sldMk cId="0" sldId="260"/>
            <ac:spMk id="1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1:26:24.569" v="158" actId="14100"/>
          <ac:spMkLst>
            <pc:docMk/>
            <pc:sldMk cId="0" sldId="260"/>
            <ac:spMk id="1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1:23:56.297" v="114" actId="1076"/>
          <ac:spMkLst>
            <pc:docMk/>
            <pc:sldMk cId="0" sldId="260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0:24.116" v="50" actId="478"/>
          <ac:spMkLst>
            <pc:docMk/>
            <pc:sldMk cId="0" sldId="260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0:24.862" v="51" actId="478"/>
          <ac:spMkLst>
            <pc:docMk/>
            <pc:sldMk cId="0" sldId="260"/>
            <ac:spMk id="20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02T21:19:04.430" v="32" actId="478"/>
          <ac:spMkLst>
            <pc:docMk/>
            <pc:sldMk cId="0" sldId="260"/>
            <ac:spMk id="21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02T21:19:51.292" v="45" actId="478"/>
          <ac:spMkLst>
            <pc:docMk/>
            <pc:sldMk cId="0" sldId="260"/>
            <ac:spMk id="27" creationId="{7A04261B-F6AF-929C-9F34-CC18763E7A5C}"/>
          </ac:spMkLst>
        </pc:spChg>
        <pc:spChg chg="add mod">
          <ac:chgData name="Shuan Cheng" userId="b14087c0-bac9-44dd-b3f8-5d50e1ee75e5" providerId="ADAL" clId="{75A9BF88-81BC-4677-82BB-DF96F3D360A6}" dt="2025-10-02T21:28:49.194" v="185" actId="1076"/>
          <ac:spMkLst>
            <pc:docMk/>
            <pc:sldMk cId="0" sldId="260"/>
            <ac:spMk id="28" creationId="{0AD9035A-716F-3D9F-E6F0-C12712E869E5}"/>
          </ac:spMkLst>
        </pc:spChg>
        <pc:spChg chg="add mod">
          <ac:chgData name="Shuan Cheng" userId="b14087c0-bac9-44dd-b3f8-5d50e1ee75e5" providerId="ADAL" clId="{75A9BF88-81BC-4677-82BB-DF96F3D360A6}" dt="2025-10-02T21:19:57.104" v="47"/>
          <ac:spMkLst>
            <pc:docMk/>
            <pc:sldMk cId="0" sldId="260"/>
            <ac:spMk id="29" creationId="{2C068D8B-2F07-B3C7-9CCC-599A73A093DB}"/>
          </ac:spMkLst>
        </pc:spChg>
        <pc:spChg chg="add mod">
          <ac:chgData name="Shuan Cheng" userId="b14087c0-bac9-44dd-b3f8-5d50e1ee75e5" providerId="ADAL" clId="{75A9BF88-81BC-4677-82BB-DF96F3D360A6}" dt="2025-10-02T21:19:57.104" v="47"/>
          <ac:spMkLst>
            <pc:docMk/>
            <pc:sldMk cId="0" sldId="260"/>
            <ac:spMk id="30" creationId="{225351C4-75BF-5DF9-046B-7EF2B3FAAC95}"/>
          </ac:spMkLst>
        </pc:spChg>
        <pc:spChg chg="add mod">
          <ac:chgData name="Shuan Cheng" userId="b14087c0-bac9-44dd-b3f8-5d50e1ee75e5" providerId="ADAL" clId="{75A9BF88-81BC-4677-82BB-DF96F3D360A6}" dt="2025-10-02T21:19:57.104" v="47"/>
          <ac:spMkLst>
            <pc:docMk/>
            <pc:sldMk cId="0" sldId="260"/>
            <ac:spMk id="31" creationId="{06356F4F-29C5-7D43-E696-C3100C50AFB7}"/>
          </ac:spMkLst>
        </pc:spChg>
        <pc:spChg chg="add mod">
          <ac:chgData name="Shuan Cheng" userId="b14087c0-bac9-44dd-b3f8-5d50e1ee75e5" providerId="ADAL" clId="{75A9BF88-81BC-4677-82BB-DF96F3D360A6}" dt="2025-10-02T21:19:57.104" v="47"/>
          <ac:spMkLst>
            <pc:docMk/>
            <pc:sldMk cId="0" sldId="260"/>
            <ac:spMk id="32" creationId="{F2BAB2C8-EA86-419A-07EF-D90548678DAB}"/>
          </ac:spMkLst>
        </pc:spChg>
        <pc:spChg chg="mod">
          <ac:chgData name="Shuan Cheng" userId="b14087c0-bac9-44dd-b3f8-5d50e1ee75e5" providerId="ADAL" clId="{75A9BF88-81BC-4677-82BB-DF96F3D360A6}" dt="2025-10-02T21:19:57.104" v="47"/>
          <ac:spMkLst>
            <pc:docMk/>
            <pc:sldMk cId="0" sldId="260"/>
            <ac:spMk id="34" creationId="{C8F4E588-89F2-50DC-A656-0DBA6E4E29F6}"/>
          </ac:spMkLst>
        </pc:spChg>
        <pc:spChg chg="mod">
          <ac:chgData name="Shuan Cheng" userId="b14087c0-bac9-44dd-b3f8-5d50e1ee75e5" providerId="ADAL" clId="{75A9BF88-81BC-4677-82BB-DF96F3D360A6}" dt="2025-10-02T21:19:57.104" v="47"/>
          <ac:spMkLst>
            <pc:docMk/>
            <pc:sldMk cId="0" sldId="260"/>
            <ac:spMk id="35" creationId="{409C7CDF-813A-D025-445B-9A2D57D1EEF0}"/>
          </ac:spMkLst>
        </pc:spChg>
        <pc:spChg chg="mod">
          <ac:chgData name="Shuan Cheng" userId="b14087c0-bac9-44dd-b3f8-5d50e1ee75e5" providerId="ADAL" clId="{75A9BF88-81BC-4677-82BB-DF96F3D360A6}" dt="2025-10-02T21:19:57.104" v="47"/>
          <ac:spMkLst>
            <pc:docMk/>
            <pc:sldMk cId="0" sldId="260"/>
            <ac:spMk id="37" creationId="{599AF230-C671-4FBE-15F1-44BDCF2837B8}"/>
          </ac:spMkLst>
        </pc:spChg>
        <pc:spChg chg="mod">
          <ac:chgData name="Shuan Cheng" userId="b14087c0-bac9-44dd-b3f8-5d50e1ee75e5" providerId="ADAL" clId="{75A9BF88-81BC-4677-82BB-DF96F3D360A6}" dt="2025-10-02T21:19:57.104" v="47"/>
          <ac:spMkLst>
            <pc:docMk/>
            <pc:sldMk cId="0" sldId="260"/>
            <ac:spMk id="38" creationId="{E9042B54-A6CC-E603-A175-B6DADA98081C}"/>
          </ac:spMkLst>
        </pc:spChg>
        <pc:spChg chg="add mod">
          <ac:chgData name="Shuan Cheng" userId="b14087c0-bac9-44dd-b3f8-5d50e1ee75e5" providerId="ADAL" clId="{75A9BF88-81BC-4677-82BB-DF96F3D360A6}" dt="2025-10-02T21:28:49.194" v="185" actId="1076"/>
          <ac:spMkLst>
            <pc:docMk/>
            <pc:sldMk cId="0" sldId="260"/>
            <ac:spMk id="39" creationId="{EB77B10A-CA0E-C4FE-38A2-937CD940A263}"/>
          </ac:spMkLst>
        </pc:spChg>
        <pc:spChg chg="add mod">
          <ac:chgData name="Shuan Cheng" userId="b14087c0-bac9-44dd-b3f8-5d50e1ee75e5" providerId="ADAL" clId="{75A9BF88-81BC-4677-82BB-DF96F3D360A6}" dt="2025-10-02T21:28:49.194" v="185" actId="1076"/>
          <ac:spMkLst>
            <pc:docMk/>
            <pc:sldMk cId="0" sldId="260"/>
            <ac:spMk id="40" creationId="{2ADF5E8C-1E7A-444F-0F9D-A0E635BEC9AA}"/>
          </ac:spMkLst>
        </pc:spChg>
        <pc:spChg chg="mod">
          <ac:chgData name="Shuan Cheng" userId="b14087c0-bac9-44dd-b3f8-5d50e1ee75e5" providerId="ADAL" clId="{75A9BF88-81BC-4677-82BB-DF96F3D360A6}" dt="2025-10-02T21:22:55.594" v="92"/>
          <ac:spMkLst>
            <pc:docMk/>
            <pc:sldMk cId="0" sldId="260"/>
            <ac:spMk id="42" creationId="{309CDBD1-1FC3-3AE9-3433-B133EB664109}"/>
          </ac:spMkLst>
        </pc:spChg>
        <pc:spChg chg="mod">
          <ac:chgData name="Shuan Cheng" userId="b14087c0-bac9-44dd-b3f8-5d50e1ee75e5" providerId="ADAL" clId="{75A9BF88-81BC-4677-82BB-DF96F3D360A6}" dt="2025-10-02T21:22:55.594" v="92"/>
          <ac:spMkLst>
            <pc:docMk/>
            <pc:sldMk cId="0" sldId="260"/>
            <ac:spMk id="43" creationId="{9D119772-55D6-5C3A-8B7C-3787DA36A500}"/>
          </ac:spMkLst>
        </pc:spChg>
        <pc:spChg chg="mod">
          <ac:chgData name="Shuan Cheng" userId="b14087c0-bac9-44dd-b3f8-5d50e1ee75e5" providerId="ADAL" clId="{75A9BF88-81BC-4677-82BB-DF96F3D360A6}" dt="2025-10-02T21:23:03.424" v="95"/>
          <ac:spMkLst>
            <pc:docMk/>
            <pc:sldMk cId="0" sldId="260"/>
            <ac:spMk id="45" creationId="{787BE56C-3F68-1F57-F7A4-E6884641E1BC}"/>
          </ac:spMkLst>
        </pc:spChg>
        <pc:spChg chg="mod">
          <ac:chgData name="Shuan Cheng" userId="b14087c0-bac9-44dd-b3f8-5d50e1ee75e5" providerId="ADAL" clId="{75A9BF88-81BC-4677-82BB-DF96F3D360A6}" dt="2025-10-02T21:23:03.424" v="95"/>
          <ac:spMkLst>
            <pc:docMk/>
            <pc:sldMk cId="0" sldId="260"/>
            <ac:spMk id="46" creationId="{94847F56-7464-59E2-39DA-8C9E0169859F}"/>
          </ac:spMkLst>
        </pc:spChg>
        <pc:spChg chg="mod">
          <ac:chgData name="Shuan Cheng" userId="b14087c0-bac9-44dd-b3f8-5d50e1ee75e5" providerId="ADAL" clId="{75A9BF88-81BC-4677-82BB-DF96F3D360A6}" dt="2025-10-02T21:23:15.843" v="99"/>
          <ac:spMkLst>
            <pc:docMk/>
            <pc:sldMk cId="0" sldId="260"/>
            <ac:spMk id="48" creationId="{6851855A-3BD5-BC67-359A-D5BBBEA8DBE0}"/>
          </ac:spMkLst>
        </pc:spChg>
        <pc:spChg chg="mod">
          <ac:chgData name="Shuan Cheng" userId="b14087c0-bac9-44dd-b3f8-5d50e1ee75e5" providerId="ADAL" clId="{75A9BF88-81BC-4677-82BB-DF96F3D360A6}" dt="2025-10-02T21:23:15.843" v="99"/>
          <ac:spMkLst>
            <pc:docMk/>
            <pc:sldMk cId="0" sldId="260"/>
            <ac:spMk id="49" creationId="{86254AB5-8BD7-A841-28AF-5C1E96425AF7}"/>
          </ac:spMkLst>
        </pc:spChg>
        <pc:spChg chg="mod">
          <ac:chgData name="Shuan Cheng" userId="b14087c0-bac9-44dd-b3f8-5d50e1ee75e5" providerId="ADAL" clId="{75A9BF88-81BC-4677-82BB-DF96F3D360A6}" dt="2025-10-02T21:23:49.809" v="112"/>
          <ac:spMkLst>
            <pc:docMk/>
            <pc:sldMk cId="0" sldId="260"/>
            <ac:spMk id="51" creationId="{1E9316B2-3498-30E2-9BAF-228D8A280E98}"/>
          </ac:spMkLst>
        </pc:spChg>
        <pc:spChg chg="mod">
          <ac:chgData name="Shuan Cheng" userId="b14087c0-bac9-44dd-b3f8-5d50e1ee75e5" providerId="ADAL" clId="{75A9BF88-81BC-4677-82BB-DF96F3D360A6}" dt="2025-10-02T21:23:49.809" v="112"/>
          <ac:spMkLst>
            <pc:docMk/>
            <pc:sldMk cId="0" sldId="260"/>
            <ac:spMk id="52" creationId="{DED3B1FC-61E9-42A2-5D23-27D7BA36C39A}"/>
          </ac:spMkLst>
        </pc:spChg>
        <pc:spChg chg="mod">
          <ac:chgData name="Shuan Cheng" userId="b14087c0-bac9-44dd-b3f8-5d50e1ee75e5" providerId="ADAL" clId="{75A9BF88-81BC-4677-82BB-DF96F3D360A6}" dt="2025-10-02T21:24:01.294" v="115"/>
          <ac:spMkLst>
            <pc:docMk/>
            <pc:sldMk cId="0" sldId="260"/>
            <ac:spMk id="54" creationId="{99EFDB3B-76AC-8D48-2286-DDFF5960E63F}"/>
          </ac:spMkLst>
        </pc:spChg>
        <pc:spChg chg="mod">
          <ac:chgData name="Shuan Cheng" userId="b14087c0-bac9-44dd-b3f8-5d50e1ee75e5" providerId="ADAL" clId="{75A9BF88-81BC-4677-82BB-DF96F3D360A6}" dt="2025-10-02T21:24:01.294" v="115"/>
          <ac:spMkLst>
            <pc:docMk/>
            <pc:sldMk cId="0" sldId="260"/>
            <ac:spMk id="55" creationId="{13B15ACC-3620-0078-6BCE-30E664F49C84}"/>
          </ac:spMkLst>
        </pc:spChg>
        <pc:spChg chg="add mod">
          <ac:chgData name="Shuan Cheng" userId="b14087c0-bac9-44dd-b3f8-5d50e1ee75e5" providerId="ADAL" clId="{75A9BF88-81BC-4677-82BB-DF96F3D360A6}" dt="2025-10-02T21:24:37.660" v="151" actId="1076"/>
          <ac:spMkLst>
            <pc:docMk/>
            <pc:sldMk cId="0" sldId="260"/>
            <ac:spMk id="56" creationId="{EEB96D5C-932E-84FF-0E20-08570E096DCC}"/>
          </ac:spMkLst>
        </pc:spChg>
        <pc:spChg chg="add mod">
          <ac:chgData name="Shuan Cheng" userId="b14087c0-bac9-44dd-b3f8-5d50e1ee75e5" providerId="ADAL" clId="{75A9BF88-81BC-4677-82BB-DF96F3D360A6}" dt="2025-10-02T21:30:58.369" v="197" actId="1076"/>
          <ac:spMkLst>
            <pc:docMk/>
            <pc:sldMk cId="0" sldId="260"/>
            <ac:spMk id="58" creationId="{D846B7DF-C8B2-EDE0-0AC1-681F7225E28C}"/>
          </ac:spMkLst>
        </pc:spChg>
        <pc:grpChg chg="add mod">
          <ac:chgData name="Shuan Cheng" userId="b14087c0-bac9-44dd-b3f8-5d50e1ee75e5" providerId="ADAL" clId="{75A9BF88-81BC-4677-82BB-DF96F3D360A6}" dt="2025-10-02T21:19:57.104" v="47"/>
          <ac:grpSpMkLst>
            <pc:docMk/>
            <pc:sldMk cId="0" sldId="260"/>
            <ac:grpSpMk id="33" creationId="{3DEF64C5-8916-FD08-DF9E-678173DD09BB}"/>
          </ac:grpSpMkLst>
        </pc:grpChg>
        <pc:grpChg chg="add mod">
          <ac:chgData name="Shuan Cheng" userId="b14087c0-bac9-44dd-b3f8-5d50e1ee75e5" providerId="ADAL" clId="{75A9BF88-81BC-4677-82BB-DF96F3D360A6}" dt="2025-10-02T21:19:57.104" v="47"/>
          <ac:grpSpMkLst>
            <pc:docMk/>
            <pc:sldMk cId="0" sldId="260"/>
            <ac:grpSpMk id="36" creationId="{81657E0A-E512-3059-F13B-FCBC6051F25A}"/>
          </ac:grpSpMkLst>
        </pc:grpChg>
        <pc:grpChg chg="add mod">
          <ac:chgData name="Shuan Cheng" userId="b14087c0-bac9-44dd-b3f8-5d50e1ee75e5" providerId="ADAL" clId="{75A9BF88-81BC-4677-82BB-DF96F3D360A6}" dt="2025-10-02T21:28:49.194" v="185" actId="1076"/>
          <ac:grpSpMkLst>
            <pc:docMk/>
            <pc:sldMk cId="0" sldId="260"/>
            <ac:grpSpMk id="41" creationId="{E47A988A-3D0E-7CF9-EBD9-1789B1736212}"/>
          </ac:grpSpMkLst>
        </pc:grpChg>
        <pc:grpChg chg="add mod">
          <ac:chgData name="Shuan Cheng" userId="b14087c0-bac9-44dd-b3f8-5d50e1ee75e5" providerId="ADAL" clId="{75A9BF88-81BC-4677-82BB-DF96F3D360A6}" dt="2025-10-02T21:28:49.194" v="185" actId="1076"/>
          <ac:grpSpMkLst>
            <pc:docMk/>
            <pc:sldMk cId="0" sldId="260"/>
            <ac:grpSpMk id="44" creationId="{CEC7DF5A-303C-8963-8034-13A95F455227}"/>
          </ac:grpSpMkLst>
        </pc:grpChg>
        <pc:grpChg chg="add mod">
          <ac:chgData name="Shuan Cheng" userId="b14087c0-bac9-44dd-b3f8-5d50e1ee75e5" providerId="ADAL" clId="{75A9BF88-81BC-4677-82BB-DF96F3D360A6}" dt="2025-10-02T21:28:49.194" v="185" actId="1076"/>
          <ac:grpSpMkLst>
            <pc:docMk/>
            <pc:sldMk cId="0" sldId="260"/>
            <ac:grpSpMk id="47" creationId="{7B0C3F30-624A-FF34-C0EC-4BE0FA27F4FD}"/>
          </ac:grpSpMkLst>
        </pc:grpChg>
        <pc:grpChg chg="add mod">
          <ac:chgData name="Shuan Cheng" userId="b14087c0-bac9-44dd-b3f8-5d50e1ee75e5" providerId="ADAL" clId="{75A9BF88-81BC-4677-82BB-DF96F3D360A6}" dt="2025-10-02T21:23:52.904" v="113" actId="1076"/>
          <ac:grpSpMkLst>
            <pc:docMk/>
            <pc:sldMk cId="0" sldId="260"/>
            <ac:grpSpMk id="50" creationId="{23A521C3-FF1F-4946-DC49-4B769936E0EB}"/>
          </ac:grpSpMkLst>
        </pc:grpChg>
        <pc:grpChg chg="add mod">
          <ac:chgData name="Shuan Cheng" userId="b14087c0-bac9-44dd-b3f8-5d50e1ee75e5" providerId="ADAL" clId="{75A9BF88-81BC-4677-82BB-DF96F3D360A6}" dt="2025-10-02T21:24:04.706" v="116" actId="1076"/>
          <ac:grpSpMkLst>
            <pc:docMk/>
            <pc:sldMk cId="0" sldId="260"/>
            <ac:grpSpMk id="53" creationId="{0E299F8C-458F-2F48-DA5D-1D477FA239CA}"/>
          </ac:grpSpMkLst>
        </pc:grpChg>
        <pc:graphicFrameChg chg="del mod">
          <ac:chgData name="Shuan Cheng" userId="b14087c0-bac9-44dd-b3f8-5d50e1ee75e5" providerId="ADAL" clId="{75A9BF88-81BC-4677-82BB-DF96F3D360A6}" dt="2025-10-02T21:20:44.893" v="55" actId="478"/>
          <ac:graphicFrameMkLst>
            <pc:docMk/>
            <pc:sldMk cId="0" sldId="260"/>
            <ac:graphicFrameMk id="12" creationId="{00000000-0000-0000-0000-000000000000}"/>
          </ac:graphicFrameMkLst>
        </pc:graphicFrameChg>
        <pc:picChg chg="del">
          <ac:chgData name="Shuan Cheng" userId="b14087c0-bac9-44dd-b3f8-5d50e1ee75e5" providerId="ADAL" clId="{75A9BF88-81BC-4677-82BB-DF96F3D360A6}" dt="2025-10-02T21:25:45.462" v="152" actId="478"/>
          <ac:picMkLst>
            <pc:docMk/>
            <pc:sldMk cId="0" sldId="260"/>
            <ac:picMk id="9" creationId="{00000000-0000-0000-0000-000000000000}"/>
          </ac:picMkLst>
        </pc:picChg>
        <pc:picChg chg="del">
          <ac:chgData name="Shuan Cheng" userId="b14087c0-bac9-44dd-b3f8-5d50e1ee75e5" providerId="ADAL" clId="{75A9BF88-81BC-4677-82BB-DF96F3D360A6}" dt="2025-10-02T21:25:46.699" v="153" actId="478"/>
          <ac:picMkLst>
            <pc:docMk/>
            <pc:sldMk cId="0" sldId="260"/>
            <ac:picMk id="14" creationId="{00000000-0000-0000-0000-000000000000}"/>
          </ac:picMkLst>
        </pc:picChg>
      </pc:sldChg>
      <pc:sldChg chg="addSp delSp modSp mod">
        <pc:chgData name="Shuan Cheng" userId="b14087c0-bac9-44dd-b3f8-5d50e1ee75e5" providerId="ADAL" clId="{75A9BF88-81BC-4677-82BB-DF96F3D360A6}" dt="2025-10-02T21:31:21.547" v="200" actId="1076"/>
        <pc:sldMkLst>
          <pc:docMk/>
          <pc:sldMk cId="0" sldId="261"/>
        </pc:sldMkLst>
        <pc:spChg chg="del">
          <ac:chgData name="Shuan Cheng" userId="b14087c0-bac9-44dd-b3f8-5d50e1ee75e5" providerId="ADAL" clId="{75A9BF88-81BC-4677-82BB-DF96F3D360A6}" dt="2025-10-02T21:29:23.830" v="186" actId="478"/>
          <ac:spMkLst>
            <pc:docMk/>
            <pc:sldMk cId="0" sldId="261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9:23.830" v="186" actId="478"/>
          <ac:spMkLst>
            <pc:docMk/>
            <pc:sldMk cId="0" sldId="261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9:23.830" v="186" actId="478"/>
          <ac:spMkLst>
            <pc:docMk/>
            <pc:sldMk cId="0" sldId="261"/>
            <ac:spMk id="6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02T21:31:13.205" v="198" actId="478"/>
          <ac:spMkLst>
            <pc:docMk/>
            <pc:sldMk cId="0" sldId="261"/>
            <ac:spMk id="7" creationId="{41134DF8-5D2E-D6CF-9AB8-194CC8842791}"/>
          </ac:spMkLst>
        </pc:spChg>
        <pc:spChg chg="del mod">
          <ac:chgData name="Shuan Cheng" userId="b14087c0-bac9-44dd-b3f8-5d50e1ee75e5" providerId="ADAL" clId="{75A9BF88-81BC-4677-82BB-DF96F3D360A6}" dt="2025-10-02T21:31:13.205" v="198" actId="478"/>
          <ac:spMkLst>
            <pc:docMk/>
            <pc:sldMk cId="0" sldId="261"/>
            <ac:spMk id="8" creationId="{C6964E5D-06B1-FB27-E498-1AF024DAE9FD}"/>
          </ac:spMkLst>
        </pc:spChg>
        <pc:spChg chg="add del mod">
          <ac:chgData name="Shuan Cheng" userId="b14087c0-bac9-44dd-b3f8-5d50e1ee75e5" providerId="ADAL" clId="{75A9BF88-81BC-4677-82BB-DF96F3D360A6}" dt="2025-10-02T21:31:13.205" v="198" actId="478"/>
          <ac:spMkLst>
            <pc:docMk/>
            <pc:sldMk cId="0" sldId="261"/>
            <ac:spMk id="9" creationId="{83FE6010-84C9-8464-3B38-6FB4E9606E8A}"/>
          </ac:spMkLst>
        </pc:spChg>
        <pc:spChg chg="add del mod">
          <ac:chgData name="Shuan Cheng" userId="b14087c0-bac9-44dd-b3f8-5d50e1ee75e5" providerId="ADAL" clId="{75A9BF88-81BC-4677-82BB-DF96F3D360A6}" dt="2025-10-02T21:31:13.205" v="198" actId="478"/>
          <ac:spMkLst>
            <pc:docMk/>
            <pc:sldMk cId="0" sldId="261"/>
            <ac:spMk id="10" creationId="{1184E00C-E348-5F4D-7850-BCCF7C361130}"/>
          </ac:spMkLst>
        </pc:spChg>
        <pc:spChg chg="add del mod">
          <ac:chgData name="Shuan Cheng" userId="b14087c0-bac9-44dd-b3f8-5d50e1ee75e5" providerId="ADAL" clId="{75A9BF88-81BC-4677-82BB-DF96F3D360A6}" dt="2025-10-02T21:31:13.205" v="198" actId="478"/>
          <ac:spMkLst>
            <pc:docMk/>
            <pc:sldMk cId="0" sldId="261"/>
            <ac:spMk id="11" creationId="{726FF407-02FA-87ED-6476-2A191E676DC1}"/>
          </ac:spMkLst>
        </pc:spChg>
        <pc:spChg chg="mod">
          <ac:chgData name="Shuan Cheng" userId="b14087c0-bac9-44dd-b3f8-5d50e1ee75e5" providerId="ADAL" clId="{75A9BF88-81BC-4677-82BB-DF96F3D360A6}" dt="2025-10-02T21:29:24.239" v="187"/>
          <ac:spMkLst>
            <pc:docMk/>
            <pc:sldMk cId="0" sldId="261"/>
            <ac:spMk id="13" creationId="{DD567554-981A-67D3-985C-801DCC7E6898}"/>
          </ac:spMkLst>
        </pc:spChg>
        <pc:spChg chg="mod">
          <ac:chgData name="Shuan Cheng" userId="b14087c0-bac9-44dd-b3f8-5d50e1ee75e5" providerId="ADAL" clId="{75A9BF88-81BC-4677-82BB-DF96F3D360A6}" dt="2025-10-02T21:29:24.239" v="187"/>
          <ac:spMkLst>
            <pc:docMk/>
            <pc:sldMk cId="0" sldId="261"/>
            <ac:spMk id="14" creationId="{CD2336F2-B420-107F-282D-F6E920283E88}"/>
          </ac:spMkLst>
        </pc:spChg>
        <pc:spChg chg="mod">
          <ac:chgData name="Shuan Cheng" userId="b14087c0-bac9-44dd-b3f8-5d50e1ee75e5" providerId="ADAL" clId="{75A9BF88-81BC-4677-82BB-DF96F3D360A6}" dt="2025-10-02T21:29:24.239" v="187"/>
          <ac:spMkLst>
            <pc:docMk/>
            <pc:sldMk cId="0" sldId="261"/>
            <ac:spMk id="16" creationId="{4AC42CC8-E207-E394-DD7D-8F2BC7009FD8}"/>
          </ac:spMkLst>
        </pc:spChg>
        <pc:spChg chg="mod">
          <ac:chgData name="Shuan Cheng" userId="b14087c0-bac9-44dd-b3f8-5d50e1ee75e5" providerId="ADAL" clId="{75A9BF88-81BC-4677-82BB-DF96F3D360A6}" dt="2025-10-02T21:29:24.239" v="187"/>
          <ac:spMkLst>
            <pc:docMk/>
            <pc:sldMk cId="0" sldId="261"/>
            <ac:spMk id="17" creationId="{78028731-DDC0-5249-3C56-22057925AF43}"/>
          </ac:spMkLst>
        </pc:spChg>
        <pc:spChg chg="mod">
          <ac:chgData name="Shuan Cheng" userId="b14087c0-bac9-44dd-b3f8-5d50e1ee75e5" providerId="ADAL" clId="{75A9BF88-81BC-4677-82BB-DF96F3D360A6}" dt="2025-10-02T21:29:24.239" v="187"/>
          <ac:spMkLst>
            <pc:docMk/>
            <pc:sldMk cId="0" sldId="261"/>
            <ac:spMk id="19" creationId="{3C7D12AE-FE6C-AECB-A433-CCBF49248E6A}"/>
          </ac:spMkLst>
        </pc:spChg>
        <pc:spChg chg="mod">
          <ac:chgData name="Shuan Cheng" userId="b14087c0-bac9-44dd-b3f8-5d50e1ee75e5" providerId="ADAL" clId="{75A9BF88-81BC-4677-82BB-DF96F3D360A6}" dt="2025-10-02T21:29:24.239" v="187"/>
          <ac:spMkLst>
            <pc:docMk/>
            <pc:sldMk cId="0" sldId="261"/>
            <ac:spMk id="20" creationId="{2302AA2C-17DE-F439-892E-535430534D9C}"/>
          </ac:spMkLst>
        </pc:spChg>
        <pc:spChg chg="add mod">
          <ac:chgData name="Shuan Cheng" userId="b14087c0-bac9-44dd-b3f8-5d50e1ee75e5" providerId="ADAL" clId="{75A9BF88-81BC-4677-82BB-DF96F3D360A6}" dt="2025-10-02T21:31:21.547" v="200" actId="1076"/>
          <ac:spMkLst>
            <pc:docMk/>
            <pc:sldMk cId="0" sldId="261"/>
            <ac:spMk id="21" creationId="{9F02178C-ED10-9A14-DFD9-AD362E339919}"/>
          </ac:spMkLst>
        </pc:spChg>
        <pc:spChg chg="add mod">
          <ac:chgData name="Shuan Cheng" userId="b14087c0-bac9-44dd-b3f8-5d50e1ee75e5" providerId="ADAL" clId="{75A9BF88-81BC-4677-82BB-DF96F3D360A6}" dt="2025-10-02T21:31:21.547" v="200" actId="1076"/>
          <ac:spMkLst>
            <pc:docMk/>
            <pc:sldMk cId="0" sldId="261"/>
            <ac:spMk id="22" creationId="{010F2358-887F-F933-1A3E-A54D9A2BA282}"/>
          </ac:spMkLst>
        </pc:spChg>
        <pc:spChg chg="add mod">
          <ac:chgData name="Shuan Cheng" userId="b14087c0-bac9-44dd-b3f8-5d50e1ee75e5" providerId="ADAL" clId="{75A9BF88-81BC-4677-82BB-DF96F3D360A6}" dt="2025-10-02T21:31:21.547" v="200" actId="1076"/>
          <ac:spMkLst>
            <pc:docMk/>
            <pc:sldMk cId="0" sldId="261"/>
            <ac:spMk id="23" creationId="{E6313274-E7C8-D112-833A-0A4705DD9D5B}"/>
          </ac:spMkLst>
        </pc:spChg>
        <pc:spChg chg="add mod">
          <ac:chgData name="Shuan Cheng" userId="b14087c0-bac9-44dd-b3f8-5d50e1ee75e5" providerId="ADAL" clId="{75A9BF88-81BC-4677-82BB-DF96F3D360A6}" dt="2025-10-02T21:31:21.547" v="200" actId="1076"/>
          <ac:spMkLst>
            <pc:docMk/>
            <pc:sldMk cId="0" sldId="261"/>
            <ac:spMk id="24" creationId="{E382D4B7-6AB1-2F85-2459-8632F7D95967}"/>
          </ac:spMkLst>
        </pc:spChg>
        <pc:spChg chg="add mod">
          <ac:chgData name="Shuan Cheng" userId="b14087c0-bac9-44dd-b3f8-5d50e1ee75e5" providerId="ADAL" clId="{75A9BF88-81BC-4677-82BB-DF96F3D360A6}" dt="2025-10-02T21:31:21.547" v="200" actId="1076"/>
          <ac:spMkLst>
            <pc:docMk/>
            <pc:sldMk cId="0" sldId="261"/>
            <ac:spMk id="25" creationId="{17755802-1D2C-1CB7-36A4-75E5895592E2}"/>
          </ac:spMkLst>
        </pc:spChg>
        <pc:spChg chg="mod">
          <ac:chgData name="Shuan Cheng" userId="b14087c0-bac9-44dd-b3f8-5d50e1ee75e5" providerId="ADAL" clId="{75A9BF88-81BC-4677-82BB-DF96F3D360A6}" dt="2025-10-02T21:31:15.544" v="199"/>
          <ac:spMkLst>
            <pc:docMk/>
            <pc:sldMk cId="0" sldId="261"/>
            <ac:spMk id="28" creationId="{D8C47EB6-D855-2BC6-7FA4-A014D1690781}"/>
          </ac:spMkLst>
        </pc:spChg>
        <pc:spChg chg="mod">
          <ac:chgData name="Shuan Cheng" userId="b14087c0-bac9-44dd-b3f8-5d50e1ee75e5" providerId="ADAL" clId="{75A9BF88-81BC-4677-82BB-DF96F3D360A6}" dt="2025-10-02T21:31:15.544" v="199"/>
          <ac:spMkLst>
            <pc:docMk/>
            <pc:sldMk cId="0" sldId="261"/>
            <ac:spMk id="35" creationId="{A5600C40-422A-CCFA-30A3-D8AB02797A99}"/>
          </ac:spMkLst>
        </pc:spChg>
        <pc:spChg chg="mod">
          <ac:chgData name="Shuan Cheng" userId="b14087c0-bac9-44dd-b3f8-5d50e1ee75e5" providerId="ADAL" clId="{75A9BF88-81BC-4677-82BB-DF96F3D360A6}" dt="2025-10-02T21:31:15.544" v="199"/>
          <ac:spMkLst>
            <pc:docMk/>
            <pc:sldMk cId="0" sldId="261"/>
            <ac:spMk id="38" creationId="{2A4005C0-09CA-67F9-F508-3326D0987FDA}"/>
          </ac:spMkLst>
        </pc:spChg>
        <pc:spChg chg="mod">
          <ac:chgData name="Shuan Cheng" userId="b14087c0-bac9-44dd-b3f8-5d50e1ee75e5" providerId="ADAL" clId="{75A9BF88-81BC-4677-82BB-DF96F3D360A6}" dt="2025-10-02T21:31:15.544" v="199"/>
          <ac:spMkLst>
            <pc:docMk/>
            <pc:sldMk cId="0" sldId="261"/>
            <ac:spMk id="39" creationId="{C5C3CB6E-794F-ECBB-09E9-2D5F95E5E5CF}"/>
          </ac:spMkLst>
        </pc:spChg>
        <pc:spChg chg="add mod">
          <ac:chgData name="Shuan Cheng" userId="b14087c0-bac9-44dd-b3f8-5d50e1ee75e5" providerId="ADAL" clId="{75A9BF88-81BC-4677-82BB-DF96F3D360A6}" dt="2025-10-02T21:31:21.547" v="200" actId="1076"/>
          <ac:spMkLst>
            <pc:docMk/>
            <pc:sldMk cId="0" sldId="261"/>
            <ac:spMk id="40" creationId="{A79C384A-A160-45E9-156A-D0021BA58F76}"/>
          </ac:spMkLst>
        </pc:spChg>
        <pc:grpChg chg="del mod">
          <ac:chgData name="Shuan Cheng" userId="b14087c0-bac9-44dd-b3f8-5d50e1ee75e5" providerId="ADAL" clId="{75A9BF88-81BC-4677-82BB-DF96F3D360A6}" dt="2025-10-02T21:31:13.205" v="198" actId="478"/>
          <ac:grpSpMkLst>
            <pc:docMk/>
            <pc:sldMk cId="0" sldId="261"/>
            <ac:grpSpMk id="12" creationId="{41EA0902-BEEA-F288-DD20-D35BC1E2E069}"/>
          </ac:grpSpMkLst>
        </pc:grpChg>
        <pc:grpChg chg="del mod">
          <ac:chgData name="Shuan Cheng" userId="b14087c0-bac9-44dd-b3f8-5d50e1ee75e5" providerId="ADAL" clId="{75A9BF88-81BC-4677-82BB-DF96F3D360A6}" dt="2025-10-02T21:31:13.205" v="198" actId="478"/>
          <ac:grpSpMkLst>
            <pc:docMk/>
            <pc:sldMk cId="0" sldId="261"/>
            <ac:grpSpMk id="15" creationId="{6C8080BA-4BD7-9F39-A401-63E65212EB29}"/>
          </ac:grpSpMkLst>
        </pc:grpChg>
        <pc:grpChg chg="del mod">
          <ac:chgData name="Shuan Cheng" userId="b14087c0-bac9-44dd-b3f8-5d50e1ee75e5" providerId="ADAL" clId="{75A9BF88-81BC-4677-82BB-DF96F3D360A6}" dt="2025-10-02T21:31:13.205" v="198" actId="478"/>
          <ac:grpSpMkLst>
            <pc:docMk/>
            <pc:sldMk cId="0" sldId="261"/>
            <ac:grpSpMk id="18" creationId="{BAE11F09-3655-1EC8-F3C4-C633ADE34295}"/>
          </ac:grpSpMkLst>
        </pc:grpChg>
        <pc:grpChg chg="mod">
          <ac:chgData name="Shuan Cheng" userId="b14087c0-bac9-44dd-b3f8-5d50e1ee75e5" providerId="ADAL" clId="{75A9BF88-81BC-4677-82BB-DF96F3D360A6}" dt="2025-10-02T21:31:21.547" v="200" actId="1076"/>
          <ac:grpSpMkLst>
            <pc:docMk/>
            <pc:sldMk cId="0" sldId="261"/>
            <ac:grpSpMk id="26" creationId="{E4A99D3E-B99D-5A71-144A-86341C1C4A81}"/>
          </ac:grpSpMkLst>
        </pc:grpChg>
        <pc:grpChg chg="mod">
          <ac:chgData name="Shuan Cheng" userId="b14087c0-bac9-44dd-b3f8-5d50e1ee75e5" providerId="ADAL" clId="{75A9BF88-81BC-4677-82BB-DF96F3D360A6}" dt="2025-10-02T21:31:21.547" v="200" actId="1076"/>
          <ac:grpSpMkLst>
            <pc:docMk/>
            <pc:sldMk cId="0" sldId="261"/>
            <ac:grpSpMk id="29" creationId="{A348DFA8-4CBC-FFFB-9ADD-7C8199BE14E2}"/>
          </ac:grpSpMkLst>
        </pc:grpChg>
        <pc:grpChg chg="mod">
          <ac:chgData name="Shuan Cheng" userId="b14087c0-bac9-44dd-b3f8-5d50e1ee75e5" providerId="ADAL" clId="{75A9BF88-81BC-4677-82BB-DF96F3D360A6}" dt="2025-10-02T21:31:21.547" v="200" actId="1076"/>
          <ac:grpSpMkLst>
            <pc:docMk/>
            <pc:sldMk cId="0" sldId="261"/>
            <ac:grpSpMk id="37" creationId="{AE247754-06A5-B8DD-6C90-996D03DF23E4}"/>
          </ac:grpSpMkLst>
        </pc:grpChg>
        <pc:graphicFrameChg chg="del">
          <ac:chgData name="Shuan Cheng" userId="b14087c0-bac9-44dd-b3f8-5d50e1ee75e5" providerId="ADAL" clId="{75A9BF88-81BC-4677-82BB-DF96F3D360A6}" dt="2025-10-02T21:29:23.830" v="186" actId="478"/>
          <ac:graphicFrameMkLst>
            <pc:docMk/>
            <pc:sldMk cId="0" sldId="261"/>
            <ac:graphicFrameMk id="5" creationId="{00000000-0000-0000-0000-000000000000}"/>
          </ac:graphicFrameMkLst>
        </pc:graphicFrameChg>
      </pc:sldChg>
      <pc:sldChg chg="addSp delSp modSp mod">
        <pc:chgData name="Shuan Cheng" userId="b14087c0-bac9-44dd-b3f8-5d50e1ee75e5" providerId="ADAL" clId="{75A9BF88-81BC-4677-82BB-DF96F3D360A6}" dt="2025-10-02T21:31:26.689" v="202"/>
        <pc:sldMkLst>
          <pc:docMk/>
          <pc:sldMk cId="0" sldId="262"/>
        </pc:sldMkLst>
        <pc:spChg chg="del">
          <ac:chgData name="Shuan Cheng" userId="b14087c0-bac9-44dd-b3f8-5d50e1ee75e5" providerId="ADAL" clId="{75A9BF88-81BC-4677-82BB-DF96F3D360A6}" dt="2025-10-02T21:30:23.387" v="189" actId="478"/>
          <ac:spMkLst>
            <pc:docMk/>
            <pc:sldMk cId="0" sldId="262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0:23.387" v="189" actId="478"/>
          <ac:spMkLst>
            <pc:docMk/>
            <pc:sldMk cId="0" sldId="262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0:23.387" v="189" actId="478"/>
          <ac:spMkLst>
            <pc:docMk/>
            <pc:sldMk cId="0" sldId="262"/>
            <ac:spMk id="6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02T21:31:26.333" v="201" actId="478"/>
          <ac:spMkLst>
            <pc:docMk/>
            <pc:sldMk cId="0" sldId="262"/>
            <ac:spMk id="7" creationId="{149B6F49-F18E-1D11-8095-7D962FB74B3F}"/>
          </ac:spMkLst>
        </pc:spChg>
        <pc:spChg chg="add del mod">
          <ac:chgData name="Shuan Cheng" userId="b14087c0-bac9-44dd-b3f8-5d50e1ee75e5" providerId="ADAL" clId="{75A9BF88-81BC-4677-82BB-DF96F3D360A6}" dt="2025-10-02T21:31:26.333" v="201" actId="478"/>
          <ac:spMkLst>
            <pc:docMk/>
            <pc:sldMk cId="0" sldId="262"/>
            <ac:spMk id="8" creationId="{F5476C1A-A748-924C-4EB1-7DFA3F366E32}"/>
          </ac:spMkLst>
        </pc:spChg>
        <pc:spChg chg="add del mod">
          <ac:chgData name="Shuan Cheng" userId="b14087c0-bac9-44dd-b3f8-5d50e1ee75e5" providerId="ADAL" clId="{75A9BF88-81BC-4677-82BB-DF96F3D360A6}" dt="2025-10-02T21:31:26.333" v="201" actId="478"/>
          <ac:spMkLst>
            <pc:docMk/>
            <pc:sldMk cId="0" sldId="262"/>
            <ac:spMk id="9" creationId="{63EFFA78-8AEE-DDC1-5C21-4C2BAF5ABF5F}"/>
          </ac:spMkLst>
        </pc:spChg>
        <pc:spChg chg="add del mod">
          <ac:chgData name="Shuan Cheng" userId="b14087c0-bac9-44dd-b3f8-5d50e1ee75e5" providerId="ADAL" clId="{75A9BF88-81BC-4677-82BB-DF96F3D360A6}" dt="2025-10-02T21:31:26.333" v="201" actId="478"/>
          <ac:spMkLst>
            <pc:docMk/>
            <pc:sldMk cId="0" sldId="262"/>
            <ac:spMk id="10" creationId="{18E606BC-B695-3AA4-495D-DB50D57B1C2E}"/>
          </ac:spMkLst>
        </pc:spChg>
        <pc:spChg chg="add del mod">
          <ac:chgData name="Shuan Cheng" userId="b14087c0-bac9-44dd-b3f8-5d50e1ee75e5" providerId="ADAL" clId="{75A9BF88-81BC-4677-82BB-DF96F3D360A6}" dt="2025-10-02T21:31:26.333" v="201" actId="478"/>
          <ac:spMkLst>
            <pc:docMk/>
            <pc:sldMk cId="0" sldId="262"/>
            <ac:spMk id="11" creationId="{C0F868CC-4C1D-2F27-682E-AF38158D24A6}"/>
          </ac:spMkLst>
        </pc:spChg>
        <pc:spChg chg="mod">
          <ac:chgData name="Shuan Cheng" userId="b14087c0-bac9-44dd-b3f8-5d50e1ee75e5" providerId="ADAL" clId="{75A9BF88-81BC-4677-82BB-DF96F3D360A6}" dt="2025-10-02T21:30:23.769" v="190"/>
          <ac:spMkLst>
            <pc:docMk/>
            <pc:sldMk cId="0" sldId="262"/>
            <ac:spMk id="13" creationId="{22810A8B-38B0-B1D6-715E-4FA759F053BF}"/>
          </ac:spMkLst>
        </pc:spChg>
        <pc:spChg chg="mod">
          <ac:chgData name="Shuan Cheng" userId="b14087c0-bac9-44dd-b3f8-5d50e1ee75e5" providerId="ADAL" clId="{75A9BF88-81BC-4677-82BB-DF96F3D360A6}" dt="2025-10-02T21:30:23.769" v="190"/>
          <ac:spMkLst>
            <pc:docMk/>
            <pc:sldMk cId="0" sldId="262"/>
            <ac:spMk id="14" creationId="{1A9DA184-41CE-D974-82CA-75DCA068871C}"/>
          </ac:spMkLst>
        </pc:spChg>
        <pc:spChg chg="mod">
          <ac:chgData name="Shuan Cheng" userId="b14087c0-bac9-44dd-b3f8-5d50e1ee75e5" providerId="ADAL" clId="{75A9BF88-81BC-4677-82BB-DF96F3D360A6}" dt="2025-10-02T21:30:23.769" v="190"/>
          <ac:spMkLst>
            <pc:docMk/>
            <pc:sldMk cId="0" sldId="262"/>
            <ac:spMk id="16" creationId="{9673D7A4-A0A8-A64A-B237-B40735468942}"/>
          </ac:spMkLst>
        </pc:spChg>
        <pc:spChg chg="mod">
          <ac:chgData name="Shuan Cheng" userId="b14087c0-bac9-44dd-b3f8-5d50e1ee75e5" providerId="ADAL" clId="{75A9BF88-81BC-4677-82BB-DF96F3D360A6}" dt="2025-10-02T21:30:23.769" v="190"/>
          <ac:spMkLst>
            <pc:docMk/>
            <pc:sldMk cId="0" sldId="262"/>
            <ac:spMk id="19" creationId="{1EE80427-60E0-DF12-2C2C-E499749CAFFE}"/>
          </ac:spMkLst>
        </pc:spChg>
        <pc:spChg chg="mod">
          <ac:chgData name="Shuan Cheng" userId="b14087c0-bac9-44dd-b3f8-5d50e1ee75e5" providerId="ADAL" clId="{75A9BF88-81BC-4677-82BB-DF96F3D360A6}" dt="2025-10-02T21:30:23.769" v="190"/>
          <ac:spMkLst>
            <pc:docMk/>
            <pc:sldMk cId="0" sldId="262"/>
            <ac:spMk id="20" creationId="{F4781025-1B33-6423-F43F-759BA4FA350A}"/>
          </ac:spMkLst>
        </pc:spChg>
        <pc:spChg chg="add mod">
          <ac:chgData name="Shuan Cheng" userId="b14087c0-bac9-44dd-b3f8-5d50e1ee75e5" providerId="ADAL" clId="{75A9BF88-81BC-4677-82BB-DF96F3D360A6}" dt="2025-10-02T21:31:26.689" v="202"/>
          <ac:spMkLst>
            <pc:docMk/>
            <pc:sldMk cId="0" sldId="262"/>
            <ac:spMk id="21" creationId="{BD589AB2-BEAC-D22E-3499-1946FBBD1276}"/>
          </ac:spMkLst>
        </pc:spChg>
        <pc:spChg chg="add mod">
          <ac:chgData name="Shuan Cheng" userId="b14087c0-bac9-44dd-b3f8-5d50e1ee75e5" providerId="ADAL" clId="{75A9BF88-81BC-4677-82BB-DF96F3D360A6}" dt="2025-10-02T21:31:26.689" v="202"/>
          <ac:spMkLst>
            <pc:docMk/>
            <pc:sldMk cId="0" sldId="262"/>
            <ac:spMk id="23" creationId="{7150EA64-E854-C961-8185-C2FB0B539930}"/>
          </ac:spMkLst>
        </pc:spChg>
        <pc:spChg chg="add mod">
          <ac:chgData name="Shuan Cheng" userId="b14087c0-bac9-44dd-b3f8-5d50e1ee75e5" providerId="ADAL" clId="{75A9BF88-81BC-4677-82BB-DF96F3D360A6}" dt="2025-10-02T21:31:26.689" v="202"/>
          <ac:spMkLst>
            <pc:docMk/>
            <pc:sldMk cId="0" sldId="262"/>
            <ac:spMk id="24" creationId="{8F94946E-FA7D-3340-9EC8-05E049D09A88}"/>
          </ac:spMkLst>
        </pc:spChg>
        <pc:spChg chg="add mod">
          <ac:chgData name="Shuan Cheng" userId="b14087c0-bac9-44dd-b3f8-5d50e1ee75e5" providerId="ADAL" clId="{75A9BF88-81BC-4677-82BB-DF96F3D360A6}" dt="2025-10-02T21:31:26.689" v="202"/>
          <ac:spMkLst>
            <pc:docMk/>
            <pc:sldMk cId="0" sldId="262"/>
            <ac:spMk id="25" creationId="{C7C870AF-1E91-889E-6BF0-3D4FF8A64343}"/>
          </ac:spMkLst>
        </pc:spChg>
        <pc:spChg chg="mod">
          <ac:chgData name="Shuan Cheng" userId="b14087c0-bac9-44dd-b3f8-5d50e1ee75e5" providerId="ADAL" clId="{75A9BF88-81BC-4677-82BB-DF96F3D360A6}" dt="2025-10-02T21:31:26.689" v="202"/>
          <ac:spMkLst>
            <pc:docMk/>
            <pc:sldMk cId="0" sldId="262"/>
            <ac:spMk id="27" creationId="{EB217E4D-15FA-035D-4112-7B98C384F8DC}"/>
          </ac:spMkLst>
        </pc:spChg>
        <pc:spChg chg="mod">
          <ac:chgData name="Shuan Cheng" userId="b14087c0-bac9-44dd-b3f8-5d50e1ee75e5" providerId="ADAL" clId="{75A9BF88-81BC-4677-82BB-DF96F3D360A6}" dt="2025-10-02T21:31:26.689" v="202"/>
          <ac:spMkLst>
            <pc:docMk/>
            <pc:sldMk cId="0" sldId="262"/>
            <ac:spMk id="28" creationId="{31AA9B2E-C519-2398-0AF6-9D284D86CABA}"/>
          </ac:spMkLst>
        </pc:spChg>
        <pc:spChg chg="mod">
          <ac:chgData name="Shuan Cheng" userId="b14087c0-bac9-44dd-b3f8-5d50e1ee75e5" providerId="ADAL" clId="{75A9BF88-81BC-4677-82BB-DF96F3D360A6}" dt="2025-10-02T21:31:26.689" v="202"/>
          <ac:spMkLst>
            <pc:docMk/>
            <pc:sldMk cId="0" sldId="262"/>
            <ac:spMk id="30" creationId="{15D641A0-DEDD-B9B8-B654-7B9E891874CC}"/>
          </ac:spMkLst>
        </pc:spChg>
        <pc:spChg chg="mod">
          <ac:chgData name="Shuan Cheng" userId="b14087c0-bac9-44dd-b3f8-5d50e1ee75e5" providerId="ADAL" clId="{75A9BF88-81BC-4677-82BB-DF96F3D360A6}" dt="2025-10-02T21:31:26.689" v="202"/>
          <ac:spMkLst>
            <pc:docMk/>
            <pc:sldMk cId="0" sldId="262"/>
            <ac:spMk id="31" creationId="{72454F9E-3154-1578-C5CC-754B77CCD6B6}"/>
          </ac:spMkLst>
        </pc:spChg>
        <pc:spChg chg="mod">
          <ac:chgData name="Shuan Cheng" userId="b14087c0-bac9-44dd-b3f8-5d50e1ee75e5" providerId="ADAL" clId="{75A9BF88-81BC-4677-82BB-DF96F3D360A6}" dt="2025-10-02T21:31:26.689" v="202"/>
          <ac:spMkLst>
            <pc:docMk/>
            <pc:sldMk cId="0" sldId="262"/>
            <ac:spMk id="37" creationId="{27FBB1F8-7E9A-BE80-0DD8-A228899103A4}"/>
          </ac:spMkLst>
        </pc:spChg>
        <pc:spChg chg="mod">
          <ac:chgData name="Shuan Cheng" userId="b14087c0-bac9-44dd-b3f8-5d50e1ee75e5" providerId="ADAL" clId="{75A9BF88-81BC-4677-82BB-DF96F3D360A6}" dt="2025-10-02T21:31:26.689" v="202"/>
          <ac:spMkLst>
            <pc:docMk/>
            <pc:sldMk cId="0" sldId="262"/>
            <ac:spMk id="39" creationId="{D2B13AC6-4145-4AD9-3093-D2C50AF12513}"/>
          </ac:spMkLst>
        </pc:spChg>
        <pc:grpChg chg="del">
          <ac:chgData name="Shuan Cheng" userId="b14087c0-bac9-44dd-b3f8-5d50e1ee75e5" providerId="ADAL" clId="{75A9BF88-81BC-4677-82BB-DF96F3D360A6}" dt="2025-10-02T21:31:26.333" v="201" actId="478"/>
          <ac:grpSpMkLst>
            <pc:docMk/>
            <pc:sldMk cId="0" sldId="262"/>
            <ac:grpSpMk id="12" creationId="{D73F8821-1A17-83DB-74DD-05CA319F4056}"/>
          </ac:grpSpMkLst>
        </pc:grpChg>
        <pc:grpChg chg="del">
          <ac:chgData name="Shuan Cheng" userId="b14087c0-bac9-44dd-b3f8-5d50e1ee75e5" providerId="ADAL" clId="{75A9BF88-81BC-4677-82BB-DF96F3D360A6}" dt="2025-10-02T21:31:26.333" v="201" actId="478"/>
          <ac:grpSpMkLst>
            <pc:docMk/>
            <pc:sldMk cId="0" sldId="262"/>
            <ac:grpSpMk id="15" creationId="{7C09732A-2398-CC51-DA67-31CB8A9EB92D}"/>
          </ac:grpSpMkLst>
        </pc:grpChg>
        <pc:grpChg chg="del">
          <ac:chgData name="Shuan Cheng" userId="b14087c0-bac9-44dd-b3f8-5d50e1ee75e5" providerId="ADAL" clId="{75A9BF88-81BC-4677-82BB-DF96F3D360A6}" dt="2025-10-02T21:31:26.333" v="201" actId="478"/>
          <ac:grpSpMkLst>
            <pc:docMk/>
            <pc:sldMk cId="0" sldId="262"/>
            <ac:grpSpMk id="18" creationId="{8241266C-3020-D526-DE0E-56D9BB3AAED3}"/>
          </ac:grpSpMkLst>
        </pc:grpChg>
        <pc:graphicFrameChg chg="del">
          <ac:chgData name="Shuan Cheng" userId="b14087c0-bac9-44dd-b3f8-5d50e1ee75e5" providerId="ADAL" clId="{75A9BF88-81BC-4677-82BB-DF96F3D360A6}" dt="2025-10-02T21:30:23.387" v="189" actId="478"/>
          <ac:graphicFrameMkLst>
            <pc:docMk/>
            <pc:sldMk cId="0" sldId="262"/>
            <ac:graphicFrameMk id="5" creationId="{00000000-0000-0000-0000-000000000000}"/>
          </ac:graphicFrameMkLst>
        </pc:graphicFrameChg>
      </pc:sldChg>
      <pc:sldChg chg="addSp delSp modSp mod">
        <pc:chgData name="Shuan Cheng" userId="b14087c0-bac9-44dd-b3f8-5d50e1ee75e5" providerId="ADAL" clId="{75A9BF88-81BC-4677-82BB-DF96F3D360A6}" dt="2025-10-02T21:31:33.403" v="206"/>
        <pc:sldMkLst>
          <pc:docMk/>
          <pc:sldMk cId="0" sldId="263"/>
        </pc:sldMkLst>
        <pc:spChg chg="del">
          <ac:chgData name="Shuan Cheng" userId="b14087c0-bac9-44dd-b3f8-5d50e1ee75e5" providerId="ADAL" clId="{75A9BF88-81BC-4677-82BB-DF96F3D360A6}" dt="2025-10-02T21:30:27.393" v="191" actId="478"/>
          <ac:spMkLst>
            <pc:docMk/>
            <pc:sldMk cId="0" sldId="263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0:27.393" v="191" actId="478"/>
          <ac:spMkLst>
            <pc:docMk/>
            <pc:sldMk cId="0" sldId="263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0:27.393" v="191" actId="478"/>
          <ac:spMkLst>
            <pc:docMk/>
            <pc:sldMk cId="0" sldId="263"/>
            <ac:spMk id="6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02T21:31:33.014" v="205" actId="478"/>
          <ac:spMkLst>
            <pc:docMk/>
            <pc:sldMk cId="0" sldId="263"/>
            <ac:spMk id="7" creationId="{7903AA51-2492-7A41-79F2-673565D9F921}"/>
          </ac:spMkLst>
        </pc:spChg>
        <pc:spChg chg="add del mod">
          <ac:chgData name="Shuan Cheng" userId="b14087c0-bac9-44dd-b3f8-5d50e1ee75e5" providerId="ADAL" clId="{75A9BF88-81BC-4677-82BB-DF96F3D360A6}" dt="2025-10-02T21:31:33.014" v="205" actId="478"/>
          <ac:spMkLst>
            <pc:docMk/>
            <pc:sldMk cId="0" sldId="263"/>
            <ac:spMk id="8" creationId="{92CEEF44-54E5-84B0-8B61-6EF08CC016C1}"/>
          </ac:spMkLst>
        </pc:spChg>
        <pc:spChg chg="add del mod">
          <ac:chgData name="Shuan Cheng" userId="b14087c0-bac9-44dd-b3f8-5d50e1ee75e5" providerId="ADAL" clId="{75A9BF88-81BC-4677-82BB-DF96F3D360A6}" dt="2025-10-02T21:31:33.014" v="205" actId="478"/>
          <ac:spMkLst>
            <pc:docMk/>
            <pc:sldMk cId="0" sldId="263"/>
            <ac:spMk id="9" creationId="{DD2B7519-478D-FE2B-15B4-0438EA02181B}"/>
          </ac:spMkLst>
        </pc:spChg>
        <pc:spChg chg="add del mod">
          <ac:chgData name="Shuan Cheng" userId="b14087c0-bac9-44dd-b3f8-5d50e1ee75e5" providerId="ADAL" clId="{75A9BF88-81BC-4677-82BB-DF96F3D360A6}" dt="2025-10-02T21:31:33.014" v="205" actId="478"/>
          <ac:spMkLst>
            <pc:docMk/>
            <pc:sldMk cId="0" sldId="263"/>
            <ac:spMk id="10" creationId="{DF237483-8A7A-5EA3-BD1A-872C28BFB9B9}"/>
          </ac:spMkLst>
        </pc:spChg>
        <pc:spChg chg="add del mod">
          <ac:chgData name="Shuan Cheng" userId="b14087c0-bac9-44dd-b3f8-5d50e1ee75e5" providerId="ADAL" clId="{75A9BF88-81BC-4677-82BB-DF96F3D360A6}" dt="2025-10-02T21:31:33.014" v="205" actId="478"/>
          <ac:spMkLst>
            <pc:docMk/>
            <pc:sldMk cId="0" sldId="263"/>
            <ac:spMk id="11" creationId="{BFDABAAB-1103-103E-8AEF-0EE5B88E33E1}"/>
          </ac:spMkLst>
        </pc:spChg>
        <pc:spChg chg="mod">
          <ac:chgData name="Shuan Cheng" userId="b14087c0-bac9-44dd-b3f8-5d50e1ee75e5" providerId="ADAL" clId="{75A9BF88-81BC-4677-82BB-DF96F3D360A6}" dt="2025-10-02T21:30:27.677" v="192"/>
          <ac:spMkLst>
            <pc:docMk/>
            <pc:sldMk cId="0" sldId="263"/>
            <ac:spMk id="13" creationId="{D747200E-74D7-C363-8ECE-5B1C7066C304}"/>
          </ac:spMkLst>
        </pc:spChg>
        <pc:spChg chg="mod">
          <ac:chgData name="Shuan Cheng" userId="b14087c0-bac9-44dd-b3f8-5d50e1ee75e5" providerId="ADAL" clId="{75A9BF88-81BC-4677-82BB-DF96F3D360A6}" dt="2025-10-02T21:30:27.677" v="192"/>
          <ac:spMkLst>
            <pc:docMk/>
            <pc:sldMk cId="0" sldId="263"/>
            <ac:spMk id="14" creationId="{AEBA3589-E000-141F-3381-E33D12A4EA06}"/>
          </ac:spMkLst>
        </pc:spChg>
        <pc:spChg chg="mod">
          <ac:chgData name="Shuan Cheng" userId="b14087c0-bac9-44dd-b3f8-5d50e1ee75e5" providerId="ADAL" clId="{75A9BF88-81BC-4677-82BB-DF96F3D360A6}" dt="2025-10-02T21:30:27.677" v="192"/>
          <ac:spMkLst>
            <pc:docMk/>
            <pc:sldMk cId="0" sldId="263"/>
            <ac:spMk id="16" creationId="{87E8D95C-0691-9ADF-2CC6-DE1D26BA9480}"/>
          </ac:spMkLst>
        </pc:spChg>
        <pc:spChg chg="mod">
          <ac:chgData name="Shuan Cheng" userId="b14087c0-bac9-44dd-b3f8-5d50e1ee75e5" providerId="ADAL" clId="{75A9BF88-81BC-4677-82BB-DF96F3D360A6}" dt="2025-10-02T21:30:27.677" v="192"/>
          <ac:spMkLst>
            <pc:docMk/>
            <pc:sldMk cId="0" sldId="263"/>
            <ac:spMk id="17" creationId="{22832455-4942-C7CF-0468-0D8BC417B7B8}"/>
          </ac:spMkLst>
        </pc:spChg>
        <pc:spChg chg="mod">
          <ac:chgData name="Shuan Cheng" userId="b14087c0-bac9-44dd-b3f8-5d50e1ee75e5" providerId="ADAL" clId="{75A9BF88-81BC-4677-82BB-DF96F3D360A6}" dt="2025-10-02T21:30:27.677" v="192"/>
          <ac:spMkLst>
            <pc:docMk/>
            <pc:sldMk cId="0" sldId="263"/>
            <ac:spMk id="19" creationId="{43C03035-4630-DD82-CA8B-41E8BD61CCF4}"/>
          </ac:spMkLst>
        </pc:spChg>
        <pc:spChg chg="add mod">
          <ac:chgData name="Shuan Cheng" userId="b14087c0-bac9-44dd-b3f8-5d50e1ee75e5" providerId="ADAL" clId="{75A9BF88-81BC-4677-82BB-DF96F3D360A6}" dt="2025-10-02T21:31:33.403" v="206"/>
          <ac:spMkLst>
            <pc:docMk/>
            <pc:sldMk cId="0" sldId="263"/>
            <ac:spMk id="21" creationId="{AD966302-60AF-2B2E-2948-74B5AC034FCC}"/>
          </ac:spMkLst>
        </pc:spChg>
        <pc:spChg chg="add mod">
          <ac:chgData name="Shuan Cheng" userId="b14087c0-bac9-44dd-b3f8-5d50e1ee75e5" providerId="ADAL" clId="{75A9BF88-81BC-4677-82BB-DF96F3D360A6}" dt="2025-10-02T21:31:33.403" v="206"/>
          <ac:spMkLst>
            <pc:docMk/>
            <pc:sldMk cId="0" sldId="263"/>
            <ac:spMk id="23" creationId="{C6CCA309-6537-6FF2-01D0-0154611A369A}"/>
          </ac:spMkLst>
        </pc:spChg>
        <pc:spChg chg="add mod">
          <ac:chgData name="Shuan Cheng" userId="b14087c0-bac9-44dd-b3f8-5d50e1ee75e5" providerId="ADAL" clId="{75A9BF88-81BC-4677-82BB-DF96F3D360A6}" dt="2025-10-02T21:31:33.403" v="206"/>
          <ac:spMkLst>
            <pc:docMk/>
            <pc:sldMk cId="0" sldId="263"/>
            <ac:spMk id="24" creationId="{EFDD9724-D964-0497-39AE-14A5044A6B6F}"/>
          </ac:spMkLst>
        </pc:spChg>
        <pc:spChg chg="add mod">
          <ac:chgData name="Shuan Cheng" userId="b14087c0-bac9-44dd-b3f8-5d50e1ee75e5" providerId="ADAL" clId="{75A9BF88-81BC-4677-82BB-DF96F3D360A6}" dt="2025-10-02T21:31:33.403" v="206"/>
          <ac:spMkLst>
            <pc:docMk/>
            <pc:sldMk cId="0" sldId="263"/>
            <ac:spMk id="25" creationId="{8A0A7427-2CCB-6155-6478-4FD130855713}"/>
          </ac:spMkLst>
        </pc:spChg>
        <pc:spChg chg="mod">
          <ac:chgData name="Shuan Cheng" userId="b14087c0-bac9-44dd-b3f8-5d50e1ee75e5" providerId="ADAL" clId="{75A9BF88-81BC-4677-82BB-DF96F3D360A6}" dt="2025-10-02T21:31:33.403" v="206"/>
          <ac:spMkLst>
            <pc:docMk/>
            <pc:sldMk cId="0" sldId="263"/>
            <ac:spMk id="27" creationId="{EB708FE7-7053-6312-7FF3-A92AB19321EF}"/>
          </ac:spMkLst>
        </pc:spChg>
        <pc:spChg chg="mod">
          <ac:chgData name="Shuan Cheng" userId="b14087c0-bac9-44dd-b3f8-5d50e1ee75e5" providerId="ADAL" clId="{75A9BF88-81BC-4677-82BB-DF96F3D360A6}" dt="2025-10-02T21:31:33.403" v="206"/>
          <ac:spMkLst>
            <pc:docMk/>
            <pc:sldMk cId="0" sldId="263"/>
            <ac:spMk id="28" creationId="{033D3FA1-3214-2F53-6526-F4887350DE9E}"/>
          </ac:spMkLst>
        </pc:spChg>
        <pc:spChg chg="mod">
          <ac:chgData name="Shuan Cheng" userId="b14087c0-bac9-44dd-b3f8-5d50e1ee75e5" providerId="ADAL" clId="{75A9BF88-81BC-4677-82BB-DF96F3D360A6}" dt="2025-10-02T21:31:33.403" v="206"/>
          <ac:spMkLst>
            <pc:docMk/>
            <pc:sldMk cId="0" sldId="263"/>
            <ac:spMk id="31" creationId="{54B08AE0-13F6-5180-9091-2C51D8DFBFCA}"/>
          </ac:spMkLst>
        </pc:spChg>
        <pc:spChg chg="mod">
          <ac:chgData name="Shuan Cheng" userId="b14087c0-bac9-44dd-b3f8-5d50e1ee75e5" providerId="ADAL" clId="{75A9BF88-81BC-4677-82BB-DF96F3D360A6}" dt="2025-10-02T21:31:33.403" v="206"/>
          <ac:spMkLst>
            <pc:docMk/>
            <pc:sldMk cId="0" sldId="263"/>
            <ac:spMk id="33" creationId="{301CF9F2-52A0-D092-C388-FD41967D599E}"/>
          </ac:spMkLst>
        </pc:spChg>
        <pc:spChg chg="mod">
          <ac:chgData name="Shuan Cheng" userId="b14087c0-bac9-44dd-b3f8-5d50e1ee75e5" providerId="ADAL" clId="{75A9BF88-81BC-4677-82BB-DF96F3D360A6}" dt="2025-10-02T21:31:33.403" v="206"/>
          <ac:spMkLst>
            <pc:docMk/>
            <pc:sldMk cId="0" sldId="263"/>
            <ac:spMk id="34" creationId="{92049EB0-2221-FB89-8DE3-A962B4D14F23}"/>
          </ac:spMkLst>
        </pc:spChg>
        <pc:spChg chg="add mod">
          <ac:chgData name="Shuan Cheng" userId="b14087c0-bac9-44dd-b3f8-5d50e1ee75e5" providerId="ADAL" clId="{75A9BF88-81BC-4677-82BB-DF96F3D360A6}" dt="2025-10-02T21:31:33.403" v="206"/>
          <ac:spMkLst>
            <pc:docMk/>
            <pc:sldMk cId="0" sldId="263"/>
            <ac:spMk id="35" creationId="{5CFCE116-592F-2C93-8F38-33D06F32A644}"/>
          </ac:spMkLst>
        </pc:spChg>
        <pc:spChg chg="mod">
          <ac:chgData name="Shuan Cheng" userId="b14087c0-bac9-44dd-b3f8-5d50e1ee75e5" providerId="ADAL" clId="{75A9BF88-81BC-4677-82BB-DF96F3D360A6}" dt="2025-10-02T21:31:29.889" v="204" actId="1076"/>
          <ac:spMkLst>
            <pc:docMk/>
            <pc:sldMk cId="0" sldId="263"/>
            <ac:spMk id="50" creationId="{DA4A72A1-A2C6-336F-6302-2C199538C0E7}"/>
          </ac:spMkLst>
        </pc:spChg>
        <pc:grpChg chg="del">
          <ac:chgData name="Shuan Cheng" userId="b14087c0-bac9-44dd-b3f8-5d50e1ee75e5" providerId="ADAL" clId="{75A9BF88-81BC-4677-82BB-DF96F3D360A6}" dt="2025-10-02T21:31:33.014" v="205" actId="478"/>
          <ac:grpSpMkLst>
            <pc:docMk/>
            <pc:sldMk cId="0" sldId="263"/>
            <ac:grpSpMk id="12" creationId="{2F952F28-10A1-4FDD-AF4C-218ACC22167C}"/>
          </ac:grpSpMkLst>
        </pc:grpChg>
        <pc:grpChg chg="del">
          <ac:chgData name="Shuan Cheng" userId="b14087c0-bac9-44dd-b3f8-5d50e1ee75e5" providerId="ADAL" clId="{75A9BF88-81BC-4677-82BB-DF96F3D360A6}" dt="2025-10-02T21:31:33.014" v="205" actId="478"/>
          <ac:grpSpMkLst>
            <pc:docMk/>
            <pc:sldMk cId="0" sldId="263"/>
            <ac:grpSpMk id="15" creationId="{E37F9E37-83C3-F5C9-DCC5-85BD5FA3FBEC}"/>
          </ac:grpSpMkLst>
        </pc:grpChg>
        <pc:grpChg chg="del">
          <ac:chgData name="Shuan Cheng" userId="b14087c0-bac9-44dd-b3f8-5d50e1ee75e5" providerId="ADAL" clId="{75A9BF88-81BC-4677-82BB-DF96F3D360A6}" dt="2025-10-02T21:31:33.014" v="205" actId="478"/>
          <ac:grpSpMkLst>
            <pc:docMk/>
            <pc:sldMk cId="0" sldId="263"/>
            <ac:grpSpMk id="18" creationId="{BCC5CCD3-DE07-12DA-9687-9C604D09907B}"/>
          </ac:grpSpMkLst>
        </pc:grpChg>
        <pc:graphicFrameChg chg="del">
          <ac:chgData name="Shuan Cheng" userId="b14087c0-bac9-44dd-b3f8-5d50e1ee75e5" providerId="ADAL" clId="{75A9BF88-81BC-4677-82BB-DF96F3D360A6}" dt="2025-10-02T21:30:27.393" v="191" actId="478"/>
          <ac:graphicFrameMkLst>
            <pc:docMk/>
            <pc:sldMk cId="0" sldId="263"/>
            <ac:graphicFrameMk id="5" creationId="{00000000-0000-0000-0000-000000000000}"/>
          </ac:graphicFrameMkLst>
        </pc:graphicFrameChg>
      </pc:sldChg>
      <pc:sldChg chg="modSp mod">
        <pc:chgData name="Shuan Cheng" userId="b14087c0-bac9-44dd-b3f8-5d50e1ee75e5" providerId="ADAL" clId="{75A9BF88-81BC-4677-82BB-DF96F3D360A6}" dt="2025-10-02T21:36:31.701" v="207" actId="1036"/>
        <pc:sldMkLst>
          <pc:docMk/>
          <pc:sldMk cId="0" sldId="266"/>
        </pc:sldMkLst>
        <pc:spChg chg="mod">
          <ac:chgData name="Shuan Cheng" userId="b14087c0-bac9-44dd-b3f8-5d50e1ee75e5" providerId="ADAL" clId="{75A9BF88-81BC-4677-82BB-DF96F3D360A6}" dt="2025-10-02T21:36:31.701" v="207" actId="1036"/>
          <ac:spMkLst>
            <pc:docMk/>
            <pc:sldMk cId="0" sldId="266"/>
            <ac:spMk id="67" creationId="{A62F3CE0-12C1-E164-4446-93F4D2272809}"/>
          </ac:spMkLst>
        </pc:spChg>
      </pc:sldChg>
      <pc:sldChg chg="addSp delSp modSp mod">
        <pc:chgData name="Shuan Cheng" userId="b14087c0-bac9-44dd-b3f8-5d50e1ee75e5" providerId="ADAL" clId="{75A9BF88-81BC-4677-82BB-DF96F3D360A6}" dt="2025-10-02T21:40:24.046" v="228" actId="14100"/>
        <pc:sldMkLst>
          <pc:docMk/>
          <pc:sldMk cId="0" sldId="267"/>
        </pc:sldMkLst>
        <pc:spChg chg="add mod">
          <ac:chgData name="Shuan Cheng" userId="b14087c0-bac9-44dd-b3f8-5d50e1ee75e5" providerId="ADAL" clId="{75A9BF88-81BC-4677-82BB-DF96F3D360A6}" dt="2025-10-02T21:39:24.948" v="215" actId="14100"/>
          <ac:spMkLst>
            <pc:docMk/>
            <pc:sldMk cId="0" sldId="267"/>
            <ac:spMk id="3" creationId="{AE2D93E9-D728-F362-4B21-1E9D28EBFC44}"/>
          </ac:spMkLst>
        </pc:spChg>
        <pc:spChg chg="add mod">
          <ac:chgData name="Shuan Cheng" userId="b14087c0-bac9-44dd-b3f8-5d50e1ee75e5" providerId="ADAL" clId="{75A9BF88-81BC-4677-82BB-DF96F3D360A6}" dt="2025-10-02T21:39:45.925" v="221" actId="14100"/>
          <ac:spMkLst>
            <pc:docMk/>
            <pc:sldMk cId="0" sldId="267"/>
            <ac:spMk id="4" creationId="{194EA5DD-276D-E37E-FFCA-540416DCDF60}"/>
          </ac:spMkLst>
        </pc:spChg>
        <pc:spChg chg="mod">
          <ac:chgData name="Shuan Cheng" userId="b14087c0-bac9-44dd-b3f8-5d50e1ee75e5" providerId="ADAL" clId="{75A9BF88-81BC-4677-82BB-DF96F3D360A6}" dt="2025-10-02T21:40:24.046" v="228" actId="14100"/>
          <ac:spMkLst>
            <pc:docMk/>
            <pc:sldMk cId="0" sldId="267"/>
            <ac:spMk id="1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1:40:19.794" v="227" actId="1076"/>
          <ac:spMkLst>
            <pc:docMk/>
            <pc:sldMk cId="0" sldId="267"/>
            <ac:spMk id="18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02T21:39:18.905" v="213" actId="478"/>
          <ac:spMkLst>
            <pc:docMk/>
            <pc:sldMk cId="0" sldId="267"/>
            <ac:spMk id="19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02T21:39:38.347" v="218" actId="478"/>
          <ac:spMkLst>
            <pc:docMk/>
            <pc:sldMk cId="0" sldId="267"/>
            <ac:spMk id="2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1:39:34.546" v="216" actId="1076"/>
          <ac:spMkLst>
            <pc:docMk/>
            <pc:sldMk cId="0" sldId="267"/>
            <ac:spMk id="2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1:39:51.066" v="222" actId="14100"/>
          <ac:spMkLst>
            <pc:docMk/>
            <pc:sldMk cId="0" sldId="267"/>
            <ac:spMk id="38" creationId="{00000000-0000-0000-0000-000000000000}"/>
          </ac:spMkLst>
        </pc:spChg>
        <pc:spChg chg="ord">
          <ac:chgData name="Shuan Cheng" userId="b14087c0-bac9-44dd-b3f8-5d50e1ee75e5" providerId="ADAL" clId="{75A9BF88-81BC-4677-82BB-DF96F3D360A6}" dt="2025-10-02T21:40:13.352" v="224" actId="167"/>
          <ac:spMkLst>
            <pc:docMk/>
            <pc:sldMk cId="0" sldId="267"/>
            <ac:spMk id="68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10-02T22:20:36.917" v="255" actId="1076"/>
        <pc:sldMkLst>
          <pc:docMk/>
          <pc:sldMk cId="0" sldId="277"/>
        </pc:sldMkLst>
        <pc:spChg chg="add mod">
          <ac:chgData name="Shuan Cheng" userId="b14087c0-bac9-44dd-b3f8-5d50e1ee75e5" providerId="ADAL" clId="{75A9BF88-81BC-4677-82BB-DF96F3D360A6}" dt="2025-10-02T22:20:36.917" v="255" actId="1076"/>
          <ac:spMkLst>
            <pc:docMk/>
            <pc:sldMk cId="0" sldId="277"/>
            <ac:spMk id="4" creationId="{54240780-5B02-68AE-82A2-3E1EF176870F}"/>
          </ac:spMkLst>
        </pc:spChg>
        <pc:spChg chg="del mod">
          <ac:chgData name="Shuan Cheng" userId="b14087c0-bac9-44dd-b3f8-5d50e1ee75e5" providerId="ADAL" clId="{75A9BF88-81BC-4677-82BB-DF96F3D360A6}" dt="2025-10-02T22:17:33.923" v="231" actId="478"/>
          <ac:spMkLst>
            <pc:docMk/>
            <pc:sldMk cId="0" sldId="277"/>
            <ac:spMk id="79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10-02T22:21:28.859" v="258" actId="1076"/>
        <pc:sldMkLst>
          <pc:docMk/>
          <pc:sldMk cId="0" sldId="278"/>
        </pc:sldMkLst>
        <pc:spChg chg="del">
          <ac:chgData name="Shuan Cheng" userId="b14087c0-bac9-44dd-b3f8-5d50e1ee75e5" providerId="ADAL" clId="{75A9BF88-81BC-4677-82BB-DF96F3D360A6}" dt="2025-10-02T22:21:23.149" v="256" actId="478"/>
          <ac:spMkLst>
            <pc:docMk/>
            <pc:sldMk cId="0" sldId="278"/>
            <ac:spMk id="7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23.149" v="256" actId="478"/>
          <ac:spMkLst>
            <pc:docMk/>
            <pc:sldMk cId="0" sldId="278"/>
            <ac:spMk id="7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23.149" v="256" actId="478"/>
          <ac:spMkLst>
            <pc:docMk/>
            <pc:sldMk cId="0" sldId="278"/>
            <ac:spMk id="7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23.149" v="256" actId="478"/>
          <ac:spMkLst>
            <pc:docMk/>
            <pc:sldMk cId="0" sldId="278"/>
            <ac:spMk id="8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23.149" v="256" actId="478"/>
          <ac:spMkLst>
            <pc:docMk/>
            <pc:sldMk cId="0" sldId="278"/>
            <ac:spMk id="8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23.149" v="256" actId="478"/>
          <ac:spMkLst>
            <pc:docMk/>
            <pc:sldMk cId="0" sldId="278"/>
            <ac:spMk id="9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23.149" v="256" actId="478"/>
          <ac:spMkLst>
            <pc:docMk/>
            <pc:sldMk cId="0" sldId="278"/>
            <ac:spMk id="9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23.149" v="256" actId="478"/>
          <ac:spMkLst>
            <pc:docMk/>
            <pc:sldMk cId="0" sldId="278"/>
            <ac:spMk id="9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23.149" v="256" actId="478"/>
          <ac:spMkLst>
            <pc:docMk/>
            <pc:sldMk cId="0" sldId="278"/>
            <ac:spMk id="9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23.149" v="256" actId="478"/>
          <ac:spMkLst>
            <pc:docMk/>
            <pc:sldMk cId="0" sldId="278"/>
            <ac:spMk id="9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2:21:23.528" v="257"/>
          <ac:spMkLst>
            <pc:docMk/>
            <pc:sldMk cId="0" sldId="278"/>
            <ac:spMk id="99" creationId="{ED8B0828-9298-94A5-63DA-78B00D36A623}"/>
          </ac:spMkLst>
        </pc:spChg>
        <pc:spChg chg="mod">
          <ac:chgData name="Shuan Cheng" userId="b14087c0-bac9-44dd-b3f8-5d50e1ee75e5" providerId="ADAL" clId="{75A9BF88-81BC-4677-82BB-DF96F3D360A6}" dt="2025-10-02T22:21:23.528" v="257"/>
          <ac:spMkLst>
            <pc:docMk/>
            <pc:sldMk cId="0" sldId="278"/>
            <ac:spMk id="100" creationId="{0795B88A-074A-2701-A306-1EEC2CD4F5D2}"/>
          </ac:spMkLst>
        </pc:spChg>
        <pc:spChg chg="mod">
          <ac:chgData name="Shuan Cheng" userId="b14087c0-bac9-44dd-b3f8-5d50e1ee75e5" providerId="ADAL" clId="{75A9BF88-81BC-4677-82BB-DF96F3D360A6}" dt="2025-10-02T22:21:23.528" v="257"/>
          <ac:spMkLst>
            <pc:docMk/>
            <pc:sldMk cId="0" sldId="278"/>
            <ac:spMk id="105" creationId="{AA990B69-D3F7-4522-4676-AD5FC5B18F2B}"/>
          </ac:spMkLst>
        </pc:spChg>
        <pc:spChg chg="mod">
          <ac:chgData name="Shuan Cheng" userId="b14087c0-bac9-44dd-b3f8-5d50e1ee75e5" providerId="ADAL" clId="{75A9BF88-81BC-4677-82BB-DF96F3D360A6}" dt="2025-10-02T22:21:23.528" v="257"/>
          <ac:spMkLst>
            <pc:docMk/>
            <pc:sldMk cId="0" sldId="278"/>
            <ac:spMk id="127" creationId="{03B59B7A-F928-A916-01EF-6A46C23A0AF1}"/>
          </ac:spMkLst>
        </pc:spChg>
        <pc:spChg chg="mod">
          <ac:chgData name="Shuan Cheng" userId="b14087c0-bac9-44dd-b3f8-5d50e1ee75e5" providerId="ADAL" clId="{75A9BF88-81BC-4677-82BB-DF96F3D360A6}" dt="2025-10-02T22:21:23.528" v="257"/>
          <ac:spMkLst>
            <pc:docMk/>
            <pc:sldMk cId="0" sldId="278"/>
            <ac:spMk id="129" creationId="{02B0E171-61EA-F803-D710-3289C955F210}"/>
          </ac:spMkLst>
        </pc:spChg>
        <pc:spChg chg="mod">
          <ac:chgData name="Shuan Cheng" userId="b14087c0-bac9-44dd-b3f8-5d50e1ee75e5" providerId="ADAL" clId="{75A9BF88-81BC-4677-82BB-DF96F3D360A6}" dt="2025-10-02T22:21:23.528" v="257"/>
          <ac:spMkLst>
            <pc:docMk/>
            <pc:sldMk cId="0" sldId="278"/>
            <ac:spMk id="142" creationId="{672CC4D0-106E-1DC1-4FF7-7DADC19C39CB}"/>
          </ac:spMkLst>
        </pc:spChg>
        <pc:spChg chg="mod">
          <ac:chgData name="Shuan Cheng" userId="b14087c0-bac9-44dd-b3f8-5d50e1ee75e5" providerId="ADAL" clId="{75A9BF88-81BC-4677-82BB-DF96F3D360A6}" dt="2025-10-02T22:21:23.528" v="257"/>
          <ac:spMkLst>
            <pc:docMk/>
            <pc:sldMk cId="0" sldId="278"/>
            <ac:spMk id="143" creationId="{A592E05D-99B3-0FA6-6FE5-85D6284488F0}"/>
          </ac:spMkLst>
        </pc:spChg>
        <pc:spChg chg="add mod">
          <ac:chgData name="Shuan Cheng" userId="b14087c0-bac9-44dd-b3f8-5d50e1ee75e5" providerId="ADAL" clId="{75A9BF88-81BC-4677-82BB-DF96F3D360A6}" dt="2025-10-02T22:21:23.528" v="257"/>
          <ac:spMkLst>
            <pc:docMk/>
            <pc:sldMk cId="0" sldId="278"/>
            <ac:spMk id="172" creationId="{85595F8A-EB4E-DE44-2B65-CC16F56D8FB0}"/>
          </ac:spMkLst>
        </pc:spChg>
        <pc:spChg chg="mod">
          <ac:chgData name="Shuan Cheng" userId="b14087c0-bac9-44dd-b3f8-5d50e1ee75e5" providerId="ADAL" clId="{75A9BF88-81BC-4677-82BB-DF96F3D360A6}" dt="2025-10-02T22:21:28.859" v="258" actId="1076"/>
          <ac:spMkLst>
            <pc:docMk/>
            <pc:sldMk cId="0" sldId="278"/>
            <ac:spMk id="173" creationId="{35FF5B71-1AEA-FE6A-8A06-E56ADE057753}"/>
          </ac:spMkLst>
        </pc:spChg>
        <pc:spChg chg="mod">
          <ac:chgData name="Shuan Cheng" userId="b14087c0-bac9-44dd-b3f8-5d50e1ee75e5" providerId="ADAL" clId="{75A9BF88-81BC-4677-82BB-DF96F3D360A6}" dt="2025-10-02T22:21:28.859" v="258" actId="1076"/>
          <ac:spMkLst>
            <pc:docMk/>
            <pc:sldMk cId="0" sldId="278"/>
            <ac:spMk id="177" creationId="{333A0E76-9F6B-660A-C4FA-BF1B815EFA8A}"/>
          </ac:spMkLst>
        </pc:spChg>
        <pc:spChg chg="mod">
          <ac:chgData name="Shuan Cheng" userId="b14087c0-bac9-44dd-b3f8-5d50e1ee75e5" providerId="ADAL" clId="{75A9BF88-81BC-4677-82BB-DF96F3D360A6}" dt="2025-10-02T22:21:28.859" v="258" actId="1076"/>
          <ac:spMkLst>
            <pc:docMk/>
            <pc:sldMk cId="0" sldId="278"/>
            <ac:spMk id="181" creationId="{32E1C94F-1F88-3D57-9EEF-9735A4DB61C6}"/>
          </ac:spMkLst>
        </pc:spChg>
        <pc:spChg chg="add mod">
          <ac:chgData name="Shuan Cheng" userId="b14087c0-bac9-44dd-b3f8-5d50e1ee75e5" providerId="ADAL" clId="{75A9BF88-81BC-4677-82BB-DF96F3D360A6}" dt="2025-10-02T22:21:28.859" v="258" actId="1076"/>
          <ac:spMkLst>
            <pc:docMk/>
            <pc:sldMk cId="0" sldId="278"/>
            <ac:spMk id="183" creationId="{4F90CE17-8CFB-DF4A-68D4-2CC83C64264B}"/>
          </ac:spMkLst>
        </pc:spChg>
        <pc:spChg chg="mod">
          <ac:chgData name="Shuan Cheng" userId="b14087c0-bac9-44dd-b3f8-5d50e1ee75e5" providerId="ADAL" clId="{75A9BF88-81BC-4677-82BB-DF96F3D360A6}" dt="2025-10-02T22:21:28.859" v="258" actId="1076"/>
          <ac:spMkLst>
            <pc:docMk/>
            <pc:sldMk cId="0" sldId="278"/>
            <ac:spMk id="184" creationId="{E8A35106-3F32-7CA4-14F1-F8D6AD8B0543}"/>
          </ac:spMkLst>
        </pc:spChg>
        <pc:spChg chg="add mod">
          <ac:chgData name="Shuan Cheng" userId="b14087c0-bac9-44dd-b3f8-5d50e1ee75e5" providerId="ADAL" clId="{75A9BF88-81BC-4677-82BB-DF96F3D360A6}" dt="2025-10-02T22:21:28.859" v="258" actId="1076"/>
          <ac:spMkLst>
            <pc:docMk/>
            <pc:sldMk cId="0" sldId="278"/>
            <ac:spMk id="185" creationId="{6E0DB981-1C2C-A480-49F6-4870B278E613}"/>
          </ac:spMkLst>
        </pc:spChg>
        <pc:spChg chg="mod">
          <ac:chgData name="Shuan Cheng" userId="b14087c0-bac9-44dd-b3f8-5d50e1ee75e5" providerId="ADAL" clId="{75A9BF88-81BC-4677-82BB-DF96F3D360A6}" dt="2025-10-02T22:21:28.859" v="258" actId="1076"/>
          <ac:spMkLst>
            <pc:docMk/>
            <pc:sldMk cId="0" sldId="278"/>
            <ac:spMk id="187" creationId="{04F5F26E-D96C-CB66-4B35-E70142228651}"/>
          </ac:spMkLst>
        </pc:spChg>
        <pc:spChg chg="mod">
          <ac:chgData name="Shuan Cheng" userId="b14087c0-bac9-44dd-b3f8-5d50e1ee75e5" providerId="ADAL" clId="{75A9BF88-81BC-4677-82BB-DF96F3D360A6}" dt="2025-10-02T22:21:28.859" v="258" actId="1076"/>
          <ac:spMkLst>
            <pc:docMk/>
            <pc:sldMk cId="0" sldId="278"/>
            <ac:spMk id="189" creationId="{B24C6D52-6839-F73F-B33C-345E16477CC7}"/>
          </ac:spMkLst>
        </pc:spChg>
        <pc:spChg chg="mod">
          <ac:chgData name="Shuan Cheng" userId="b14087c0-bac9-44dd-b3f8-5d50e1ee75e5" providerId="ADAL" clId="{75A9BF88-81BC-4677-82BB-DF96F3D360A6}" dt="2025-10-02T22:21:28.859" v="258" actId="1076"/>
          <ac:spMkLst>
            <pc:docMk/>
            <pc:sldMk cId="0" sldId="278"/>
            <ac:spMk id="192" creationId="{C010C996-63F2-4AB8-53C9-BA82E6131CA4}"/>
          </ac:spMkLst>
        </pc:spChg>
        <pc:spChg chg="mod">
          <ac:chgData name="Shuan Cheng" userId="b14087c0-bac9-44dd-b3f8-5d50e1ee75e5" providerId="ADAL" clId="{75A9BF88-81BC-4677-82BB-DF96F3D360A6}" dt="2025-10-02T22:21:28.859" v="258" actId="1076"/>
          <ac:spMkLst>
            <pc:docMk/>
            <pc:sldMk cId="0" sldId="278"/>
            <ac:spMk id="193" creationId="{76BA3FE8-CA6C-2618-02AD-E7D7CB81A4BD}"/>
          </ac:spMkLst>
        </pc:spChg>
      </pc:sldChg>
      <pc:sldChg chg="addSp delSp modSp mod">
        <pc:chgData name="Shuan Cheng" userId="b14087c0-bac9-44dd-b3f8-5d50e1ee75e5" providerId="ADAL" clId="{75A9BF88-81BC-4677-82BB-DF96F3D360A6}" dt="2025-10-02T22:26:35.993" v="271" actId="208"/>
        <pc:sldMkLst>
          <pc:docMk/>
          <pc:sldMk cId="0" sldId="281"/>
        </pc:sldMkLst>
        <pc:spChg chg="add mod">
          <ac:chgData name="Shuan Cheng" userId="b14087c0-bac9-44dd-b3f8-5d50e1ee75e5" providerId="ADAL" clId="{75A9BF88-81BC-4677-82BB-DF96F3D360A6}" dt="2025-10-02T22:23:40.496" v="267" actId="1076"/>
          <ac:spMkLst>
            <pc:docMk/>
            <pc:sldMk cId="0" sldId="281"/>
            <ac:spMk id="3" creationId="{0B815D10-D077-F39A-D4C7-47A5EBF26103}"/>
          </ac:spMkLst>
        </pc:spChg>
        <pc:spChg chg="add mod">
          <ac:chgData name="Shuan Cheng" userId="b14087c0-bac9-44dd-b3f8-5d50e1ee75e5" providerId="ADAL" clId="{75A9BF88-81BC-4677-82BB-DF96F3D360A6}" dt="2025-10-02T22:26:35.993" v="271" actId="208"/>
          <ac:spMkLst>
            <pc:docMk/>
            <pc:sldMk cId="0" sldId="281"/>
            <ac:spMk id="4" creationId="{74B609D6-5802-1175-CFD6-65FB0F7A7FA5}"/>
          </ac:spMkLst>
        </pc:spChg>
        <pc:spChg chg="del">
          <ac:chgData name="Shuan Cheng" userId="b14087c0-bac9-44dd-b3f8-5d50e1ee75e5" providerId="ADAL" clId="{75A9BF88-81BC-4677-82BB-DF96F3D360A6}" dt="2025-10-02T22:26:26.516" v="268" actId="478"/>
          <ac:spMkLst>
            <pc:docMk/>
            <pc:sldMk cId="0" sldId="281"/>
            <ac:spMk id="3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2:23:40.496" v="267" actId="1076"/>
          <ac:spMkLst>
            <pc:docMk/>
            <pc:sldMk cId="0" sldId="281"/>
            <ac:spMk id="54" creationId="{EE120156-2EEF-EF4D-6395-A743267B63A0}"/>
          </ac:spMkLst>
        </pc:spChg>
        <pc:spChg chg="mod">
          <ac:chgData name="Shuan Cheng" userId="b14087c0-bac9-44dd-b3f8-5d50e1ee75e5" providerId="ADAL" clId="{75A9BF88-81BC-4677-82BB-DF96F3D360A6}" dt="2025-10-02T22:23:40.496" v="267" actId="1076"/>
          <ac:spMkLst>
            <pc:docMk/>
            <pc:sldMk cId="0" sldId="281"/>
            <ac:spMk id="55" creationId="{D67AF98A-98C5-B750-6A6F-B53324DC6977}"/>
          </ac:spMkLst>
        </pc:spChg>
        <pc:grpChg chg="mod">
          <ac:chgData name="Shuan Cheng" userId="b14087c0-bac9-44dd-b3f8-5d50e1ee75e5" providerId="ADAL" clId="{75A9BF88-81BC-4677-82BB-DF96F3D360A6}" dt="2025-10-02T22:23:32.638" v="263" actId="1076"/>
          <ac:grpSpMkLst>
            <pc:docMk/>
            <pc:sldMk cId="0" sldId="281"/>
            <ac:grpSpMk id="45" creationId="{5177E662-4DDC-A8B7-8D95-16C8EAC93AA9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7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4" y="609765"/>
            <a:ext cx="2593340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2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5556" y="3322032"/>
            <a:ext cx="2781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figures/blk_massspringdamper.tikz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7" Type="http://schemas.openxmlformats.org/officeDocument/2006/relationships/image" Target="../media/image3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9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slide" Target="slid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920" y="247274"/>
            <a:ext cx="2577465" cy="58420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1400" dirty="0">
                <a:latin typeface="Arial"/>
                <a:cs typeface="Arial"/>
              </a:rPr>
              <a:t>Introduction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Modern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Controls</a:t>
            </a:r>
            <a:endParaRPr sz="1400" dirty="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585"/>
              </a:spcBef>
            </a:pPr>
            <a:r>
              <a:rPr sz="1100" spc="-60" dirty="0">
                <a:latin typeface="Arial"/>
                <a:cs typeface="Arial"/>
              </a:rPr>
              <a:t>State-Space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Realization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Theory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3228" y="1785952"/>
            <a:ext cx="2221656" cy="131832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41266" y="3322032"/>
            <a:ext cx="212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40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9093168-FC79-E7F4-D7C7-C5AD5BB2738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-61405" y="3322038"/>
            <a:ext cx="215265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</a:t>
            </a:r>
            <a:r>
              <a:rPr lang="en-US" dirty="0"/>
              <a:t>o</a:t>
            </a:r>
            <a:r>
              <a:rPr lang="en-US" spc="320" dirty="0"/>
              <a:t> </a:t>
            </a:r>
            <a:r>
              <a:rPr lang="en-US" dirty="0"/>
              <a:t>(</a:t>
            </a:r>
            <a:r>
              <a:rPr dirty="0"/>
              <a:t>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  <a:r>
              <a:rPr lang="en-US" spc="-10" dirty="0"/>
              <a:t>, Chen &amp; </a:t>
            </a:r>
            <a:r>
              <a:rPr lang="en-US" spc="-10" dirty="0" err="1"/>
              <a:t>Tomizuka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7"/>
            <a:ext cx="85534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General</a:t>
            </a:r>
            <a:r>
              <a:rPr spc="35" dirty="0"/>
              <a:t> </a:t>
            </a:r>
            <a:r>
              <a:rPr spc="-25" dirty="0"/>
              <a:t>ccf</a:t>
            </a:r>
          </a:p>
        </p:txBody>
      </p:sp>
      <p:sp>
        <p:nvSpPr>
          <p:cNvPr id="55" name="object 55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12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52E2A1D4-4A93-BDBD-0BDA-72992B8DFA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627858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general single-input single-output transfer function: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</m:t>
                      </m:r>
                      <m:d>
                        <m:dPr>
                          <m:ctrlPr>
                            <a:rPr kumimoji="0" lang="ar-AE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+⋯+</m:t>
                          </m:r>
                          <m:sSub>
                            <m:sSub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+⋯+</m:t>
                          </m:r>
                          <m:sSub>
                            <m:sSub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𝑑</m:t>
                      </m:r>
                    </m:oMath>
                  </m:oMathPara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 following realizes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𝛴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 = 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…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⋮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⋮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⋮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⋯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⋯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this realization is called the </a:t>
                </a:r>
                <a:r>
                  <a:rPr kumimoji="0" lang="en-US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controllable canonical form</a:t>
                </a:r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52E2A1D4-4A93-BDBD-0BDA-72992B8DF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627858"/>
                <a:ext cx="4645395" cy="255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ccf</a:t>
            </a:r>
            <a:r>
              <a:rPr spc="-55" dirty="0"/>
              <a:t> </a:t>
            </a:r>
            <a:r>
              <a:rPr spc="-7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129397" y="702114"/>
            <a:ext cx="365125" cy="486409"/>
          </a:xfrm>
          <a:custGeom>
            <a:avLst/>
            <a:gdLst/>
            <a:ahLst/>
            <a:cxnLst/>
            <a:rect l="l" t="t" r="r" b="b"/>
            <a:pathLst>
              <a:path w="365125" h="486409">
                <a:moveTo>
                  <a:pt x="0" y="486102"/>
                </a:moveTo>
                <a:lnTo>
                  <a:pt x="364572" y="486102"/>
                </a:lnTo>
                <a:lnTo>
                  <a:pt x="364572" y="0"/>
                </a:lnTo>
                <a:lnTo>
                  <a:pt x="0" y="0"/>
                </a:lnTo>
                <a:lnTo>
                  <a:pt x="0" y="486102"/>
                </a:lnTo>
                <a:close/>
              </a:path>
            </a:pathLst>
          </a:custGeom>
          <a:ln w="3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36812" y="515311"/>
            <a:ext cx="549910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dirty="0">
                <a:latin typeface="Arial"/>
                <a:cs typeface="Arial"/>
              </a:rPr>
              <a:t>position:</a:t>
            </a:r>
            <a:r>
              <a:rPr sz="700" spc="145" dirty="0">
                <a:latin typeface="Arial"/>
                <a:cs typeface="Arial"/>
              </a:rPr>
              <a:t> </a:t>
            </a:r>
            <a:r>
              <a:rPr sz="700" i="1" spc="-20" dirty="0">
                <a:latin typeface="Arial"/>
                <a:cs typeface="Arial"/>
              </a:rPr>
              <a:t>y</a:t>
            </a:r>
            <a:r>
              <a:rPr sz="700" spc="-20" dirty="0">
                <a:latin typeface="Arial"/>
                <a:cs typeface="Arial"/>
              </a:rPr>
              <a:t>(</a:t>
            </a:r>
            <a:r>
              <a:rPr sz="700" i="1" spc="-20" dirty="0">
                <a:latin typeface="Arial"/>
                <a:cs typeface="Arial"/>
              </a:rPr>
              <a:t>t</a:t>
            </a:r>
            <a:r>
              <a:rPr sz="700" spc="-20" dirty="0"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61785" y="1181704"/>
            <a:ext cx="9969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i="1" spc="-50" dirty="0">
                <a:latin typeface="Arial"/>
                <a:cs typeface="Arial"/>
              </a:rPr>
              <a:t>m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46076" y="576977"/>
            <a:ext cx="585470" cy="736600"/>
            <a:chOff x="1546076" y="576977"/>
            <a:chExt cx="585470" cy="7366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6076" y="580595"/>
              <a:ext cx="72914" cy="72914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20700" y="578882"/>
              <a:ext cx="0" cy="732790"/>
            </a:xfrm>
            <a:custGeom>
              <a:avLst/>
              <a:gdLst/>
              <a:ahLst/>
              <a:cxnLst/>
              <a:rect l="l" t="t" r="r" b="b"/>
              <a:pathLst>
                <a:path h="732790">
                  <a:moveTo>
                    <a:pt x="0" y="732566"/>
                  </a:moveTo>
                  <a:lnTo>
                    <a:pt x="0" y="0"/>
                  </a:lnTo>
                </a:path>
              </a:pathLst>
            </a:custGeom>
            <a:ln w="3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20700" y="729798"/>
              <a:ext cx="507365" cy="146050"/>
            </a:xfrm>
            <a:custGeom>
              <a:avLst/>
              <a:gdLst/>
              <a:ahLst/>
              <a:cxnLst/>
              <a:rect l="l" t="t" r="r" b="b"/>
              <a:pathLst>
                <a:path w="507364" h="146050">
                  <a:moveTo>
                    <a:pt x="0" y="72914"/>
                  </a:moveTo>
                  <a:lnTo>
                    <a:pt x="3229" y="44448"/>
                  </a:lnTo>
                  <a:lnTo>
                    <a:pt x="9422" y="21281"/>
                  </a:lnTo>
                  <a:lnTo>
                    <a:pt x="17893" y="5701"/>
                  </a:lnTo>
                  <a:lnTo>
                    <a:pt x="27951" y="0"/>
                  </a:lnTo>
                  <a:lnTo>
                    <a:pt x="38009" y="5701"/>
                  </a:lnTo>
                  <a:lnTo>
                    <a:pt x="52670" y="44448"/>
                  </a:lnTo>
                  <a:lnTo>
                    <a:pt x="55710" y="101380"/>
                  </a:lnTo>
                  <a:lnTo>
                    <a:pt x="47123" y="140127"/>
                  </a:lnTo>
                  <a:lnTo>
                    <a:pt x="40101" y="145829"/>
                  </a:lnTo>
                  <a:lnTo>
                    <a:pt x="33079" y="140127"/>
                  </a:lnTo>
                  <a:lnTo>
                    <a:pt x="24491" y="101380"/>
                  </a:lnTo>
                  <a:lnTo>
                    <a:pt x="27532" y="44448"/>
                  </a:lnTo>
                  <a:lnTo>
                    <a:pt x="42193" y="5701"/>
                  </a:lnTo>
                  <a:lnTo>
                    <a:pt x="52250" y="0"/>
                  </a:lnTo>
                  <a:lnTo>
                    <a:pt x="62313" y="5701"/>
                  </a:lnTo>
                  <a:lnTo>
                    <a:pt x="76974" y="44448"/>
                  </a:lnTo>
                  <a:lnTo>
                    <a:pt x="80010" y="101380"/>
                  </a:lnTo>
                  <a:lnTo>
                    <a:pt x="71426" y="140127"/>
                  </a:lnTo>
                  <a:lnTo>
                    <a:pt x="64409" y="145829"/>
                  </a:lnTo>
                  <a:lnTo>
                    <a:pt x="57387" y="140127"/>
                  </a:lnTo>
                  <a:lnTo>
                    <a:pt x="48799" y="101380"/>
                  </a:lnTo>
                  <a:lnTo>
                    <a:pt x="51839" y="44448"/>
                  </a:lnTo>
                  <a:lnTo>
                    <a:pt x="66501" y="5701"/>
                  </a:lnTo>
                  <a:lnTo>
                    <a:pt x="76558" y="0"/>
                  </a:lnTo>
                  <a:lnTo>
                    <a:pt x="86617" y="5701"/>
                  </a:lnTo>
                  <a:lnTo>
                    <a:pt x="101281" y="44448"/>
                  </a:lnTo>
                  <a:lnTo>
                    <a:pt x="104317" y="101380"/>
                  </a:lnTo>
                  <a:lnTo>
                    <a:pt x="95730" y="140127"/>
                  </a:lnTo>
                  <a:lnTo>
                    <a:pt x="88708" y="145829"/>
                  </a:lnTo>
                  <a:lnTo>
                    <a:pt x="81689" y="140127"/>
                  </a:lnTo>
                  <a:lnTo>
                    <a:pt x="73103" y="101380"/>
                  </a:lnTo>
                  <a:lnTo>
                    <a:pt x="76143" y="44448"/>
                  </a:lnTo>
                  <a:lnTo>
                    <a:pt x="90807" y="5701"/>
                  </a:lnTo>
                  <a:lnTo>
                    <a:pt x="100866" y="0"/>
                  </a:lnTo>
                  <a:lnTo>
                    <a:pt x="110923" y="5701"/>
                  </a:lnTo>
                  <a:lnTo>
                    <a:pt x="125585" y="44448"/>
                  </a:lnTo>
                  <a:lnTo>
                    <a:pt x="128625" y="101380"/>
                  </a:lnTo>
                  <a:lnTo>
                    <a:pt x="120037" y="140127"/>
                  </a:lnTo>
                  <a:lnTo>
                    <a:pt x="113015" y="145829"/>
                  </a:lnTo>
                  <a:lnTo>
                    <a:pt x="105993" y="140127"/>
                  </a:lnTo>
                  <a:lnTo>
                    <a:pt x="97406" y="101380"/>
                  </a:lnTo>
                  <a:lnTo>
                    <a:pt x="100446" y="44448"/>
                  </a:lnTo>
                  <a:lnTo>
                    <a:pt x="115108" y="5701"/>
                  </a:lnTo>
                  <a:lnTo>
                    <a:pt x="125165" y="0"/>
                  </a:lnTo>
                  <a:lnTo>
                    <a:pt x="135227" y="5701"/>
                  </a:lnTo>
                  <a:lnTo>
                    <a:pt x="149889" y="44448"/>
                  </a:lnTo>
                  <a:lnTo>
                    <a:pt x="152924" y="101380"/>
                  </a:lnTo>
                  <a:lnTo>
                    <a:pt x="144340" y="140127"/>
                  </a:lnTo>
                  <a:lnTo>
                    <a:pt x="137323" y="145829"/>
                  </a:lnTo>
                  <a:lnTo>
                    <a:pt x="130301" y="140127"/>
                  </a:lnTo>
                  <a:lnTo>
                    <a:pt x="121714" y="101380"/>
                  </a:lnTo>
                  <a:lnTo>
                    <a:pt x="124754" y="44448"/>
                  </a:lnTo>
                  <a:lnTo>
                    <a:pt x="139415" y="5701"/>
                  </a:lnTo>
                  <a:lnTo>
                    <a:pt x="149473" y="0"/>
                  </a:lnTo>
                  <a:lnTo>
                    <a:pt x="159531" y="5701"/>
                  </a:lnTo>
                  <a:lnTo>
                    <a:pt x="174195" y="44448"/>
                  </a:lnTo>
                  <a:lnTo>
                    <a:pt x="177232" y="101380"/>
                  </a:lnTo>
                  <a:lnTo>
                    <a:pt x="168644" y="140127"/>
                  </a:lnTo>
                  <a:lnTo>
                    <a:pt x="161622" y="145829"/>
                  </a:lnTo>
                  <a:lnTo>
                    <a:pt x="154604" y="140127"/>
                  </a:lnTo>
                  <a:lnTo>
                    <a:pt x="146018" y="101380"/>
                  </a:lnTo>
                  <a:lnTo>
                    <a:pt x="149058" y="44448"/>
                  </a:lnTo>
                  <a:lnTo>
                    <a:pt x="163722" y="5701"/>
                  </a:lnTo>
                  <a:lnTo>
                    <a:pt x="173780" y="0"/>
                  </a:lnTo>
                  <a:lnTo>
                    <a:pt x="183838" y="5701"/>
                  </a:lnTo>
                  <a:lnTo>
                    <a:pt x="198499" y="44448"/>
                  </a:lnTo>
                  <a:lnTo>
                    <a:pt x="201539" y="101380"/>
                  </a:lnTo>
                  <a:lnTo>
                    <a:pt x="192952" y="140127"/>
                  </a:lnTo>
                  <a:lnTo>
                    <a:pt x="185930" y="145829"/>
                  </a:lnTo>
                  <a:lnTo>
                    <a:pt x="178908" y="140127"/>
                  </a:lnTo>
                  <a:lnTo>
                    <a:pt x="170320" y="101380"/>
                  </a:lnTo>
                  <a:lnTo>
                    <a:pt x="173361" y="44448"/>
                  </a:lnTo>
                  <a:lnTo>
                    <a:pt x="188022" y="5701"/>
                  </a:lnTo>
                  <a:lnTo>
                    <a:pt x="198080" y="0"/>
                  </a:lnTo>
                  <a:lnTo>
                    <a:pt x="208142" y="5701"/>
                  </a:lnTo>
                  <a:lnTo>
                    <a:pt x="222803" y="44448"/>
                  </a:lnTo>
                  <a:lnTo>
                    <a:pt x="225839" y="101380"/>
                  </a:lnTo>
                  <a:lnTo>
                    <a:pt x="217255" y="140127"/>
                  </a:lnTo>
                  <a:lnTo>
                    <a:pt x="210238" y="145829"/>
                  </a:lnTo>
                  <a:lnTo>
                    <a:pt x="203216" y="140127"/>
                  </a:lnTo>
                  <a:lnTo>
                    <a:pt x="194628" y="101380"/>
                  </a:lnTo>
                  <a:lnTo>
                    <a:pt x="197668" y="44448"/>
                  </a:lnTo>
                  <a:lnTo>
                    <a:pt x="212330" y="5701"/>
                  </a:lnTo>
                  <a:lnTo>
                    <a:pt x="222387" y="0"/>
                  </a:lnTo>
                  <a:lnTo>
                    <a:pt x="232446" y="5701"/>
                  </a:lnTo>
                  <a:lnTo>
                    <a:pt x="247110" y="44448"/>
                  </a:lnTo>
                  <a:lnTo>
                    <a:pt x="250146" y="101380"/>
                  </a:lnTo>
                  <a:lnTo>
                    <a:pt x="241559" y="140127"/>
                  </a:lnTo>
                  <a:lnTo>
                    <a:pt x="234537" y="145829"/>
                  </a:lnTo>
                  <a:lnTo>
                    <a:pt x="227519" y="140127"/>
                  </a:lnTo>
                  <a:lnTo>
                    <a:pt x="218932" y="101380"/>
                  </a:lnTo>
                  <a:lnTo>
                    <a:pt x="221972" y="44448"/>
                  </a:lnTo>
                  <a:lnTo>
                    <a:pt x="236636" y="5701"/>
                  </a:lnTo>
                  <a:lnTo>
                    <a:pt x="246695" y="0"/>
                  </a:lnTo>
                  <a:lnTo>
                    <a:pt x="256752" y="5701"/>
                  </a:lnTo>
                  <a:lnTo>
                    <a:pt x="271414" y="44448"/>
                  </a:lnTo>
                  <a:lnTo>
                    <a:pt x="274454" y="101380"/>
                  </a:lnTo>
                  <a:lnTo>
                    <a:pt x="265867" y="140127"/>
                  </a:lnTo>
                  <a:lnTo>
                    <a:pt x="258845" y="145829"/>
                  </a:lnTo>
                  <a:lnTo>
                    <a:pt x="251823" y="140127"/>
                  </a:lnTo>
                  <a:lnTo>
                    <a:pt x="243235" y="101380"/>
                  </a:lnTo>
                  <a:lnTo>
                    <a:pt x="246275" y="44448"/>
                  </a:lnTo>
                  <a:lnTo>
                    <a:pt x="260937" y="5701"/>
                  </a:lnTo>
                  <a:lnTo>
                    <a:pt x="270994" y="0"/>
                  </a:lnTo>
                  <a:lnTo>
                    <a:pt x="281056" y="5701"/>
                  </a:lnTo>
                  <a:lnTo>
                    <a:pt x="295718" y="44448"/>
                  </a:lnTo>
                  <a:lnTo>
                    <a:pt x="298753" y="101380"/>
                  </a:lnTo>
                  <a:lnTo>
                    <a:pt x="290169" y="140127"/>
                  </a:lnTo>
                  <a:lnTo>
                    <a:pt x="283152" y="145829"/>
                  </a:lnTo>
                  <a:lnTo>
                    <a:pt x="276130" y="140127"/>
                  </a:lnTo>
                  <a:lnTo>
                    <a:pt x="267543" y="101380"/>
                  </a:lnTo>
                  <a:lnTo>
                    <a:pt x="270583" y="44448"/>
                  </a:lnTo>
                  <a:lnTo>
                    <a:pt x="285244" y="5701"/>
                  </a:lnTo>
                  <a:lnTo>
                    <a:pt x="295302" y="0"/>
                  </a:lnTo>
                  <a:lnTo>
                    <a:pt x="305360" y="5701"/>
                  </a:lnTo>
                  <a:lnTo>
                    <a:pt x="320024" y="44448"/>
                  </a:lnTo>
                  <a:lnTo>
                    <a:pt x="323061" y="101380"/>
                  </a:lnTo>
                  <a:lnTo>
                    <a:pt x="314473" y="140127"/>
                  </a:lnTo>
                  <a:lnTo>
                    <a:pt x="307451" y="145829"/>
                  </a:lnTo>
                  <a:lnTo>
                    <a:pt x="300433" y="140127"/>
                  </a:lnTo>
                  <a:lnTo>
                    <a:pt x="291847" y="101380"/>
                  </a:lnTo>
                  <a:lnTo>
                    <a:pt x="294887" y="44448"/>
                  </a:lnTo>
                  <a:lnTo>
                    <a:pt x="309551" y="5701"/>
                  </a:lnTo>
                  <a:lnTo>
                    <a:pt x="319610" y="0"/>
                  </a:lnTo>
                  <a:lnTo>
                    <a:pt x="329667" y="5701"/>
                  </a:lnTo>
                  <a:lnTo>
                    <a:pt x="344328" y="44448"/>
                  </a:lnTo>
                  <a:lnTo>
                    <a:pt x="347369" y="101380"/>
                  </a:lnTo>
                  <a:lnTo>
                    <a:pt x="338781" y="140127"/>
                  </a:lnTo>
                  <a:lnTo>
                    <a:pt x="331759" y="145829"/>
                  </a:lnTo>
                  <a:lnTo>
                    <a:pt x="324737" y="140127"/>
                  </a:lnTo>
                  <a:lnTo>
                    <a:pt x="316150" y="101380"/>
                  </a:lnTo>
                  <a:lnTo>
                    <a:pt x="319190" y="44448"/>
                  </a:lnTo>
                  <a:lnTo>
                    <a:pt x="333851" y="5701"/>
                  </a:lnTo>
                  <a:lnTo>
                    <a:pt x="343909" y="0"/>
                  </a:lnTo>
                  <a:lnTo>
                    <a:pt x="353971" y="5701"/>
                  </a:lnTo>
                  <a:lnTo>
                    <a:pt x="368632" y="44448"/>
                  </a:lnTo>
                  <a:lnTo>
                    <a:pt x="371668" y="101380"/>
                  </a:lnTo>
                  <a:lnTo>
                    <a:pt x="363084" y="140127"/>
                  </a:lnTo>
                  <a:lnTo>
                    <a:pt x="356067" y="145829"/>
                  </a:lnTo>
                  <a:lnTo>
                    <a:pt x="349045" y="140127"/>
                  </a:lnTo>
                  <a:lnTo>
                    <a:pt x="340457" y="101380"/>
                  </a:lnTo>
                  <a:lnTo>
                    <a:pt x="343498" y="44448"/>
                  </a:lnTo>
                  <a:lnTo>
                    <a:pt x="358159" y="5701"/>
                  </a:lnTo>
                  <a:lnTo>
                    <a:pt x="368216" y="0"/>
                  </a:lnTo>
                  <a:lnTo>
                    <a:pt x="378275" y="5701"/>
                  </a:lnTo>
                  <a:lnTo>
                    <a:pt x="392939" y="44448"/>
                  </a:lnTo>
                  <a:lnTo>
                    <a:pt x="395976" y="101380"/>
                  </a:lnTo>
                  <a:lnTo>
                    <a:pt x="387388" y="140127"/>
                  </a:lnTo>
                  <a:lnTo>
                    <a:pt x="380366" y="145829"/>
                  </a:lnTo>
                  <a:lnTo>
                    <a:pt x="373348" y="140127"/>
                  </a:lnTo>
                  <a:lnTo>
                    <a:pt x="364761" y="101380"/>
                  </a:lnTo>
                  <a:lnTo>
                    <a:pt x="367802" y="44448"/>
                  </a:lnTo>
                  <a:lnTo>
                    <a:pt x="382466" y="5701"/>
                  </a:lnTo>
                  <a:lnTo>
                    <a:pt x="392524" y="0"/>
                  </a:lnTo>
                  <a:lnTo>
                    <a:pt x="402581" y="5701"/>
                  </a:lnTo>
                  <a:lnTo>
                    <a:pt x="417243" y="44448"/>
                  </a:lnTo>
                  <a:lnTo>
                    <a:pt x="420283" y="101380"/>
                  </a:lnTo>
                  <a:lnTo>
                    <a:pt x="411696" y="140127"/>
                  </a:lnTo>
                  <a:lnTo>
                    <a:pt x="404674" y="145829"/>
                  </a:lnTo>
                  <a:lnTo>
                    <a:pt x="397652" y="140127"/>
                  </a:lnTo>
                  <a:lnTo>
                    <a:pt x="389064" y="101380"/>
                  </a:lnTo>
                  <a:lnTo>
                    <a:pt x="392104" y="44448"/>
                  </a:lnTo>
                  <a:lnTo>
                    <a:pt x="406766" y="5701"/>
                  </a:lnTo>
                  <a:lnTo>
                    <a:pt x="416823" y="0"/>
                  </a:lnTo>
                  <a:lnTo>
                    <a:pt x="426885" y="5701"/>
                  </a:lnTo>
                  <a:lnTo>
                    <a:pt x="441547" y="44448"/>
                  </a:lnTo>
                  <a:lnTo>
                    <a:pt x="444582" y="101380"/>
                  </a:lnTo>
                  <a:lnTo>
                    <a:pt x="435998" y="140127"/>
                  </a:lnTo>
                  <a:lnTo>
                    <a:pt x="428981" y="145829"/>
                  </a:lnTo>
                  <a:lnTo>
                    <a:pt x="421959" y="140127"/>
                  </a:lnTo>
                  <a:lnTo>
                    <a:pt x="413372" y="101380"/>
                  </a:lnTo>
                  <a:lnTo>
                    <a:pt x="416412" y="44448"/>
                  </a:lnTo>
                  <a:lnTo>
                    <a:pt x="431074" y="5701"/>
                  </a:lnTo>
                  <a:lnTo>
                    <a:pt x="441131" y="0"/>
                  </a:lnTo>
                  <a:lnTo>
                    <a:pt x="451190" y="5701"/>
                  </a:lnTo>
                  <a:lnTo>
                    <a:pt x="465853" y="44448"/>
                  </a:lnTo>
                  <a:lnTo>
                    <a:pt x="468890" y="101380"/>
                  </a:lnTo>
                  <a:lnTo>
                    <a:pt x="460303" y="140127"/>
                  </a:lnTo>
                  <a:lnTo>
                    <a:pt x="453281" y="145829"/>
                  </a:lnTo>
                  <a:lnTo>
                    <a:pt x="446262" y="140127"/>
                  </a:lnTo>
                  <a:lnTo>
                    <a:pt x="437676" y="101380"/>
                  </a:lnTo>
                  <a:lnTo>
                    <a:pt x="440716" y="44448"/>
                  </a:lnTo>
                  <a:lnTo>
                    <a:pt x="455380" y="5701"/>
                  </a:lnTo>
                  <a:lnTo>
                    <a:pt x="465439" y="0"/>
                  </a:lnTo>
                  <a:lnTo>
                    <a:pt x="475496" y="5701"/>
                  </a:lnTo>
                  <a:lnTo>
                    <a:pt x="483964" y="21281"/>
                  </a:lnTo>
                  <a:lnTo>
                    <a:pt x="490158" y="44448"/>
                  </a:lnTo>
                  <a:lnTo>
                    <a:pt x="493390" y="72914"/>
                  </a:lnTo>
                  <a:lnTo>
                    <a:pt x="506989" y="72914"/>
                  </a:lnTo>
                </a:path>
              </a:pathLst>
            </a:custGeom>
            <a:ln w="6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35327" y="583108"/>
            <a:ext cx="7175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i="1" spc="-50" dirty="0">
                <a:latin typeface="Arial"/>
                <a:cs typeface="Arial"/>
              </a:rPr>
              <a:t>k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617207" y="1016645"/>
            <a:ext cx="514350" cy="142240"/>
            <a:chOff x="1617207" y="1016645"/>
            <a:chExt cx="514350" cy="142240"/>
          </a:xfrm>
        </p:grpSpPr>
        <p:sp>
          <p:nvSpPr>
            <p:cNvPr id="12" name="object 12"/>
            <p:cNvSpPr/>
            <p:nvPr/>
          </p:nvSpPr>
          <p:spPr>
            <a:xfrm>
              <a:off x="1857966" y="1020137"/>
              <a:ext cx="50165" cy="135255"/>
            </a:xfrm>
            <a:custGeom>
              <a:avLst/>
              <a:gdLst/>
              <a:ahLst/>
              <a:cxnLst/>
              <a:rect l="l" t="t" r="r" b="b"/>
              <a:pathLst>
                <a:path w="50164" h="135255">
                  <a:moveTo>
                    <a:pt x="49541" y="134965"/>
                  </a:moveTo>
                  <a:lnTo>
                    <a:pt x="0" y="134965"/>
                  </a:lnTo>
                  <a:lnTo>
                    <a:pt x="0" y="0"/>
                  </a:lnTo>
                  <a:lnTo>
                    <a:pt x="49541" y="0"/>
                  </a:lnTo>
                </a:path>
              </a:pathLst>
            </a:custGeom>
            <a:ln w="6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90423" y="1044906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424"/>
                  </a:moveTo>
                  <a:lnTo>
                    <a:pt x="0" y="0"/>
                  </a:lnTo>
                </a:path>
              </a:pathLst>
            </a:custGeom>
            <a:ln w="6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0700" y="1087619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0" y="0"/>
                  </a:moveTo>
                  <a:lnTo>
                    <a:pt x="237263" y="0"/>
                  </a:lnTo>
                </a:path>
                <a:path w="507364">
                  <a:moveTo>
                    <a:pt x="269725" y="0"/>
                  </a:moveTo>
                  <a:lnTo>
                    <a:pt x="506989" y="0"/>
                  </a:lnTo>
                  <a:lnTo>
                    <a:pt x="506989" y="0"/>
                  </a:lnTo>
                </a:path>
              </a:pathLst>
            </a:custGeom>
            <a:ln w="6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835327" y="1159162"/>
            <a:ext cx="7429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i="1" spc="-50" dirty="0">
                <a:latin typeface="Arial"/>
                <a:cs typeface="Arial"/>
              </a:rPr>
              <a:t>b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95679" y="927400"/>
            <a:ext cx="243204" cy="35560"/>
            <a:chOff x="2495679" y="927400"/>
            <a:chExt cx="243204" cy="35560"/>
          </a:xfrm>
        </p:grpSpPr>
        <p:sp>
          <p:nvSpPr>
            <p:cNvPr id="17" name="object 17"/>
            <p:cNvSpPr/>
            <p:nvPr/>
          </p:nvSpPr>
          <p:spPr>
            <a:xfrm>
              <a:off x="2495679" y="945166"/>
              <a:ext cx="220979" cy="0"/>
            </a:xfrm>
            <a:custGeom>
              <a:avLst/>
              <a:gdLst/>
              <a:ahLst/>
              <a:cxnLst/>
              <a:rect l="l" t="t" r="r" b="b"/>
              <a:pathLst>
                <a:path w="220980">
                  <a:moveTo>
                    <a:pt x="0" y="0"/>
                  </a:moveTo>
                  <a:lnTo>
                    <a:pt x="220844" y="0"/>
                  </a:lnTo>
                </a:path>
              </a:pathLst>
            </a:custGeom>
            <a:ln w="6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03198" y="927400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0" y="0"/>
                  </a:moveTo>
                  <a:lnTo>
                    <a:pt x="13324" y="17765"/>
                  </a:lnTo>
                  <a:lnTo>
                    <a:pt x="0" y="35531"/>
                  </a:lnTo>
                  <a:lnTo>
                    <a:pt x="35531" y="17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760624" y="870736"/>
            <a:ext cx="25209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i="1" dirty="0">
                <a:latin typeface="Arial"/>
                <a:cs typeface="Arial"/>
              </a:rPr>
              <a:t>u</a:t>
            </a:r>
            <a:r>
              <a:rPr sz="700" i="1" spc="5" dirty="0">
                <a:latin typeface="Arial"/>
                <a:cs typeface="Arial"/>
              </a:rPr>
              <a:t> </a:t>
            </a:r>
            <a:r>
              <a:rPr sz="700" spc="155" dirty="0">
                <a:latin typeface="Arial"/>
                <a:cs typeface="Arial"/>
              </a:rPr>
              <a:t>=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i="1" spc="-50" dirty="0">
                <a:latin typeface="Arial"/>
                <a:cs typeface="Arial"/>
              </a:rPr>
              <a:t>F</a:t>
            </a:r>
            <a:endParaRPr sz="7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13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ontent Placeholder 2">
                <a:extLst>
                  <a:ext uri="{FF2B5EF4-FFF2-40B4-BE49-F238E27FC236}">
                    <a16:creationId xmlns:a16="http://schemas.microsoft.com/office/drawing/2014/main" id="{A62F3CE0-12C1-E164-4446-93F4D22728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50" y="1338284"/>
                <a:ext cx="4223086" cy="1916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𝑦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𝑣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d>
                              </m:lim>
                            </m:limLow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𝑘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𝑏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lim>
                            </m:limLow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𝑦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𝑣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d>
                              </m:lim>
                            </m:limLow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𝐵</m:t>
                                </m:r>
                              </m:lim>
                            </m:limLow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𝐶</m:t>
                                </m:r>
                              </m:lim>
                            </m:limLow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𝑦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𝑣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d>
                              </m:lim>
                            </m:limLow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  <a:hlinkClick r:id="rId4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 slightly modified form of the 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ccf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⇒</m:t>
                    </m:r>
                  </m:oMath>
                </a14:m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num>
                            <m:den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den>
                          </m:f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num>
                            <m:den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den>
                          </m:f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𝑏𝑠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Content Placeholder 2">
                <a:extLst>
                  <a:ext uri="{FF2B5EF4-FFF2-40B4-BE49-F238E27FC236}">
                    <a16:creationId xmlns:a16="http://schemas.microsoft.com/office/drawing/2014/main" id="{A62F3CE0-12C1-E164-4446-93F4D2272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1338284"/>
                <a:ext cx="4223086" cy="19160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3151296" y="2165563"/>
            <a:ext cx="245745" cy="272415"/>
          </a:xfrm>
          <a:prstGeom prst="rect">
            <a:avLst/>
          </a:prstGeom>
          <a:ln w="3816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algn="ctr">
              <a:lnSpc>
                <a:spcPts val="850"/>
              </a:lnSpc>
              <a:spcBef>
                <a:spcPts val="170"/>
              </a:spcBef>
            </a:pPr>
            <a:r>
              <a:rPr sz="750" spc="-50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50"/>
              </a:lnSpc>
            </a:pPr>
            <a:r>
              <a:rPr sz="750" i="1" spc="-50" dirty="0"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Observable</a:t>
            </a:r>
            <a:r>
              <a:rPr spc="-25" dirty="0"/>
              <a:t> </a:t>
            </a:r>
            <a:r>
              <a:rPr spc="-50" dirty="0"/>
              <a:t>canonical</a:t>
            </a:r>
            <a:r>
              <a:rPr spc="-20" dirty="0"/>
              <a:t> </a:t>
            </a:r>
            <a:r>
              <a:rPr dirty="0"/>
              <a:t>form</a:t>
            </a:r>
            <a:r>
              <a:rPr spc="-20" dirty="0"/>
              <a:t> (ocf)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691708" y="1606661"/>
            <a:ext cx="3194320" cy="1594026"/>
            <a:chOff x="691708" y="1606661"/>
            <a:chExt cx="3194320" cy="1594026"/>
          </a:xfrm>
        </p:grpSpPr>
        <p:sp>
          <p:nvSpPr>
            <p:cNvPr id="9" name="object 9"/>
            <p:cNvSpPr/>
            <p:nvPr/>
          </p:nvSpPr>
          <p:spPr>
            <a:xfrm>
              <a:off x="1554082" y="2301472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237829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80447" y="228618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8" y="15284"/>
                  </a:lnTo>
                  <a:lnTo>
                    <a:pt x="0" y="30568"/>
                  </a:lnTo>
                  <a:lnTo>
                    <a:pt x="30568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18695" y="2301472"/>
              <a:ext cx="170180" cy="0"/>
            </a:xfrm>
            <a:custGeom>
              <a:avLst/>
              <a:gdLst/>
              <a:ahLst/>
              <a:cxnLst/>
              <a:rect l="l" t="t" r="r" b="b"/>
              <a:pathLst>
                <a:path w="170180">
                  <a:moveTo>
                    <a:pt x="0" y="0"/>
                  </a:moveTo>
                  <a:lnTo>
                    <a:pt x="169874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77107" y="228618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8" y="15284"/>
                  </a:lnTo>
                  <a:lnTo>
                    <a:pt x="0" y="30568"/>
                  </a:lnTo>
                  <a:lnTo>
                    <a:pt x="30568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1561" y="2301472"/>
              <a:ext cx="170180" cy="0"/>
            </a:xfrm>
            <a:custGeom>
              <a:avLst/>
              <a:gdLst/>
              <a:ahLst/>
              <a:cxnLst/>
              <a:rect l="l" t="t" r="r" b="b"/>
              <a:pathLst>
                <a:path w="170180">
                  <a:moveTo>
                    <a:pt x="0" y="0"/>
                  </a:moveTo>
                  <a:lnTo>
                    <a:pt x="169874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59973" y="228618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8" y="15284"/>
                  </a:lnTo>
                  <a:lnTo>
                    <a:pt x="0" y="30568"/>
                  </a:lnTo>
                  <a:lnTo>
                    <a:pt x="30568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98221" y="2301472"/>
              <a:ext cx="170180" cy="0"/>
            </a:xfrm>
            <a:custGeom>
              <a:avLst/>
              <a:gdLst/>
              <a:ahLst/>
              <a:cxnLst/>
              <a:rect l="l" t="t" r="r" b="b"/>
              <a:pathLst>
                <a:path w="170180">
                  <a:moveTo>
                    <a:pt x="0" y="0"/>
                  </a:moveTo>
                  <a:lnTo>
                    <a:pt x="169874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56633" y="228618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8" y="15284"/>
                  </a:lnTo>
                  <a:lnTo>
                    <a:pt x="0" y="30568"/>
                  </a:lnTo>
                  <a:lnTo>
                    <a:pt x="30568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 flipV="1">
              <a:off x="2981086" y="2255752"/>
              <a:ext cx="163439" cy="45719"/>
            </a:xfrm>
            <a:custGeom>
              <a:avLst/>
              <a:gdLst/>
              <a:ahLst/>
              <a:cxnLst/>
              <a:rect l="l" t="t" r="r" b="b"/>
              <a:pathLst>
                <a:path w="170180">
                  <a:moveTo>
                    <a:pt x="0" y="0"/>
                  </a:moveTo>
                  <a:lnTo>
                    <a:pt x="169874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3119399" y="2286182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8" y="15284"/>
                  </a:lnTo>
                  <a:lnTo>
                    <a:pt x="0" y="30568"/>
                  </a:lnTo>
                  <a:lnTo>
                    <a:pt x="30568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94768" y="262358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8" y="30568"/>
                  </a:moveTo>
                  <a:lnTo>
                    <a:pt x="19110" y="15284"/>
                  </a:lnTo>
                  <a:lnTo>
                    <a:pt x="30568" y="0"/>
                  </a:lnTo>
                  <a:lnTo>
                    <a:pt x="0" y="15284"/>
                  </a:lnTo>
                  <a:lnTo>
                    <a:pt x="30568" y="30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58690" y="2913046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5">
                  <a:moveTo>
                    <a:pt x="854981" y="0"/>
                  </a:moveTo>
                  <a:lnTo>
                    <a:pt x="0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39588" y="28977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8" y="30568"/>
                  </a:moveTo>
                  <a:lnTo>
                    <a:pt x="19110" y="15284"/>
                  </a:lnTo>
                  <a:lnTo>
                    <a:pt x="30568" y="0"/>
                  </a:lnTo>
                  <a:lnTo>
                    <a:pt x="0" y="15284"/>
                  </a:lnTo>
                  <a:lnTo>
                    <a:pt x="30568" y="30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79164" y="3184856"/>
              <a:ext cx="1534795" cy="0"/>
            </a:xfrm>
            <a:custGeom>
              <a:avLst/>
              <a:gdLst/>
              <a:ahLst/>
              <a:cxnLst/>
              <a:rect l="l" t="t" r="r" b="b"/>
              <a:pathLst>
                <a:path w="1534795">
                  <a:moveTo>
                    <a:pt x="1534507" y="0"/>
                  </a:moveTo>
                  <a:lnTo>
                    <a:pt x="0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60062" y="3169572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8" y="30568"/>
                  </a:moveTo>
                  <a:lnTo>
                    <a:pt x="19110" y="15284"/>
                  </a:lnTo>
                  <a:lnTo>
                    <a:pt x="30568" y="0"/>
                  </a:lnTo>
                  <a:lnTo>
                    <a:pt x="0" y="15284"/>
                  </a:lnTo>
                  <a:lnTo>
                    <a:pt x="30568" y="30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07138" y="3184856"/>
              <a:ext cx="262890" cy="0"/>
            </a:xfrm>
            <a:custGeom>
              <a:avLst/>
              <a:gdLst/>
              <a:ahLst/>
              <a:cxnLst/>
              <a:rect l="l" t="t" r="r" b="b"/>
              <a:pathLst>
                <a:path w="262889">
                  <a:moveTo>
                    <a:pt x="262511" y="0"/>
                  </a:moveTo>
                  <a:lnTo>
                    <a:pt x="0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13671" y="2301472"/>
              <a:ext cx="0" cy="883919"/>
            </a:xfrm>
            <a:custGeom>
              <a:avLst/>
              <a:gdLst/>
              <a:ahLst/>
              <a:cxnLst/>
              <a:rect l="l" t="t" r="r" b="b"/>
              <a:pathLst>
                <a:path h="883919">
                  <a:moveTo>
                    <a:pt x="0" y="0"/>
                  </a:moveTo>
                  <a:lnTo>
                    <a:pt x="0" y="883383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1708" y="2301472"/>
              <a:ext cx="311785" cy="0"/>
            </a:xfrm>
            <a:custGeom>
              <a:avLst/>
              <a:gdLst/>
              <a:ahLst/>
              <a:cxnLst/>
              <a:rect l="l" t="t" r="r" b="b"/>
              <a:pathLst>
                <a:path w="311784">
                  <a:moveTo>
                    <a:pt x="0" y="0"/>
                  </a:moveTo>
                  <a:lnTo>
                    <a:pt x="311356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91601" y="228618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0"/>
                  </a:moveTo>
                  <a:lnTo>
                    <a:pt x="11458" y="15284"/>
                  </a:lnTo>
                  <a:lnTo>
                    <a:pt x="0" y="30568"/>
                  </a:lnTo>
                  <a:lnTo>
                    <a:pt x="30568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12583" y="2301472"/>
              <a:ext cx="128905" cy="0"/>
            </a:xfrm>
            <a:custGeom>
              <a:avLst/>
              <a:gdLst/>
              <a:ahLst/>
              <a:cxnLst/>
              <a:rect l="l" t="t" r="r" b="b"/>
              <a:pathLst>
                <a:path w="128905">
                  <a:moveTo>
                    <a:pt x="0" y="0"/>
                  </a:moveTo>
                  <a:lnTo>
                    <a:pt x="128508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29628" y="228618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0"/>
                  </a:moveTo>
                  <a:lnTo>
                    <a:pt x="11458" y="15284"/>
                  </a:lnTo>
                  <a:lnTo>
                    <a:pt x="0" y="30568"/>
                  </a:lnTo>
                  <a:lnTo>
                    <a:pt x="30568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07140" y="2367520"/>
              <a:ext cx="0" cy="817880"/>
            </a:xfrm>
            <a:custGeom>
              <a:avLst/>
              <a:gdLst/>
              <a:ahLst/>
              <a:cxnLst/>
              <a:rect l="l" t="t" r="r" b="b"/>
              <a:pathLst>
                <a:path h="817880">
                  <a:moveTo>
                    <a:pt x="0" y="817335"/>
                  </a:moveTo>
                  <a:lnTo>
                    <a:pt x="0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91855" y="234841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30568"/>
                  </a:moveTo>
                  <a:lnTo>
                    <a:pt x="15284" y="19110"/>
                  </a:lnTo>
                  <a:lnTo>
                    <a:pt x="30568" y="30568"/>
                  </a:lnTo>
                  <a:lnTo>
                    <a:pt x="15284" y="0"/>
                  </a:lnTo>
                  <a:lnTo>
                    <a:pt x="0" y="30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54619" y="2367522"/>
              <a:ext cx="0" cy="546100"/>
            </a:xfrm>
            <a:custGeom>
              <a:avLst/>
              <a:gdLst/>
              <a:ahLst/>
              <a:cxnLst/>
              <a:rect l="l" t="t" r="r" b="b"/>
              <a:pathLst>
                <a:path h="546100">
                  <a:moveTo>
                    <a:pt x="0" y="545523"/>
                  </a:moveTo>
                  <a:lnTo>
                    <a:pt x="0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39334" y="234841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68"/>
                  </a:moveTo>
                  <a:lnTo>
                    <a:pt x="15284" y="19110"/>
                  </a:lnTo>
                  <a:lnTo>
                    <a:pt x="30568" y="30568"/>
                  </a:lnTo>
                  <a:lnTo>
                    <a:pt x="15284" y="0"/>
                  </a:lnTo>
                  <a:lnTo>
                    <a:pt x="0" y="30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34145" y="2367524"/>
              <a:ext cx="0" cy="274320"/>
            </a:xfrm>
            <a:custGeom>
              <a:avLst/>
              <a:gdLst/>
              <a:ahLst/>
              <a:cxnLst/>
              <a:rect l="l" t="t" r="r" b="b"/>
              <a:pathLst>
                <a:path h="274319">
                  <a:moveTo>
                    <a:pt x="0" y="273710"/>
                  </a:moveTo>
                  <a:lnTo>
                    <a:pt x="0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18861" y="234841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68"/>
                  </a:moveTo>
                  <a:lnTo>
                    <a:pt x="15284" y="19110"/>
                  </a:lnTo>
                  <a:lnTo>
                    <a:pt x="30568" y="30568"/>
                  </a:lnTo>
                  <a:lnTo>
                    <a:pt x="15284" y="0"/>
                  </a:lnTo>
                  <a:lnTo>
                    <a:pt x="0" y="30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34146" y="2641234"/>
              <a:ext cx="213581" cy="45719"/>
            </a:xfrm>
            <a:custGeom>
              <a:avLst/>
              <a:gdLst/>
              <a:ahLst/>
              <a:cxnLst/>
              <a:rect l="l" t="t" r="r" b="b"/>
              <a:pathLst>
                <a:path w="194944">
                  <a:moveTo>
                    <a:pt x="194555" y="0"/>
                  </a:moveTo>
                  <a:lnTo>
                    <a:pt x="0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54620" y="2913046"/>
              <a:ext cx="194945" cy="0"/>
            </a:xfrm>
            <a:custGeom>
              <a:avLst/>
              <a:gdLst/>
              <a:ahLst/>
              <a:cxnLst/>
              <a:rect l="l" t="t" r="r" b="b"/>
              <a:pathLst>
                <a:path w="194944">
                  <a:moveTo>
                    <a:pt x="194555" y="0"/>
                  </a:moveTo>
                  <a:lnTo>
                    <a:pt x="0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95566" y="1961709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4">
                  <a:moveTo>
                    <a:pt x="0" y="0"/>
                  </a:moveTo>
                  <a:lnTo>
                    <a:pt x="854981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39080" y="194642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8" y="15284"/>
                  </a:lnTo>
                  <a:lnTo>
                    <a:pt x="0" y="30568"/>
                  </a:lnTo>
                  <a:lnTo>
                    <a:pt x="30568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5566" y="1621946"/>
              <a:ext cx="1534795" cy="0"/>
            </a:xfrm>
            <a:custGeom>
              <a:avLst/>
              <a:gdLst/>
              <a:ahLst/>
              <a:cxnLst/>
              <a:rect l="l" t="t" r="r" b="b"/>
              <a:pathLst>
                <a:path w="1534795">
                  <a:moveTo>
                    <a:pt x="0" y="0"/>
                  </a:moveTo>
                  <a:lnTo>
                    <a:pt x="1534507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18606" y="16066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8" y="15284"/>
                  </a:lnTo>
                  <a:lnTo>
                    <a:pt x="0" y="30568"/>
                  </a:lnTo>
                  <a:lnTo>
                    <a:pt x="30568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060062" y="1961709"/>
              <a:ext cx="194945" cy="0"/>
            </a:xfrm>
            <a:custGeom>
              <a:avLst/>
              <a:gdLst/>
              <a:ahLst/>
              <a:cxnLst/>
              <a:rect l="l" t="t" r="r" b="b"/>
              <a:pathLst>
                <a:path w="194944">
                  <a:moveTo>
                    <a:pt x="0" y="0"/>
                  </a:moveTo>
                  <a:lnTo>
                    <a:pt x="194555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739588" y="1621946"/>
              <a:ext cx="194945" cy="614045"/>
            </a:xfrm>
            <a:custGeom>
              <a:avLst/>
              <a:gdLst/>
              <a:ahLst/>
              <a:cxnLst/>
              <a:rect l="l" t="t" r="r" b="b"/>
              <a:pathLst>
                <a:path w="194944" h="614044">
                  <a:moveTo>
                    <a:pt x="0" y="0"/>
                  </a:moveTo>
                  <a:lnTo>
                    <a:pt x="194555" y="0"/>
                  </a:lnTo>
                  <a:lnTo>
                    <a:pt x="194555" y="613478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18861" y="2223960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8" y="0"/>
                  </a:moveTo>
                  <a:lnTo>
                    <a:pt x="15284" y="11458"/>
                  </a:lnTo>
                  <a:lnTo>
                    <a:pt x="0" y="0"/>
                  </a:lnTo>
                  <a:lnTo>
                    <a:pt x="15284" y="30568"/>
                  </a:lnTo>
                  <a:lnTo>
                    <a:pt x="305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54619" y="1961709"/>
              <a:ext cx="0" cy="274320"/>
            </a:xfrm>
            <a:custGeom>
              <a:avLst/>
              <a:gdLst/>
              <a:ahLst/>
              <a:cxnLst/>
              <a:rect l="l" t="t" r="r" b="b"/>
              <a:pathLst>
                <a:path h="274319">
                  <a:moveTo>
                    <a:pt x="0" y="0"/>
                  </a:moveTo>
                  <a:lnTo>
                    <a:pt x="0" y="27371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239334" y="2223960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8" y="0"/>
                  </a:moveTo>
                  <a:lnTo>
                    <a:pt x="15284" y="11458"/>
                  </a:lnTo>
                  <a:lnTo>
                    <a:pt x="0" y="0"/>
                  </a:lnTo>
                  <a:lnTo>
                    <a:pt x="15284" y="30568"/>
                  </a:lnTo>
                  <a:lnTo>
                    <a:pt x="305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95566" y="1621946"/>
              <a:ext cx="0" cy="680085"/>
            </a:xfrm>
            <a:custGeom>
              <a:avLst/>
              <a:gdLst/>
              <a:ahLst/>
              <a:cxnLst/>
              <a:rect l="l" t="t" r="r" b="b"/>
              <a:pathLst>
                <a:path h="680085">
                  <a:moveTo>
                    <a:pt x="0" y="679526"/>
                  </a:moveTo>
                  <a:lnTo>
                    <a:pt x="0" y="339758"/>
                  </a:lnTo>
                  <a:lnTo>
                    <a:pt x="0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613671" y="2301472"/>
              <a:ext cx="252729" cy="0"/>
            </a:xfrm>
            <a:custGeom>
              <a:avLst/>
              <a:gdLst/>
              <a:ahLst/>
              <a:cxnLst/>
              <a:rect l="l" t="t" r="r" b="b"/>
              <a:pathLst>
                <a:path w="252729">
                  <a:moveTo>
                    <a:pt x="0" y="0"/>
                  </a:moveTo>
                  <a:lnTo>
                    <a:pt x="252702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54913" y="228618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8" y="15284"/>
                  </a:lnTo>
                  <a:lnTo>
                    <a:pt x="0" y="30568"/>
                  </a:lnTo>
                  <a:lnTo>
                    <a:pt x="30568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90701" y="2128923"/>
            <a:ext cx="20193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i="1" spc="-20" dirty="0">
                <a:latin typeface="Arial"/>
                <a:cs typeface="Arial"/>
              </a:rPr>
              <a:t>U</a:t>
            </a:r>
            <a:r>
              <a:rPr sz="750" spc="-20" dirty="0">
                <a:latin typeface="Arial"/>
                <a:cs typeface="Arial"/>
              </a:rPr>
              <a:t>(</a:t>
            </a:r>
            <a:r>
              <a:rPr sz="750" i="1" spc="-20" dirty="0">
                <a:latin typeface="Arial"/>
                <a:cs typeface="Arial"/>
              </a:rPr>
              <a:t>s</a:t>
            </a:r>
            <a:r>
              <a:rPr sz="750" spc="-20" dirty="0">
                <a:latin typeface="Arial"/>
                <a:cs typeface="Arial"/>
              </a:rPr>
              <a:t>)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460196" y="2163658"/>
            <a:ext cx="558800" cy="276225"/>
            <a:chOff x="1460196" y="2163658"/>
            <a:chExt cx="558800" cy="276225"/>
          </a:xfrm>
        </p:grpSpPr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0196" y="2254535"/>
              <a:ext cx="93883" cy="93873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812926" y="2165563"/>
              <a:ext cx="204470" cy="272415"/>
            </a:xfrm>
            <a:custGeom>
              <a:avLst/>
              <a:gdLst/>
              <a:ahLst/>
              <a:cxnLst/>
              <a:rect l="l" t="t" r="r" b="b"/>
              <a:pathLst>
                <a:path w="204469" h="272414">
                  <a:moveTo>
                    <a:pt x="0" y="271812"/>
                  </a:moveTo>
                  <a:lnTo>
                    <a:pt x="203856" y="271812"/>
                  </a:lnTo>
                  <a:lnTo>
                    <a:pt x="203856" y="0"/>
                  </a:lnTo>
                  <a:lnTo>
                    <a:pt x="0" y="0"/>
                  </a:lnTo>
                  <a:lnTo>
                    <a:pt x="0" y="271812"/>
                  </a:lnTo>
                  <a:close/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878269" y="2174296"/>
            <a:ext cx="7366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50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890969" y="2302299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7771" y="0"/>
                </a:lnTo>
              </a:path>
            </a:pathLst>
          </a:custGeom>
          <a:ln w="55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883859" y="2275898"/>
            <a:ext cx="6223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i="1" spc="-50" dirty="0"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207675" y="2163658"/>
            <a:ext cx="490855" cy="276225"/>
            <a:chOff x="2207675" y="2163658"/>
            <a:chExt cx="490855" cy="276225"/>
          </a:xfrm>
        </p:grpSpPr>
        <p:pic>
          <p:nvPicPr>
            <p:cNvPr id="60" name="object 6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7675" y="2254535"/>
              <a:ext cx="93883" cy="93873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2492452" y="2165563"/>
              <a:ext cx="204470" cy="272415"/>
            </a:xfrm>
            <a:custGeom>
              <a:avLst/>
              <a:gdLst/>
              <a:ahLst/>
              <a:cxnLst/>
              <a:rect l="l" t="t" r="r" b="b"/>
              <a:pathLst>
                <a:path w="204469" h="272414">
                  <a:moveTo>
                    <a:pt x="0" y="271812"/>
                  </a:moveTo>
                  <a:lnTo>
                    <a:pt x="203856" y="271812"/>
                  </a:lnTo>
                  <a:lnTo>
                    <a:pt x="203856" y="0"/>
                  </a:lnTo>
                  <a:lnTo>
                    <a:pt x="0" y="0"/>
                  </a:lnTo>
                  <a:lnTo>
                    <a:pt x="0" y="271812"/>
                  </a:lnTo>
                  <a:close/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2557795" y="2174296"/>
            <a:ext cx="7366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50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570495" y="2302299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7771" y="0"/>
                </a:lnTo>
              </a:path>
            </a:pathLst>
          </a:custGeom>
          <a:ln w="55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563385" y="2275898"/>
            <a:ext cx="6223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i="1" spc="-50" dirty="0"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887201" y="2254535"/>
            <a:ext cx="410845" cy="93980"/>
            <a:chOff x="2887201" y="2254535"/>
            <a:chExt cx="410845" cy="93980"/>
          </a:xfrm>
        </p:grpSpPr>
        <p:pic>
          <p:nvPicPr>
            <p:cNvPr id="66" name="object 6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7201" y="2254535"/>
              <a:ext cx="93883" cy="93873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3250021" y="2302299"/>
              <a:ext cx="48260" cy="0"/>
            </a:xfrm>
            <a:custGeom>
              <a:avLst/>
              <a:gdLst/>
              <a:ahLst/>
              <a:cxnLst/>
              <a:rect l="l" t="t" r="r" b="b"/>
              <a:pathLst>
                <a:path w="48260">
                  <a:moveTo>
                    <a:pt x="0" y="0"/>
                  </a:moveTo>
                  <a:lnTo>
                    <a:pt x="47771" y="0"/>
                  </a:lnTo>
                </a:path>
              </a:pathLst>
            </a:custGeom>
            <a:ln w="5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024078" y="2205941"/>
            <a:ext cx="287020" cy="191135"/>
          </a:xfrm>
          <a:prstGeom prst="rect">
            <a:avLst/>
          </a:prstGeom>
          <a:ln w="3816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750" i="1" spc="-25" dirty="0">
                <a:latin typeface="Arial"/>
                <a:cs typeface="Arial"/>
              </a:rPr>
              <a:t>b</a:t>
            </a:r>
            <a:r>
              <a:rPr sz="750" spc="-37" baseline="-11111" dirty="0">
                <a:latin typeface="Arial"/>
                <a:cs typeface="Arial"/>
              </a:rPr>
              <a:t>0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389331" y="2353027"/>
            <a:ext cx="9969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i="1" spc="80" dirty="0">
                <a:latin typeface="Hack"/>
                <a:cs typeface="Hack"/>
              </a:rPr>
              <a:t>−</a:t>
            </a:r>
            <a:endParaRPr sz="750">
              <a:latin typeface="Hack"/>
              <a:cs typeface="Hack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321377" y="2149176"/>
            <a:ext cx="9969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90" dirty="0"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785411" y="2128925"/>
            <a:ext cx="20002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i="1" spc="-20" dirty="0">
                <a:latin typeface="Arial"/>
                <a:cs typeface="Arial"/>
              </a:rPr>
              <a:t>Y</a:t>
            </a:r>
            <a:r>
              <a:rPr sz="750" spc="-20" dirty="0">
                <a:latin typeface="Arial"/>
                <a:cs typeface="Arial"/>
              </a:rPr>
              <a:t>(</a:t>
            </a:r>
            <a:r>
              <a:rPr sz="750" i="1" spc="-20" dirty="0">
                <a:latin typeface="Arial"/>
                <a:cs typeface="Arial"/>
              </a:rPr>
              <a:t>s</a:t>
            </a:r>
            <a:r>
              <a:rPr sz="750" spc="-20" dirty="0">
                <a:latin typeface="Arial"/>
                <a:cs typeface="Arial"/>
              </a:rPr>
              <a:t>)</a:t>
            </a:r>
            <a:endParaRPr sz="7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151296" y="2545700"/>
            <a:ext cx="245745" cy="191135"/>
          </a:xfrm>
          <a:prstGeom prst="rect">
            <a:avLst/>
          </a:prstGeom>
          <a:ln w="3816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20"/>
              </a:spcBef>
            </a:pPr>
            <a:r>
              <a:rPr sz="750" i="1" spc="-25" dirty="0">
                <a:latin typeface="Arial"/>
                <a:cs typeface="Arial"/>
              </a:rPr>
              <a:t>a</a:t>
            </a:r>
            <a:r>
              <a:rPr sz="750" spc="-37" baseline="-11111" dirty="0">
                <a:latin typeface="Arial"/>
                <a:cs typeface="Arial"/>
              </a:rPr>
              <a:t>2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451087" y="2817512"/>
            <a:ext cx="287020" cy="191135"/>
          </a:xfrm>
          <a:prstGeom prst="rect">
            <a:avLst/>
          </a:prstGeom>
          <a:ln w="3816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750" i="1" spc="-25" dirty="0">
                <a:latin typeface="Arial"/>
                <a:cs typeface="Arial"/>
              </a:rPr>
              <a:t>a</a:t>
            </a:r>
            <a:r>
              <a:rPr sz="750" spc="-37" baseline="-11111" dirty="0">
                <a:latin typeface="Arial"/>
                <a:cs typeface="Arial"/>
              </a:rPr>
              <a:t>1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771560" y="3089324"/>
            <a:ext cx="287020" cy="191135"/>
          </a:xfrm>
          <a:prstGeom prst="rect">
            <a:avLst/>
          </a:prstGeom>
          <a:ln w="3816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750" i="1" spc="-25" dirty="0">
                <a:latin typeface="Arial"/>
                <a:cs typeface="Arial"/>
              </a:rPr>
              <a:t>a</a:t>
            </a:r>
            <a:r>
              <a:rPr sz="750" spc="-37" baseline="-11111" dirty="0">
                <a:latin typeface="Arial"/>
                <a:cs typeface="Arial"/>
              </a:rPr>
              <a:t>0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771560" y="1866173"/>
            <a:ext cx="287020" cy="191135"/>
          </a:xfrm>
          <a:prstGeom prst="rect">
            <a:avLst/>
          </a:prstGeom>
          <a:ln w="3816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750" i="1" spc="-25" dirty="0">
                <a:latin typeface="Arial"/>
                <a:cs typeface="Arial"/>
              </a:rPr>
              <a:t>b</a:t>
            </a:r>
            <a:r>
              <a:rPr sz="750" spc="-37" baseline="-11111" dirty="0">
                <a:latin typeface="Arial"/>
                <a:cs typeface="Arial"/>
              </a:rPr>
              <a:t>1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451087" y="1526415"/>
            <a:ext cx="287020" cy="191135"/>
          </a:xfrm>
          <a:prstGeom prst="rect">
            <a:avLst/>
          </a:prstGeom>
          <a:ln w="3816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750" i="1" spc="-25" dirty="0">
                <a:latin typeface="Arial"/>
                <a:cs typeface="Arial"/>
              </a:rPr>
              <a:t>b</a:t>
            </a:r>
            <a:r>
              <a:rPr sz="750" spc="-37" baseline="-11111" dirty="0">
                <a:latin typeface="Arial"/>
                <a:cs typeface="Arial"/>
              </a:rPr>
              <a:t>2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068877" y="2149158"/>
            <a:ext cx="9969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90" dirty="0"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748385" y="2149158"/>
            <a:ext cx="9969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90" dirty="0"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136821" y="2353010"/>
            <a:ext cx="9969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i="1" spc="80" dirty="0">
                <a:latin typeface="Hack"/>
                <a:cs typeface="Hack"/>
              </a:rPr>
              <a:t>−</a:t>
            </a:r>
            <a:endParaRPr sz="750">
              <a:latin typeface="Hack"/>
              <a:cs typeface="Hack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816329" y="2353010"/>
            <a:ext cx="9969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i="1" spc="80" dirty="0">
                <a:latin typeface="Hack"/>
                <a:cs typeface="Hack"/>
              </a:rPr>
              <a:t>−</a:t>
            </a:r>
            <a:endParaRPr sz="750">
              <a:latin typeface="Hack"/>
              <a:cs typeface="Hack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4" name="object 84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15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380DDC9B-1A28-F83C-28CC-6A62FA7C1D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55" y="282575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⇒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 a block diagram, the above looks like</a:t>
                </a:r>
              </a:p>
            </p:txBody>
          </p:sp>
        </mc:Choice>
        <mc:Fallback xmlns="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380DDC9B-1A28-F83C-28CC-6A62FA7C1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" y="282575"/>
                <a:ext cx="4645395" cy="25503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32">
            <a:extLst>
              <a:ext uri="{FF2B5EF4-FFF2-40B4-BE49-F238E27FC236}">
                <a16:creationId xmlns:a16="http://schemas.microsoft.com/office/drawing/2014/main" id="{AE2D93E9-D728-F362-4B21-1E9D28EBFC44}"/>
              </a:ext>
            </a:extLst>
          </p:cNvPr>
          <p:cNvSpPr/>
          <p:nvPr/>
        </p:nvSpPr>
        <p:spPr>
          <a:xfrm>
            <a:off x="3397041" y="2301470"/>
            <a:ext cx="235272" cy="45719"/>
          </a:xfrm>
          <a:custGeom>
            <a:avLst/>
            <a:gdLst/>
            <a:ahLst/>
            <a:cxnLst/>
            <a:rect l="l" t="t" r="r" b="b"/>
            <a:pathLst>
              <a:path w="384810">
                <a:moveTo>
                  <a:pt x="0" y="0"/>
                </a:moveTo>
                <a:lnTo>
                  <a:pt x="167955" y="0"/>
                </a:lnTo>
                <a:lnTo>
                  <a:pt x="384741" y="0"/>
                </a:lnTo>
              </a:path>
            </a:pathLst>
          </a:custGeom>
          <a:ln w="3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2">
            <a:extLst>
              <a:ext uri="{FF2B5EF4-FFF2-40B4-BE49-F238E27FC236}">
                <a16:creationId xmlns:a16="http://schemas.microsoft.com/office/drawing/2014/main" id="{194EA5DD-276D-E37E-FFCA-540416DCDF60}"/>
              </a:ext>
            </a:extLst>
          </p:cNvPr>
          <p:cNvSpPr/>
          <p:nvPr/>
        </p:nvSpPr>
        <p:spPr>
          <a:xfrm flipV="1">
            <a:off x="3400601" y="2595516"/>
            <a:ext cx="212706" cy="45719"/>
          </a:xfrm>
          <a:custGeom>
            <a:avLst/>
            <a:gdLst/>
            <a:ahLst/>
            <a:cxnLst/>
            <a:rect l="l" t="t" r="r" b="b"/>
            <a:pathLst>
              <a:path w="384810">
                <a:moveTo>
                  <a:pt x="0" y="0"/>
                </a:moveTo>
                <a:lnTo>
                  <a:pt x="167955" y="0"/>
                </a:lnTo>
                <a:lnTo>
                  <a:pt x="384741" y="0"/>
                </a:lnTo>
              </a:path>
            </a:pathLst>
          </a:custGeom>
          <a:ln w="3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Observable</a:t>
            </a:r>
            <a:r>
              <a:rPr spc="-10" dirty="0"/>
              <a:t> </a:t>
            </a:r>
            <a:r>
              <a:rPr spc="-50" dirty="0"/>
              <a:t>canonical</a:t>
            </a:r>
            <a:r>
              <a:rPr spc="-10" dirty="0"/>
              <a:t> </a:t>
            </a:r>
            <a:r>
              <a:rPr spc="-20" dirty="0"/>
              <a:t>form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0216" y="610769"/>
            <a:ext cx="3172460" cy="1581785"/>
            <a:chOff x="700216" y="610769"/>
            <a:chExt cx="3172460" cy="1581785"/>
          </a:xfrm>
        </p:grpSpPr>
        <p:sp>
          <p:nvSpPr>
            <p:cNvPr id="4" name="object 4"/>
            <p:cNvSpPr/>
            <p:nvPr/>
          </p:nvSpPr>
          <p:spPr>
            <a:xfrm>
              <a:off x="1562401" y="1300473"/>
              <a:ext cx="232410" cy="0"/>
            </a:xfrm>
            <a:custGeom>
              <a:avLst/>
              <a:gdLst/>
              <a:ahLst/>
              <a:cxnLst/>
              <a:rect l="l" t="t" r="r" b="b"/>
              <a:pathLst>
                <a:path w="232410">
                  <a:moveTo>
                    <a:pt x="0" y="0"/>
                  </a:moveTo>
                  <a:lnTo>
                    <a:pt x="231836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82856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4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9353" y="1300473"/>
              <a:ext cx="164465" cy="0"/>
            </a:xfrm>
            <a:custGeom>
              <a:avLst/>
              <a:gdLst/>
              <a:ahLst/>
              <a:cxnLst/>
              <a:rect l="l" t="t" r="r" b="b"/>
              <a:pathLst>
                <a:path w="164464">
                  <a:moveTo>
                    <a:pt x="0" y="0"/>
                  </a:moveTo>
                  <a:lnTo>
                    <a:pt x="16438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72355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4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4386" y="1300473"/>
              <a:ext cx="164465" cy="0"/>
            </a:xfrm>
            <a:custGeom>
              <a:avLst/>
              <a:gdLst/>
              <a:ahLst/>
              <a:cxnLst/>
              <a:rect l="l" t="t" r="r" b="b"/>
              <a:pathLst>
                <a:path w="164464">
                  <a:moveTo>
                    <a:pt x="0" y="0"/>
                  </a:moveTo>
                  <a:lnTo>
                    <a:pt x="16438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57388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4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93884" y="1300473"/>
              <a:ext cx="164465" cy="0"/>
            </a:xfrm>
            <a:custGeom>
              <a:avLst/>
              <a:gdLst/>
              <a:ahLst/>
              <a:cxnLst/>
              <a:rect l="l" t="t" r="r" b="b"/>
              <a:pathLst>
                <a:path w="164464">
                  <a:moveTo>
                    <a:pt x="0" y="0"/>
                  </a:moveTo>
                  <a:lnTo>
                    <a:pt x="16438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46886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4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78918" y="1300473"/>
              <a:ext cx="164465" cy="0"/>
            </a:xfrm>
            <a:custGeom>
              <a:avLst/>
              <a:gdLst/>
              <a:ahLst/>
              <a:cxnLst/>
              <a:rect l="l" t="t" r="r" b="b"/>
              <a:pathLst>
                <a:path w="164464">
                  <a:moveTo>
                    <a:pt x="0" y="0"/>
                  </a:moveTo>
                  <a:lnTo>
                    <a:pt x="16438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31919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4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68416" y="1300473"/>
              <a:ext cx="234315" cy="0"/>
            </a:xfrm>
            <a:custGeom>
              <a:avLst/>
              <a:gdLst/>
              <a:ahLst/>
              <a:cxnLst/>
              <a:rect l="l" t="t" r="r" b="b"/>
              <a:pathLst>
                <a:path w="234314">
                  <a:moveTo>
                    <a:pt x="0" y="0"/>
                  </a:moveTo>
                  <a:lnTo>
                    <a:pt x="234187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41956" y="1637738"/>
              <a:ext cx="160655" cy="0"/>
            </a:xfrm>
            <a:custGeom>
              <a:avLst/>
              <a:gdLst/>
              <a:ahLst/>
              <a:cxnLst/>
              <a:rect l="l" t="t" r="r" b="b"/>
              <a:pathLst>
                <a:path w="160654">
                  <a:moveTo>
                    <a:pt x="160649" y="0"/>
                  </a:moveTo>
                  <a:lnTo>
                    <a:pt x="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22992" y="162256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44" y="30344"/>
                  </a:moveTo>
                  <a:lnTo>
                    <a:pt x="18969" y="15172"/>
                  </a:lnTo>
                  <a:lnTo>
                    <a:pt x="30344" y="0"/>
                  </a:lnTo>
                  <a:lnTo>
                    <a:pt x="0" y="15172"/>
                  </a:lnTo>
                  <a:lnTo>
                    <a:pt x="30344" y="30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67425" y="1907551"/>
              <a:ext cx="835660" cy="0"/>
            </a:xfrm>
            <a:custGeom>
              <a:avLst/>
              <a:gdLst/>
              <a:ahLst/>
              <a:cxnLst/>
              <a:rect l="l" t="t" r="r" b="b"/>
              <a:pathLst>
                <a:path w="835660">
                  <a:moveTo>
                    <a:pt x="835180" y="0"/>
                  </a:moveTo>
                  <a:lnTo>
                    <a:pt x="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48460" y="1892378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344" y="30344"/>
                  </a:moveTo>
                  <a:lnTo>
                    <a:pt x="18969" y="15172"/>
                  </a:lnTo>
                  <a:lnTo>
                    <a:pt x="30344" y="0"/>
                  </a:lnTo>
                  <a:lnTo>
                    <a:pt x="0" y="15172"/>
                  </a:lnTo>
                  <a:lnTo>
                    <a:pt x="30344" y="30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92893" y="2177363"/>
              <a:ext cx="1510030" cy="0"/>
            </a:xfrm>
            <a:custGeom>
              <a:avLst/>
              <a:gdLst/>
              <a:ahLst/>
              <a:cxnLst/>
              <a:rect l="l" t="t" r="r" b="b"/>
              <a:pathLst>
                <a:path w="1510029">
                  <a:moveTo>
                    <a:pt x="1509711" y="0"/>
                  </a:moveTo>
                  <a:lnTo>
                    <a:pt x="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73929" y="216219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344" y="30344"/>
                  </a:moveTo>
                  <a:lnTo>
                    <a:pt x="18969" y="15172"/>
                  </a:lnTo>
                  <a:lnTo>
                    <a:pt x="30344" y="0"/>
                  </a:lnTo>
                  <a:lnTo>
                    <a:pt x="0" y="15172"/>
                  </a:lnTo>
                  <a:lnTo>
                    <a:pt x="30344" y="30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11559" y="2177363"/>
              <a:ext cx="247650" cy="0"/>
            </a:xfrm>
            <a:custGeom>
              <a:avLst/>
              <a:gdLst/>
              <a:ahLst/>
              <a:cxnLst/>
              <a:rect l="l" t="t" r="r" b="b"/>
              <a:pathLst>
                <a:path w="247650">
                  <a:moveTo>
                    <a:pt x="247065" y="0"/>
                  </a:moveTo>
                  <a:lnTo>
                    <a:pt x="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02605" y="1300473"/>
              <a:ext cx="0" cy="876935"/>
            </a:xfrm>
            <a:custGeom>
              <a:avLst/>
              <a:gdLst/>
              <a:ahLst/>
              <a:cxnLst/>
              <a:rect l="l" t="t" r="r" b="b"/>
              <a:pathLst>
                <a:path h="876935">
                  <a:moveTo>
                    <a:pt x="0" y="0"/>
                  </a:moveTo>
                  <a:lnTo>
                    <a:pt x="0" y="876889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2121" y="1300473"/>
              <a:ext cx="295910" cy="0"/>
            </a:xfrm>
            <a:custGeom>
              <a:avLst/>
              <a:gdLst/>
              <a:ahLst/>
              <a:cxnLst/>
              <a:rect l="l" t="t" r="r" b="b"/>
              <a:pathLst>
                <a:path w="295909">
                  <a:moveTo>
                    <a:pt x="0" y="0"/>
                  </a:moveTo>
                  <a:lnTo>
                    <a:pt x="295551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86296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4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31945" y="1300473"/>
              <a:ext cx="109855" cy="0"/>
            </a:xfrm>
            <a:custGeom>
              <a:avLst/>
              <a:gdLst/>
              <a:ahLst/>
              <a:cxnLst/>
              <a:rect l="l" t="t" r="r" b="b"/>
              <a:pathLst>
                <a:path w="109855">
                  <a:moveTo>
                    <a:pt x="0" y="0"/>
                  </a:moveTo>
                  <a:lnTo>
                    <a:pt x="109802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30371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4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11558" y="1370281"/>
              <a:ext cx="0" cy="807085"/>
            </a:xfrm>
            <a:custGeom>
              <a:avLst/>
              <a:gdLst/>
              <a:ahLst/>
              <a:cxnLst/>
              <a:rect l="l" t="t" r="r" b="b"/>
              <a:pathLst>
                <a:path h="807085">
                  <a:moveTo>
                    <a:pt x="0" y="807082"/>
                  </a:moveTo>
                  <a:lnTo>
                    <a:pt x="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96386" y="135131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30344"/>
                  </a:moveTo>
                  <a:lnTo>
                    <a:pt x="15172" y="18969"/>
                  </a:lnTo>
                  <a:lnTo>
                    <a:pt x="30344" y="30344"/>
                  </a:lnTo>
                  <a:lnTo>
                    <a:pt x="15172" y="0"/>
                  </a:lnTo>
                  <a:lnTo>
                    <a:pt x="0" y="30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53543" y="1370282"/>
              <a:ext cx="0" cy="537845"/>
            </a:xfrm>
            <a:custGeom>
              <a:avLst/>
              <a:gdLst/>
              <a:ahLst/>
              <a:cxnLst/>
              <a:rect l="l" t="t" r="r" b="b"/>
              <a:pathLst>
                <a:path h="537844">
                  <a:moveTo>
                    <a:pt x="0" y="537268"/>
                  </a:moveTo>
                  <a:lnTo>
                    <a:pt x="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38371" y="135131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30344"/>
                  </a:moveTo>
                  <a:lnTo>
                    <a:pt x="15172" y="18969"/>
                  </a:lnTo>
                  <a:lnTo>
                    <a:pt x="30344" y="30344"/>
                  </a:lnTo>
                  <a:lnTo>
                    <a:pt x="15172" y="0"/>
                  </a:lnTo>
                  <a:lnTo>
                    <a:pt x="0" y="30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28074" y="1370284"/>
              <a:ext cx="0" cy="267970"/>
            </a:xfrm>
            <a:custGeom>
              <a:avLst/>
              <a:gdLst/>
              <a:ahLst/>
              <a:cxnLst/>
              <a:rect l="l" t="t" r="r" b="b"/>
              <a:pathLst>
                <a:path h="267969">
                  <a:moveTo>
                    <a:pt x="0" y="267453"/>
                  </a:moveTo>
                  <a:lnTo>
                    <a:pt x="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12902" y="135131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30344"/>
                  </a:moveTo>
                  <a:lnTo>
                    <a:pt x="15172" y="18969"/>
                  </a:lnTo>
                  <a:lnTo>
                    <a:pt x="30344" y="30344"/>
                  </a:lnTo>
                  <a:lnTo>
                    <a:pt x="15172" y="0"/>
                  </a:lnTo>
                  <a:lnTo>
                    <a:pt x="0" y="30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28078" y="1637738"/>
              <a:ext cx="179705" cy="0"/>
            </a:xfrm>
            <a:custGeom>
              <a:avLst/>
              <a:gdLst/>
              <a:ahLst/>
              <a:cxnLst/>
              <a:rect l="l" t="t" r="r" b="b"/>
              <a:pathLst>
                <a:path w="179705">
                  <a:moveTo>
                    <a:pt x="179609" y="0"/>
                  </a:moveTo>
                  <a:lnTo>
                    <a:pt x="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53547" y="1907551"/>
              <a:ext cx="179705" cy="0"/>
            </a:xfrm>
            <a:custGeom>
              <a:avLst/>
              <a:gdLst/>
              <a:ahLst/>
              <a:cxnLst/>
              <a:rect l="l" t="t" r="r" b="b"/>
              <a:pathLst>
                <a:path w="179705">
                  <a:moveTo>
                    <a:pt x="179609" y="0"/>
                  </a:moveTo>
                  <a:lnTo>
                    <a:pt x="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4480" y="963207"/>
              <a:ext cx="835660" cy="0"/>
            </a:xfrm>
            <a:custGeom>
              <a:avLst/>
              <a:gdLst/>
              <a:ahLst/>
              <a:cxnLst/>
              <a:rect l="l" t="t" r="r" b="b"/>
              <a:pathLst>
                <a:path w="835660">
                  <a:moveTo>
                    <a:pt x="0" y="0"/>
                  </a:moveTo>
                  <a:lnTo>
                    <a:pt x="83518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28281" y="94803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4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04480" y="625941"/>
              <a:ext cx="1510030" cy="0"/>
            </a:xfrm>
            <a:custGeom>
              <a:avLst/>
              <a:gdLst/>
              <a:ahLst/>
              <a:cxnLst/>
              <a:rect l="l" t="t" r="r" b="b"/>
              <a:pathLst>
                <a:path w="1510030">
                  <a:moveTo>
                    <a:pt x="0" y="0"/>
                  </a:moveTo>
                  <a:lnTo>
                    <a:pt x="1509711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02812" y="61076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0"/>
                  </a:moveTo>
                  <a:lnTo>
                    <a:pt x="11374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73929" y="963207"/>
              <a:ext cx="179705" cy="0"/>
            </a:xfrm>
            <a:custGeom>
              <a:avLst/>
              <a:gdLst/>
              <a:ahLst/>
              <a:cxnLst/>
              <a:rect l="l" t="t" r="r" b="b"/>
              <a:pathLst>
                <a:path w="179705">
                  <a:moveTo>
                    <a:pt x="0" y="0"/>
                  </a:moveTo>
                  <a:lnTo>
                    <a:pt x="179609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748460" y="625941"/>
              <a:ext cx="179705" cy="605155"/>
            </a:xfrm>
            <a:custGeom>
              <a:avLst/>
              <a:gdLst/>
              <a:ahLst/>
              <a:cxnLst/>
              <a:rect l="l" t="t" r="r" b="b"/>
              <a:pathLst>
                <a:path w="179705" h="605155">
                  <a:moveTo>
                    <a:pt x="0" y="0"/>
                  </a:moveTo>
                  <a:lnTo>
                    <a:pt x="179609" y="0"/>
                  </a:lnTo>
                  <a:lnTo>
                    <a:pt x="179609" y="604724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12902" y="121928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344" y="0"/>
                  </a:moveTo>
                  <a:lnTo>
                    <a:pt x="15172" y="11374"/>
                  </a:lnTo>
                  <a:lnTo>
                    <a:pt x="0" y="0"/>
                  </a:lnTo>
                  <a:lnTo>
                    <a:pt x="15172" y="30344"/>
                  </a:lnTo>
                  <a:lnTo>
                    <a:pt x="303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53543" y="963207"/>
              <a:ext cx="0" cy="267970"/>
            </a:xfrm>
            <a:custGeom>
              <a:avLst/>
              <a:gdLst/>
              <a:ahLst/>
              <a:cxnLst/>
              <a:rect l="l" t="t" r="r" b="b"/>
              <a:pathLst>
                <a:path h="267969">
                  <a:moveTo>
                    <a:pt x="0" y="0"/>
                  </a:moveTo>
                  <a:lnTo>
                    <a:pt x="0" y="267453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38371" y="121928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344" y="0"/>
                  </a:moveTo>
                  <a:lnTo>
                    <a:pt x="15172" y="11374"/>
                  </a:lnTo>
                  <a:lnTo>
                    <a:pt x="0" y="0"/>
                  </a:lnTo>
                  <a:lnTo>
                    <a:pt x="15172" y="30344"/>
                  </a:lnTo>
                  <a:lnTo>
                    <a:pt x="303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04480" y="625941"/>
              <a:ext cx="0" cy="675005"/>
            </a:xfrm>
            <a:custGeom>
              <a:avLst/>
              <a:gdLst/>
              <a:ahLst/>
              <a:cxnLst/>
              <a:rect l="l" t="t" r="r" b="b"/>
              <a:pathLst>
                <a:path h="675005">
                  <a:moveTo>
                    <a:pt x="0" y="674531"/>
                  </a:moveTo>
                  <a:lnTo>
                    <a:pt x="0" y="337260"/>
                  </a:lnTo>
                  <a:lnTo>
                    <a:pt x="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602605" y="1300473"/>
              <a:ext cx="251460" cy="0"/>
            </a:xfrm>
            <a:custGeom>
              <a:avLst/>
              <a:gdLst/>
              <a:ahLst/>
              <a:cxnLst/>
              <a:rect l="l" t="t" r="r" b="b"/>
              <a:pathLst>
                <a:path w="251460">
                  <a:moveTo>
                    <a:pt x="0" y="0"/>
                  </a:moveTo>
                  <a:lnTo>
                    <a:pt x="250844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42074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0" y="0"/>
                  </a:moveTo>
                  <a:lnTo>
                    <a:pt x="11374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93434" y="1114832"/>
            <a:ext cx="217804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-20" dirty="0">
                <a:latin typeface="Arial"/>
                <a:cs typeface="Arial"/>
              </a:rPr>
              <a:t>U</a:t>
            </a:r>
            <a:r>
              <a:rPr sz="800" spc="-20" dirty="0">
                <a:latin typeface="Arial"/>
                <a:cs typeface="Arial"/>
              </a:rPr>
              <a:t>(</a:t>
            </a:r>
            <a:r>
              <a:rPr sz="800" i="1" spc="-20" dirty="0">
                <a:latin typeface="Arial"/>
                <a:cs typeface="Arial"/>
              </a:rPr>
              <a:t>s</a:t>
            </a:r>
            <a:r>
              <a:rPr sz="800" spc="-20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460716" y="1163658"/>
            <a:ext cx="558800" cy="273685"/>
            <a:chOff x="1460716" y="1163658"/>
            <a:chExt cx="558800" cy="273685"/>
          </a:xfrm>
        </p:grpSpPr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0716" y="1249636"/>
              <a:ext cx="101683" cy="101674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815097" y="1165563"/>
              <a:ext cx="202565" cy="269875"/>
            </a:xfrm>
            <a:custGeom>
              <a:avLst/>
              <a:gdLst/>
              <a:ahLst/>
              <a:cxnLst/>
              <a:rect l="l" t="t" r="r" b="b"/>
              <a:pathLst>
                <a:path w="202564" h="269875">
                  <a:moveTo>
                    <a:pt x="0" y="269814"/>
                  </a:moveTo>
                  <a:lnTo>
                    <a:pt x="202358" y="269814"/>
                  </a:lnTo>
                  <a:lnTo>
                    <a:pt x="202358" y="0"/>
                  </a:lnTo>
                  <a:lnTo>
                    <a:pt x="0" y="0"/>
                  </a:lnTo>
                  <a:lnTo>
                    <a:pt x="0" y="269814"/>
                  </a:lnTo>
                  <a:close/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892576" y="13012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410" y="0"/>
                  </a:lnTo>
                </a:path>
              </a:pathLst>
            </a:custGeom>
            <a:ln w="54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879876" y="1174132"/>
            <a:ext cx="73025" cy="240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44"/>
              </a:lnSpc>
              <a:spcBef>
                <a:spcPts val="95"/>
              </a:spcBef>
            </a:pPr>
            <a:r>
              <a:rPr sz="750" spc="-50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marL="17780">
              <a:lnSpc>
                <a:spcPts val="844"/>
              </a:lnSpc>
            </a:pPr>
            <a:r>
              <a:rPr sz="750" i="1" spc="-50" dirty="0"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202700" y="1249635"/>
            <a:ext cx="415290" cy="102235"/>
            <a:chOff x="2202700" y="1249635"/>
            <a:chExt cx="415290" cy="102235"/>
          </a:xfrm>
        </p:grpSpPr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2700" y="1249635"/>
              <a:ext cx="101683" cy="10167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2567107" y="13012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410" y="0"/>
                  </a:lnTo>
                </a:path>
              </a:pathLst>
            </a:custGeom>
            <a:ln w="54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2489628" y="1165563"/>
            <a:ext cx="202565" cy="269875"/>
          </a:xfrm>
          <a:prstGeom prst="rect">
            <a:avLst/>
          </a:prstGeom>
          <a:ln w="378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ts val="844"/>
              </a:lnSpc>
              <a:spcBef>
                <a:spcPts val="165"/>
              </a:spcBef>
            </a:pPr>
            <a:r>
              <a:rPr sz="750" spc="-50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44"/>
              </a:lnSpc>
            </a:pPr>
            <a:r>
              <a:rPr sz="750" i="1" spc="-50" dirty="0"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877231" y="1249635"/>
            <a:ext cx="415290" cy="102235"/>
            <a:chOff x="2877231" y="1249635"/>
            <a:chExt cx="415290" cy="102235"/>
          </a:xfrm>
        </p:grpSpPr>
        <p:pic>
          <p:nvPicPr>
            <p:cNvPr id="58" name="object 5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77231" y="1249635"/>
              <a:ext cx="101683" cy="101674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3241638" y="13012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410" y="0"/>
                  </a:lnTo>
                </a:path>
              </a:pathLst>
            </a:custGeom>
            <a:ln w="54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3164159" y="1165563"/>
            <a:ext cx="202565" cy="269875"/>
          </a:xfrm>
          <a:prstGeom prst="rect">
            <a:avLst/>
          </a:prstGeom>
          <a:ln w="378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ts val="844"/>
              </a:lnSpc>
              <a:spcBef>
                <a:spcPts val="165"/>
              </a:spcBef>
            </a:pPr>
            <a:r>
              <a:rPr sz="750" spc="-50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44"/>
              </a:lnSpc>
            </a:pPr>
            <a:r>
              <a:rPr sz="750" i="1" spc="-50" dirty="0"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018542" y="1196640"/>
            <a:ext cx="311785" cy="208279"/>
          </a:xfrm>
          <a:custGeom>
            <a:avLst/>
            <a:gdLst/>
            <a:ahLst/>
            <a:cxnLst/>
            <a:rect l="l" t="t" r="r" b="b"/>
            <a:pathLst>
              <a:path w="311784" h="208280">
                <a:moveTo>
                  <a:pt x="0" y="207669"/>
                </a:moveTo>
                <a:lnTo>
                  <a:pt x="311513" y="207669"/>
                </a:lnTo>
                <a:lnTo>
                  <a:pt x="311513" y="0"/>
                </a:lnTo>
                <a:lnTo>
                  <a:pt x="0" y="0"/>
                </a:lnTo>
                <a:lnTo>
                  <a:pt x="0" y="207669"/>
                </a:lnTo>
                <a:close/>
              </a:path>
            </a:pathLst>
          </a:custGeom>
          <a:ln w="3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112236" y="1211368"/>
            <a:ext cx="7937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-50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165921" y="1254934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391038" y="1344810"/>
            <a:ext cx="1066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95" dirty="0">
                <a:latin typeface="Hack"/>
                <a:cs typeface="Hack"/>
              </a:rPr>
              <a:t>−</a:t>
            </a:r>
            <a:endParaRPr sz="800">
              <a:latin typeface="Hack"/>
              <a:cs typeface="Hack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323579" y="1142434"/>
            <a:ext cx="1066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120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764932" y="1114829"/>
            <a:ext cx="2152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-20" dirty="0">
                <a:latin typeface="Arial"/>
                <a:cs typeface="Arial"/>
              </a:rPr>
              <a:t>Y</a:t>
            </a:r>
            <a:r>
              <a:rPr sz="800" spc="-20" dirty="0">
                <a:latin typeface="Arial"/>
                <a:cs typeface="Arial"/>
              </a:rPr>
              <a:t>(</a:t>
            </a:r>
            <a:r>
              <a:rPr sz="800" i="1" spc="-20" dirty="0">
                <a:latin typeface="Arial"/>
                <a:cs typeface="Arial"/>
              </a:rPr>
              <a:t>s</a:t>
            </a:r>
            <a:r>
              <a:rPr sz="800" spc="-20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109582" y="1533910"/>
            <a:ext cx="311785" cy="208279"/>
          </a:xfrm>
          <a:prstGeom prst="rect">
            <a:avLst/>
          </a:prstGeom>
          <a:ln w="3788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800" i="1" spc="-25" dirty="0">
                <a:latin typeface="Arial"/>
                <a:cs typeface="Arial"/>
              </a:rPr>
              <a:t>a</a:t>
            </a:r>
            <a:r>
              <a:rPr sz="900" spc="-37" baseline="-9259" dirty="0"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435050" y="1803715"/>
            <a:ext cx="311785" cy="208279"/>
          </a:xfrm>
          <a:prstGeom prst="rect">
            <a:avLst/>
          </a:prstGeom>
          <a:ln w="3788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800" i="1" spc="-25" dirty="0">
                <a:latin typeface="Arial"/>
                <a:cs typeface="Arial"/>
              </a:rPr>
              <a:t>a</a:t>
            </a:r>
            <a:r>
              <a:rPr sz="900" spc="-37" baseline="-9259" dirty="0"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760519" y="2073529"/>
            <a:ext cx="311785" cy="208279"/>
          </a:xfrm>
          <a:prstGeom prst="rect">
            <a:avLst/>
          </a:prstGeom>
          <a:ln w="3788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800" i="1" spc="-25" dirty="0">
                <a:latin typeface="Arial"/>
                <a:cs typeface="Arial"/>
              </a:rPr>
              <a:t>a</a:t>
            </a:r>
            <a:r>
              <a:rPr sz="900" spc="-37" baseline="-9259" dirty="0">
                <a:latin typeface="Arial"/>
                <a:cs typeface="Arial"/>
              </a:rPr>
              <a:t>0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760519" y="859369"/>
            <a:ext cx="311785" cy="208279"/>
          </a:xfrm>
          <a:custGeom>
            <a:avLst/>
            <a:gdLst/>
            <a:ahLst/>
            <a:cxnLst/>
            <a:rect l="l" t="t" r="r" b="b"/>
            <a:pathLst>
              <a:path w="311785" h="208280">
                <a:moveTo>
                  <a:pt x="0" y="207669"/>
                </a:moveTo>
                <a:lnTo>
                  <a:pt x="311513" y="207669"/>
                </a:lnTo>
                <a:lnTo>
                  <a:pt x="311513" y="0"/>
                </a:lnTo>
                <a:lnTo>
                  <a:pt x="0" y="0"/>
                </a:lnTo>
                <a:lnTo>
                  <a:pt x="0" y="207669"/>
                </a:lnTo>
                <a:close/>
              </a:path>
            </a:pathLst>
          </a:custGeom>
          <a:ln w="3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828824" y="874906"/>
            <a:ext cx="1701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800" i="1" spc="-25" dirty="0">
                <a:latin typeface="Arial"/>
                <a:cs typeface="Arial"/>
              </a:rPr>
              <a:t>b</a:t>
            </a:r>
            <a:r>
              <a:rPr sz="900" spc="-37" baseline="-9259" dirty="0"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435050" y="522108"/>
            <a:ext cx="311785" cy="208279"/>
          </a:xfrm>
          <a:custGeom>
            <a:avLst/>
            <a:gdLst/>
            <a:ahLst/>
            <a:cxnLst/>
            <a:rect l="l" t="t" r="r" b="b"/>
            <a:pathLst>
              <a:path w="311785" h="208279">
                <a:moveTo>
                  <a:pt x="0" y="207669"/>
                </a:moveTo>
                <a:lnTo>
                  <a:pt x="311513" y="207669"/>
                </a:lnTo>
                <a:lnTo>
                  <a:pt x="311513" y="0"/>
                </a:lnTo>
                <a:lnTo>
                  <a:pt x="0" y="0"/>
                </a:lnTo>
                <a:lnTo>
                  <a:pt x="0" y="207669"/>
                </a:lnTo>
                <a:close/>
              </a:path>
            </a:pathLst>
          </a:custGeom>
          <a:ln w="3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2503355" y="537635"/>
            <a:ext cx="1701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800" i="1" spc="-25" dirty="0">
                <a:latin typeface="Arial"/>
                <a:cs typeface="Arial"/>
              </a:rPr>
              <a:t>b</a:t>
            </a:r>
            <a:r>
              <a:rPr sz="900" spc="-37" baseline="-9259" dirty="0"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023377" y="1143945"/>
            <a:ext cx="18605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spc="-37" baseline="-9259" dirty="0">
                <a:latin typeface="Arial"/>
                <a:cs typeface="Arial"/>
              </a:rPr>
              <a:t>3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942464" y="1075011"/>
            <a:ext cx="1066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120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132988" y="1344836"/>
            <a:ext cx="1066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95" dirty="0">
                <a:latin typeface="Hack"/>
                <a:cs typeface="Hack"/>
              </a:rPr>
              <a:t>−</a:t>
            </a:r>
            <a:endParaRPr sz="800">
              <a:latin typeface="Hack"/>
              <a:cs typeface="Hack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807547" y="1344836"/>
            <a:ext cx="1066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95" dirty="0">
                <a:latin typeface="Hack"/>
                <a:cs typeface="Hack"/>
              </a:rPr>
              <a:t>−</a:t>
            </a:r>
            <a:endParaRPr sz="800">
              <a:latin typeface="Hack"/>
              <a:cs typeface="Hack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267906" y="1075011"/>
            <a:ext cx="1066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120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697935" y="1144735"/>
            <a:ext cx="18605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spc="-37" baseline="-9259" dirty="0"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372493" y="1144735"/>
            <a:ext cx="18605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spc="-37" baseline="-9259" dirty="0"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00444" y="2272582"/>
            <a:ext cx="2131695" cy="103124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575"/>
              </a:spcBef>
            </a:pPr>
            <a:r>
              <a:rPr sz="1100" spc="-45" dirty="0">
                <a:latin typeface="Arial"/>
                <a:cs typeface="Arial"/>
              </a:rPr>
              <a:t>here,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states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are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connected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by</a:t>
            </a:r>
            <a:endParaRPr sz="1100">
              <a:latin typeface="Arial"/>
              <a:cs typeface="Arial"/>
            </a:endParaRPr>
          </a:p>
          <a:p>
            <a:pPr marL="249554" algn="just">
              <a:lnSpc>
                <a:spcPct val="100000"/>
              </a:lnSpc>
              <a:spcBef>
                <a:spcPts val="439"/>
              </a:spcBef>
            </a:pPr>
            <a:r>
              <a:rPr sz="1000" i="1" dirty="0">
                <a:latin typeface="Arial"/>
                <a:cs typeface="Arial"/>
              </a:rPr>
              <a:t>Y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X</a:t>
            </a:r>
            <a:r>
              <a:rPr sz="1050" spc="-15" baseline="-11904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47320" marR="30480" algn="just">
              <a:lnSpc>
                <a:spcPct val="124500"/>
              </a:lnSpc>
            </a:pPr>
            <a:r>
              <a:rPr sz="1000" i="1" spc="-20" dirty="0">
                <a:latin typeface="Arial"/>
                <a:cs typeface="Arial"/>
              </a:rPr>
              <a:t>sX</a:t>
            </a:r>
            <a:r>
              <a:rPr sz="1050" spc="-30" baseline="-11904" dirty="0">
                <a:latin typeface="Arial"/>
                <a:cs typeface="Arial"/>
              </a:rPr>
              <a:t>1</a:t>
            </a:r>
            <a:r>
              <a:rPr sz="1000" spc="-20" dirty="0">
                <a:latin typeface="Arial"/>
                <a:cs typeface="Arial"/>
              </a:rPr>
              <a:t>(</a:t>
            </a:r>
            <a:r>
              <a:rPr sz="1000" i="1" spc="-20" dirty="0">
                <a:latin typeface="Arial"/>
                <a:cs typeface="Arial"/>
              </a:rPr>
              <a:t>s</a:t>
            </a:r>
            <a:r>
              <a:rPr sz="1000" spc="-20" dirty="0">
                <a:latin typeface="Arial"/>
                <a:cs typeface="Arial"/>
              </a:rPr>
              <a:t>)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i="1" dirty="0">
                <a:latin typeface="Hack"/>
                <a:cs typeface="Hack"/>
              </a:rPr>
              <a:t>−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50" baseline="-11904" dirty="0">
                <a:latin typeface="Arial"/>
                <a:cs typeface="Arial"/>
              </a:rPr>
              <a:t>2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b</a:t>
            </a:r>
            <a:r>
              <a:rPr sz="1050" spc="-15" baseline="-11904" dirty="0">
                <a:latin typeface="Arial"/>
                <a:cs typeface="Arial"/>
              </a:rPr>
              <a:t>2</a:t>
            </a:r>
            <a:r>
              <a:rPr sz="1000" i="1" spc="-10" dirty="0">
                <a:latin typeface="Arial"/>
                <a:cs typeface="Arial"/>
              </a:rPr>
              <a:t>U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) </a:t>
            </a:r>
            <a:r>
              <a:rPr sz="1000" i="1" spc="-20" dirty="0">
                <a:latin typeface="Arial"/>
                <a:cs typeface="Arial"/>
              </a:rPr>
              <a:t>sX</a:t>
            </a:r>
            <a:r>
              <a:rPr sz="1050" spc="-30" baseline="-11904" dirty="0">
                <a:latin typeface="Arial"/>
                <a:cs typeface="Arial"/>
              </a:rPr>
              <a:t>2</a:t>
            </a:r>
            <a:r>
              <a:rPr sz="1000" spc="-20" dirty="0">
                <a:latin typeface="Arial"/>
                <a:cs typeface="Arial"/>
              </a:rPr>
              <a:t>(</a:t>
            </a:r>
            <a:r>
              <a:rPr sz="1000" i="1" spc="-20" dirty="0">
                <a:latin typeface="Arial"/>
                <a:cs typeface="Arial"/>
              </a:rPr>
              <a:t>s</a:t>
            </a:r>
            <a:r>
              <a:rPr sz="1000" spc="-20" dirty="0">
                <a:latin typeface="Arial"/>
                <a:cs typeface="Arial"/>
              </a:rPr>
              <a:t>)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i="1" dirty="0">
                <a:latin typeface="Hack"/>
                <a:cs typeface="Hack"/>
              </a:rPr>
              <a:t>−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50" baseline="-11904" dirty="0">
                <a:latin typeface="Arial"/>
                <a:cs typeface="Arial"/>
              </a:rPr>
              <a:t>1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3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b</a:t>
            </a:r>
            <a:r>
              <a:rPr sz="1050" spc="-15" baseline="-11904" dirty="0">
                <a:latin typeface="Arial"/>
                <a:cs typeface="Arial"/>
              </a:rPr>
              <a:t>1</a:t>
            </a:r>
            <a:r>
              <a:rPr sz="1000" i="1" spc="-10" dirty="0">
                <a:latin typeface="Arial"/>
                <a:cs typeface="Arial"/>
              </a:rPr>
              <a:t>U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) </a:t>
            </a:r>
            <a:r>
              <a:rPr sz="1000" i="1" spc="-20" dirty="0">
                <a:latin typeface="Arial"/>
                <a:cs typeface="Arial"/>
              </a:rPr>
              <a:t>sX</a:t>
            </a:r>
            <a:r>
              <a:rPr sz="1050" spc="-30" baseline="-11904" dirty="0">
                <a:latin typeface="Arial"/>
                <a:cs typeface="Arial"/>
              </a:rPr>
              <a:t>3</a:t>
            </a:r>
            <a:r>
              <a:rPr sz="1000" spc="-20" dirty="0">
                <a:latin typeface="Arial"/>
                <a:cs typeface="Arial"/>
              </a:rPr>
              <a:t>(</a:t>
            </a:r>
            <a:r>
              <a:rPr sz="1000" i="1" spc="-20" dirty="0">
                <a:latin typeface="Arial"/>
                <a:cs typeface="Arial"/>
              </a:rPr>
              <a:t>s</a:t>
            </a:r>
            <a:r>
              <a:rPr sz="1000" spc="-20" dirty="0">
                <a:latin typeface="Arial"/>
                <a:cs typeface="Arial"/>
              </a:rPr>
              <a:t>)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i="1" dirty="0">
                <a:latin typeface="Hack"/>
                <a:cs typeface="Hack"/>
              </a:rPr>
              <a:t>−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50" baseline="-11904" dirty="0">
                <a:latin typeface="Arial"/>
                <a:cs typeface="Arial"/>
              </a:rPr>
              <a:t>0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b</a:t>
            </a:r>
            <a:r>
              <a:rPr sz="1050" spc="-15" baseline="-11904" dirty="0">
                <a:latin typeface="Arial"/>
                <a:cs typeface="Arial"/>
              </a:rPr>
              <a:t>0</a:t>
            </a:r>
            <a:r>
              <a:rPr sz="1000" i="1" spc="-10" dirty="0">
                <a:latin typeface="Arial"/>
                <a:cs typeface="Arial"/>
              </a:rPr>
              <a:t>U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282355" y="2518938"/>
            <a:ext cx="2128520" cy="78486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395"/>
              </a:spcBef>
            </a:pPr>
            <a:r>
              <a:rPr sz="1000" i="1" dirty="0">
                <a:latin typeface="Arial"/>
                <a:cs typeface="Arial"/>
              </a:rPr>
              <a:t>y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x</a:t>
            </a:r>
            <a:r>
              <a:rPr sz="1050" spc="-15" baseline="-11904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  <a:p>
            <a:pPr marL="290830">
              <a:lnSpc>
                <a:spcPct val="100000"/>
              </a:lnSpc>
              <a:spcBef>
                <a:spcPts val="295"/>
              </a:spcBef>
            </a:pPr>
            <a:r>
              <a:rPr sz="1000" i="1" spc="-390" dirty="0">
                <a:latin typeface="Arial"/>
                <a:cs typeface="Arial"/>
              </a:rPr>
              <a:t>x</a:t>
            </a:r>
            <a:r>
              <a:rPr sz="1000" spc="110" dirty="0">
                <a:latin typeface="Arial"/>
                <a:cs typeface="Arial"/>
              </a:rPr>
              <a:t>˙</a:t>
            </a:r>
            <a:r>
              <a:rPr sz="1050" spc="97" baseline="-11904" dirty="0">
                <a:latin typeface="Arial"/>
                <a:cs typeface="Arial"/>
              </a:rPr>
              <a:t>1</a:t>
            </a:r>
            <a:r>
              <a:rPr sz="1000" spc="20" dirty="0">
                <a:latin typeface="Arial"/>
                <a:cs typeface="Arial"/>
              </a:rPr>
              <a:t>(</a:t>
            </a:r>
            <a:r>
              <a:rPr sz="1000" i="1" spc="20" dirty="0">
                <a:latin typeface="Arial"/>
                <a:cs typeface="Arial"/>
              </a:rPr>
              <a:t>t</a:t>
            </a:r>
            <a:r>
              <a:rPr sz="1000" spc="20" dirty="0">
                <a:latin typeface="Arial"/>
                <a:cs typeface="Arial"/>
              </a:rPr>
              <a:t>)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85" dirty="0">
                <a:latin typeface="Arial"/>
                <a:cs typeface="Arial"/>
              </a:rPr>
              <a:t> </a:t>
            </a:r>
            <a:r>
              <a:rPr sz="1000" i="1" dirty="0">
                <a:latin typeface="Hack"/>
                <a:cs typeface="Hack"/>
              </a:rPr>
              <a:t>−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50" baseline="-11904" dirty="0">
                <a:latin typeface="Arial"/>
                <a:cs typeface="Arial"/>
              </a:rPr>
              <a:t>2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)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b</a:t>
            </a:r>
            <a:r>
              <a:rPr sz="1050" spc="-15" baseline="-11904" dirty="0">
                <a:latin typeface="Arial"/>
                <a:cs typeface="Arial"/>
              </a:rPr>
              <a:t>2</a:t>
            </a:r>
            <a:r>
              <a:rPr sz="1000" i="1" spc="-10" dirty="0">
                <a:latin typeface="Arial"/>
                <a:cs typeface="Arial"/>
              </a:rPr>
              <a:t>u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  <a:p>
            <a:pPr marL="290830" marR="43180" indent="-253365">
              <a:lnSpc>
                <a:spcPct val="124500"/>
              </a:lnSpc>
            </a:pPr>
            <a:r>
              <a:rPr sz="1000" i="1" spc="395" dirty="0">
                <a:latin typeface="Hack"/>
                <a:cs typeface="Hack"/>
              </a:rPr>
              <a:t>⇒</a:t>
            </a:r>
            <a:r>
              <a:rPr sz="1000" i="1" spc="-20" dirty="0">
                <a:latin typeface="Hack"/>
                <a:cs typeface="Hack"/>
              </a:rPr>
              <a:t>  </a:t>
            </a:r>
            <a:r>
              <a:rPr sz="1000" i="1" spc="-390" dirty="0">
                <a:latin typeface="Arial"/>
                <a:cs typeface="Arial"/>
              </a:rPr>
              <a:t>x</a:t>
            </a:r>
            <a:r>
              <a:rPr sz="1000" spc="110" dirty="0">
                <a:latin typeface="Arial"/>
                <a:cs typeface="Arial"/>
              </a:rPr>
              <a:t>˙</a:t>
            </a:r>
            <a:r>
              <a:rPr sz="1050" spc="97" baseline="-11904" dirty="0">
                <a:latin typeface="Arial"/>
                <a:cs typeface="Arial"/>
              </a:rPr>
              <a:t>2</a:t>
            </a:r>
            <a:r>
              <a:rPr sz="1000" spc="20" dirty="0">
                <a:latin typeface="Arial"/>
                <a:cs typeface="Arial"/>
              </a:rPr>
              <a:t>(</a:t>
            </a:r>
            <a:r>
              <a:rPr sz="1000" i="1" spc="20" dirty="0">
                <a:latin typeface="Arial"/>
                <a:cs typeface="Arial"/>
              </a:rPr>
              <a:t>t</a:t>
            </a:r>
            <a:r>
              <a:rPr sz="1000" spc="20" dirty="0">
                <a:latin typeface="Arial"/>
                <a:cs typeface="Arial"/>
              </a:rPr>
              <a:t>)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i="1" dirty="0">
                <a:latin typeface="Hack"/>
                <a:cs typeface="Hack"/>
              </a:rPr>
              <a:t>−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50" baseline="-11904" dirty="0">
                <a:latin typeface="Arial"/>
                <a:cs typeface="Arial"/>
              </a:rPr>
              <a:t>1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3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b</a:t>
            </a:r>
            <a:r>
              <a:rPr sz="1050" spc="-15" baseline="-11904" dirty="0">
                <a:latin typeface="Arial"/>
                <a:cs typeface="Arial"/>
              </a:rPr>
              <a:t>1</a:t>
            </a:r>
            <a:r>
              <a:rPr sz="1000" i="1" spc="-10" dirty="0">
                <a:latin typeface="Arial"/>
                <a:cs typeface="Arial"/>
              </a:rPr>
              <a:t>u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) </a:t>
            </a:r>
            <a:r>
              <a:rPr sz="1000" i="1" spc="-390" dirty="0">
                <a:latin typeface="Arial"/>
                <a:cs typeface="Arial"/>
              </a:rPr>
              <a:t>x</a:t>
            </a:r>
            <a:r>
              <a:rPr sz="1000" spc="110" dirty="0">
                <a:latin typeface="Arial"/>
                <a:cs typeface="Arial"/>
              </a:rPr>
              <a:t>˙</a:t>
            </a:r>
            <a:r>
              <a:rPr sz="1050" spc="97" baseline="-11904" dirty="0">
                <a:latin typeface="Arial"/>
                <a:cs typeface="Arial"/>
              </a:rPr>
              <a:t>3</a:t>
            </a:r>
            <a:r>
              <a:rPr sz="1000" spc="20" dirty="0">
                <a:latin typeface="Arial"/>
                <a:cs typeface="Arial"/>
              </a:rPr>
              <a:t>(</a:t>
            </a:r>
            <a:r>
              <a:rPr sz="1000" i="1" spc="20" dirty="0">
                <a:latin typeface="Arial"/>
                <a:cs typeface="Arial"/>
              </a:rPr>
              <a:t>t</a:t>
            </a:r>
            <a:r>
              <a:rPr sz="1000" spc="20" dirty="0">
                <a:latin typeface="Arial"/>
                <a:cs typeface="Arial"/>
              </a:rPr>
              <a:t>)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75" dirty="0">
                <a:latin typeface="Arial"/>
                <a:cs typeface="Arial"/>
              </a:rPr>
              <a:t> </a:t>
            </a:r>
            <a:r>
              <a:rPr sz="1000" i="1" dirty="0">
                <a:latin typeface="Hack"/>
                <a:cs typeface="Hack"/>
              </a:rPr>
              <a:t>−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50" baseline="-11904" dirty="0">
                <a:latin typeface="Arial"/>
                <a:cs typeface="Arial"/>
              </a:rPr>
              <a:t>0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b</a:t>
            </a:r>
            <a:r>
              <a:rPr sz="1050" spc="-15" baseline="-11904" dirty="0">
                <a:latin typeface="Arial"/>
                <a:cs typeface="Arial"/>
              </a:rPr>
              <a:t>0</a:t>
            </a:r>
            <a:r>
              <a:rPr sz="1000" i="1" spc="-10" dirty="0">
                <a:latin typeface="Arial"/>
                <a:cs typeface="Arial"/>
              </a:rPr>
              <a:t>u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5" name="object 85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16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Observable</a:t>
            </a:r>
            <a:r>
              <a:rPr spc="-10" dirty="0"/>
              <a:t> </a:t>
            </a:r>
            <a:r>
              <a:rPr spc="-50" dirty="0"/>
              <a:t>canonical</a:t>
            </a:r>
            <a:r>
              <a:rPr spc="-10" dirty="0"/>
              <a:t> </a:t>
            </a:r>
            <a:r>
              <a:rPr spc="-20" dirty="0"/>
              <a:t>form</a:t>
            </a:r>
          </a:p>
        </p:txBody>
      </p:sp>
      <p:sp>
        <p:nvSpPr>
          <p:cNvPr id="41" name="object 4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17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0F575F31-671D-F4DB-287C-C2EB0F5CE8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57150" y="704058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/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kumimoji="0" lang="ar-AE" sz="10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kumimoji="0" lang="ar-AE" sz="10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kumimoji="0" lang="ar-AE" sz="10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⇒</m:t>
                            </m:r>
                          </m:e>
                          <m:e>
                            <m:acc>
                              <m:accPr>
                                <m:chr m:val="̇"/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acc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𝑜</m:t>
                                    </m:r>
                                  </m:sub>
                                </m:sSub>
                              </m:lim>
                            </m:limLow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𝑜</m:t>
                                    </m:r>
                                  </m:sub>
                                </m:sSub>
                              </m:lim>
                            </m:limLow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𝑜</m:t>
                                    </m:r>
                                  </m:sub>
                                </m:sSub>
                              </m:lim>
                            </m:limLow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this is called the </a:t>
                </a:r>
                <a:r>
                  <a:rPr kumimoji="0" lang="en-US" sz="1000" b="0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observable canonical form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realization of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</m:oMath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0F575F31-671D-F4DB-287C-C2EB0F5CE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150" y="704058"/>
                <a:ext cx="4645395" cy="255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General</a:t>
            </a:r>
            <a:r>
              <a:rPr spc="35" dirty="0"/>
              <a:t> </a:t>
            </a:r>
            <a:r>
              <a:rPr spc="-25" dirty="0"/>
              <a:t>ocf</a:t>
            </a:r>
          </a:p>
        </p:txBody>
      </p:sp>
      <p:sp>
        <p:nvSpPr>
          <p:cNvPr id="59" name="object 5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18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42685056-F636-4B05-A093-B8791B2A39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892175"/>
                <a:ext cx="4645395" cy="137512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900" b="0" i="0">
                    <a:solidFill>
                      <a:schemeClr val="tx1"/>
                    </a:solidFill>
                    <a:latin typeface="Courier New"/>
                    <a:ea typeface="+mn-ea"/>
                    <a:cs typeface="Courier New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latin typeface="+mn-lt"/>
                  </a:rPr>
                  <a:t>general case for: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ar-AE" dirty="0"/>
              </a:p>
              <a:p>
                <a:r>
                  <a:rPr lang="en-US" i="1" dirty="0">
                    <a:latin typeface="+mn-lt"/>
                  </a:rPr>
                  <a:t>observable canonical form: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 = 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i="1" dirty="0"/>
              </a:p>
            </p:txBody>
          </p:sp>
        </mc:Choice>
        <mc:Fallback xmlns="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42685056-F636-4B05-A093-B8791B2A3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892175"/>
                <a:ext cx="4645395" cy="1375120"/>
              </a:xfrm>
              <a:prstGeom prst="rect">
                <a:avLst/>
              </a:prstGeom>
              <a:blipFill>
                <a:blip r:embed="rId3"/>
                <a:stretch>
                  <a:fillRect l="-1635" t="-2752"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7"/>
            <a:ext cx="10375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ocf</a:t>
            </a:r>
            <a:r>
              <a:rPr spc="10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spc="-20" dirty="0"/>
              <a:t>Python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594617"/>
            <a:ext cx="4331335" cy="1195705"/>
            <a:chOff x="138544" y="594617"/>
            <a:chExt cx="4331335" cy="1195705"/>
          </a:xfrm>
        </p:grpSpPr>
        <p:sp>
          <p:nvSpPr>
            <p:cNvPr id="4" name="object 4"/>
            <p:cNvSpPr/>
            <p:nvPr/>
          </p:nvSpPr>
          <p:spPr>
            <a:xfrm>
              <a:off x="138544" y="594617"/>
              <a:ext cx="4331335" cy="1195705"/>
            </a:xfrm>
            <a:custGeom>
              <a:avLst/>
              <a:gdLst/>
              <a:ahLst/>
              <a:cxnLst/>
              <a:rect l="l" t="t" r="r" b="b"/>
              <a:pathLst>
                <a:path w="4331335" h="1195705">
                  <a:moveTo>
                    <a:pt x="4299331" y="0"/>
                  </a:moveTo>
                  <a:lnTo>
                    <a:pt x="31635" y="0"/>
                  </a:lnTo>
                  <a:lnTo>
                    <a:pt x="19320" y="2485"/>
                  </a:lnTo>
                  <a:lnTo>
                    <a:pt x="9264" y="9263"/>
                  </a:lnTo>
                  <a:lnTo>
                    <a:pt x="2485" y="19314"/>
                  </a:lnTo>
                  <a:lnTo>
                    <a:pt x="0" y="31623"/>
                  </a:lnTo>
                  <a:lnTo>
                    <a:pt x="0" y="1164043"/>
                  </a:lnTo>
                  <a:lnTo>
                    <a:pt x="2485" y="1176359"/>
                  </a:lnTo>
                  <a:lnTo>
                    <a:pt x="9264" y="1186414"/>
                  </a:lnTo>
                  <a:lnTo>
                    <a:pt x="19320" y="1193193"/>
                  </a:lnTo>
                  <a:lnTo>
                    <a:pt x="31635" y="1195679"/>
                  </a:lnTo>
                  <a:lnTo>
                    <a:pt x="4299331" y="1195679"/>
                  </a:lnTo>
                  <a:lnTo>
                    <a:pt x="4311646" y="1193193"/>
                  </a:lnTo>
                  <a:lnTo>
                    <a:pt x="4321702" y="1186414"/>
                  </a:lnTo>
                  <a:lnTo>
                    <a:pt x="4328481" y="1176359"/>
                  </a:lnTo>
                  <a:lnTo>
                    <a:pt x="4330966" y="1164043"/>
                  </a:lnTo>
                  <a:lnTo>
                    <a:pt x="4330966" y="31623"/>
                  </a:lnTo>
                  <a:lnTo>
                    <a:pt x="4328481" y="19314"/>
                  </a:lnTo>
                  <a:lnTo>
                    <a:pt x="4321702" y="9263"/>
                  </a:lnTo>
                  <a:lnTo>
                    <a:pt x="4311646" y="2485"/>
                  </a:lnTo>
                  <a:lnTo>
                    <a:pt x="42993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600941"/>
              <a:ext cx="4318635" cy="1183640"/>
            </a:xfrm>
            <a:custGeom>
              <a:avLst/>
              <a:gdLst/>
              <a:ahLst/>
              <a:cxnLst/>
              <a:rect l="l" t="t" r="r" b="b"/>
              <a:pathLst>
                <a:path w="4318635" h="1183639">
                  <a:moveTo>
                    <a:pt x="4286681" y="0"/>
                  </a:moveTo>
                  <a:lnTo>
                    <a:pt x="31635" y="0"/>
                  </a:lnTo>
                  <a:lnTo>
                    <a:pt x="19320" y="2485"/>
                  </a:lnTo>
                  <a:lnTo>
                    <a:pt x="9264" y="9263"/>
                  </a:lnTo>
                  <a:lnTo>
                    <a:pt x="2485" y="19314"/>
                  </a:lnTo>
                  <a:lnTo>
                    <a:pt x="0" y="31622"/>
                  </a:lnTo>
                  <a:lnTo>
                    <a:pt x="0" y="1151394"/>
                  </a:lnTo>
                  <a:lnTo>
                    <a:pt x="2485" y="1163710"/>
                  </a:lnTo>
                  <a:lnTo>
                    <a:pt x="9264" y="1173765"/>
                  </a:lnTo>
                  <a:lnTo>
                    <a:pt x="19320" y="1180544"/>
                  </a:lnTo>
                  <a:lnTo>
                    <a:pt x="31635" y="1183030"/>
                  </a:lnTo>
                  <a:lnTo>
                    <a:pt x="4286681" y="1183030"/>
                  </a:lnTo>
                  <a:lnTo>
                    <a:pt x="4298997" y="1180544"/>
                  </a:lnTo>
                  <a:lnTo>
                    <a:pt x="4309052" y="1173765"/>
                  </a:lnTo>
                  <a:lnTo>
                    <a:pt x="4315831" y="1163710"/>
                  </a:lnTo>
                  <a:lnTo>
                    <a:pt x="4318317" y="1151394"/>
                  </a:lnTo>
                  <a:lnTo>
                    <a:pt x="4318317" y="31622"/>
                  </a:lnTo>
                  <a:lnTo>
                    <a:pt x="4315831" y="19314"/>
                  </a:lnTo>
                  <a:lnTo>
                    <a:pt x="4309052" y="9263"/>
                  </a:lnTo>
                  <a:lnTo>
                    <a:pt x="4298997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95"/>
              </a:spcBef>
            </a:pPr>
            <a:r>
              <a:rPr spc="-75" dirty="0">
                <a:solidFill>
                  <a:srgbClr val="926FDB"/>
                </a:solidFill>
              </a:rPr>
              <a:t>import</a:t>
            </a:r>
            <a:r>
              <a:rPr spc="-60" dirty="0">
                <a:solidFill>
                  <a:srgbClr val="926FDB"/>
                </a:solidFill>
              </a:rPr>
              <a:t> </a:t>
            </a:r>
            <a:r>
              <a:rPr spc="-70" dirty="0"/>
              <a:t>control</a:t>
            </a:r>
            <a:r>
              <a:rPr spc="-55" dirty="0"/>
              <a:t> </a:t>
            </a:r>
            <a:r>
              <a:rPr spc="-75" dirty="0">
                <a:solidFill>
                  <a:srgbClr val="926FDB"/>
                </a:solidFill>
              </a:rPr>
              <a:t>as</a:t>
            </a:r>
            <a:r>
              <a:rPr spc="-55" dirty="0">
                <a:solidFill>
                  <a:srgbClr val="926FDB"/>
                </a:solidFill>
              </a:rPr>
              <a:t> </a:t>
            </a:r>
            <a:r>
              <a:rPr spc="-25" dirty="0"/>
              <a:t>ct</a:t>
            </a:r>
          </a:p>
          <a:p>
            <a:pPr marL="69215">
              <a:lnSpc>
                <a:spcPct val="100000"/>
              </a:lnSpc>
              <a:spcBef>
                <a:spcPts val="15"/>
              </a:spcBef>
            </a:pPr>
            <a:r>
              <a:rPr dirty="0">
                <a:solidFill>
                  <a:srgbClr val="9F522C"/>
                </a:solidFill>
              </a:rPr>
              <a:t>Gs</a:t>
            </a:r>
            <a:r>
              <a:rPr spc="254" dirty="0">
                <a:solidFill>
                  <a:srgbClr val="9F522C"/>
                </a:solidFill>
              </a:rPr>
              <a:t> </a:t>
            </a:r>
            <a:r>
              <a:rPr spc="-70" dirty="0"/>
              <a:t>= </a:t>
            </a:r>
            <a:r>
              <a:rPr spc="-35" dirty="0"/>
              <a:t>ct.tf2ss([</a:t>
            </a:r>
            <a:r>
              <a:rPr spc="-35" dirty="0">
                <a:solidFill>
                  <a:srgbClr val="008A8A"/>
                </a:solidFill>
              </a:rPr>
              <a:t>1</a:t>
            </a:r>
            <a:r>
              <a:rPr spc="-35" dirty="0"/>
              <a:t>,</a:t>
            </a:r>
            <a:r>
              <a:rPr spc="-35" dirty="0">
                <a:solidFill>
                  <a:srgbClr val="008A8A"/>
                </a:solidFill>
              </a:rPr>
              <a:t>0</a:t>
            </a:r>
            <a:r>
              <a:rPr spc="-35" dirty="0"/>
              <a:t>,</a:t>
            </a:r>
            <a:r>
              <a:rPr spc="-35" dirty="0">
                <a:solidFill>
                  <a:srgbClr val="008A8A"/>
                </a:solidFill>
              </a:rPr>
              <a:t>1</a:t>
            </a:r>
            <a:r>
              <a:rPr spc="-35" dirty="0"/>
              <a:t>],[</a:t>
            </a:r>
            <a:r>
              <a:rPr spc="-35" dirty="0">
                <a:solidFill>
                  <a:srgbClr val="008A8A"/>
                </a:solidFill>
              </a:rPr>
              <a:t>1</a:t>
            </a:r>
            <a:r>
              <a:rPr spc="-35" dirty="0"/>
              <a:t>,</a:t>
            </a:r>
            <a:r>
              <a:rPr spc="-35" dirty="0">
                <a:solidFill>
                  <a:srgbClr val="008A8A"/>
                </a:solidFill>
              </a:rPr>
              <a:t>2</a:t>
            </a:r>
            <a:r>
              <a:rPr spc="-35" dirty="0"/>
              <a:t>,</a:t>
            </a:r>
            <a:r>
              <a:rPr spc="-35" dirty="0">
                <a:solidFill>
                  <a:srgbClr val="008A8A"/>
                </a:solidFill>
              </a:rPr>
              <a:t>10</a:t>
            </a:r>
            <a:r>
              <a:rPr spc="-35" dirty="0"/>
              <a:t>])</a:t>
            </a:r>
          </a:p>
          <a:p>
            <a:pPr marL="69215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Gc</a:t>
            </a:r>
            <a:r>
              <a:rPr spc="-70" dirty="0"/>
              <a:t>, </a:t>
            </a:r>
            <a:r>
              <a:rPr spc="-70" dirty="0">
                <a:solidFill>
                  <a:srgbClr val="9F522C"/>
                </a:solidFill>
              </a:rPr>
              <a:t>T </a:t>
            </a:r>
            <a:r>
              <a:rPr spc="-70" dirty="0"/>
              <a:t>= ct.canonical_form(Gs,</a:t>
            </a:r>
            <a:r>
              <a:rPr spc="-70" dirty="0">
                <a:solidFill>
                  <a:srgbClr val="8A2152"/>
                </a:solidFill>
              </a:rPr>
              <a:t>'observable'</a:t>
            </a:r>
            <a:r>
              <a:rPr spc="-70" dirty="0"/>
              <a:t>)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pc="-70" dirty="0"/>
          </a:p>
          <a:p>
            <a:pPr marL="69215" marR="2276475" algn="just">
              <a:lnSpc>
                <a:spcPct val="101499"/>
              </a:lnSpc>
              <a:spcBef>
                <a:spcPts val="5"/>
              </a:spcBef>
            </a:pPr>
            <a:r>
              <a:rPr spc="-85" dirty="0"/>
              <a:t>Gc.A Gc.B Gc.C Gc.D</a:t>
            </a: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100" dirty="0">
                <a:latin typeface="Arial"/>
                <a:cs typeface="Arial"/>
              </a:rPr>
              <a:t>ccf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ocf: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direct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Matlab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commands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19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Diagonal </a:t>
            </a:r>
            <a:r>
              <a:rPr spc="-20" dirty="0"/>
              <a:t>form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1347654" y="1736516"/>
            <a:ext cx="1200785" cy="1493520"/>
            <a:chOff x="1347654" y="1736516"/>
            <a:chExt cx="1200785" cy="1493520"/>
          </a:xfrm>
        </p:grpSpPr>
        <p:sp>
          <p:nvSpPr>
            <p:cNvPr id="12" name="object 12"/>
            <p:cNvSpPr/>
            <p:nvPr/>
          </p:nvSpPr>
          <p:spPr>
            <a:xfrm>
              <a:off x="1349559" y="1872592"/>
              <a:ext cx="268605" cy="537210"/>
            </a:xfrm>
            <a:custGeom>
              <a:avLst/>
              <a:gdLst/>
              <a:ahLst/>
              <a:cxnLst/>
              <a:rect l="l" t="t" r="r" b="b"/>
              <a:pathLst>
                <a:path w="268605" h="537210">
                  <a:moveTo>
                    <a:pt x="0" y="536698"/>
                  </a:moveTo>
                  <a:lnTo>
                    <a:pt x="268349" y="536698"/>
                  </a:lnTo>
                  <a:lnTo>
                    <a:pt x="268349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17906" y="2409291"/>
              <a:ext cx="0" cy="537210"/>
            </a:xfrm>
            <a:custGeom>
              <a:avLst/>
              <a:gdLst/>
              <a:ahLst/>
              <a:cxnLst/>
              <a:rect l="l" t="t" r="r" b="b"/>
              <a:pathLst>
                <a:path h="537210">
                  <a:moveTo>
                    <a:pt x="0" y="0"/>
                  </a:moveTo>
                  <a:lnTo>
                    <a:pt x="0" y="536698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24204" y="2409291"/>
              <a:ext cx="166370" cy="0"/>
            </a:xfrm>
            <a:custGeom>
              <a:avLst/>
              <a:gdLst/>
              <a:ahLst/>
              <a:cxnLst/>
              <a:rect l="l" t="t" r="r" b="b"/>
              <a:pathLst>
                <a:path w="166369">
                  <a:moveTo>
                    <a:pt x="0" y="0"/>
                  </a:moveTo>
                  <a:lnTo>
                    <a:pt x="165826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24204" y="1872596"/>
              <a:ext cx="166370" cy="0"/>
            </a:xfrm>
            <a:custGeom>
              <a:avLst/>
              <a:gdLst/>
              <a:ahLst/>
              <a:cxnLst/>
              <a:rect l="l" t="t" r="r" b="b"/>
              <a:pathLst>
                <a:path w="166369">
                  <a:moveTo>
                    <a:pt x="0" y="0"/>
                  </a:moveTo>
                  <a:lnTo>
                    <a:pt x="165826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24204" y="2945985"/>
              <a:ext cx="166370" cy="0"/>
            </a:xfrm>
            <a:custGeom>
              <a:avLst/>
              <a:gdLst/>
              <a:ahLst/>
              <a:cxnLst/>
              <a:rect l="l" t="t" r="r" b="b"/>
              <a:pathLst>
                <a:path w="166369">
                  <a:moveTo>
                    <a:pt x="0" y="0"/>
                  </a:moveTo>
                  <a:lnTo>
                    <a:pt x="165826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86254" y="2677638"/>
              <a:ext cx="192405" cy="0"/>
            </a:xfrm>
            <a:custGeom>
              <a:avLst/>
              <a:gdLst/>
              <a:ahLst/>
              <a:cxnLst/>
              <a:rect l="l" t="t" r="r" b="b"/>
              <a:pathLst>
                <a:path w="192405">
                  <a:moveTo>
                    <a:pt x="192076" y="0"/>
                  </a:moveTo>
                  <a:lnTo>
                    <a:pt x="0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86254" y="3214332"/>
              <a:ext cx="192405" cy="0"/>
            </a:xfrm>
            <a:custGeom>
              <a:avLst/>
              <a:gdLst/>
              <a:ahLst/>
              <a:cxnLst/>
              <a:rect l="l" t="t" r="r" b="b"/>
              <a:pathLst>
                <a:path w="192405">
                  <a:moveTo>
                    <a:pt x="192076" y="0"/>
                  </a:moveTo>
                  <a:lnTo>
                    <a:pt x="0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86254" y="2140943"/>
              <a:ext cx="192405" cy="0"/>
            </a:xfrm>
            <a:custGeom>
              <a:avLst/>
              <a:gdLst/>
              <a:ahLst/>
              <a:cxnLst/>
              <a:rect l="l" t="t" r="r" b="b"/>
              <a:pathLst>
                <a:path w="192405">
                  <a:moveTo>
                    <a:pt x="192076" y="0"/>
                  </a:moveTo>
                  <a:lnTo>
                    <a:pt x="0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17906" y="1872596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203143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09729" y="185750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2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17906" y="2409291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203143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09729" y="239420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2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17906" y="2945985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203143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09729" y="293089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2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86253" y="3011189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h="203200">
                  <a:moveTo>
                    <a:pt x="0" y="203143"/>
                  </a:moveTo>
                  <a:lnTo>
                    <a:pt x="0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71163" y="299233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30179"/>
                  </a:moveTo>
                  <a:lnTo>
                    <a:pt x="15089" y="18866"/>
                  </a:lnTo>
                  <a:lnTo>
                    <a:pt x="30179" y="30179"/>
                  </a:lnTo>
                  <a:lnTo>
                    <a:pt x="15089" y="0"/>
                  </a:lnTo>
                  <a:lnTo>
                    <a:pt x="0" y="301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86253" y="2474495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h="203200">
                  <a:moveTo>
                    <a:pt x="0" y="203143"/>
                  </a:moveTo>
                  <a:lnTo>
                    <a:pt x="0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71163" y="245563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30179"/>
                  </a:moveTo>
                  <a:lnTo>
                    <a:pt x="15089" y="18866"/>
                  </a:lnTo>
                  <a:lnTo>
                    <a:pt x="30179" y="30179"/>
                  </a:lnTo>
                  <a:lnTo>
                    <a:pt x="15089" y="0"/>
                  </a:lnTo>
                  <a:lnTo>
                    <a:pt x="0" y="301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86253" y="1937800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h="203200">
                  <a:moveTo>
                    <a:pt x="0" y="203143"/>
                  </a:moveTo>
                  <a:lnTo>
                    <a:pt x="0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71163" y="191894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30179"/>
                  </a:moveTo>
                  <a:lnTo>
                    <a:pt x="15089" y="18866"/>
                  </a:lnTo>
                  <a:lnTo>
                    <a:pt x="30179" y="30179"/>
                  </a:lnTo>
                  <a:lnTo>
                    <a:pt x="15089" y="0"/>
                  </a:lnTo>
                  <a:lnTo>
                    <a:pt x="0" y="301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83905" y="2140943"/>
              <a:ext cx="106680" cy="0"/>
            </a:xfrm>
            <a:custGeom>
              <a:avLst/>
              <a:gdLst/>
              <a:ahLst/>
              <a:cxnLst/>
              <a:rect l="l" t="t" r="r" b="b"/>
              <a:pathLst>
                <a:path w="106680">
                  <a:moveTo>
                    <a:pt x="106129" y="0"/>
                  </a:moveTo>
                  <a:lnTo>
                    <a:pt x="0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65044" y="212585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179" y="30179"/>
                  </a:moveTo>
                  <a:lnTo>
                    <a:pt x="18866" y="15089"/>
                  </a:lnTo>
                  <a:lnTo>
                    <a:pt x="30179" y="0"/>
                  </a:lnTo>
                  <a:lnTo>
                    <a:pt x="0" y="15089"/>
                  </a:lnTo>
                  <a:lnTo>
                    <a:pt x="30179" y="301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83905" y="2677638"/>
              <a:ext cx="106680" cy="0"/>
            </a:xfrm>
            <a:custGeom>
              <a:avLst/>
              <a:gdLst/>
              <a:ahLst/>
              <a:cxnLst/>
              <a:rect l="l" t="t" r="r" b="b"/>
              <a:pathLst>
                <a:path w="106680">
                  <a:moveTo>
                    <a:pt x="106129" y="0"/>
                  </a:moveTo>
                  <a:lnTo>
                    <a:pt x="0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65044" y="2662548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179" y="30179"/>
                  </a:moveTo>
                  <a:lnTo>
                    <a:pt x="18866" y="15089"/>
                  </a:lnTo>
                  <a:lnTo>
                    <a:pt x="30179" y="0"/>
                  </a:lnTo>
                  <a:lnTo>
                    <a:pt x="0" y="15089"/>
                  </a:lnTo>
                  <a:lnTo>
                    <a:pt x="30179" y="301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83905" y="3214332"/>
              <a:ext cx="106680" cy="0"/>
            </a:xfrm>
            <a:custGeom>
              <a:avLst/>
              <a:gdLst/>
              <a:ahLst/>
              <a:cxnLst/>
              <a:rect l="l" t="t" r="r" b="b"/>
              <a:pathLst>
                <a:path w="106680">
                  <a:moveTo>
                    <a:pt x="106129" y="0"/>
                  </a:moveTo>
                  <a:lnTo>
                    <a:pt x="0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65044" y="319924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179" y="30179"/>
                  </a:moveTo>
                  <a:lnTo>
                    <a:pt x="18866" y="15089"/>
                  </a:lnTo>
                  <a:lnTo>
                    <a:pt x="30179" y="0"/>
                  </a:lnTo>
                  <a:lnTo>
                    <a:pt x="0" y="15089"/>
                  </a:lnTo>
                  <a:lnTo>
                    <a:pt x="30179" y="301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90034" y="1872596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69">
                  <a:moveTo>
                    <a:pt x="0" y="0"/>
                  </a:moveTo>
                  <a:lnTo>
                    <a:pt x="39040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17759" y="185750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2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90034" y="2409291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69">
                  <a:moveTo>
                    <a:pt x="0" y="0"/>
                  </a:moveTo>
                  <a:lnTo>
                    <a:pt x="39040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17759" y="239420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2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90034" y="2945985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69">
                  <a:moveTo>
                    <a:pt x="0" y="0"/>
                  </a:moveTo>
                  <a:lnTo>
                    <a:pt x="39040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17759" y="293089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2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490034" y="1872596"/>
              <a:ext cx="0" cy="268605"/>
            </a:xfrm>
            <a:custGeom>
              <a:avLst/>
              <a:gdLst/>
              <a:ahLst/>
              <a:cxnLst/>
              <a:rect l="l" t="t" r="r" b="b"/>
              <a:pathLst>
                <a:path h="268605">
                  <a:moveTo>
                    <a:pt x="0" y="0"/>
                  </a:moveTo>
                  <a:lnTo>
                    <a:pt x="0" y="268349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490034" y="2409291"/>
              <a:ext cx="0" cy="268605"/>
            </a:xfrm>
            <a:custGeom>
              <a:avLst/>
              <a:gdLst/>
              <a:ahLst/>
              <a:cxnLst/>
              <a:rect l="l" t="t" r="r" b="b"/>
              <a:pathLst>
                <a:path h="268605">
                  <a:moveTo>
                    <a:pt x="0" y="0"/>
                  </a:moveTo>
                  <a:lnTo>
                    <a:pt x="0" y="268349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490034" y="2945985"/>
              <a:ext cx="0" cy="268605"/>
            </a:xfrm>
            <a:custGeom>
              <a:avLst/>
              <a:gdLst/>
              <a:ahLst/>
              <a:cxnLst/>
              <a:rect l="l" t="t" r="r" b="b"/>
              <a:pathLst>
                <a:path h="268605">
                  <a:moveTo>
                    <a:pt x="0" y="0"/>
                  </a:moveTo>
                  <a:lnTo>
                    <a:pt x="0" y="268349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932598" y="1872596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7709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088991" y="185750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2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32598" y="2409291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7709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088991" y="239420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2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932598" y="2945985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7709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088991" y="293089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2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841791" y="2364836"/>
              <a:ext cx="89535" cy="89535"/>
            </a:xfrm>
            <a:custGeom>
              <a:avLst/>
              <a:gdLst/>
              <a:ahLst/>
              <a:cxnLst/>
              <a:rect l="l" t="t" r="r" b="b"/>
              <a:pathLst>
                <a:path w="89535" h="89535">
                  <a:moveTo>
                    <a:pt x="88919" y="44455"/>
                  </a:moveTo>
                  <a:lnTo>
                    <a:pt x="85425" y="27149"/>
                  </a:lnTo>
                  <a:lnTo>
                    <a:pt x="75897" y="13018"/>
                  </a:lnTo>
                  <a:lnTo>
                    <a:pt x="61766" y="3492"/>
                  </a:lnTo>
                  <a:lnTo>
                    <a:pt x="44464" y="0"/>
                  </a:lnTo>
                  <a:lnTo>
                    <a:pt x="27157" y="3492"/>
                  </a:lnTo>
                  <a:lnTo>
                    <a:pt x="13023" y="13018"/>
                  </a:lnTo>
                  <a:lnTo>
                    <a:pt x="3494" y="27149"/>
                  </a:lnTo>
                  <a:lnTo>
                    <a:pt x="0" y="44455"/>
                  </a:lnTo>
                  <a:lnTo>
                    <a:pt x="3494" y="61760"/>
                  </a:lnTo>
                  <a:lnTo>
                    <a:pt x="13023" y="75891"/>
                  </a:lnTo>
                  <a:lnTo>
                    <a:pt x="27157" y="85417"/>
                  </a:lnTo>
                  <a:lnTo>
                    <a:pt x="44464" y="88910"/>
                  </a:lnTo>
                  <a:lnTo>
                    <a:pt x="61766" y="85417"/>
                  </a:lnTo>
                  <a:lnTo>
                    <a:pt x="75897" y="75891"/>
                  </a:lnTo>
                  <a:lnTo>
                    <a:pt x="85425" y="61760"/>
                  </a:lnTo>
                  <a:lnTo>
                    <a:pt x="88919" y="44455"/>
                  </a:lnTo>
                  <a:close/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841791" y="1828141"/>
              <a:ext cx="89535" cy="89535"/>
            </a:xfrm>
            <a:custGeom>
              <a:avLst/>
              <a:gdLst/>
              <a:ahLst/>
              <a:cxnLst/>
              <a:rect l="l" t="t" r="r" b="b"/>
              <a:pathLst>
                <a:path w="89535" h="89535">
                  <a:moveTo>
                    <a:pt x="88919" y="44455"/>
                  </a:moveTo>
                  <a:lnTo>
                    <a:pt x="85425" y="27149"/>
                  </a:lnTo>
                  <a:lnTo>
                    <a:pt x="75897" y="13018"/>
                  </a:lnTo>
                  <a:lnTo>
                    <a:pt x="61766" y="3492"/>
                  </a:lnTo>
                  <a:lnTo>
                    <a:pt x="44464" y="0"/>
                  </a:lnTo>
                  <a:lnTo>
                    <a:pt x="27157" y="3492"/>
                  </a:lnTo>
                  <a:lnTo>
                    <a:pt x="13023" y="13018"/>
                  </a:lnTo>
                  <a:lnTo>
                    <a:pt x="3494" y="27149"/>
                  </a:lnTo>
                  <a:lnTo>
                    <a:pt x="0" y="44455"/>
                  </a:lnTo>
                  <a:lnTo>
                    <a:pt x="3494" y="61760"/>
                  </a:lnTo>
                  <a:lnTo>
                    <a:pt x="13023" y="75891"/>
                  </a:lnTo>
                  <a:lnTo>
                    <a:pt x="27157" y="85417"/>
                  </a:lnTo>
                  <a:lnTo>
                    <a:pt x="44464" y="88910"/>
                  </a:lnTo>
                  <a:lnTo>
                    <a:pt x="61766" y="85417"/>
                  </a:lnTo>
                  <a:lnTo>
                    <a:pt x="75897" y="75891"/>
                  </a:lnTo>
                  <a:lnTo>
                    <a:pt x="85425" y="61760"/>
                  </a:lnTo>
                  <a:lnTo>
                    <a:pt x="88919" y="44455"/>
                  </a:lnTo>
                  <a:close/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841791" y="2901530"/>
              <a:ext cx="89535" cy="89535"/>
            </a:xfrm>
            <a:custGeom>
              <a:avLst/>
              <a:gdLst/>
              <a:ahLst/>
              <a:cxnLst/>
              <a:rect l="l" t="t" r="r" b="b"/>
              <a:pathLst>
                <a:path w="89535" h="89535">
                  <a:moveTo>
                    <a:pt x="88919" y="44455"/>
                  </a:moveTo>
                  <a:lnTo>
                    <a:pt x="85425" y="27149"/>
                  </a:lnTo>
                  <a:lnTo>
                    <a:pt x="75897" y="13018"/>
                  </a:lnTo>
                  <a:lnTo>
                    <a:pt x="61766" y="3492"/>
                  </a:lnTo>
                  <a:lnTo>
                    <a:pt x="44464" y="0"/>
                  </a:lnTo>
                  <a:lnTo>
                    <a:pt x="27157" y="3492"/>
                  </a:lnTo>
                  <a:lnTo>
                    <a:pt x="13023" y="13018"/>
                  </a:lnTo>
                  <a:lnTo>
                    <a:pt x="3494" y="27149"/>
                  </a:lnTo>
                  <a:lnTo>
                    <a:pt x="0" y="44455"/>
                  </a:lnTo>
                  <a:lnTo>
                    <a:pt x="3494" y="61760"/>
                  </a:lnTo>
                  <a:lnTo>
                    <a:pt x="13023" y="75891"/>
                  </a:lnTo>
                  <a:lnTo>
                    <a:pt x="27157" y="85417"/>
                  </a:lnTo>
                  <a:lnTo>
                    <a:pt x="44464" y="88910"/>
                  </a:lnTo>
                  <a:lnTo>
                    <a:pt x="61766" y="85417"/>
                  </a:lnTo>
                  <a:lnTo>
                    <a:pt x="75897" y="75891"/>
                  </a:lnTo>
                  <a:lnTo>
                    <a:pt x="85425" y="61760"/>
                  </a:lnTo>
                  <a:lnTo>
                    <a:pt x="88919" y="44455"/>
                  </a:lnTo>
                  <a:close/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121058" y="1738421"/>
              <a:ext cx="201295" cy="268605"/>
            </a:xfrm>
            <a:custGeom>
              <a:avLst/>
              <a:gdLst/>
              <a:ahLst/>
              <a:cxnLst/>
              <a:rect l="l" t="t" r="r" b="b"/>
              <a:pathLst>
                <a:path w="201294" h="268605">
                  <a:moveTo>
                    <a:pt x="0" y="268349"/>
                  </a:moveTo>
                  <a:lnTo>
                    <a:pt x="201259" y="268349"/>
                  </a:lnTo>
                  <a:lnTo>
                    <a:pt x="201259" y="0"/>
                  </a:lnTo>
                  <a:lnTo>
                    <a:pt x="0" y="0"/>
                  </a:lnTo>
                  <a:lnTo>
                    <a:pt x="0" y="268349"/>
                  </a:lnTo>
                  <a:close/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198116" y="1873424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153" y="0"/>
                  </a:lnTo>
                </a:path>
              </a:pathLst>
            </a:custGeom>
            <a:ln w="54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2832746" y="1870691"/>
            <a:ext cx="395605" cy="1077595"/>
            <a:chOff x="2832746" y="1870691"/>
            <a:chExt cx="395605" cy="1077595"/>
          </a:xfrm>
        </p:grpSpPr>
        <p:sp>
          <p:nvSpPr>
            <p:cNvPr id="59" name="object 59"/>
            <p:cNvSpPr/>
            <p:nvPr/>
          </p:nvSpPr>
          <p:spPr>
            <a:xfrm>
              <a:off x="2834651" y="1872596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4">
                  <a:moveTo>
                    <a:pt x="0" y="0"/>
                  </a:moveTo>
                  <a:lnTo>
                    <a:pt x="124987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834651" y="2945985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4">
                  <a:moveTo>
                    <a:pt x="0" y="0"/>
                  </a:moveTo>
                  <a:lnTo>
                    <a:pt x="124987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834651" y="2409291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0" y="0"/>
                  </a:moveTo>
                  <a:lnTo>
                    <a:pt x="59781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883118" y="239420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2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959642" y="1872596"/>
              <a:ext cx="0" cy="471805"/>
            </a:xfrm>
            <a:custGeom>
              <a:avLst/>
              <a:gdLst/>
              <a:ahLst/>
              <a:cxnLst/>
              <a:rect l="l" t="t" r="r" b="b"/>
              <a:pathLst>
                <a:path h="471805">
                  <a:moveTo>
                    <a:pt x="0" y="0"/>
                  </a:moveTo>
                  <a:lnTo>
                    <a:pt x="0" y="471492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944553" y="2332767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179" y="0"/>
                  </a:moveTo>
                  <a:lnTo>
                    <a:pt x="15089" y="11312"/>
                  </a:lnTo>
                  <a:lnTo>
                    <a:pt x="0" y="0"/>
                  </a:lnTo>
                  <a:lnTo>
                    <a:pt x="15089" y="30179"/>
                  </a:lnTo>
                  <a:lnTo>
                    <a:pt x="301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959642" y="2474493"/>
              <a:ext cx="0" cy="471805"/>
            </a:xfrm>
            <a:custGeom>
              <a:avLst/>
              <a:gdLst/>
              <a:ahLst/>
              <a:cxnLst/>
              <a:rect l="l" t="t" r="r" b="b"/>
              <a:pathLst>
                <a:path h="471805">
                  <a:moveTo>
                    <a:pt x="0" y="471492"/>
                  </a:moveTo>
                  <a:lnTo>
                    <a:pt x="0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944553" y="245563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30179"/>
                  </a:moveTo>
                  <a:lnTo>
                    <a:pt x="15089" y="18866"/>
                  </a:lnTo>
                  <a:lnTo>
                    <a:pt x="30179" y="30179"/>
                  </a:lnTo>
                  <a:lnTo>
                    <a:pt x="15089" y="0"/>
                  </a:lnTo>
                  <a:lnTo>
                    <a:pt x="0" y="301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005987" y="2409291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203143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197810" y="239420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2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2102523" y="1746888"/>
            <a:ext cx="238760" cy="239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844"/>
              </a:lnSpc>
              <a:spcBef>
                <a:spcPts val="90"/>
              </a:spcBef>
            </a:pPr>
            <a:r>
              <a:rPr sz="750" spc="-50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44"/>
              </a:lnSpc>
            </a:pPr>
            <a:r>
              <a:rPr sz="750" i="1" spc="-50" dirty="0"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549828" y="1758348"/>
            <a:ext cx="283210" cy="208915"/>
          </a:xfrm>
          <a:prstGeom prst="rect">
            <a:avLst/>
          </a:prstGeom>
          <a:ln w="3767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750" i="1" spc="-25" dirty="0">
                <a:latin typeface="Arial"/>
                <a:cs typeface="Arial"/>
              </a:rPr>
              <a:t>k</a:t>
            </a:r>
            <a:r>
              <a:rPr sz="750" spc="-37" baseline="-11111" dirty="0">
                <a:latin typeface="Arial"/>
                <a:cs typeface="Arial"/>
              </a:rPr>
              <a:t>1</a:t>
            </a:r>
            <a:endParaRPr sz="750" baseline="-11111">
              <a:latin typeface="Arial"/>
              <a:cs typeface="Arial"/>
            </a:endParaRPr>
          </a:p>
        </p:txBody>
      </p:sp>
      <p:pic>
        <p:nvPicPr>
          <p:cNvPr id="71" name="object 7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3297" y="2362952"/>
            <a:ext cx="92687" cy="92677"/>
          </a:xfrm>
          <a:prstGeom prst="rect">
            <a:avLst/>
          </a:prstGeom>
        </p:spPr>
      </p:pic>
      <p:grpSp>
        <p:nvGrpSpPr>
          <p:cNvPr id="72" name="object 72"/>
          <p:cNvGrpSpPr/>
          <p:nvPr/>
        </p:nvGrpSpPr>
        <p:grpSpPr>
          <a:xfrm>
            <a:off x="2119153" y="2809903"/>
            <a:ext cx="205104" cy="272415"/>
            <a:chOff x="2119153" y="2809903"/>
            <a:chExt cx="205104" cy="272415"/>
          </a:xfrm>
        </p:grpSpPr>
        <p:sp>
          <p:nvSpPr>
            <p:cNvPr id="73" name="object 73"/>
            <p:cNvSpPr/>
            <p:nvPr/>
          </p:nvSpPr>
          <p:spPr>
            <a:xfrm>
              <a:off x="2121058" y="2811808"/>
              <a:ext cx="201295" cy="268605"/>
            </a:xfrm>
            <a:custGeom>
              <a:avLst/>
              <a:gdLst/>
              <a:ahLst/>
              <a:cxnLst/>
              <a:rect l="l" t="t" r="r" b="b"/>
              <a:pathLst>
                <a:path w="201294" h="268605">
                  <a:moveTo>
                    <a:pt x="0" y="268349"/>
                  </a:moveTo>
                  <a:lnTo>
                    <a:pt x="201259" y="268349"/>
                  </a:lnTo>
                  <a:lnTo>
                    <a:pt x="201259" y="0"/>
                  </a:lnTo>
                  <a:lnTo>
                    <a:pt x="0" y="0"/>
                  </a:lnTo>
                  <a:lnTo>
                    <a:pt x="0" y="268349"/>
                  </a:lnTo>
                  <a:close/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198116" y="2946811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153" y="0"/>
                  </a:lnTo>
                </a:path>
              </a:pathLst>
            </a:custGeom>
            <a:ln w="54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2102523" y="2820276"/>
            <a:ext cx="238760" cy="239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844"/>
              </a:lnSpc>
              <a:spcBef>
                <a:spcPts val="90"/>
              </a:spcBef>
            </a:pPr>
            <a:r>
              <a:rPr sz="750" spc="-50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44"/>
              </a:lnSpc>
            </a:pPr>
            <a:r>
              <a:rPr sz="750" i="1" spc="-50" dirty="0"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549828" y="2831740"/>
            <a:ext cx="283210" cy="208915"/>
          </a:xfrm>
          <a:prstGeom prst="rect">
            <a:avLst/>
          </a:prstGeom>
          <a:ln w="3767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750" i="1" spc="-25" dirty="0">
                <a:latin typeface="Arial"/>
                <a:cs typeface="Arial"/>
              </a:rPr>
              <a:t>k</a:t>
            </a:r>
            <a:r>
              <a:rPr sz="750" spc="-37" baseline="-11111" dirty="0">
                <a:latin typeface="Arial"/>
                <a:cs typeface="Arial"/>
              </a:rPr>
              <a:t>3</a:t>
            </a:r>
            <a:endParaRPr sz="750" baseline="-11111">
              <a:latin typeface="Arial"/>
              <a:cs typeface="Aria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2119153" y="2273214"/>
            <a:ext cx="205104" cy="272415"/>
            <a:chOff x="2119153" y="2273214"/>
            <a:chExt cx="205104" cy="272415"/>
          </a:xfrm>
        </p:grpSpPr>
        <p:sp>
          <p:nvSpPr>
            <p:cNvPr id="78" name="object 78"/>
            <p:cNvSpPr/>
            <p:nvPr/>
          </p:nvSpPr>
          <p:spPr>
            <a:xfrm>
              <a:off x="2121058" y="2275119"/>
              <a:ext cx="201295" cy="268605"/>
            </a:xfrm>
            <a:custGeom>
              <a:avLst/>
              <a:gdLst/>
              <a:ahLst/>
              <a:cxnLst/>
              <a:rect l="l" t="t" r="r" b="b"/>
              <a:pathLst>
                <a:path w="201294" h="268605">
                  <a:moveTo>
                    <a:pt x="0" y="268349"/>
                  </a:moveTo>
                  <a:lnTo>
                    <a:pt x="201259" y="268349"/>
                  </a:lnTo>
                  <a:lnTo>
                    <a:pt x="201259" y="0"/>
                  </a:lnTo>
                  <a:lnTo>
                    <a:pt x="0" y="0"/>
                  </a:lnTo>
                  <a:lnTo>
                    <a:pt x="0" y="268349"/>
                  </a:lnTo>
                  <a:close/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198116" y="2410112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153" y="0"/>
                  </a:lnTo>
                </a:path>
              </a:pathLst>
            </a:custGeom>
            <a:ln w="54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2102523" y="2283576"/>
            <a:ext cx="238760" cy="239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844"/>
              </a:lnSpc>
              <a:spcBef>
                <a:spcPts val="90"/>
              </a:spcBef>
            </a:pPr>
            <a:r>
              <a:rPr sz="750" spc="-50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44"/>
              </a:lnSpc>
            </a:pPr>
            <a:r>
              <a:rPr sz="750" i="1" spc="-50" dirty="0"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549828" y="2295046"/>
            <a:ext cx="283210" cy="208915"/>
          </a:xfrm>
          <a:prstGeom prst="rect">
            <a:avLst/>
          </a:prstGeom>
          <a:ln w="3767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750" i="1" spc="-25" dirty="0">
                <a:latin typeface="Arial"/>
                <a:cs typeface="Arial"/>
              </a:rPr>
              <a:t>k</a:t>
            </a:r>
            <a:r>
              <a:rPr sz="750" spc="-37" baseline="-11111" dirty="0">
                <a:latin typeface="Arial"/>
                <a:cs typeface="Arial"/>
              </a:rPr>
              <a:t>2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080220" y="2583322"/>
            <a:ext cx="283210" cy="189230"/>
          </a:xfrm>
          <a:custGeom>
            <a:avLst/>
            <a:gdLst/>
            <a:ahLst/>
            <a:cxnLst/>
            <a:rect l="l" t="t" r="r" b="b"/>
            <a:pathLst>
              <a:path w="283210" h="189230">
                <a:moveTo>
                  <a:pt x="0" y="188631"/>
                </a:moveTo>
                <a:lnTo>
                  <a:pt x="282937" y="188631"/>
                </a:lnTo>
                <a:lnTo>
                  <a:pt x="282937" y="0"/>
                </a:lnTo>
                <a:lnTo>
                  <a:pt x="0" y="0"/>
                </a:lnTo>
                <a:lnTo>
                  <a:pt x="0" y="188631"/>
                </a:lnTo>
                <a:close/>
              </a:path>
            </a:pathLst>
          </a:custGeom>
          <a:ln w="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2077123" y="2582929"/>
            <a:ext cx="28956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750" i="1" spc="-25" dirty="0">
                <a:latin typeface="Arial"/>
                <a:cs typeface="Arial"/>
              </a:rPr>
              <a:t>p</a:t>
            </a:r>
            <a:r>
              <a:rPr sz="750" spc="-37" baseline="-11111" dirty="0">
                <a:latin typeface="Arial"/>
                <a:cs typeface="Arial"/>
              </a:rPr>
              <a:t>2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080220" y="3120011"/>
            <a:ext cx="283210" cy="189230"/>
          </a:xfrm>
          <a:custGeom>
            <a:avLst/>
            <a:gdLst/>
            <a:ahLst/>
            <a:cxnLst/>
            <a:rect l="l" t="t" r="r" b="b"/>
            <a:pathLst>
              <a:path w="283210" h="189229">
                <a:moveTo>
                  <a:pt x="0" y="188631"/>
                </a:moveTo>
                <a:lnTo>
                  <a:pt x="282937" y="188631"/>
                </a:lnTo>
                <a:lnTo>
                  <a:pt x="282937" y="0"/>
                </a:lnTo>
                <a:lnTo>
                  <a:pt x="0" y="0"/>
                </a:lnTo>
                <a:lnTo>
                  <a:pt x="0" y="188631"/>
                </a:lnTo>
                <a:close/>
              </a:path>
            </a:pathLst>
          </a:custGeom>
          <a:ln w="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2077123" y="3119627"/>
            <a:ext cx="28956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750" i="1" spc="-25" dirty="0">
                <a:latin typeface="Arial"/>
                <a:cs typeface="Arial"/>
              </a:rPr>
              <a:t>p</a:t>
            </a:r>
            <a:r>
              <a:rPr sz="750" spc="-37" baseline="-11111" dirty="0">
                <a:latin typeface="Arial"/>
                <a:cs typeface="Arial"/>
              </a:rPr>
              <a:t>3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2080220" y="2046624"/>
            <a:ext cx="283210" cy="189230"/>
          </a:xfrm>
          <a:custGeom>
            <a:avLst/>
            <a:gdLst/>
            <a:ahLst/>
            <a:cxnLst/>
            <a:rect l="l" t="t" r="r" b="b"/>
            <a:pathLst>
              <a:path w="283210" h="189230">
                <a:moveTo>
                  <a:pt x="0" y="188631"/>
                </a:moveTo>
                <a:lnTo>
                  <a:pt x="282937" y="188631"/>
                </a:lnTo>
                <a:lnTo>
                  <a:pt x="282937" y="0"/>
                </a:lnTo>
                <a:lnTo>
                  <a:pt x="0" y="0"/>
                </a:lnTo>
                <a:lnTo>
                  <a:pt x="0" y="188631"/>
                </a:lnTo>
                <a:close/>
              </a:path>
            </a:pathLst>
          </a:custGeom>
          <a:ln w="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2077123" y="2046240"/>
            <a:ext cx="28956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750" i="1" spc="-25" dirty="0">
                <a:latin typeface="Arial"/>
                <a:cs typeface="Arial"/>
              </a:rPr>
              <a:t>p</a:t>
            </a:r>
            <a:r>
              <a:rPr sz="750" spc="-37" baseline="-11111" dirty="0">
                <a:latin typeface="Arial"/>
                <a:cs typeface="Arial"/>
              </a:rPr>
              <a:t>1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769786" y="2460024"/>
            <a:ext cx="9906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85" dirty="0"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769786" y="2996722"/>
            <a:ext cx="9906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85" dirty="0"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843173" y="2460024"/>
            <a:ext cx="9906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85" dirty="0"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664606" y="1724149"/>
            <a:ext cx="484505" cy="3378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285750" algn="l"/>
              </a:tabLst>
            </a:pPr>
            <a:r>
              <a:rPr sz="750" spc="85" dirty="0">
                <a:latin typeface="Arial"/>
                <a:cs typeface="Arial"/>
              </a:rPr>
              <a:t>+</a:t>
            </a:r>
            <a:r>
              <a:rPr sz="750" dirty="0">
                <a:latin typeface="Arial"/>
                <a:cs typeface="Arial"/>
              </a:rPr>
              <a:t>	</a:t>
            </a:r>
            <a:r>
              <a:rPr sz="750" i="1" spc="-25" dirty="0">
                <a:latin typeface="Arial"/>
                <a:cs typeface="Arial"/>
              </a:rPr>
              <a:t>sX</a:t>
            </a:r>
            <a:r>
              <a:rPr sz="750" spc="-37" baseline="-11111" dirty="0">
                <a:latin typeface="Arial"/>
                <a:cs typeface="Arial"/>
              </a:rPr>
              <a:t>1</a:t>
            </a:r>
            <a:endParaRPr sz="750" baseline="-11111">
              <a:latin typeface="Arial"/>
              <a:cs typeface="Arial"/>
            </a:endParaRPr>
          </a:p>
          <a:p>
            <a:pPr marL="117475">
              <a:lnSpc>
                <a:spcPct val="100000"/>
              </a:lnSpc>
              <a:spcBef>
                <a:spcPts val="670"/>
              </a:spcBef>
            </a:pPr>
            <a:r>
              <a:rPr sz="750" spc="85" dirty="0"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333510" y="1724149"/>
            <a:ext cx="17462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750" i="1" spc="-25" dirty="0">
                <a:latin typeface="Arial"/>
                <a:cs typeface="Arial"/>
              </a:rPr>
              <a:t>X</a:t>
            </a:r>
            <a:r>
              <a:rPr sz="750" spc="-37" baseline="-11111" dirty="0">
                <a:latin typeface="Arial"/>
                <a:cs typeface="Arial"/>
              </a:rPr>
              <a:t>1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677306" y="2260838"/>
            <a:ext cx="45910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73050" algn="l"/>
              </a:tabLst>
            </a:pPr>
            <a:r>
              <a:rPr sz="750" spc="85" dirty="0">
                <a:latin typeface="Arial"/>
                <a:cs typeface="Arial"/>
              </a:rPr>
              <a:t>+</a:t>
            </a:r>
            <a:r>
              <a:rPr sz="750" dirty="0">
                <a:latin typeface="Arial"/>
                <a:cs typeface="Arial"/>
              </a:rPr>
              <a:t>	</a:t>
            </a:r>
            <a:r>
              <a:rPr sz="750" i="1" spc="-25" dirty="0">
                <a:latin typeface="Arial"/>
                <a:cs typeface="Arial"/>
              </a:rPr>
              <a:t>sX</a:t>
            </a:r>
            <a:r>
              <a:rPr sz="750" spc="-37" baseline="-11111" dirty="0">
                <a:latin typeface="Arial"/>
                <a:cs typeface="Arial"/>
              </a:rPr>
              <a:t>2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333510" y="2260838"/>
            <a:ext cx="17462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750" i="1" spc="-25" dirty="0">
                <a:latin typeface="Arial"/>
                <a:cs typeface="Arial"/>
              </a:rPr>
              <a:t>X</a:t>
            </a:r>
            <a:r>
              <a:rPr sz="750" spc="-37" baseline="-11111" dirty="0">
                <a:latin typeface="Arial"/>
                <a:cs typeface="Arial"/>
              </a:rPr>
              <a:t>2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677306" y="2796845"/>
            <a:ext cx="45910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73050" algn="l"/>
              </a:tabLst>
            </a:pPr>
            <a:r>
              <a:rPr sz="750" spc="85" dirty="0">
                <a:latin typeface="Arial"/>
                <a:cs typeface="Arial"/>
              </a:rPr>
              <a:t>+</a:t>
            </a:r>
            <a:r>
              <a:rPr sz="750" dirty="0">
                <a:latin typeface="Arial"/>
                <a:cs typeface="Arial"/>
              </a:rPr>
              <a:t>	</a:t>
            </a:r>
            <a:r>
              <a:rPr sz="750" i="1" spc="-25" dirty="0">
                <a:latin typeface="Arial"/>
                <a:cs typeface="Arial"/>
              </a:rPr>
              <a:t>sX</a:t>
            </a:r>
            <a:r>
              <a:rPr sz="750" spc="-37" baseline="-11111" dirty="0">
                <a:latin typeface="Arial"/>
                <a:cs typeface="Arial"/>
              </a:rPr>
              <a:t>3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333510" y="2796845"/>
            <a:ext cx="17462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750" i="1" spc="-25" dirty="0">
                <a:latin typeface="Arial"/>
                <a:cs typeface="Arial"/>
              </a:rPr>
              <a:t>X</a:t>
            </a:r>
            <a:r>
              <a:rPr sz="750" spc="-37" baseline="-11111" dirty="0">
                <a:latin typeface="Arial"/>
                <a:cs typeface="Arial"/>
              </a:rPr>
              <a:t>3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843173" y="2191675"/>
            <a:ext cx="416559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1140" algn="l"/>
              </a:tabLst>
            </a:pPr>
            <a:r>
              <a:rPr sz="750" spc="85" dirty="0">
                <a:latin typeface="Arial"/>
                <a:cs typeface="Arial"/>
              </a:rPr>
              <a:t>+</a:t>
            </a:r>
            <a:r>
              <a:rPr sz="750" dirty="0">
                <a:latin typeface="Arial"/>
                <a:cs typeface="Arial"/>
              </a:rPr>
              <a:t>	</a:t>
            </a:r>
            <a:r>
              <a:rPr sz="750" i="1" spc="-20" dirty="0">
                <a:latin typeface="Arial"/>
                <a:cs typeface="Arial"/>
              </a:rPr>
              <a:t>Y</a:t>
            </a:r>
            <a:r>
              <a:rPr sz="750" spc="-20" dirty="0">
                <a:latin typeface="Arial"/>
                <a:cs typeface="Arial"/>
              </a:rPr>
              <a:t>(</a:t>
            </a:r>
            <a:r>
              <a:rPr sz="750" i="1" spc="-20" dirty="0">
                <a:latin typeface="Arial"/>
                <a:cs typeface="Arial"/>
              </a:rPr>
              <a:t>s</a:t>
            </a:r>
            <a:r>
              <a:rPr sz="750" spc="-20" dirty="0">
                <a:latin typeface="Arial"/>
                <a:cs typeface="Arial"/>
              </a:rPr>
              <a:t>)</a:t>
            </a:r>
            <a:endParaRPr sz="75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316763" y="2191675"/>
            <a:ext cx="20002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i="1" spc="-20" dirty="0">
                <a:latin typeface="Arial"/>
                <a:cs typeface="Arial"/>
              </a:rPr>
              <a:t>U</a:t>
            </a:r>
            <a:r>
              <a:rPr sz="750" spc="-20" dirty="0">
                <a:latin typeface="Arial"/>
                <a:cs typeface="Arial"/>
              </a:rPr>
              <a:t>(</a:t>
            </a:r>
            <a:r>
              <a:rPr sz="750" i="1" spc="-20" dirty="0">
                <a:latin typeface="Arial"/>
                <a:cs typeface="Arial"/>
              </a:rPr>
              <a:t>s</a:t>
            </a:r>
            <a:r>
              <a:rPr sz="750" spc="-20" dirty="0">
                <a:latin typeface="Arial"/>
                <a:cs typeface="Arial"/>
              </a:rPr>
              <a:t>)</a:t>
            </a:r>
            <a:endParaRPr sz="75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1" name="object 101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300956" y="3322032"/>
            <a:ext cx="252729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21</a:t>
            </a:r>
            <a:r>
              <a:rPr sz="600" spc="-6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191919"/>
                </a:solidFill>
                <a:latin typeface="Arial"/>
                <a:cs typeface="Arial"/>
              </a:rPr>
              <a:t>40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88016705-456F-33B4-6233-255709950E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50" y="447409"/>
                <a:ext cx="4223086" cy="14395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ar-AE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𝐺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when the poles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  <m:sub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≠</m:t>
                    </m:r>
                    <m:sSub>
                      <m:sSub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  <m:sub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≠</m:t>
                    </m:r>
                    <m:sSub>
                      <m:sSub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  <m:sub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partial fractional expansion yields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, </m:t>
                      </m:r>
                      <m:sSub>
                        <m:sSub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</m:sSub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limLow>
                        <m:limLow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lim</m:t>
                          </m:r>
                        </m:e>
                        <m:lim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sub>
                          </m:sSub>
                        </m:lim>
                      </m:limLow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88016705-456F-33B4-6233-255709950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447409"/>
                <a:ext cx="4223086" cy="14395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Diagonal </a:t>
            </a:r>
            <a:r>
              <a:rPr spc="-20" dirty="0"/>
              <a:t>form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08116" y="520147"/>
            <a:ext cx="1358265" cy="1708785"/>
            <a:chOff x="1208116" y="520147"/>
            <a:chExt cx="1358265" cy="1708785"/>
          </a:xfrm>
        </p:grpSpPr>
        <p:sp>
          <p:nvSpPr>
            <p:cNvPr id="4" name="object 4"/>
            <p:cNvSpPr/>
            <p:nvPr/>
          </p:nvSpPr>
          <p:spPr>
            <a:xfrm>
              <a:off x="1210338" y="675884"/>
              <a:ext cx="307340" cy="614680"/>
            </a:xfrm>
            <a:custGeom>
              <a:avLst/>
              <a:gdLst/>
              <a:ahLst/>
              <a:cxnLst/>
              <a:rect l="l" t="t" r="r" b="b"/>
              <a:pathLst>
                <a:path w="307340" h="614680">
                  <a:moveTo>
                    <a:pt x="0" y="614070"/>
                  </a:moveTo>
                  <a:lnTo>
                    <a:pt x="307035" y="614070"/>
                  </a:lnTo>
                  <a:lnTo>
                    <a:pt x="307035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17372" y="1289955"/>
              <a:ext cx="0" cy="614680"/>
            </a:xfrm>
            <a:custGeom>
              <a:avLst/>
              <a:gdLst/>
              <a:ahLst/>
              <a:cxnLst/>
              <a:rect l="l" t="t" r="r" b="b"/>
              <a:pathLst>
                <a:path h="614680">
                  <a:moveTo>
                    <a:pt x="0" y="0"/>
                  </a:moveTo>
                  <a:lnTo>
                    <a:pt x="0" y="61407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25492" y="1289955"/>
              <a:ext cx="189865" cy="0"/>
            </a:xfrm>
            <a:custGeom>
              <a:avLst/>
              <a:gdLst/>
              <a:ahLst/>
              <a:cxnLst/>
              <a:rect l="l" t="t" r="r" b="b"/>
              <a:pathLst>
                <a:path w="189864">
                  <a:moveTo>
                    <a:pt x="0" y="0"/>
                  </a:moveTo>
                  <a:lnTo>
                    <a:pt x="189732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25492" y="675888"/>
              <a:ext cx="189865" cy="0"/>
            </a:xfrm>
            <a:custGeom>
              <a:avLst/>
              <a:gdLst/>
              <a:ahLst/>
              <a:cxnLst/>
              <a:rect l="l" t="t" r="r" b="b"/>
              <a:pathLst>
                <a:path w="189864">
                  <a:moveTo>
                    <a:pt x="0" y="0"/>
                  </a:moveTo>
                  <a:lnTo>
                    <a:pt x="189732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25492" y="1904021"/>
              <a:ext cx="189865" cy="0"/>
            </a:xfrm>
            <a:custGeom>
              <a:avLst/>
              <a:gdLst/>
              <a:ahLst/>
              <a:cxnLst/>
              <a:rect l="l" t="t" r="r" b="b"/>
              <a:pathLst>
                <a:path w="189864">
                  <a:moveTo>
                    <a:pt x="0" y="0"/>
                  </a:moveTo>
                  <a:lnTo>
                    <a:pt x="189732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24409" y="1596988"/>
              <a:ext cx="204470" cy="0"/>
            </a:xfrm>
            <a:custGeom>
              <a:avLst/>
              <a:gdLst/>
              <a:ahLst/>
              <a:cxnLst/>
              <a:rect l="l" t="t" r="r" b="b"/>
              <a:pathLst>
                <a:path w="204469">
                  <a:moveTo>
                    <a:pt x="204387" y="0"/>
                  </a:moveTo>
                  <a:lnTo>
                    <a:pt x="0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24409" y="2211055"/>
              <a:ext cx="204470" cy="0"/>
            </a:xfrm>
            <a:custGeom>
              <a:avLst/>
              <a:gdLst/>
              <a:ahLst/>
              <a:cxnLst/>
              <a:rect l="l" t="t" r="r" b="b"/>
              <a:pathLst>
                <a:path w="204469">
                  <a:moveTo>
                    <a:pt x="204387" y="0"/>
                  </a:moveTo>
                  <a:lnTo>
                    <a:pt x="0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24409" y="982921"/>
              <a:ext cx="204470" cy="0"/>
            </a:xfrm>
            <a:custGeom>
              <a:avLst/>
              <a:gdLst/>
              <a:ahLst/>
              <a:cxnLst/>
              <a:rect l="l" t="t" r="r" b="b"/>
              <a:pathLst>
                <a:path w="204469">
                  <a:moveTo>
                    <a:pt x="204387" y="0"/>
                  </a:moveTo>
                  <a:lnTo>
                    <a:pt x="0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17372" y="675888"/>
              <a:ext cx="227965" cy="0"/>
            </a:xfrm>
            <a:custGeom>
              <a:avLst/>
              <a:gdLst/>
              <a:ahLst/>
              <a:cxnLst/>
              <a:rect l="l" t="t" r="r" b="b"/>
              <a:pathLst>
                <a:path w="227964">
                  <a:moveTo>
                    <a:pt x="0" y="0"/>
                  </a:moveTo>
                  <a:lnTo>
                    <a:pt x="227598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32017" y="658623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3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17372" y="1289955"/>
              <a:ext cx="227965" cy="0"/>
            </a:xfrm>
            <a:custGeom>
              <a:avLst/>
              <a:gdLst/>
              <a:ahLst/>
              <a:cxnLst/>
              <a:rect l="l" t="t" r="r" b="b"/>
              <a:pathLst>
                <a:path w="227964">
                  <a:moveTo>
                    <a:pt x="0" y="0"/>
                  </a:moveTo>
                  <a:lnTo>
                    <a:pt x="227598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32017" y="127269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3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17372" y="1904021"/>
              <a:ext cx="227965" cy="0"/>
            </a:xfrm>
            <a:custGeom>
              <a:avLst/>
              <a:gdLst/>
              <a:ahLst/>
              <a:cxnLst/>
              <a:rect l="l" t="t" r="r" b="b"/>
              <a:pathLst>
                <a:path w="227964">
                  <a:moveTo>
                    <a:pt x="0" y="0"/>
                  </a:moveTo>
                  <a:lnTo>
                    <a:pt x="227598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32017" y="1886756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3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24405" y="1983456"/>
              <a:ext cx="0" cy="227965"/>
            </a:xfrm>
            <a:custGeom>
              <a:avLst/>
              <a:gdLst/>
              <a:ahLst/>
              <a:cxnLst/>
              <a:rect l="l" t="t" r="r" b="b"/>
              <a:pathLst>
                <a:path h="227964">
                  <a:moveTo>
                    <a:pt x="0" y="227598"/>
                  </a:moveTo>
                  <a:lnTo>
                    <a:pt x="0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07140" y="1961879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530"/>
                  </a:moveTo>
                  <a:lnTo>
                    <a:pt x="17265" y="21586"/>
                  </a:lnTo>
                  <a:lnTo>
                    <a:pt x="34530" y="34530"/>
                  </a:lnTo>
                  <a:lnTo>
                    <a:pt x="17265" y="0"/>
                  </a:lnTo>
                  <a:lnTo>
                    <a:pt x="0" y="34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24405" y="1369389"/>
              <a:ext cx="0" cy="227965"/>
            </a:xfrm>
            <a:custGeom>
              <a:avLst/>
              <a:gdLst/>
              <a:ahLst/>
              <a:cxnLst/>
              <a:rect l="l" t="t" r="r" b="b"/>
              <a:pathLst>
                <a:path h="227965">
                  <a:moveTo>
                    <a:pt x="0" y="227598"/>
                  </a:moveTo>
                  <a:lnTo>
                    <a:pt x="0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07140" y="1347812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530"/>
                  </a:moveTo>
                  <a:lnTo>
                    <a:pt x="17265" y="21586"/>
                  </a:lnTo>
                  <a:lnTo>
                    <a:pt x="34530" y="34530"/>
                  </a:lnTo>
                  <a:lnTo>
                    <a:pt x="17265" y="0"/>
                  </a:lnTo>
                  <a:lnTo>
                    <a:pt x="0" y="34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24405" y="755323"/>
              <a:ext cx="0" cy="227965"/>
            </a:xfrm>
            <a:custGeom>
              <a:avLst/>
              <a:gdLst/>
              <a:ahLst/>
              <a:cxnLst/>
              <a:rect l="l" t="t" r="r" b="b"/>
              <a:pathLst>
                <a:path h="227965">
                  <a:moveTo>
                    <a:pt x="0" y="227598"/>
                  </a:moveTo>
                  <a:lnTo>
                    <a:pt x="0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07140" y="733745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530"/>
                  </a:moveTo>
                  <a:lnTo>
                    <a:pt x="17265" y="21586"/>
                  </a:lnTo>
                  <a:lnTo>
                    <a:pt x="34530" y="34530"/>
                  </a:lnTo>
                  <a:lnTo>
                    <a:pt x="17265" y="0"/>
                  </a:lnTo>
                  <a:lnTo>
                    <a:pt x="0" y="34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09181" y="982921"/>
              <a:ext cx="106045" cy="0"/>
            </a:xfrm>
            <a:custGeom>
              <a:avLst/>
              <a:gdLst/>
              <a:ahLst/>
              <a:cxnLst/>
              <a:rect l="l" t="t" r="r" b="b"/>
              <a:pathLst>
                <a:path w="106044">
                  <a:moveTo>
                    <a:pt x="106049" y="0"/>
                  </a:moveTo>
                  <a:lnTo>
                    <a:pt x="0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87597" y="965656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34530" y="34530"/>
                  </a:moveTo>
                  <a:lnTo>
                    <a:pt x="21586" y="17265"/>
                  </a:lnTo>
                  <a:lnTo>
                    <a:pt x="34530" y="0"/>
                  </a:lnTo>
                  <a:lnTo>
                    <a:pt x="0" y="17265"/>
                  </a:lnTo>
                  <a:lnTo>
                    <a:pt x="34530" y="34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09181" y="1596988"/>
              <a:ext cx="106045" cy="0"/>
            </a:xfrm>
            <a:custGeom>
              <a:avLst/>
              <a:gdLst/>
              <a:ahLst/>
              <a:cxnLst/>
              <a:rect l="l" t="t" r="r" b="b"/>
              <a:pathLst>
                <a:path w="106044">
                  <a:moveTo>
                    <a:pt x="106049" y="0"/>
                  </a:moveTo>
                  <a:lnTo>
                    <a:pt x="0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87597" y="1579723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34530" y="34530"/>
                  </a:moveTo>
                  <a:lnTo>
                    <a:pt x="21586" y="17265"/>
                  </a:lnTo>
                  <a:lnTo>
                    <a:pt x="34530" y="0"/>
                  </a:lnTo>
                  <a:lnTo>
                    <a:pt x="0" y="17265"/>
                  </a:lnTo>
                  <a:lnTo>
                    <a:pt x="34530" y="34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09181" y="2211055"/>
              <a:ext cx="106045" cy="0"/>
            </a:xfrm>
            <a:custGeom>
              <a:avLst/>
              <a:gdLst/>
              <a:ahLst/>
              <a:cxnLst/>
              <a:rect l="l" t="t" r="r" b="b"/>
              <a:pathLst>
                <a:path w="106044">
                  <a:moveTo>
                    <a:pt x="106049" y="0"/>
                  </a:moveTo>
                  <a:lnTo>
                    <a:pt x="0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87597" y="219379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34530" y="34530"/>
                  </a:moveTo>
                  <a:lnTo>
                    <a:pt x="21586" y="17265"/>
                  </a:lnTo>
                  <a:lnTo>
                    <a:pt x="34530" y="0"/>
                  </a:lnTo>
                  <a:lnTo>
                    <a:pt x="0" y="17265"/>
                  </a:lnTo>
                  <a:lnTo>
                    <a:pt x="34530" y="34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15230" y="675888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0" y="0"/>
                  </a:moveTo>
                  <a:lnTo>
                    <a:pt x="29298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31575" y="658623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3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15230" y="1289955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0" y="0"/>
                  </a:moveTo>
                  <a:lnTo>
                    <a:pt x="29298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31575" y="127269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3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15230" y="190402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0" y="0"/>
                  </a:moveTo>
                  <a:lnTo>
                    <a:pt x="29298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31575" y="1886756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3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15230" y="675888"/>
              <a:ext cx="0" cy="307340"/>
            </a:xfrm>
            <a:custGeom>
              <a:avLst/>
              <a:gdLst/>
              <a:ahLst/>
              <a:cxnLst/>
              <a:rect l="l" t="t" r="r" b="b"/>
              <a:pathLst>
                <a:path h="307340">
                  <a:moveTo>
                    <a:pt x="0" y="0"/>
                  </a:moveTo>
                  <a:lnTo>
                    <a:pt x="0" y="307035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15230" y="1289955"/>
              <a:ext cx="0" cy="307340"/>
            </a:xfrm>
            <a:custGeom>
              <a:avLst/>
              <a:gdLst/>
              <a:ahLst/>
              <a:cxnLst/>
              <a:rect l="l" t="t" r="r" b="b"/>
              <a:pathLst>
                <a:path h="307340">
                  <a:moveTo>
                    <a:pt x="0" y="0"/>
                  </a:moveTo>
                  <a:lnTo>
                    <a:pt x="0" y="307035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15230" y="1904021"/>
              <a:ext cx="0" cy="307340"/>
            </a:xfrm>
            <a:custGeom>
              <a:avLst/>
              <a:gdLst/>
              <a:ahLst/>
              <a:cxnLst/>
              <a:rect l="l" t="t" r="r" b="b"/>
              <a:pathLst>
                <a:path h="307339">
                  <a:moveTo>
                    <a:pt x="0" y="0"/>
                  </a:moveTo>
                  <a:lnTo>
                    <a:pt x="0" y="307035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82262" y="675888"/>
              <a:ext cx="187325" cy="0"/>
            </a:xfrm>
            <a:custGeom>
              <a:avLst/>
              <a:gdLst/>
              <a:ahLst/>
              <a:cxnLst/>
              <a:rect l="l" t="t" r="r" b="b"/>
              <a:pathLst>
                <a:path w="187325">
                  <a:moveTo>
                    <a:pt x="0" y="0"/>
                  </a:moveTo>
                  <a:lnTo>
                    <a:pt x="187056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056371" y="658623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3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82262" y="1289955"/>
              <a:ext cx="187325" cy="0"/>
            </a:xfrm>
            <a:custGeom>
              <a:avLst/>
              <a:gdLst/>
              <a:ahLst/>
              <a:cxnLst/>
              <a:rect l="l" t="t" r="r" b="b"/>
              <a:pathLst>
                <a:path w="187325">
                  <a:moveTo>
                    <a:pt x="0" y="0"/>
                  </a:moveTo>
                  <a:lnTo>
                    <a:pt x="187056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56371" y="127269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3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882262" y="1904021"/>
              <a:ext cx="187325" cy="0"/>
            </a:xfrm>
            <a:custGeom>
              <a:avLst/>
              <a:gdLst/>
              <a:ahLst/>
              <a:cxnLst/>
              <a:rect l="l" t="t" r="r" b="b"/>
              <a:pathLst>
                <a:path w="187325">
                  <a:moveTo>
                    <a:pt x="0" y="0"/>
                  </a:moveTo>
                  <a:lnTo>
                    <a:pt x="187056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056371" y="1886756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3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68704" y="1234260"/>
              <a:ext cx="111760" cy="111760"/>
            </a:xfrm>
            <a:custGeom>
              <a:avLst/>
              <a:gdLst/>
              <a:ahLst/>
              <a:cxnLst/>
              <a:rect l="l" t="t" r="r" b="b"/>
              <a:pathLst>
                <a:path w="111760" h="111759">
                  <a:moveTo>
                    <a:pt x="111400" y="55694"/>
                  </a:moveTo>
                  <a:lnTo>
                    <a:pt x="107023" y="34015"/>
                  </a:lnTo>
                  <a:lnTo>
                    <a:pt x="95088" y="16311"/>
                  </a:lnTo>
                  <a:lnTo>
                    <a:pt x="77385" y="4376"/>
                  </a:lnTo>
                  <a:lnTo>
                    <a:pt x="55705" y="0"/>
                  </a:lnTo>
                  <a:lnTo>
                    <a:pt x="34024" y="4376"/>
                  </a:lnTo>
                  <a:lnTo>
                    <a:pt x="16317" y="16311"/>
                  </a:lnTo>
                  <a:lnTo>
                    <a:pt x="4378" y="34015"/>
                  </a:lnTo>
                  <a:lnTo>
                    <a:pt x="0" y="55694"/>
                  </a:lnTo>
                  <a:lnTo>
                    <a:pt x="4378" y="77374"/>
                  </a:lnTo>
                  <a:lnTo>
                    <a:pt x="16317" y="95077"/>
                  </a:lnTo>
                  <a:lnTo>
                    <a:pt x="34024" y="107012"/>
                  </a:lnTo>
                  <a:lnTo>
                    <a:pt x="55705" y="111389"/>
                  </a:lnTo>
                  <a:lnTo>
                    <a:pt x="77385" y="107012"/>
                  </a:lnTo>
                  <a:lnTo>
                    <a:pt x="95088" y="95077"/>
                  </a:lnTo>
                  <a:lnTo>
                    <a:pt x="107023" y="77374"/>
                  </a:lnTo>
                  <a:lnTo>
                    <a:pt x="111400" y="55694"/>
                  </a:lnTo>
                  <a:close/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68704" y="620193"/>
              <a:ext cx="111760" cy="111760"/>
            </a:xfrm>
            <a:custGeom>
              <a:avLst/>
              <a:gdLst/>
              <a:ahLst/>
              <a:cxnLst/>
              <a:rect l="l" t="t" r="r" b="b"/>
              <a:pathLst>
                <a:path w="111760" h="111759">
                  <a:moveTo>
                    <a:pt x="111400" y="55694"/>
                  </a:moveTo>
                  <a:lnTo>
                    <a:pt x="107023" y="34015"/>
                  </a:lnTo>
                  <a:lnTo>
                    <a:pt x="95088" y="16311"/>
                  </a:lnTo>
                  <a:lnTo>
                    <a:pt x="77385" y="4376"/>
                  </a:lnTo>
                  <a:lnTo>
                    <a:pt x="55705" y="0"/>
                  </a:lnTo>
                  <a:lnTo>
                    <a:pt x="34024" y="4376"/>
                  </a:lnTo>
                  <a:lnTo>
                    <a:pt x="16317" y="16311"/>
                  </a:lnTo>
                  <a:lnTo>
                    <a:pt x="4378" y="34015"/>
                  </a:lnTo>
                  <a:lnTo>
                    <a:pt x="0" y="55694"/>
                  </a:lnTo>
                  <a:lnTo>
                    <a:pt x="4378" y="77374"/>
                  </a:lnTo>
                  <a:lnTo>
                    <a:pt x="16317" y="95077"/>
                  </a:lnTo>
                  <a:lnTo>
                    <a:pt x="34024" y="107012"/>
                  </a:lnTo>
                  <a:lnTo>
                    <a:pt x="55705" y="111389"/>
                  </a:lnTo>
                  <a:lnTo>
                    <a:pt x="77385" y="107012"/>
                  </a:lnTo>
                  <a:lnTo>
                    <a:pt x="95088" y="95077"/>
                  </a:lnTo>
                  <a:lnTo>
                    <a:pt x="107023" y="77374"/>
                  </a:lnTo>
                  <a:lnTo>
                    <a:pt x="111400" y="55694"/>
                  </a:lnTo>
                  <a:close/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768704" y="1848327"/>
              <a:ext cx="111760" cy="111760"/>
            </a:xfrm>
            <a:custGeom>
              <a:avLst/>
              <a:gdLst/>
              <a:ahLst/>
              <a:cxnLst/>
              <a:rect l="l" t="t" r="r" b="b"/>
              <a:pathLst>
                <a:path w="111760" h="111760">
                  <a:moveTo>
                    <a:pt x="111400" y="55694"/>
                  </a:moveTo>
                  <a:lnTo>
                    <a:pt x="107023" y="34015"/>
                  </a:lnTo>
                  <a:lnTo>
                    <a:pt x="95088" y="16311"/>
                  </a:lnTo>
                  <a:lnTo>
                    <a:pt x="77385" y="4376"/>
                  </a:lnTo>
                  <a:lnTo>
                    <a:pt x="55705" y="0"/>
                  </a:lnTo>
                  <a:lnTo>
                    <a:pt x="34024" y="4376"/>
                  </a:lnTo>
                  <a:lnTo>
                    <a:pt x="16317" y="16311"/>
                  </a:lnTo>
                  <a:lnTo>
                    <a:pt x="4378" y="34015"/>
                  </a:lnTo>
                  <a:lnTo>
                    <a:pt x="0" y="55694"/>
                  </a:lnTo>
                  <a:lnTo>
                    <a:pt x="4378" y="77374"/>
                  </a:lnTo>
                  <a:lnTo>
                    <a:pt x="16317" y="95077"/>
                  </a:lnTo>
                  <a:lnTo>
                    <a:pt x="34024" y="107012"/>
                  </a:lnTo>
                  <a:lnTo>
                    <a:pt x="55705" y="111389"/>
                  </a:lnTo>
                  <a:lnTo>
                    <a:pt x="77385" y="107012"/>
                  </a:lnTo>
                  <a:lnTo>
                    <a:pt x="95088" y="95077"/>
                  </a:lnTo>
                  <a:lnTo>
                    <a:pt x="107023" y="77374"/>
                  </a:lnTo>
                  <a:lnTo>
                    <a:pt x="111400" y="55694"/>
                  </a:lnTo>
                  <a:close/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093061" y="522369"/>
              <a:ext cx="230504" cy="307340"/>
            </a:xfrm>
            <a:custGeom>
              <a:avLst/>
              <a:gdLst/>
              <a:ahLst/>
              <a:cxnLst/>
              <a:rect l="l" t="t" r="r" b="b"/>
              <a:pathLst>
                <a:path w="230505" h="307340">
                  <a:moveTo>
                    <a:pt x="0" y="307035"/>
                  </a:moveTo>
                  <a:lnTo>
                    <a:pt x="230273" y="307035"/>
                  </a:lnTo>
                  <a:lnTo>
                    <a:pt x="230273" y="0"/>
                  </a:lnTo>
                  <a:lnTo>
                    <a:pt x="0" y="0"/>
                  </a:lnTo>
                  <a:lnTo>
                    <a:pt x="0" y="307035"/>
                  </a:lnTo>
                  <a:close/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2924905" y="673733"/>
            <a:ext cx="434975" cy="1232535"/>
            <a:chOff x="2924905" y="673733"/>
            <a:chExt cx="434975" cy="1232535"/>
          </a:xfrm>
        </p:grpSpPr>
        <p:sp>
          <p:nvSpPr>
            <p:cNvPr id="50" name="object 50"/>
            <p:cNvSpPr/>
            <p:nvPr/>
          </p:nvSpPr>
          <p:spPr>
            <a:xfrm>
              <a:off x="2924905" y="675888"/>
              <a:ext cx="127635" cy="0"/>
            </a:xfrm>
            <a:custGeom>
              <a:avLst/>
              <a:gdLst/>
              <a:ahLst/>
              <a:cxnLst/>
              <a:rect l="l" t="t" r="r" b="b"/>
              <a:pathLst>
                <a:path w="127635">
                  <a:moveTo>
                    <a:pt x="0" y="0"/>
                  </a:moveTo>
                  <a:lnTo>
                    <a:pt x="127636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24905" y="1904021"/>
              <a:ext cx="127635" cy="0"/>
            </a:xfrm>
            <a:custGeom>
              <a:avLst/>
              <a:gdLst/>
              <a:ahLst/>
              <a:cxnLst/>
              <a:rect l="l" t="t" r="r" b="b"/>
              <a:pathLst>
                <a:path w="127635">
                  <a:moveTo>
                    <a:pt x="0" y="0"/>
                  </a:moveTo>
                  <a:lnTo>
                    <a:pt x="127636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24905" y="1289955"/>
              <a:ext cx="48260" cy="0"/>
            </a:xfrm>
            <a:custGeom>
              <a:avLst/>
              <a:gdLst/>
              <a:ahLst/>
              <a:cxnLst/>
              <a:rect l="l" t="t" r="r" b="b"/>
              <a:pathLst>
                <a:path w="48260">
                  <a:moveTo>
                    <a:pt x="0" y="0"/>
                  </a:moveTo>
                  <a:lnTo>
                    <a:pt x="48199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960151" y="127269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3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052539" y="675888"/>
              <a:ext cx="0" cy="534670"/>
            </a:xfrm>
            <a:custGeom>
              <a:avLst/>
              <a:gdLst/>
              <a:ahLst/>
              <a:cxnLst/>
              <a:rect l="l" t="t" r="r" b="b"/>
              <a:pathLst>
                <a:path h="534669">
                  <a:moveTo>
                    <a:pt x="0" y="0"/>
                  </a:moveTo>
                  <a:lnTo>
                    <a:pt x="0" y="534623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35274" y="1197567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34530" y="0"/>
                  </a:moveTo>
                  <a:lnTo>
                    <a:pt x="17265" y="12943"/>
                  </a:lnTo>
                  <a:lnTo>
                    <a:pt x="0" y="0"/>
                  </a:lnTo>
                  <a:lnTo>
                    <a:pt x="17265" y="34530"/>
                  </a:lnTo>
                  <a:lnTo>
                    <a:pt x="345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52539" y="1369398"/>
              <a:ext cx="0" cy="534670"/>
            </a:xfrm>
            <a:custGeom>
              <a:avLst/>
              <a:gdLst/>
              <a:ahLst/>
              <a:cxnLst/>
              <a:rect l="l" t="t" r="r" b="b"/>
              <a:pathLst>
                <a:path h="534669">
                  <a:moveTo>
                    <a:pt x="0" y="534623"/>
                  </a:moveTo>
                  <a:lnTo>
                    <a:pt x="0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35274" y="1347812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530"/>
                  </a:moveTo>
                  <a:lnTo>
                    <a:pt x="17265" y="21586"/>
                  </a:lnTo>
                  <a:lnTo>
                    <a:pt x="34530" y="34530"/>
                  </a:lnTo>
                  <a:lnTo>
                    <a:pt x="17265" y="0"/>
                  </a:lnTo>
                  <a:lnTo>
                    <a:pt x="0" y="34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110396" y="1289955"/>
              <a:ext cx="227965" cy="0"/>
            </a:xfrm>
            <a:custGeom>
              <a:avLst/>
              <a:gdLst/>
              <a:ahLst/>
              <a:cxnLst/>
              <a:rect l="l" t="t" r="r" b="b"/>
              <a:pathLst>
                <a:path w="227964">
                  <a:moveTo>
                    <a:pt x="0" y="0"/>
                  </a:moveTo>
                  <a:lnTo>
                    <a:pt x="227598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325042" y="127269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3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4682" y="1232105"/>
              <a:ext cx="115711" cy="115700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2095216" y="533873"/>
            <a:ext cx="2260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60"/>
              </a:lnSpc>
              <a:spcBef>
                <a:spcPts val="100"/>
              </a:spcBef>
            </a:pPr>
            <a:r>
              <a:rPr sz="85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60"/>
              </a:lnSpc>
            </a:pPr>
            <a:r>
              <a:rPr sz="850" i="1" spc="-5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568263" y="540051"/>
            <a:ext cx="354965" cy="254000"/>
          </a:xfrm>
          <a:prstGeom prst="rect">
            <a:avLst/>
          </a:prstGeom>
          <a:ln w="4310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900" i="1" spc="-25" dirty="0">
                <a:latin typeface="Arial"/>
                <a:cs typeface="Arial"/>
              </a:rPr>
              <a:t>k</a:t>
            </a:r>
            <a:r>
              <a:rPr sz="975" spc="-37" baseline="-12820" dirty="0"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093061" y="1750500"/>
            <a:ext cx="230504" cy="307340"/>
          </a:xfrm>
          <a:custGeom>
            <a:avLst/>
            <a:gdLst/>
            <a:ahLst/>
            <a:cxnLst/>
            <a:rect l="l" t="t" r="r" b="b"/>
            <a:pathLst>
              <a:path w="230505" h="307339">
                <a:moveTo>
                  <a:pt x="0" y="307035"/>
                </a:moveTo>
                <a:lnTo>
                  <a:pt x="230273" y="307035"/>
                </a:lnTo>
                <a:lnTo>
                  <a:pt x="230273" y="0"/>
                </a:lnTo>
                <a:lnTo>
                  <a:pt x="0" y="0"/>
                </a:lnTo>
                <a:lnTo>
                  <a:pt x="0" y="307035"/>
                </a:lnTo>
                <a:close/>
              </a:path>
            </a:pathLst>
          </a:custGeom>
          <a:ln w="43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095216" y="1762003"/>
            <a:ext cx="2260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60"/>
              </a:lnSpc>
              <a:spcBef>
                <a:spcPts val="100"/>
              </a:spcBef>
            </a:pPr>
            <a:r>
              <a:rPr sz="85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60"/>
              </a:lnSpc>
            </a:pPr>
            <a:r>
              <a:rPr sz="850" i="1" spc="-5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568263" y="1768182"/>
            <a:ext cx="354965" cy="254000"/>
          </a:xfrm>
          <a:prstGeom prst="rect">
            <a:avLst/>
          </a:prstGeom>
          <a:ln w="4310">
            <a:solidFill>
              <a:srgbClr val="00000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sz="900" i="1" spc="-25" dirty="0">
                <a:latin typeface="Arial"/>
                <a:cs typeface="Arial"/>
              </a:rPr>
              <a:t>k</a:t>
            </a:r>
            <a:r>
              <a:rPr sz="975" spc="-37" baseline="-12820" dirty="0"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093061" y="1136440"/>
            <a:ext cx="230504" cy="307340"/>
          </a:xfrm>
          <a:custGeom>
            <a:avLst/>
            <a:gdLst/>
            <a:ahLst/>
            <a:cxnLst/>
            <a:rect l="l" t="t" r="r" b="b"/>
            <a:pathLst>
              <a:path w="230505" h="307340">
                <a:moveTo>
                  <a:pt x="0" y="307035"/>
                </a:moveTo>
                <a:lnTo>
                  <a:pt x="230273" y="307035"/>
                </a:lnTo>
                <a:lnTo>
                  <a:pt x="230273" y="0"/>
                </a:lnTo>
                <a:lnTo>
                  <a:pt x="0" y="0"/>
                </a:lnTo>
                <a:lnTo>
                  <a:pt x="0" y="307035"/>
                </a:lnTo>
                <a:close/>
              </a:path>
            </a:pathLst>
          </a:custGeom>
          <a:ln w="43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095216" y="1147932"/>
            <a:ext cx="2260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60"/>
              </a:lnSpc>
              <a:spcBef>
                <a:spcPts val="100"/>
              </a:spcBef>
            </a:pPr>
            <a:r>
              <a:rPr sz="85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60"/>
              </a:lnSpc>
            </a:pPr>
            <a:r>
              <a:rPr sz="850" i="1" spc="-5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568263" y="1154117"/>
            <a:ext cx="354965" cy="254000"/>
          </a:xfrm>
          <a:prstGeom prst="rect">
            <a:avLst/>
          </a:prstGeom>
          <a:ln w="4310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900" i="1" spc="-25" dirty="0">
                <a:latin typeface="Arial"/>
                <a:cs typeface="Arial"/>
              </a:rPr>
              <a:t>k</a:t>
            </a:r>
            <a:r>
              <a:rPr sz="975" spc="-37" baseline="-12820" dirty="0"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030954" y="1478829"/>
            <a:ext cx="354965" cy="236854"/>
          </a:xfrm>
          <a:custGeom>
            <a:avLst/>
            <a:gdLst/>
            <a:ahLst/>
            <a:cxnLst/>
            <a:rect l="l" t="t" r="r" b="b"/>
            <a:pathLst>
              <a:path w="354964" h="236855">
                <a:moveTo>
                  <a:pt x="0" y="236317"/>
                </a:moveTo>
                <a:lnTo>
                  <a:pt x="354487" y="236317"/>
                </a:lnTo>
                <a:lnTo>
                  <a:pt x="354487" y="0"/>
                </a:lnTo>
                <a:lnTo>
                  <a:pt x="0" y="0"/>
                </a:lnTo>
                <a:lnTo>
                  <a:pt x="0" y="236317"/>
                </a:lnTo>
                <a:close/>
              </a:path>
            </a:pathLst>
          </a:custGeom>
          <a:ln w="43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2007710" y="1481548"/>
            <a:ext cx="40132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00" i="1" spc="-25" dirty="0">
                <a:latin typeface="Arial"/>
                <a:cs typeface="Arial"/>
              </a:rPr>
              <a:t>p</a:t>
            </a:r>
            <a:r>
              <a:rPr sz="975" spc="-37" baseline="-12820" dirty="0"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030954" y="2092900"/>
            <a:ext cx="354965" cy="236854"/>
          </a:xfrm>
          <a:custGeom>
            <a:avLst/>
            <a:gdLst/>
            <a:ahLst/>
            <a:cxnLst/>
            <a:rect l="l" t="t" r="r" b="b"/>
            <a:pathLst>
              <a:path w="354964" h="236855">
                <a:moveTo>
                  <a:pt x="0" y="236317"/>
                </a:moveTo>
                <a:lnTo>
                  <a:pt x="354487" y="236317"/>
                </a:lnTo>
                <a:lnTo>
                  <a:pt x="354487" y="0"/>
                </a:lnTo>
                <a:lnTo>
                  <a:pt x="0" y="0"/>
                </a:lnTo>
                <a:lnTo>
                  <a:pt x="0" y="236317"/>
                </a:lnTo>
                <a:close/>
              </a:path>
            </a:pathLst>
          </a:custGeom>
          <a:ln w="43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2007710" y="2095608"/>
            <a:ext cx="40132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00" i="1" spc="-25" dirty="0">
                <a:latin typeface="Arial"/>
                <a:cs typeface="Arial"/>
              </a:rPr>
              <a:t>p</a:t>
            </a:r>
            <a:r>
              <a:rPr sz="975" spc="-37" baseline="-12820" dirty="0"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030954" y="864769"/>
            <a:ext cx="354965" cy="236854"/>
          </a:xfrm>
          <a:custGeom>
            <a:avLst/>
            <a:gdLst/>
            <a:ahLst/>
            <a:cxnLst/>
            <a:rect l="l" t="t" r="r" b="b"/>
            <a:pathLst>
              <a:path w="354964" h="236855">
                <a:moveTo>
                  <a:pt x="0" y="236317"/>
                </a:moveTo>
                <a:lnTo>
                  <a:pt x="354487" y="236317"/>
                </a:lnTo>
                <a:lnTo>
                  <a:pt x="354487" y="0"/>
                </a:lnTo>
                <a:lnTo>
                  <a:pt x="0" y="0"/>
                </a:lnTo>
                <a:lnTo>
                  <a:pt x="0" y="236317"/>
                </a:lnTo>
                <a:close/>
              </a:path>
            </a:pathLst>
          </a:custGeom>
          <a:ln w="43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007710" y="867477"/>
            <a:ext cx="40132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00" i="1" spc="-25" dirty="0">
                <a:latin typeface="Arial"/>
                <a:cs typeface="Arial"/>
              </a:rPr>
              <a:t>p</a:t>
            </a:r>
            <a:r>
              <a:rPr sz="975" spc="-37" baseline="-12820" dirty="0"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688972" y="728071"/>
            <a:ext cx="1174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40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688972" y="1342171"/>
            <a:ext cx="1174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40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688972" y="1956271"/>
            <a:ext cx="1174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40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586817" y="500375"/>
            <a:ext cx="52451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02895" algn="l"/>
              </a:tabLst>
            </a:pPr>
            <a:r>
              <a:rPr sz="900" spc="140" dirty="0">
                <a:latin typeface="Arial"/>
                <a:cs typeface="Arial"/>
              </a:rPr>
              <a:t>+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i="1" spc="-25" dirty="0">
                <a:latin typeface="Arial"/>
                <a:cs typeface="Arial"/>
              </a:rPr>
              <a:t>sX</a:t>
            </a:r>
            <a:r>
              <a:rPr sz="975" spc="-37" baseline="-12820" dirty="0"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917160" y="1342171"/>
            <a:ext cx="1174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40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917160" y="1035121"/>
            <a:ext cx="486409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57175" algn="l"/>
              </a:tabLst>
            </a:pPr>
            <a:r>
              <a:rPr sz="900" spc="140" dirty="0">
                <a:latin typeface="Arial"/>
                <a:cs typeface="Arial"/>
              </a:rPr>
              <a:t>+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i="1" spc="-20" dirty="0">
                <a:latin typeface="Arial"/>
                <a:cs typeface="Arial"/>
              </a:rPr>
              <a:t>Y</a:t>
            </a:r>
            <a:r>
              <a:rPr sz="900" spc="-20" dirty="0">
                <a:latin typeface="Arial"/>
                <a:cs typeface="Arial"/>
              </a:rPr>
              <a:t>(</a:t>
            </a:r>
            <a:r>
              <a:rPr sz="900" i="1" spc="-20" dirty="0">
                <a:latin typeface="Arial"/>
                <a:cs typeface="Arial"/>
              </a:rPr>
              <a:t>s</a:t>
            </a:r>
            <a:r>
              <a:rPr sz="900" spc="-20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335362" y="500375"/>
            <a:ext cx="20129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900" i="1" spc="-25" dirty="0">
                <a:latin typeface="Arial"/>
                <a:cs typeface="Arial"/>
              </a:rPr>
              <a:t>X</a:t>
            </a:r>
            <a:r>
              <a:rPr sz="975" spc="-37" baseline="-12820" dirty="0"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586817" y="1114475"/>
            <a:ext cx="52451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02895" algn="l"/>
              </a:tabLst>
            </a:pPr>
            <a:r>
              <a:rPr sz="900" spc="140" dirty="0">
                <a:latin typeface="Arial"/>
                <a:cs typeface="Arial"/>
              </a:rPr>
              <a:t>+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i="1" spc="-25" dirty="0">
                <a:latin typeface="Arial"/>
                <a:cs typeface="Arial"/>
              </a:rPr>
              <a:t>sX</a:t>
            </a:r>
            <a:r>
              <a:rPr sz="975" spc="-37" baseline="-12820" dirty="0"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335362" y="1114475"/>
            <a:ext cx="20129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900" i="1" spc="-25" dirty="0">
                <a:latin typeface="Arial"/>
                <a:cs typeface="Arial"/>
              </a:rPr>
              <a:t>X</a:t>
            </a:r>
            <a:r>
              <a:rPr sz="975" spc="-37" baseline="-12820" dirty="0"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586817" y="1727665"/>
            <a:ext cx="52451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02895" algn="l"/>
              </a:tabLst>
            </a:pPr>
            <a:r>
              <a:rPr sz="900" spc="140" dirty="0">
                <a:latin typeface="Arial"/>
                <a:cs typeface="Arial"/>
              </a:rPr>
              <a:t>+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i="1" spc="-25" dirty="0">
                <a:latin typeface="Arial"/>
                <a:cs typeface="Arial"/>
              </a:rPr>
              <a:t>sX</a:t>
            </a:r>
            <a:r>
              <a:rPr sz="975" spc="-37" baseline="-12820" dirty="0"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335362" y="1727665"/>
            <a:ext cx="20129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900" i="1" spc="-25" dirty="0">
                <a:latin typeface="Arial"/>
                <a:cs typeface="Arial"/>
              </a:rPr>
              <a:t>X</a:t>
            </a:r>
            <a:r>
              <a:rPr sz="975" spc="-37" baseline="-12820" dirty="0"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165123" y="1035121"/>
            <a:ext cx="24384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i="1" spc="-20" dirty="0">
                <a:latin typeface="Arial"/>
                <a:cs typeface="Arial"/>
              </a:rPr>
              <a:t>U</a:t>
            </a:r>
            <a:r>
              <a:rPr sz="900" spc="-20" dirty="0">
                <a:latin typeface="Arial"/>
                <a:cs typeface="Arial"/>
              </a:rPr>
              <a:t>(</a:t>
            </a:r>
            <a:r>
              <a:rPr sz="900" i="1" spc="-20" dirty="0">
                <a:latin typeface="Arial"/>
                <a:cs typeface="Arial"/>
              </a:rPr>
              <a:t>s</a:t>
            </a:r>
            <a:r>
              <a:rPr sz="900" spc="-20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25844" y="2402801"/>
            <a:ext cx="1344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Arial"/>
                <a:cs typeface="Arial"/>
              </a:rPr>
              <a:t>state-</a:t>
            </a:r>
            <a:r>
              <a:rPr sz="1100" spc="-55" dirty="0">
                <a:latin typeface="Arial"/>
                <a:cs typeface="Arial"/>
              </a:rPr>
              <a:t>space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realization: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0" name="object 110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11" name="object 1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22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C169466-2F97-26ED-F727-A5479CEBF279}"/>
                  </a:ext>
                </a:extLst>
              </p:cNvPr>
              <p:cNvSpPr txBox="1"/>
              <p:nvPr/>
            </p:nvSpPr>
            <p:spPr>
              <a:xfrm>
                <a:off x="581588" y="2602273"/>
                <a:ext cx="2790262" cy="6521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sz="110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borderBox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C169466-2F97-26ED-F727-A5479CEBF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8" y="2602273"/>
                <a:ext cx="2790262" cy="652102"/>
              </a:xfrm>
              <a:prstGeom prst="rect">
                <a:avLst/>
              </a:prstGeom>
              <a:blipFill>
                <a:blip r:embed="rId4"/>
                <a:stretch>
                  <a:fillRect r="-23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Jordan</a:t>
            </a:r>
            <a:r>
              <a:rPr spc="-40" dirty="0"/>
              <a:t> </a:t>
            </a:r>
            <a:r>
              <a:rPr spc="-20" dirty="0"/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77799"/>
            <a:ext cx="11398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if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poles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repeat,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say,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9860" y="1249730"/>
            <a:ext cx="2459990" cy="4883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then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partial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fraction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expansion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gives</a:t>
            </a:r>
            <a:endParaRPr sz="1100" dirty="0">
              <a:latin typeface="Arial"/>
              <a:cs typeface="Arial"/>
            </a:endParaRPr>
          </a:p>
          <a:p>
            <a:pPr marR="104139" algn="r">
              <a:lnSpc>
                <a:spcPct val="100000"/>
              </a:lnSpc>
              <a:spcBef>
                <a:spcPts val="1130"/>
              </a:spcBef>
            </a:pPr>
            <a:endParaRPr sz="1000" dirty="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23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926E83D-5BF5-B3B1-BAAF-ACD785DAA9D4}"/>
                  </a:ext>
                </a:extLst>
              </p:cNvPr>
              <p:cNvSpPr txBox="1"/>
              <p:nvPr/>
            </p:nvSpPr>
            <p:spPr>
              <a:xfrm>
                <a:off x="59130" y="739775"/>
                <a:ext cx="4493745" cy="427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00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ar-AE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00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00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ar-AE" sz="1000">
                          <a:latin typeface="Cambria Math" panose="02040503050406030204" pitchFamily="18" charset="0"/>
                        </a:rPr>
                        <m:t>, </m:t>
                      </m:r>
                      <m:sSub>
                        <m:sSubPr>
                          <m:ctrlPr>
                            <a:rPr lang="ar-AE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sz="100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ar-AE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ar-AE" sz="100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ar-AE" sz="100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926E83D-5BF5-B3B1-BAAF-ACD785DAA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0" y="739775"/>
                <a:ext cx="4493745" cy="427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3BD2E94-7B12-FEBC-42F1-27FDCEF0D309}"/>
                  </a:ext>
                </a:extLst>
              </p:cNvPr>
              <p:cNvSpPr txBox="1"/>
              <p:nvPr/>
            </p:nvSpPr>
            <p:spPr>
              <a:xfrm>
                <a:off x="-165558" y="1313013"/>
                <a:ext cx="4943120" cy="11793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endParaRPr lang="ar-AE" sz="11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10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11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 sz="11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ar-AE" sz="11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ar-AE" sz="1100">
                          <a:latin typeface="Cambria Math" panose="02040503050406030204" pitchFamily="18" charset="0"/>
                        </a:rPr>
                        <m:t>  </m:t>
                      </m:r>
                      <m:r>
                        <m:rPr>
                          <m:nor/>
                        </m:rPr>
                        <a:rPr lang="en-US" sz="1100"/>
                        <m:t>w</m:t>
                      </m:r>
                      <m:r>
                        <m:rPr>
                          <m:nor/>
                        </m:rPr>
                        <a:rPr lang="en-US" sz="1100"/>
                        <m:t>/ </m:t>
                      </m:r>
                      <m:d>
                        <m:dPr>
                          <m:begChr m:val="{"/>
                          <m:endChr m:val=""/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lim>
                                </m:limLow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lim>
                                </m:limLow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ar-AE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ar-AE" sz="110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ar-AE" sz="110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lim>
                                </m:limLow>
                                <m:f>
                                  <m:f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𝑑𝑠</m:t>
                                    </m:r>
                                  </m:den>
                                </m:f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d>
                                      <m:d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ar-AE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 sz="110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ar-AE" sz="110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ar-AE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ar-AE" sz="110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ar-AE" sz="1100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11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3BD2E94-7B12-FEBC-42F1-27FDCEF0D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5558" y="1313013"/>
                <a:ext cx="4943120" cy="11793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7"/>
            <a:ext cx="3613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Goal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77799"/>
            <a:ext cx="13931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35" dirty="0">
                <a:latin typeface="Arial"/>
                <a:cs typeface="Arial"/>
              </a:rPr>
              <a:t>realization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problem: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91488" y="837933"/>
            <a:ext cx="771525" cy="302895"/>
            <a:chOff x="1291488" y="837933"/>
            <a:chExt cx="771525" cy="302895"/>
          </a:xfrm>
        </p:grpSpPr>
        <p:sp>
          <p:nvSpPr>
            <p:cNvPr id="5" name="object 5"/>
            <p:cNvSpPr/>
            <p:nvPr/>
          </p:nvSpPr>
          <p:spPr>
            <a:xfrm>
              <a:off x="1294028" y="83920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298" y="840473"/>
              <a:ext cx="758825" cy="0"/>
            </a:xfrm>
            <a:custGeom>
              <a:avLst/>
              <a:gdLst/>
              <a:ahLst/>
              <a:cxnLst/>
              <a:rect l="l" t="t" r="r" b="b"/>
              <a:pathLst>
                <a:path w="758825">
                  <a:moveTo>
                    <a:pt x="0" y="0"/>
                  </a:moveTo>
                  <a:lnTo>
                    <a:pt x="75877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55342" y="83920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94028" y="843000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4">
                  <a:moveTo>
                    <a:pt x="0" y="29269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60397" y="843000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4">
                  <a:moveTo>
                    <a:pt x="0" y="29269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94028" y="1136967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95298" y="1138237"/>
              <a:ext cx="758825" cy="0"/>
            </a:xfrm>
            <a:custGeom>
              <a:avLst/>
              <a:gdLst/>
              <a:ahLst/>
              <a:cxnLst/>
              <a:rect l="l" t="t" r="r" b="b"/>
              <a:pathLst>
                <a:path w="758825">
                  <a:moveTo>
                    <a:pt x="0" y="0"/>
                  </a:moveTo>
                  <a:lnTo>
                    <a:pt x="75877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55342" y="1136967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93888" y="871347"/>
            <a:ext cx="7493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35" dirty="0">
                <a:latin typeface="Arial"/>
                <a:cs typeface="Arial"/>
              </a:rPr>
              <a:t>G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200" i="1" u="sng" spc="-30" baseline="3819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sz="1200" u="sng" spc="-30" baseline="3819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sz="1200" i="1" u="sng" spc="-30" baseline="3819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1200" u="sng" spc="-30" baseline="3819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  <a:endParaRPr sz="1200" baseline="3819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95526" y="958265"/>
            <a:ext cx="2222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0" dirty="0">
                <a:latin typeface="Arial"/>
                <a:cs typeface="Arial"/>
              </a:rPr>
              <a:t>A</a:t>
            </a:r>
            <a:r>
              <a:rPr sz="800" spc="-20" dirty="0">
                <a:latin typeface="Arial"/>
                <a:cs typeface="Arial"/>
              </a:rPr>
              <a:t>(</a:t>
            </a:r>
            <a:r>
              <a:rPr sz="800" i="1" spc="-20" dirty="0">
                <a:latin typeface="Arial"/>
                <a:cs typeface="Arial"/>
              </a:rPr>
              <a:t>s</a:t>
            </a:r>
            <a:r>
              <a:rPr sz="800" spc="-20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18753" y="836079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?</a:t>
            </a:r>
            <a:endParaRPr sz="800" dirty="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84680" y="770178"/>
            <a:ext cx="1258634" cy="430454"/>
            <a:chOff x="2057869" y="774128"/>
            <a:chExt cx="1258634" cy="430454"/>
          </a:xfrm>
        </p:grpSpPr>
        <p:sp>
          <p:nvSpPr>
            <p:cNvPr id="19" name="object 19"/>
            <p:cNvSpPr/>
            <p:nvPr/>
          </p:nvSpPr>
          <p:spPr>
            <a:xfrm>
              <a:off x="2057869" y="1000607"/>
              <a:ext cx="272415" cy="0"/>
            </a:xfrm>
            <a:custGeom>
              <a:avLst/>
              <a:gdLst/>
              <a:ahLst/>
              <a:cxnLst/>
              <a:rect l="l" t="t" r="r" b="b"/>
              <a:pathLst>
                <a:path w="272414">
                  <a:moveTo>
                    <a:pt x="0" y="0"/>
                  </a:moveTo>
                  <a:lnTo>
                    <a:pt x="272034" y="0"/>
                  </a:lnTo>
                </a:path>
              </a:pathLst>
            </a:custGeom>
            <a:ln w="22225">
              <a:solidFill>
                <a:srgbClr val="000000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61526" y="774128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62796" y="775398"/>
              <a:ext cx="947419" cy="0"/>
            </a:xfrm>
            <a:custGeom>
              <a:avLst/>
              <a:gdLst/>
              <a:ahLst/>
              <a:cxnLst/>
              <a:rect l="l" t="t" r="r" b="b"/>
              <a:pathLst>
                <a:path w="947420">
                  <a:moveTo>
                    <a:pt x="0" y="0"/>
                  </a:moveTo>
                  <a:lnTo>
                    <a:pt x="94738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11436" y="774128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61526" y="777925"/>
              <a:ext cx="0" cy="422909"/>
            </a:xfrm>
            <a:custGeom>
              <a:avLst/>
              <a:gdLst/>
              <a:ahLst/>
              <a:cxnLst/>
              <a:rect l="l" t="t" r="r" b="b"/>
              <a:pathLst>
                <a:path h="422909">
                  <a:moveTo>
                    <a:pt x="0" y="42284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3316503" y="777925"/>
              <a:ext cx="0" cy="422909"/>
            </a:xfrm>
            <a:custGeom>
              <a:avLst/>
              <a:gdLst/>
              <a:ahLst/>
              <a:cxnLst/>
              <a:rect l="l" t="t" r="r" b="b"/>
              <a:pathLst>
                <a:path h="422909">
                  <a:moveTo>
                    <a:pt x="0" y="42284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61526" y="120204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62796" y="1203299"/>
              <a:ext cx="947419" cy="0"/>
            </a:xfrm>
            <a:custGeom>
              <a:avLst/>
              <a:gdLst/>
              <a:ahLst/>
              <a:cxnLst/>
              <a:rect l="l" t="t" r="r" b="b"/>
              <a:pathLst>
                <a:path w="947420">
                  <a:moveTo>
                    <a:pt x="0" y="0"/>
                  </a:moveTo>
                  <a:lnTo>
                    <a:pt x="94738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11436" y="120204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41266" y="3322032"/>
            <a:ext cx="212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40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FA2F76-F19F-7FF0-4124-3399CBF64A9F}"/>
              </a:ext>
            </a:extLst>
          </p:cNvPr>
          <p:cNvGrpSpPr/>
          <p:nvPr/>
        </p:nvGrpSpPr>
        <p:grpSpPr>
          <a:xfrm>
            <a:off x="2455202" y="788854"/>
            <a:ext cx="833047" cy="373754"/>
            <a:chOff x="2455202" y="788854"/>
            <a:chExt cx="833047" cy="373754"/>
          </a:xfrm>
        </p:grpSpPr>
        <p:sp>
          <p:nvSpPr>
            <p:cNvPr id="28" name="object 28"/>
            <p:cNvSpPr txBox="1"/>
            <p:nvPr/>
          </p:nvSpPr>
          <p:spPr>
            <a:xfrm>
              <a:off x="2455202" y="871347"/>
              <a:ext cx="271780" cy="19177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100" spc="105" dirty="0">
                  <a:latin typeface="Arial"/>
                  <a:cs typeface="Arial"/>
                </a:rPr>
                <a:t>Σ</a:t>
              </a:r>
              <a:r>
                <a:rPr sz="1100" spc="-5" dirty="0">
                  <a:latin typeface="Arial"/>
                  <a:cs typeface="Arial"/>
                </a:rPr>
                <a:t> </a:t>
              </a:r>
              <a:r>
                <a:rPr sz="1100" spc="150" dirty="0">
                  <a:latin typeface="Arial"/>
                  <a:cs typeface="Arial"/>
                </a:rPr>
                <a:t>=</a:t>
              </a:r>
              <a:endParaRPr sz="1100" dirty="0">
                <a:latin typeface="Arial"/>
                <a:cs typeface="Arial"/>
              </a:endParaRPr>
            </a:p>
          </p:txBody>
        </p:sp>
        <p:grpSp>
          <p:nvGrpSpPr>
            <p:cNvPr id="30" name="object 30"/>
            <p:cNvGrpSpPr/>
            <p:nvPr/>
          </p:nvGrpSpPr>
          <p:grpSpPr>
            <a:xfrm>
              <a:off x="2757398" y="813358"/>
              <a:ext cx="445770" cy="349250"/>
              <a:chOff x="2757398" y="813358"/>
              <a:chExt cx="445770" cy="349250"/>
            </a:xfrm>
          </p:grpSpPr>
          <p:sp>
            <p:nvSpPr>
              <p:cNvPr id="31" name="object 31"/>
              <p:cNvSpPr/>
              <p:nvPr/>
            </p:nvSpPr>
            <p:spPr>
              <a:xfrm>
                <a:off x="2976333" y="813358"/>
                <a:ext cx="0" cy="172085"/>
              </a:xfrm>
              <a:custGeom>
                <a:avLst/>
                <a:gdLst/>
                <a:ahLst/>
                <a:cxnLst/>
                <a:rect l="l" t="t" r="r" b="b"/>
                <a:pathLst>
                  <a:path h="172084">
                    <a:moveTo>
                      <a:pt x="0" y="172072"/>
                    </a:moveTo>
                    <a:lnTo>
                      <a:pt x="0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object 32"/>
              <p:cNvSpPr/>
              <p:nvPr/>
            </p:nvSpPr>
            <p:spPr>
              <a:xfrm>
                <a:off x="2757398" y="987958"/>
                <a:ext cx="44577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5769">
                    <a:moveTo>
                      <a:pt x="0" y="0"/>
                    </a:moveTo>
                    <a:lnTo>
                      <a:pt x="445490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33"/>
              <p:cNvSpPr/>
              <p:nvPr/>
            </p:nvSpPr>
            <p:spPr>
              <a:xfrm>
                <a:off x="2976333" y="990485"/>
                <a:ext cx="0" cy="172085"/>
              </a:xfrm>
              <a:custGeom>
                <a:avLst/>
                <a:gdLst/>
                <a:ahLst/>
                <a:cxnLst/>
                <a:rect l="l" t="t" r="r" b="b"/>
                <a:pathLst>
                  <a:path h="172084">
                    <a:moveTo>
                      <a:pt x="0" y="172085"/>
                    </a:moveTo>
                    <a:lnTo>
                      <a:pt x="0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9D86F2D-5CBC-62AA-8917-802CF97C7271}"/>
                    </a:ext>
                  </a:extLst>
                </p:cNvPr>
                <p:cNvSpPr txBox="1"/>
                <p:nvPr/>
              </p:nvSpPr>
              <p:spPr>
                <a:xfrm>
                  <a:off x="2681994" y="788854"/>
                  <a:ext cx="606255" cy="3592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9D86F2D-5CBC-62AA-8917-802CF97C7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1994" y="788854"/>
                  <a:ext cx="606255" cy="359266"/>
                </a:xfrm>
                <a:prstGeom prst="rect">
                  <a:avLst/>
                </a:prstGeom>
                <a:blipFill>
                  <a:blip r:embed="rId3"/>
                  <a:stretch>
                    <a:fillRect b="-186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ontent Placeholder 2">
                <a:extLst>
                  <a:ext uri="{FF2B5EF4-FFF2-40B4-BE49-F238E27FC236}">
                    <a16:creationId xmlns:a16="http://schemas.microsoft.com/office/drawing/2014/main" id="{C6BC994A-6254-70FF-674F-17D66B9171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1273175"/>
                <a:ext cx="4645395" cy="2107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existence and uniqueness: the same system can have infinite amount of state-space representations: e.g.</a:t>
                </a:r>
              </a:p>
              <a:p>
                <a:pPr marL="342900" marR="0" lvl="1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𝐴𝑥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𝐵𝑢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𝐶𝑥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 </m:t>
                            </m:r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𝐴𝑥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𝐵𝑢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=2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𝐶𝑥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canonical realizations exist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relationship between different realizations?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unit problem: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p>
                        </m:s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p>
                        </m:s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p>
                        </m:s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Content Placeholder 2">
                <a:extLst>
                  <a:ext uri="{FF2B5EF4-FFF2-40B4-BE49-F238E27FC236}">
                    <a16:creationId xmlns:a16="http://schemas.microsoft.com/office/drawing/2014/main" id="{C6BC994A-6254-70FF-674F-17D66B917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1273175"/>
                <a:ext cx="4645395" cy="2107700"/>
              </a:xfrm>
              <a:prstGeom prst="rect">
                <a:avLst/>
              </a:prstGeom>
              <a:blipFill>
                <a:blip r:embed="rId4"/>
                <a:stretch>
                  <a:fillRect t="-40719" b="-32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Jordan</a:t>
            </a:r>
            <a:r>
              <a:rPr spc="-40" dirty="0"/>
              <a:t> </a:t>
            </a:r>
            <a:r>
              <a:rPr spc="-20" dirty="0"/>
              <a:t>form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25844" y="1023137"/>
            <a:ext cx="1987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85" dirty="0">
                <a:latin typeface="Arial"/>
                <a:cs typeface="Arial"/>
              </a:rPr>
              <a:t>has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block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diagram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realization: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10839" y="1329410"/>
            <a:ext cx="3145155" cy="1513205"/>
            <a:chOff x="710839" y="1329410"/>
            <a:chExt cx="3145155" cy="1513205"/>
          </a:xfrm>
        </p:grpSpPr>
        <p:sp>
          <p:nvSpPr>
            <p:cNvPr id="16" name="object 16"/>
            <p:cNvSpPr/>
            <p:nvPr/>
          </p:nvSpPr>
          <p:spPr>
            <a:xfrm>
              <a:off x="713061" y="1488776"/>
              <a:ext cx="314325" cy="628650"/>
            </a:xfrm>
            <a:custGeom>
              <a:avLst/>
              <a:gdLst/>
              <a:ahLst/>
              <a:cxnLst/>
              <a:rect l="l" t="t" r="r" b="b"/>
              <a:pathLst>
                <a:path w="314325" h="628650">
                  <a:moveTo>
                    <a:pt x="0" y="628586"/>
                  </a:moveTo>
                  <a:lnTo>
                    <a:pt x="314293" y="628586"/>
                  </a:lnTo>
                  <a:lnTo>
                    <a:pt x="314293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7352" y="2117362"/>
              <a:ext cx="0" cy="393065"/>
            </a:xfrm>
            <a:custGeom>
              <a:avLst/>
              <a:gdLst/>
              <a:ahLst/>
              <a:cxnLst/>
              <a:rect l="l" t="t" r="r" b="b"/>
              <a:pathLst>
                <a:path h="393064">
                  <a:moveTo>
                    <a:pt x="0" y="0"/>
                  </a:moveTo>
                  <a:lnTo>
                    <a:pt x="0" y="392858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39594" y="1488780"/>
              <a:ext cx="602615" cy="0"/>
            </a:xfrm>
            <a:custGeom>
              <a:avLst/>
              <a:gdLst/>
              <a:ahLst/>
              <a:cxnLst/>
              <a:rect l="l" t="t" r="r" b="b"/>
              <a:pathLst>
                <a:path w="602614">
                  <a:moveTo>
                    <a:pt x="0" y="0"/>
                  </a:moveTo>
                  <a:lnTo>
                    <a:pt x="602087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89603" y="2510226"/>
              <a:ext cx="52705" cy="0"/>
            </a:xfrm>
            <a:custGeom>
              <a:avLst/>
              <a:gdLst/>
              <a:ahLst/>
              <a:cxnLst/>
              <a:rect l="l" t="t" r="r" b="b"/>
              <a:pathLst>
                <a:path w="52704">
                  <a:moveTo>
                    <a:pt x="0" y="0"/>
                  </a:moveTo>
                  <a:lnTo>
                    <a:pt x="52077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54575" y="2510226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4217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54575" y="1488780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4217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76021" y="2510226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422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41648" y="2824517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209218" y="0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63093" y="2824517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209218" y="0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41648" y="1803071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209218" y="0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27352" y="1488780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4">
                  <a:moveTo>
                    <a:pt x="0" y="0"/>
                  </a:moveTo>
                  <a:lnTo>
                    <a:pt x="23297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47071" y="1471107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59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63089" y="2591538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78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45416" y="2569451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35346"/>
                  </a:moveTo>
                  <a:lnTo>
                    <a:pt x="17673" y="22097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41643" y="2591538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78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23970" y="2569451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346"/>
                  </a:moveTo>
                  <a:lnTo>
                    <a:pt x="17673" y="22097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41643" y="1570093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78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23970" y="1548005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59">
                  <a:moveTo>
                    <a:pt x="0" y="35346"/>
                  </a:moveTo>
                  <a:lnTo>
                    <a:pt x="17673" y="22097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40242" y="1803071"/>
              <a:ext cx="108585" cy="0"/>
            </a:xfrm>
            <a:custGeom>
              <a:avLst/>
              <a:gdLst/>
              <a:ahLst/>
              <a:cxnLst/>
              <a:rect l="l" t="t" r="r" b="b"/>
              <a:pathLst>
                <a:path w="108585">
                  <a:moveTo>
                    <a:pt x="108556" y="0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18148" y="1785398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35346" y="35346"/>
                  </a:moveTo>
                  <a:lnTo>
                    <a:pt x="22097" y="17673"/>
                  </a:lnTo>
                  <a:lnTo>
                    <a:pt x="35346" y="0"/>
                  </a:lnTo>
                  <a:lnTo>
                    <a:pt x="0" y="17673"/>
                  </a:lnTo>
                  <a:lnTo>
                    <a:pt x="35346" y="3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940242" y="2824517"/>
              <a:ext cx="108585" cy="0"/>
            </a:xfrm>
            <a:custGeom>
              <a:avLst/>
              <a:gdLst/>
              <a:ahLst/>
              <a:cxnLst/>
              <a:rect l="l" t="t" r="r" b="b"/>
              <a:pathLst>
                <a:path w="108585">
                  <a:moveTo>
                    <a:pt x="108556" y="0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18148" y="2806844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35346" y="35346"/>
                  </a:moveTo>
                  <a:lnTo>
                    <a:pt x="22097" y="17673"/>
                  </a:lnTo>
                  <a:lnTo>
                    <a:pt x="35346" y="0"/>
                  </a:lnTo>
                  <a:lnTo>
                    <a:pt x="0" y="17673"/>
                  </a:lnTo>
                  <a:lnTo>
                    <a:pt x="35346" y="3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61688" y="2824517"/>
              <a:ext cx="108585" cy="0"/>
            </a:xfrm>
            <a:custGeom>
              <a:avLst/>
              <a:gdLst/>
              <a:ahLst/>
              <a:cxnLst/>
              <a:rect l="l" t="t" r="r" b="b"/>
              <a:pathLst>
                <a:path w="108585">
                  <a:moveTo>
                    <a:pt x="108556" y="0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39594" y="2806844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35346" y="35346"/>
                  </a:moveTo>
                  <a:lnTo>
                    <a:pt x="22097" y="17673"/>
                  </a:lnTo>
                  <a:lnTo>
                    <a:pt x="35346" y="0"/>
                  </a:lnTo>
                  <a:lnTo>
                    <a:pt x="0" y="17673"/>
                  </a:lnTo>
                  <a:lnTo>
                    <a:pt x="35346" y="3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048798" y="1488780"/>
              <a:ext cx="501650" cy="0"/>
            </a:xfrm>
            <a:custGeom>
              <a:avLst/>
              <a:gdLst/>
              <a:ahLst/>
              <a:cxnLst/>
              <a:rect l="l" t="t" r="r" b="b"/>
              <a:pathLst>
                <a:path w="501650">
                  <a:moveTo>
                    <a:pt x="0" y="0"/>
                  </a:moveTo>
                  <a:lnTo>
                    <a:pt x="501425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36965" y="1471107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70244" y="2510226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2998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86974" y="2492553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39594" y="2117362"/>
              <a:ext cx="521334" cy="0"/>
            </a:xfrm>
            <a:custGeom>
              <a:avLst/>
              <a:gdLst/>
              <a:ahLst/>
              <a:cxnLst/>
              <a:rect l="l" t="t" r="r" b="b"/>
              <a:pathLst>
                <a:path w="521335">
                  <a:moveTo>
                    <a:pt x="0" y="0"/>
                  </a:moveTo>
                  <a:lnTo>
                    <a:pt x="520773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47109" y="2099689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41680" y="1488780"/>
              <a:ext cx="0" cy="547370"/>
            </a:xfrm>
            <a:custGeom>
              <a:avLst/>
              <a:gdLst/>
              <a:ahLst/>
              <a:cxnLst/>
              <a:rect l="l" t="t" r="r" b="b"/>
              <a:pathLst>
                <a:path h="547369">
                  <a:moveTo>
                    <a:pt x="0" y="0"/>
                  </a:moveTo>
                  <a:lnTo>
                    <a:pt x="0" y="54726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524007" y="2022791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35346" y="0"/>
                  </a:moveTo>
                  <a:lnTo>
                    <a:pt x="17673" y="13249"/>
                  </a:lnTo>
                  <a:lnTo>
                    <a:pt x="0" y="0"/>
                  </a:lnTo>
                  <a:lnTo>
                    <a:pt x="17673" y="35346"/>
                  </a:lnTo>
                  <a:lnTo>
                    <a:pt x="353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541680" y="2198682"/>
              <a:ext cx="0" cy="311785"/>
            </a:xfrm>
            <a:custGeom>
              <a:avLst/>
              <a:gdLst/>
              <a:ahLst/>
              <a:cxnLst/>
              <a:rect l="l" t="t" r="r" b="b"/>
              <a:pathLst>
                <a:path h="311785">
                  <a:moveTo>
                    <a:pt x="0" y="311543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524007" y="2176587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35346"/>
                  </a:moveTo>
                  <a:lnTo>
                    <a:pt x="17673" y="22097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600905" y="2117362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5">
                  <a:moveTo>
                    <a:pt x="0" y="0"/>
                  </a:moveTo>
                  <a:lnTo>
                    <a:pt x="23297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20625" y="2099689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048798" y="1488780"/>
              <a:ext cx="0" cy="314325"/>
            </a:xfrm>
            <a:custGeom>
              <a:avLst/>
              <a:gdLst/>
              <a:ahLst/>
              <a:cxnLst/>
              <a:rect l="l" t="t" r="r" b="b"/>
              <a:pathLst>
                <a:path h="314325">
                  <a:moveTo>
                    <a:pt x="0" y="0"/>
                  </a:moveTo>
                  <a:lnTo>
                    <a:pt x="0" y="314293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048798" y="2510226"/>
              <a:ext cx="0" cy="314325"/>
            </a:xfrm>
            <a:custGeom>
              <a:avLst/>
              <a:gdLst/>
              <a:ahLst/>
              <a:cxnLst/>
              <a:rect l="l" t="t" r="r" b="b"/>
              <a:pathLst>
                <a:path h="314325">
                  <a:moveTo>
                    <a:pt x="0" y="0"/>
                  </a:moveTo>
                  <a:lnTo>
                    <a:pt x="0" y="314293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070244" y="2510226"/>
              <a:ext cx="0" cy="314325"/>
            </a:xfrm>
            <a:custGeom>
              <a:avLst/>
              <a:gdLst/>
              <a:ahLst/>
              <a:cxnLst/>
              <a:rect l="l" t="t" r="r" b="b"/>
              <a:pathLst>
                <a:path h="314325">
                  <a:moveTo>
                    <a:pt x="0" y="0"/>
                  </a:moveTo>
                  <a:lnTo>
                    <a:pt x="0" y="314293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400867" y="1488780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>
                  <a:moveTo>
                    <a:pt x="0" y="0"/>
                  </a:moveTo>
                  <a:lnTo>
                    <a:pt x="19147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579092" y="1471107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59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400867" y="2510226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>
                  <a:moveTo>
                    <a:pt x="0" y="0"/>
                  </a:moveTo>
                  <a:lnTo>
                    <a:pt x="19147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579092" y="2492553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422314" y="2510226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>
                  <a:moveTo>
                    <a:pt x="0" y="0"/>
                  </a:moveTo>
                  <a:lnTo>
                    <a:pt x="19147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600538" y="2492553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048798" y="2117368"/>
              <a:ext cx="501650" cy="393065"/>
            </a:xfrm>
            <a:custGeom>
              <a:avLst/>
              <a:gdLst/>
              <a:ahLst/>
              <a:cxnLst/>
              <a:rect l="l" t="t" r="r" b="b"/>
              <a:pathLst>
                <a:path w="501650" h="393064">
                  <a:moveTo>
                    <a:pt x="0" y="392858"/>
                  </a:moveTo>
                  <a:lnTo>
                    <a:pt x="0" y="0"/>
                  </a:lnTo>
                  <a:lnTo>
                    <a:pt x="501425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536965" y="2099689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27352" y="2510226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4">
                  <a:moveTo>
                    <a:pt x="0" y="0"/>
                  </a:moveTo>
                  <a:lnTo>
                    <a:pt x="23297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247071" y="2492553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048798" y="2510226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4">
                  <a:moveTo>
                    <a:pt x="0" y="0"/>
                  </a:moveTo>
                  <a:lnTo>
                    <a:pt x="23297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268517" y="2492553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284625" y="245321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033" y="57011"/>
                  </a:moveTo>
                  <a:lnTo>
                    <a:pt x="109553" y="34819"/>
                  </a:lnTo>
                  <a:lnTo>
                    <a:pt x="97335" y="16697"/>
                  </a:lnTo>
                  <a:lnTo>
                    <a:pt x="79214" y="4479"/>
                  </a:lnTo>
                  <a:lnTo>
                    <a:pt x="57022" y="0"/>
                  </a:lnTo>
                  <a:lnTo>
                    <a:pt x="34828" y="4479"/>
                  </a:lnTo>
                  <a:lnTo>
                    <a:pt x="16703" y="16697"/>
                  </a:lnTo>
                  <a:lnTo>
                    <a:pt x="4481" y="34819"/>
                  </a:lnTo>
                  <a:lnTo>
                    <a:pt x="0" y="57011"/>
                  </a:lnTo>
                  <a:lnTo>
                    <a:pt x="4481" y="79203"/>
                  </a:lnTo>
                  <a:lnTo>
                    <a:pt x="16703" y="97324"/>
                  </a:lnTo>
                  <a:lnTo>
                    <a:pt x="34828" y="109542"/>
                  </a:lnTo>
                  <a:lnTo>
                    <a:pt x="57022" y="114022"/>
                  </a:lnTo>
                  <a:lnTo>
                    <a:pt x="79214" y="109542"/>
                  </a:lnTo>
                  <a:lnTo>
                    <a:pt x="97335" y="97324"/>
                  </a:lnTo>
                  <a:lnTo>
                    <a:pt x="109553" y="79203"/>
                  </a:lnTo>
                  <a:lnTo>
                    <a:pt x="114033" y="57011"/>
                  </a:lnTo>
                  <a:close/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2419" y="1429563"/>
              <a:ext cx="118446" cy="118435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2306071" y="245321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033" y="57011"/>
                  </a:moveTo>
                  <a:lnTo>
                    <a:pt x="109553" y="34819"/>
                  </a:lnTo>
                  <a:lnTo>
                    <a:pt x="97335" y="16697"/>
                  </a:lnTo>
                  <a:lnTo>
                    <a:pt x="79214" y="4479"/>
                  </a:lnTo>
                  <a:lnTo>
                    <a:pt x="57022" y="0"/>
                  </a:lnTo>
                  <a:lnTo>
                    <a:pt x="34823" y="4479"/>
                  </a:lnTo>
                  <a:lnTo>
                    <a:pt x="16698" y="16697"/>
                  </a:lnTo>
                  <a:lnTo>
                    <a:pt x="4480" y="34819"/>
                  </a:lnTo>
                  <a:lnTo>
                    <a:pt x="0" y="57011"/>
                  </a:lnTo>
                  <a:lnTo>
                    <a:pt x="4480" y="79203"/>
                  </a:lnTo>
                  <a:lnTo>
                    <a:pt x="16698" y="97324"/>
                  </a:lnTo>
                  <a:lnTo>
                    <a:pt x="34823" y="109542"/>
                  </a:lnTo>
                  <a:lnTo>
                    <a:pt x="57022" y="114022"/>
                  </a:lnTo>
                  <a:lnTo>
                    <a:pt x="79214" y="109542"/>
                  </a:lnTo>
                  <a:lnTo>
                    <a:pt x="97335" y="97324"/>
                  </a:lnTo>
                  <a:lnTo>
                    <a:pt x="109553" y="79203"/>
                  </a:lnTo>
                  <a:lnTo>
                    <a:pt x="114033" y="57011"/>
                  </a:lnTo>
                  <a:close/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616649" y="1331632"/>
              <a:ext cx="236220" cy="314325"/>
            </a:xfrm>
            <a:custGeom>
              <a:avLst/>
              <a:gdLst/>
              <a:ahLst/>
              <a:cxnLst/>
              <a:rect l="l" t="t" r="r" b="b"/>
              <a:pathLst>
                <a:path w="236219" h="314325">
                  <a:moveTo>
                    <a:pt x="0" y="314293"/>
                  </a:moveTo>
                  <a:lnTo>
                    <a:pt x="235717" y="314293"/>
                  </a:lnTo>
                  <a:lnTo>
                    <a:pt x="235717" y="0"/>
                  </a:lnTo>
                  <a:lnTo>
                    <a:pt x="0" y="0"/>
                  </a:lnTo>
                  <a:lnTo>
                    <a:pt x="0" y="314293"/>
                  </a:lnTo>
                  <a:close/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1618856" y="1343715"/>
            <a:ext cx="231775" cy="275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975"/>
              </a:lnSpc>
              <a:spcBef>
                <a:spcPts val="120"/>
              </a:spcBef>
            </a:pPr>
            <a:r>
              <a:rPr sz="85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75"/>
              </a:lnSpc>
            </a:pPr>
            <a:r>
              <a:rPr sz="850" i="1" spc="-5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574519" y="1349733"/>
            <a:ext cx="363220" cy="260350"/>
          </a:xfrm>
          <a:prstGeom prst="rect">
            <a:avLst/>
          </a:prstGeom>
          <a:ln w="4412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950" i="1" spc="-25" dirty="0">
                <a:latin typeface="Arial"/>
                <a:cs typeface="Arial"/>
              </a:rPr>
              <a:t>k</a:t>
            </a:r>
            <a:r>
              <a:rPr sz="1050" spc="-37" baseline="-11904" dirty="0">
                <a:latin typeface="Arial"/>
                <a:cs typeface="Arial"/>
              </a:rPr>
              <a:t>1</a:t>
            </a:r>
            <a:endParaRPr sz="1050" baseline="-11904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2635872" y="2058145"/>
            <a:ext cx="965200" cy="611505"/>
            <a:chOff x="2635872" y="2058145"/>
            <a:chExt cx="965200" cy="611505"/>
          </a:xfrm>
        </p:grpSpPr>
        <p:pic>
          <p:nvPicPr>
            <p:cNvPr id="74" name="object 7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2456" y="2058145"/>
              <a:ext cx="118446" cy="118435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2638094" y="2353077"/>
              <a:ext cx="236220" cy="314325"/>
            </a:xfrm>
            <a:custGeom>
              <a:avLst/>
              <a:gdLst/>
              <a:ahLst/>
              <a:cxnLst/>
              <a:rect l="l" t="t" r="r" b="b"/>
              <a:pathLst>
                <a:path w="236219" h="314325">
                  <a:moveTo>
                    <a:pt x="0" y="314293"/>
                  </a:moveTo>
                  <a:lnTo>
                    <a:pt x="235717" y="314293"/>
                  </a:lnTo>
                  <a:lnTo>
                    <a:pt x="235717" y="0"/>
                  </a:lnTo>
                  <a:lnTo>
                    <a:pt x="0" y="0"/>
                  </a:lnTo>
                  <a:lnTo>
                    <a:pt x="0" y="314293"/>
                  </a:lnTo>
                  <a:close/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2640301" y="2365160"/>
            <a:ext cx="231775" cy="275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975"/>
              </a:lnSpc>
              <a:spcBef>
                <a:spcPts val="120"/>
              </a:spcBef>
            </a:pPr>
            <a:r>
              <a:rPr sz="85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75"/>
              </a:lnSpc>
            </a:pPr>
            <a:r>
              <a:rPr sz="850" i="1" spc="-5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124530" y="2371177"/>
            <a:ext cx="363220" cy="260350"/>
          </a:xfrm>
          <a:prstGeom prst="rect">
            <a:avLst/>
          </a:prstGeom>
          <a:ln w="4412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950" i="1" spc="-25" dirty="0">
                <a:latin typeface="Arial"/>
                <a:cs typeface="Arial"/>
              </a:rPr>
              <a:t>k</a:t>
            </a:r>
            <a:r>
              <a:rPr sz="1050" spc="-37" baseline="-11904" dirty="0">
                <a:latin typeface="Arial"/>
                <a:cs typeface="Arial"/>
              </a:rPr>
              <a:t>2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616649" y="2353077"/>
            <a:ext cx="236220" cy="314325"/>
          </a:xfrm>
          <a:custGeom>
            <a:avLst/>
            <a:gdLst/>
            <a:ahLst/>
            <a:cxnLst/>
            <a:rect l="l" t="t" r="r" b="b"/>
            <a:pathLst>
              <a:path w="236219" h="314325">
                <a:moveTo>
                  <a:pt x="0" y="314293"/>
                </a:moveTo>
                <a:lnTo>
                  <a:pt x="235717" y="314293"/>
                </a:lnTo>
                <a:lnTo>
                  <a:pt x="235717" y="0"/>
                </a:lnTo>
                <a:lnTo>
                  <a:pt x="0" y="0"/>
                </a:lnTo>
                <a:lnTo>
                  <a:pt x="0" y="314293"/>
                </a:lnTo>
                <a:close/>
              </a:path>
            </a:pathLst>
          </a:custGeom>
          <a:ln w="4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1618856" y="2365160"/>
            <a:ext cx="231775" cy="275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975"/>
              </a:lnSpc>
              <a:spcBef>
                <a:spcPts val="120"/>
              </a:spcBef>
            </a:pPr>
            <a:r>
              <a:rPr sz="85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75"/>
              </a:lnSpc>
            </a:pPr>
            <a:r>
              <a:rPr sz="850" i="1" spc="-5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574519" y="1996408"/>
            <a:ext cx="363220" cy="241935"/>
          </a:xfrm>
          <a:prstGeom prst="rect">
            <a:avLst/>
          </a:prstGeom>
          <a:ln w="4412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950" i="1" spc="-25" dirty="0">
                <a:latin typeface="Arial"/>
                <a:cs typeface="Arial"/>
              </a:rPr>
              <a:t>k</a:t>
            </a:r>
            <a:r>
              <a:rPr sz="1050" spc="-37" baseline="-11904" dirty="0">
                <a:latin typeface="Arial"/>
                <a:cs typeface="Arial"/>
              </a:rPr>
              <a:t>3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553075" y="2703571"/>
            <a:ext cx="363220" cy="241935"/>
          </a:xfrm>
          <a:custGeom>
            <a:avLst/>
            <a:gdLst/>
            <a:ahLst/>
            <a:cxnLst/>
            <a:rect l="l" t="t" r="r" b="b"/>
            <a:pathLst>
              <a:path w="363219" h="241935">
                <a:moveTo>
                  <a:pt x="0" y="241903"/>
                </a:moveTo>
                <a:lnTo>
                  <a:pt x="362866" y="241903"/>
                </a:lnTo>
                <a:lnTo>
                  <a:pt x="362866" y="0"/>
                </a:lnTo>
                <a:lnTo>
                  <a:pt x="0" y="0"/>
                </a:lnTo>
                <a:lnTo>
                  <a:pt x="0" y="241903"/>
                </a:lnTo>
                <a:close/>
              </a:path>
            </a:pathLst>
          </a:custGeom>
          <a:ln w="4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529881" y="2706651"/>
            <a:ext cx="40957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sz="950" i="1" spc="-25" dirty="0">
                <a:latin typeface="Arial"/>
                <a:cs typeface="Arial"/>
              </a:rPr>
              <a:t>p</a:t>
            </a:r>
            <a:r>
              <a:rPr sz="1050" i="1" spc="-37" baseline="-11904" dirty="0">
                <a:latin typeface="Arial"/>
                <a:cs typeface="Arial"/>
              </a:rPr>
              <a:t>m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574519" y="2703571"/>
            <a:ext cx="363220" cy="241935"/>
          </a:xfrm>
          <a:custGeom>
            <a:avLst/>
            <a:gdLst/>
            <a:ahLst/>
            <a:cxnLst/>
            <a:rect l="l" t="t" r="r" b="b"/>
            <a:pathLst>
              <a:path w="363219" h="241935">
                <a:moveTo>
                  <a:pt x="0" y="241903"/>
                </a:moveTo>
                <a:lnTo>
                  <a:pt x="362866" y="241903"/>
                </a:lnTo>
                <a:lnTo>
                  <a:pt x="362866" y="0"/>
                </a:lnTo>
                <a:lnTo>
                  <a:pt x="0" y="0"/>
                </a:lnTo>
                <a:lnTo>
                  <a:pt x="0" y="241903"/>
                </a:lnTo>
                <a:close/>
              </a:path>
            </a:pathLst>
          </a:custGeom>
          <a:ln w="4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2551326" y="2706651"/>
            <a:ext cx="40957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sz="950" i="1" spc="-25" dirty="0">
                <a:latin typeface="Arial"/>
                <a:cs typeface="Arial"/>
              </a:rPr>
              <a:t>p</a:t>
            </a:r>
            <a:r>
              <a:rPr sz="1050" i="1" spc="-37" baseline="-11904" dirty="0">
                <a:latin typeface="Arial"/>
                <a:cs typeface="Arial"/>
              </a:rPr>
              <a:t>m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553075" y="1682126"/>
            <a:ext cx="363220" cy="241935"/>
          </a:xfrm>
          <a:custGeom>
            <a:avLst/>
            <a:gdLst/>
            <a:ahLst/>
            <a:cxnLst/>
            <a:rect l="l" t="t" r="r" b="b"/>
            <a:pathLst>
              <a:path w="363219" h="241935">
                <a:moveTo>
                  <a:pt x="0" y="241903"/>
                </a:moveTo>
                <a:lnTo>
                  <a:pt x="362866" y="241903"/>
                </a:lnTo>
                <a:lnTo>
                  <a:pt x="362866" y="0"/>
                </a:lnTo>
                <a:lnTo>
                  <a:pt x="0" y="0"/>
                </a:lnTo>
                <a:lnTo>
                  <a:pt x="0" y="241903"/>
                </a:lnTo>
                <a:close/>
              </a:path>
            </a:pathLst>
          </a:custGeom>
          <a:ln w="4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1529881" y="1685206"/>
            <a:ext cx="40957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950" i="1" spc="-25" dirty="0">
                <a:latin typeface="Arial"/>
                <a:cs typeface="Arial"/>
              </a:rPr>
              <a:t>p</a:t>
            </a:r>
            <a:r>
              <a:rPr sz="1050" spc="-37" baseline="-11904" dirty="0">
                <a:latin typeface="Arial"/>
                <a:cs typeface="Arial"/>
              </a:rPr>
              <a:t>1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203341" y="1542515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124778" y="2328225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203341" y="2563937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224762" y="2563937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403332" y="2171087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099378" y="1309453"/>
            <a:ext cx="106172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82650" algn="l"/>
              </a:tabLst>
            </a:pPr>
            <a:r>
              <a:rPr sz="950" spc="135" dirty="0">
                <a:latin typeface="Arial"/>
                <a:cs typeface="Arial"/>
              </a:rPr>
              <a:t>+</a:t>
            </a:r>
            <a:r>
              <a:rPr sz="950" dirty="0">
                <a:latin typeface="Arial"/>
                <a:cs typeface="Arial"/>
              </a:rPr>
              <a:t>	</a:t>
            </a:r>
            <a:r>
              <a:rPr sz="950" i="1" spc="-25" dirty="0">
                <a:latin typeface="Arial"/>
                <a:cs typeface="Arial"/>
              </a:rPr>
              <a:t>X</a:t>
            </a:r>
            <a:r>
              <a:rPr sz="1050" spc="-37" baseline="-11904" dirty="0">
                <a:latin typeface="Arial"/>
                <a:cs typeface="Arial"/>
              </a:rPr>
              <a:t>1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852863" y="2329954"/>
            <a:ext cx="43815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05435" algn="l"/>
              </a:tabLst>
            </a:pPr>
            <a:r>
              <a:rPr sz="950" i="1" spc="-25" dirty="0">
                <a:latin typeface="Arial"/>
                <a:cs typeface="Arial"/>
              </a:rPr>
              <a:t>X</a:t>
            </a:r>
            <a:r>
              <a:rPr sz="1050" spc="-37" baseline="-11904" dirty="0">
                <a:latin typeface="Arial"/>
                <a:cs typeface="Arial"/>
              </a:rPr>
              <a:t>3</a:t>
            </a:r>
            <a:r>
              <a:rPr sz="1050" baseline="-11904" dirty="0">
                <a:latin typeface="Arial"/>
                <a:cs typeface="Arial"/>
              </a:rPr>
              <a:t>	</a:t>
            </a:r>
            <a:r>
              <a:rPr sz="950" spc="135" dirty="0"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886984" y="2330875"/>
            <a:ext cx="20383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50" i="1" spc="-25" dirty="0">
                <a:latin typeface="Arial"/>
                <a:cs typeface="Arial"/>
              </a:rPr>
              <a:t>X</a:t>
            </a:r>
            <a:r>
              <a:rPr sz="1050" spc="-37" baseline="-11904" dirty="0">
                <a:latin typeface="Arial"/>
                <a:cs typeface="Arial"/>
              </a:rPr>
              <a:t>2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403332" y="1856801"/>
            <a:ext cx="49720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890" algn="l"/>
              </a:tabLst>
            </a:pPr>
            <a:r>
              <a:rPr sz="950" spc="135" dirty="0">
                <a:latin typeface="Arial"/>
                <a:cs typeface="Arial"/>
              </a:rPr>
              <a:t>+</a:t>
            </a:r>
            <a:r>
              <a:rPr sz="950" dirty="0">
                <a:latin typeface="Arial"/>
                <a:cs typeface="Arial"/>
              </a:rPr>
              <a:t>	</a:t>
            </a:r>
            <a:r>
              <a:rPr sz="950" i="1" spc="-20" dirty="0">
                <a:latin typeface="Arial"/>
                <a:cs typeface="Arial"/>
              </a:rPr>
              <a:t>Y</a:t>
            </a:r>
            <a:r>
              <a:rPr sz="950" spc="-20" dirty="0">
                <a:latin typeface="Arial"/>
                <a:cs typeface="Arial"/>
              </a:rPr>
              <a:t>(</a:t>
            </a:r>
            <a:r>
              <a:rPr sz="950" i="1" spc="-20" dirty="0">
                <a:latin typeface="Arial"/>
                <a:cs typeface="Arial"/>
              </a:rPr>
              <a:t>s</a:t>
            </a:r>
            <a:r>
              <a:rPr sz="950" spc="-20" dirty="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67147" y="1856801"/>
            <a:ext cx="24892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i="1" spc="-20" dirty="0">
                <a:latin typeface="Arial"/>
                <a:cs typeface="Arial"/>
              </a:rPr>
              <a:t>U</a:t>
            </a:r>
            <a:r>
              <a:rPr sz="950" spc="-20" dirty="0">
                <a:latin typeface="Arial"/>
                <a:cs typeface="Arial"/>
              </a:rPr>
              <a:t>(</a:t>
            </a:r>
            <a:r>
              <a:rPr sz="950" i="1" spc="-20" dirty="0">
                <a:latin typeface="Arial"/>
                <a:cs typeface="Arial"/>
              </a:rPr>
              <a:t>s</a:t>
            </a:r>
            <a:r>
              <a:rPr sz="950" spc="-20" dirty="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9" name="object 99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0" name="object 10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24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BDC28F0-D932-F572-998B-0648148EA7BB}"/>
                  </a:ext>
                </a:extLst>
              </p:cNvPr>
              <p:cNvSpPr txBox="1"/>
              <p:nvPr/>
            </p:nvSpPr>
            <p:spPr>
              <a:xfrm>
                <a:off x="910871" y="434975"/>
                <a:ext cx="2790262" cy="654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 sz="12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ar-AE" sz="12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BDC28F0-D932-F572-998B-0648148EA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71" y="434975"/>
                <a:ext cx="2790262" cy="6546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Jordan</a:t>
            </a:r>
            <a:r>
              <a:rPr spc="-40" dirty="0"/>
              <a:t> </a:t>
            </a:r>
            <a:r>
              <a:rPr spc="-20" dirty="0"/>
              <a:t>form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10839" y="556263"/>
            <a:ext cx="3145155" cy="1513205"/>
            <a:chOff x="710839" y="556263"/>
            <a:chExt cx="3145155" cy="1513205"/>
          </a:xfrm>
        </p:grpSpPr>
        <p:sp>
          <p:nvSpPr>
            <p:cNvPr id="4" name="object 4"/>
            <p:cNvSpPr/>
            <p:nvPr/>
          </p:nvSpPr>
          <p:spPr>
            <a:xfrm>
              <a:off x="713061" y="715629"/>
              <a:ext cx="314325" cy="628650"/>
            </a:xfrm>
            <a:custGeom>
              <a:avLst/>
              <a:gdLst/>
              <a:ahLst/>
              <a:cxnLst/>
              <a:rect l="l" t="t" r="r" b="b"/>
              <a:pathLst>
                <a:path w="314325" h="628650">
                  <a:moveTo>
                    <a:pt x="0" y="628586"/>
                  </a:moveTo>
                  <a:lnTo>
                    <a:pt x="314293" y="628586"/>
                  </a:lnTo>
                  <a:lnTo>
                    <a:pt x="314293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7352" y="1344215"/>
              <a:ext cx="0" cy="393065"/>
            </a:xfrm>
            <a:custGeom>
              <a:avLst/>
              <a:gdLst/>
              <a:ahLst/>
              <a:cxnLst/>
              <a:rect l="l" t="t" r="r" b="b"/>
              <a:pathLst>
                <a:path h="393064">
                  <a:moveTo>
                    <a:pt x="0" y="0"/>
                  </a:moveTo>
                  <a:lnTo>
                    <a:pt x="0" y="392858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39594" y="715633"/>
              <a:ext cx="602615" cy="0"/>
            </a:xfrm>
            <a:custGeom>
              <a:avLst/>
              <a:gdLst/>
              <a:ahLst/>
              <a:cxnLst/>
              <a:rect l="l" t="t" r="r" b="b"/>
              <a:pathLst>
                <a:path w="602614">
                  <a:moveTo>
                    <a:pt x="0" y="0"/>
                  </a:moveTo>
                  <a:lnTo>
                    <a:pt x="602087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89603" y="1737079"/>
              <a:ext cx="52705" cy="0"/>
            </a:xfrm>
            <a:custGeom>
              <a:avLst/>
              <a:gdLst/>
              <a:ahLst/>
              <a:cxnLst/>
              <a:rect l="l" t="t" r="r" b="b"/>
              <a:pathLst>
                <a:path w="52704">
                  <a:moveTo>
                    <a:pt x="0" y="0"/>
                  </a:moveTo>
                  <a:lnTo>
                    <a:pt x="52077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54575" y="1737079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4217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54575" y="715633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4217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76021" y="1737079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422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41648" y="2051370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209218" y="0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63093" y="2051370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209218" y="0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41648" y="1029924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209218" y="0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7352" y="715633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4">
                  <a:moveTo>
                    <a:pt x="0" y="0"/>
                  </a:moveTo>
                  <a:lnTo>
                    <a:pt x="23297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47071" y="697960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59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63089" y="1818391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78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45416" y="1796304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35346"/>
                  </a:moveTo>
                  <a:lnTo>
                    <a:pt x="17673" y="22097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41643" y="1818391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78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23970" y="1796304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346"/>
                  </a:moveTo>
                  <a:lnTo>
                    <a:pt x="17673" y="22097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41643" y="796946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78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23970" y="774858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59">
                  <a:moveTo>
                    <a:pt x="0" y="35346"/>
                  </a:moveTo>
                  <a:lnTo>
                    <a:pt x="17673" y="22097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40242" y="1029924"/>
              <a:ext cx="108585" cy="0"/>
            </a:xfrm>
            <a:custGeom>
              <a:avLst/>
              <a:gdLst/>
              <a:ahLst/>
              <a:cxnLst/>
              <a:rect l="l" t="t" r="r" b="b"/>
              <a:pathLst>
                <a:path w="108585">
                  <a:moveTo>
                    <a:pt x="108556" y="0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18148" y="1012251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35346" y="35346"/>
                  </a:moveTo>
                  <a:lnTo>
                    <a:pt x="22097" y="17673"/>
                  </a:lnTo>
                  <a:lnTo>
                    <a:pt x="35346" y="0"/>
                  </a:lnTo>
                  <a:lnTo>
                    <a:pt x="0" y="17673"/>
                  </a:lnTo>
                  <a:lnTo>
                    <a:pt x="35346" y="3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40242" y="2051370"/>
              <a:ext cx="108585" cy="0"/>
            </a:xfrm>
            <a:custGeom>
              <a:avLst/>
              <a:gdLst/>
              <a:ahLst/>
              <a:cxnLst/>
              <a:rect l="l" t="t" r="r" b="b"/>
              <a:pathLst>
                <a:path w="108585">
                  <a:moveTo>
                    <a:pt x="108556" y="0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18148" y="2033697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35346" y="35346"/>
                  </a:moveTo>
                  <a:lnTo>
                    <a:pt x="22097" y="17673"/>
                  </a:lnTo>
                  <a:lnTo>
                    <a:pt x="35346" y="0"/>
                  </a:lnTo>
                  <a:lnTo>
                    <a:pt x="0" y="17673"/>
                  </a:lnTo>
                  <a:lnTo>
                    <a:pt x="35346" y="3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61688" y="2051370"/>
              <a:ext cx="108585" cy="0"/>
            </a:xfrm>
            <a:custGeom>
              <a:avLst/>
              <a:gdLst/>
              <a:ahLst/>
              <a:cxnLst/>
              <a:rect l="l" t="t" r="r" b="b"/>
              <a:pathLst>
                <a:path w="108585">
                  <a:moveTo>
                    <a:pt x="108556" y="0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39594" y="2033697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35346" y="35346"/>
                  </a:moveTo>
                  <a:lnTo>
                    <a:pt x="22097" y="17673"/>
                  </a:lnTo>
                  <a:lnTo>
                    <a:pt x="35346" y="0"/>
                  </a:lnTo>
                  <a:lnTo>
                    <a:pt x="0" y="17673"/>
                  </a:lnTo>
                  <a:lnTo>
                    <a:pt x="35346" y="3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48798" y="715633"/>
              <a:ext cx="501650" cy="0"/>
            </a:xfrm>
            <a:custGeom>
              <a:avLst/>
              <a:gdLst/>
              <a:ahLst/>
              <a:cxnLst/>
              <a:rect l="l" t="t" r="r" b="b"/>
              <a:pathLst>
                <a:path w="501650">
                  <a:moveTo>
                    <a:pt x="0" y="0"/>
                  </a:moveTo>
                  <a:lnTo>
                    <a:pt x="501425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36965" y="697960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70244" y="1737079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2998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86974" y="1719406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39594" y="1344215"/>
              <a:ext cx="521334" cy="0"/>
            </a:xfrm>
            <a:custGeom>
              <a:avLst/>
              <a:gdLst/>
              <a:ahLst/>
              <a:cxnLst/>
              <a:rect l="l" t="t" r="r" b="b"/>
              <a:pathLst>
                <a:path w="521335">
                  <a:moveTo>
                    <a:pt x="0" y="0"/>
                  </a:moveTo>
                  <a:lnTo>
                    <a:pt x="520773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47109" y="1326542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41680" y="715633"/>
              <a:ext cx="0" cy="547370"/>
            </a:xfrm>
            <a:custGeom>
              <a:avLst/>
              <a:gdLst/>
              <a:ahLst/>
              <a:cxnLst/>
              <a:rect l="l" t="t" r="r" b="b"/>
              <a:pathLst>
                <a:path h="547369">
                  <a:moveTo>
                    <a:pt x="0" y="0"/>
                  </a:moveTo>
                  <a:lnTo>
                    <a:pt x="0" y="54726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524007" y="1249644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35346" y="0"/>
                  </a:moveTo>
                  <a:lnTo>
                    <a:pt x="17673" y="13249"/>
                  </a:lnTo>
                  <a:lnTo>
                    <a:pt x="0" y="0"/>
                  </a:lnTo>
                  <a:lnTo>
                    <a:pt x="17673" y="35346"/>
                  </a:lnTo>
                  <a:lnTo>
                    <a:pt x="353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41680" y="1425535"/>
              <a:ext cx="0" cy="311785"/>
            </a:xfrm>
            <a:custGeom>
              <a:avLst/>
              <a:gdLst/>
              <a:ahLst/>
              <a:cxnLst/>
              <a:rect l="l" t="t" r="r" b="b"/>
              <a:pathLst>
                <a:path h="311785">
                  <a:moveTo>
                    <a:pt x="0" y="311543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24007" y="1403440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0" y="35346"/>
                  </a:moveTo>
                  <a:lnTo>
                    <a:pt x="17673" y="22097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00905" y="1344215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5">
                  <a:moveTo>
                    <a:pt x="0" y="0"/>
                  </a:moveTo>
                  <a:lnTo>
                    <a:pt x="23297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20625" y="1326542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048798" y="715633"/>
              <a:ext cx="0" cy="314325"/>
            </a:xfrm>
            <a:custGeom>
              <a:avLst/>
              <a:gdLst/>
              <a:ahLst/>
              <a:cxnLst/>
              <a:rect l="l" t="t" r="r" b="b"/>
              <a:pathLst>
                <a:path h="314325">
                  <a:moveTo>
                    <a:pt x="0" y="0"/>
                  </a:moveTo>
                  <a:lnTo>
                    <a:pt x="0" y="314293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048798" y="1737079"/>
              <a:ext cx="0" cy="314325"/>
            </a:xfrm>
            <a:custGeom>
              <a:avLst/>
              <a:gdLst/>
              <a:ahLst/>
              <a:cxnLst/>
              <a:rect l="l" t="t" r="r" b="b"/>
              <a:pathLst>
                <a:path h="314325">
                  <a:moveTo>
                    <a:pt x="0" y="0"/>
                  </a:moveTo>
                  <a:lnTo>
                    <a:pt x="0" y="314293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70244" y="1737079"/>
              <a:ext cx="0" cy="314325"/>
            </a:xfrm>
            <a:custGeom>
              <a:avLst/>
              <a:gdLst/>
              <a:ahLst/>
              <a:cxnLst/>
              <a:rect l="l" t="t" r="r" b="b"/>
              <a:pathLst>
                <a:path h="314325">
                  <a:moveTo>
                    <a:pt x="0" y="0"/>
                  </a:moveTo>
                  <a:lnTo>
                    <a:pt x="0" y="314293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00867" y="715633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>
                  <a:moveTo>
                    <a:pt x="0" y="0"/>
                  </a:moveTo>
                  <a:lnTo>
                    <a:pt x="19147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79092" y="697960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59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400867" y="1737079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>
                  <a:moveTo>
                    <a:pt x="0" y="0"/>
                  </a:moveTo>
                  <a:lnTo>
                    <a:pt x="19147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79092" y="1719406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422314" y="1737079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>
                  <a:moveTo>
                    <a:pt x="0" y="0"/>
                  </a:moveTo>
                  <a:lnTo>
                    <a:pt x="19147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600538" y="1719406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48798" y="1344221"/>
              <a:ext cx="501650" cy="393065"/>
            </a:xfrm>
            <a:custGeom>
              <a:avLst/>
              <a:gdLst/>
              <a:ahLst/>
              <a:cxnLst/>
              <a:rect l="l" t="t" r="r" b="b"/>
              <a:pathLst>
                <a:path w="501650" h="393064">
                  <a:moveTo>
                    <a:pt x="0" y="392858"/>
                  </a:moveTo>
                  <a:lnTo>
                    <a:pt x="0" y="0"/>
                  </a:lnTo>
                  <a:lnTo>
                    <a:pt x="501425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536965" y="1326542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27352" y="1737079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4">
                  <a:moveTo>
                    <a:pt x="0" y="0"/>
                  </a:moveTo>
                  <a:lnTo>
                    <a:pt x="23297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247071" y="1719406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048798" y="1737079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4">
                  <a:moveTo>
                    <a:pt x="0" y="0"/>
                  </a:moveTo>
                  <a:lnTo>
                    <a:pt x="23297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68517" y="1719406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284625" y="1680068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033" y="57011"/>
                  </a:moveTo>
                  <a:lnTo>
                    <a:pt x="109553" y="34819"/>
                  </a:lnTo>
                  <a:lnTo>
                    <a:pt x="97335" y="16697"/>
                  </a:lnTo>
                  <a:lnTo>
                    <a:pt x="79214" y="4479"/>
                  </a:lnTo>
                  <a:lnTo>
                    <a:pt x="57022" y="0"/>
                  </a:lnTo>
                  <a:lnTo>
                    <a:pt x="34828" y="4479"/>
                  </a:lnTo>
                  <a:lnTo>
                    <a:pt x="16703" y="16697"/>
                  </a:lnTo>
                  <a:lnTo>
                    <a:pt x="4481" y="34819"/>
                  </a:lnTo>
                  <a:lnTo>
                    <a:pt x="0" y="57011"/>
                  </a:lnTo>
                  <a:lnTo>
                    <a:pt x="4481" y="79203"/>
                  </a:lnTo>
                  <a:lnTo>
                    <a:pt x="16703" y="97324"/>
                  </a:lnTo>
                  <a:lnTo>
                    <a:pt x="34828" y="109542"/>
                  </a:lnTo>
                  <a:lnTo>
                    <a:pt x="57022" y="114022"/>
                  </a:lnTo>
                  <a:lnTo>
                    <a:pt x="79214" y="109542"/>
                  </a:lnTo>
                  <a:lnTo>
                    <a:pt x="97335" y="97324"/>
                  </a:lnTo>
                  <a:lnTo>
                    <a:pt x="109553" y="79203"/>
                  </a:lnTo>
                  <a:lnTo>
                    <a:pt x="114033" y="57011"/>
                  </a:lnTo>
                  <a:close/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2419" y="656416"/>
              <a:ext cx="118446" cy="118435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306071" y="1680068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033" y="57011"/>
                  </a:moveTo>
                  <a:lnTo>
                    <a:pt x="109553" y="34819"/>
                  </a:lnTo>
                  <a:lnTo>
                    <a:pt x="97335" y="16697"/>
                  </a:lnTo>
                  <a:lnTo>
                    <a:pt x="79214" y="4479"/>
                  </a:lnTo>
                  <a:lnTo>
                    <a:pt x="57022" y="0"/>
                  </a:lnTo>
                  <a:lnTo>
                    <a:pt x="34823" y="4479"/>
                  </a:lnTo>
                  <a:lnTo>
                    <a:pt x="16698" y="16697"/>
                  </a:lnTo>
                  <a:lnTo>
                    <a:pt x="4480" y="34819"/>
                  </a:lnTo>
                  <a:lnTo>
                    <a:pt x="0" y="57011"/>
                  </a:lnTo>
                  <a:lnTo>
                    <a:pt x="4480" y="79203"/>
                  </a:lnTo>
                  <a:lnTo>
                    <a:pt x="16698" y="97324"/>
                  </a:lnTo>
                  <a:lnTo>
                    <a:pt x="34823" y="109542"/>
                  </a:lnTo>
                  <a:lnTo>
                    <a:pt x="57022" y="114022"/>
                  </a:lnTo>
                  <a:lnTo>
                    <a:pt x="79214" y="109542"/>
                  </a:lnTo>
                  <a:lnTo>
                    <a:pt x="97335" y="97324"/>
                  </a:lnTo>
                  <a:lnTo>
                    <a:pt x="109553" y="79203"/>
                  </a:lnTo>
                  <a:lnTo>
                    <a:pt x="114033" y="57011"/>
                  </a:lnTo>
                  <a:close/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616649" y="558485"/>
              <a:ext cx="236220" cy="314325"/>
            </a:xfrm>
            <a:custGeom>
              <a:avLst/>
              <a:gdLst/>
              <a:ahLst/>
              <a:cxnLst/>
              <a:rect l="l" t="t" r="r" b="b"/>
              <a:pathLst>
                <a:path w="236219" h="314325">
                  <a:moveTo>
                    <a:pt x="0" y="314293"/>
                  </a:moveTo>
                  <a:lnTo>
                    <a:pt x="235717" y="314293"/>
                  </a:lnTo>
                  <a:lnTo>
                    <a:pt x="235717" y="0"/>
                  </a:lnTo>
                  <a:lnTo>
                    <a:pt x="0" y="0"/>
                  </a:lnTo>
                  <a:lnTo>
                    <a:pt x="0" y="314293"/>
                  </a:lnTo>
                  <a:close/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618856" y="570569"/>
            <a:ext cx="231775" cy="275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975"/>
              </a:lnSpc>
              <a:spcBef>
                <a:spcPts val="120"/>
              </a:spcBef>
            </a:pPr>
            <a:r>
              <a:rPr sz="85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75"/>
              </a:lnSpc>
            </a:pPr>
            <a:r>
              <a:rPr sz="850" i="1" spc="-5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574519" y="576586"/>
            <a:ext cx="363220" cy="260350"/>
          </a:xfrm>
          <a:prstGeom prst="rect">
            <a:avLst/>
          </a:prstGeom>
          <a:ln w="4412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950" i="1" spc="-25" dirty="0">
                <a:latin typeface="Arial"/>
                <a:cs typeface="Arial"/>
              </a:rPr>
              <a:t>k</a:t>
            </a:r>
            <a:r>
              <a:rPr sz="1050" spc="-37" baseline="-11904" dirty="0">
                <a:latin typeface="Arial"/>
                <a:cs typeface="Arial"/>
              </a:rPr>
              <a:t>1</a:t>
            </a:r>
            <a:endParaRPr sz="1050" baseline="-11904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2635872" y="1284998"/>
            <a:ext cx="965200" cy="611505"/>
            <a:chOff x="2635872" y="1284998"/>
            <a:chExt cx="965200" cy="611505"/>
          </a:xfrm>
        </p:grpSpPr>
        <p:pic>
          <p:nvPicPr>
            <p:cNvPr id="62" name="object 6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2456" y="1284998"/>
              <a:ext cx="118446" cy="118435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2638094" y="1579930"/>
              <a:ext cx="236220" cy="314325"/>
            </a:xfrm>
            <a:custGeom>
              <a:avLst/>
              <a:gdLst/>
              <a:ahLst/>
              <a:cxnLst/>
              <a:rect l="l" t="t" r="r" b="b"/>
              <a:pathLst>
                <a:path w="236219" h="314325">
                  <a:moveTo>
                    <a:pt x="0" y="314293"/>
                  </a:moveTo>
                  <a:lnTo>
                    <a:pt x="235717" y="314293"/>
                  </a:lnTo>
                  <a:lnTo>
                    <a:pt x="235717" y="0"/>
                  </a:lnTo>
                  <a:lnTo>
                    <a:pt x="0" y="0"/>
                  </a:lnTo>
                  <a:lnTo>
                    <a:pt x="0" y="314293"/>
                  </a:lnTo>
                  <a:close/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2640301" y="1592013"/>
            <a:ext cx="231775" cy="275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975"/>
              </a:lnSpc>
              <a:spcBef>
                <a:spcPts val="120"/>
              </a:spcBef>
            </a:pPr>
            <a:r>
              <a:rPr sz="85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75"/>
              </a:lnSpc>
            </a:pPr>
            <a:r>
              <a:rPr sz="850" i="1" spc="-5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124530" y="1598030"/>
            <a:ext cx="363220" cy="260350"/>
          </a:xfrm>
          <a:prstGeom prst="rect">
            <a:avLst/>
          </a:prstGeom>
          <a:ln w="4412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950" i="1" spc="-25" dirty="0">
                <a:latin typeface="Arial"/>
                <a:cs typeface="Arial"/>
              </a:rPr>
              <a:t>k</a:t>
            </a:r>
            <a:r>
              <a:rPr sz="1050" spc="-37" baseline="-11904" dirty="0">
                <a:latin typeface="Arial"/>
                <a:cs typeface="Arial"/>
              </a:rPr>
              <a:t>2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616649" y="1579930"/>
            <a:ext cx="236220" cy="314325"/>
          </a:xfrm>
          <a:custGeom>
            <a:avLst/>
            <a:gdLst/>
            <a:ahLst/>
            <a:cxnLst/>
            <a:rect l="l" t="t" r="r" b="b"/>
            <a:pathLst>
              <a:path w="236219" h="314325">
                <a:moveTo>
                  <a:pt x="0" y="314293"/>
                </a:moveTo>
                <a:lnTo>
                  <a:pt x="235717" y="314293"/>
                </a:lnTo>
                <a:lnTo>
                  <a:pt x="235717" y="0"/>
                </a:lnTo>
                <a:lnTo>
                  <a:pt x="0" y="0"/>
                </a:lnTo>
                <a:lnTo>
                  <a:pt x="0" y="314293"/>
                </a:lnTo>
                <a:close/>
              </a:path>
            </a:pathLst>
          </a:custGeom>
          <a:ln w="4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1618856" y="1592013"/>
            <a:ext cx="231775" cy="275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975"/>
              </a:lnSpc>
              <a:spcBef>
                <a:spcPts val="120"/>
              </a:spcBef>
            </a:pPr>
            <a:r>
              <a:rPr sz="85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75"/>
              </a:lnSpc>
            </a:pPr>
            <a:r>
              <a:rPr sz="850" i="1" spc="-5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574519" y="1223261"/>
            <a:ext cx="363220" cy="241935"/>
          </a:xfrm>
          <a:prstGeom prst="rect">
            <a:avLst/>
          </a:prstGeom>
          <a:ln w="4412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950" i="1" spc="-25" dirty="0">
                <a:latin typeface="Arial"/>
                <a:cs typeface="Arial"/>
              </a:rPr>
              <a:t>k</a:t>
            </a:r>
            <a:r>
              <a:rPr sz="1050" spc="-37" baseline="-11904" dirty="0">
                <a:latin typeface="Arial"/>
                <a:cs typeface="Arial"/>
              </a:rPr>
              <a:t>3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553075" y="908979"/>
            <a:ext cx="1384935" cy="1263650"/>
          </a:xfrm>
          <a:custGeom>
            <a:avLst/>
            <a:gdLst/>
            <a:ahLst/>
            <a:cxnLst/>
            <a:rect l="l" t="t" r="r" b="b"/>
            <a:pathLst>
              <a:path w="1384935" h="1263650">
                <a:moveTo>
                  <a:pt x="0" y="1263348"/>
                </a:moveTo>
                <a:lnTo>
                  <a:pt x="362866" y="1263348"/>
                </a:lnTo>
                <a:lnTo>
                  <a:pt x="362866" y="1021444"/>
                </a:lnTo>
                <a:lnTo>
                  <a:pt x="0" y="1021444"/>
                </a:lnTo>
                <a:lnTo>
                  <a:pt x="0" y="1263348"/>
                </a:lnTo>
                <a:close/>
              </a:path>
              <a:path w="1384935" h="1263650">
                <a:moveTo>
                  <a:pt x="1021444" y="1263348"/>
                </a:moveTo>
                <a:lnTo>
                  <a:pt x="1384311" y="1263348"/>
                </a:lnTo>
                <a:lnTo>
                  <a:pt x="1384311" y="1021444"/>
                </a:lnTo>
                <a:lnTo>
                  <a:pt x="1021444" y="1021444"/>
                </a:lnTo>
                <a:lnTo>
                  <a:pt x="1021444" y="1263348"/>
                </a:lnTo>
                <a:close/>
              </a:path>
              <a:path w="1384935" h="1263650">
                <a:moveTo>
                  <a:pt x="0" y="241903"/>
                </a:moveTo>
                <a:lnTo>
                  <a:pt x="362866" y="241903"/>
                </a:lnTo>
                <a:lnTo>
                  <a:pt x="362866" y="0"/>
                </a:lnTo>
                <a:lnTo>
                  <a:pt x="0" y="0"/>
                </a:lnTo>
                <a:lnTo>
                  <a:pt x="0" y="241903"/>
                </a:lnTo>
                <a:close/>
              </a:path>
            </a:pathLst>
          </a:custGeom>
          <a:ln w="4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529881" y="912060"/>
            <a:ext cx="40957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950" i="1" spc="-25" dirty="0">
                <a:latin typeface="Arial"/>
                <a:cs typeface="Arial"/>
              </a:rPr>
              <a:t>p</a:t>
            </a:r>
            <a:r>
              <a:rPr sz="1050" spc="-37" baseline="-11904" dirty="0">
                <a:latin typeface="Arial"/>
                <a:cs typeface="Arial"/>
              </a:rPr>
              <a:t>1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124778" y="533657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203341" y="769368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124778" y="1555078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203341" y="1790790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224762" y="1790790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403332" y="1397941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944126" y="536307"/>
            <a:ext cx="20383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50" i="1" spc="-25" dirty="0">
                <a:latin typeface="Arial"/>
                <a:cs typeface="Arial"/>
              </a:rPr>
              <a:t>X</a:t>
            </a:r>
            <a:r>
              <a:rPr sz="1050" spc="-37" baseline="-11904" dirty="0">
                <a:latin typeface="Arial"/>
                <a:cs typeface="Arial"/>
              </a:rPr>
              <a:t>1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852863" y="1556808"/>
            <a:ext cx="43815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05435" algn="l"/>
              </a:tabLst>
            </a:pPr>
            <a:r>
              <a:rPr sz="950" i="1" spc="-25" dirty="0">
                <a:latin typeface="Arial"/>
                <a:cs typeface="Arial"/>
              </a:rPr>
              <a:t>X</a:t>
            </a:r>
            <a:r>
              <a:rPr sz="1050" spc="-37" baseline="-11904" dirty="0">
                <a:latin typeface="Arial"/>
                <a:cs typeface="Arial"/>
              </a:rPr>
              <a:t>3</a:t>
            </a:r>
            <a:r>
              <a:rPr sz="1050" baseline="-11904" dirty="0">
                <a:latin typeface="Arial"/>
                <a:cs typeface="Arial"/>
              </a:rPr>
              <a:t>	</a:t>
            </a:r>
            <a:r>
              <a:rPr sz="950" spc="135" dirty="0"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886984" y="1557728"/>
            <a:ext cx="20383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50" i="1" spc="-25" dirty="0">
                <a:latin typeface="Arial"/>
                <a:cs typeface="Arial"/>
              </a:rPr>
              <a:t>X</a:t>
            </a:r>
            <a:r>
              <a:rPr sz="1050" spc="-37" baseline="-11904" dirty="0">
                <a:latin typeface="Arial"/>
                <a:cs typeface="Arial"/>
              </a:rPr>
              <a:t>2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403332" y="1083654"/>
            <a:ext cx="49720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890" algn="l"/>
              </a:tabLst>
            </a:pPr>
            <a:r>
              <a:rPr sz="950" spc="135" dirty="0">
                <a:latin typeface="Arial"/>
                <a:cs typeface="Arial"/>
              </a:rPr>
              <a:t>+</a:t>
            </a:r>
            <a:r>
              <a:rPr sz="950" dirty="0">
                <a:latin typeface="Arial"/>
                <a:cs typeface="Arial"/>
              </a:rPr>
              <a:t>	</a:t>
            </a:r>
            <a:r>
              <a:rPr sz="950" i="1" spc="-20" dirty="0">
                <a:latin typeface="Arial"/>
                <a:cs typeface="Arial"/>
              </a:rPr>
              <a:t>Y</a:t>
            </a:r>
            <a:r>
              <a:rPr sz="950" spc="-20" dirty="0">
                <a:latin typeface="Arial"/>
                <a:cs typeface="Arial"/>
              </a:rPr>
              <a:t>(</a:t>
            </a:r>
            <a:r>
              <a:rPr sz="950" i="1" spc="-20" dirty="0">
                <a:latin typeface="Arial"/>
                <a:cs typeface="Arial"/>
              </a:rPr>
              <a:t>s</a:t>
            </a:r>
            <a:r>
              <a:rPr sz="950" spc="-20" dirty="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67147" y="1083654"/>
            <a:ext cx="24892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i="1" spc="-20" dirty="0">
                <a:latin typeface="Arial"/>
                <a:cs typeface="Arial"/>
              </a:rPr>
              <a:t>U</a:t>
            </a:r>
            <a:r>
              <a:rPr sz="950" spc="-20" dirty="0">
                <a:latin typeface="Arial"/>
                <a:cs typeface="Arial"/>
              </a:rPr>
              <a:t>(</a:t>
            </a:r>
            <a:r>
              <a:rPr sz="950" i="1" spc="-20" dirty="0">
                <a:latin typeface="Arial"/>
                <a:cs typeface="Arial"/>
              </a:rPr>
              <a:t>s</a:t>
            </a:r>
            <a:r>
              <a:rPr sz="950" spc="-20" dirty="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13144" y="1933504"/>
            <a:ext cx="3408045" cy="540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0035">
              <a:lnSpc>
                <a:spcPct val="100000"/>
              </a:lnSpc>
              <a:spcBef>
                <a:spcPts val="100"/>
              </a:spcBef>
              <a:tabLst>
                <a:tab pos="2571115" algn="l"/>
              </a:tabLst>
            </a:pPr>
            <a:r>
              <a:rPr sz="950" i="1" spc="-25" dirty="0">
                <a:latin typeface="Arial"/>
                <a:cs typeface="Arial"/>
              </a:rPr>
              <a:t>p</a:t>
            </a:r>
            <a:r>
              <a:rPr sz="1050" i="1" spc="-37" baseline="-11904" dirty="0">
                <a:latin typeface="Arial"/>
                <a:cs typeface="Arial"/>
              </a:rPr>
              <a:t>m</a:t>
            </a:r>
            <a:r>
              <a:rPr sz="1050" i="1" baseline="-11904" dirty="0">
                <a:latin typeface="Arial"/>
                <a:cs typeface="Arial"/>
              </a:rPr>
              <a:t>	</a:t>
            </a:r>
            <a:r>
              <a:rPr sz="950" i="1" spc="-25" dirty="0">
                <a:latin typeface="Arial"/>
                <a:cs typeface="Arial"/>
              </a:rPr>
              <a:t>p</a:t>
            </a:r>
            <a:r>
              <a:rPr sz="1050" i="1" spc="-37" baseline="-11904" dirty="0">
                <a:latin typeface="Arial"/>
                <a:cs typeface="Arial"/>
              </a:rPr>
              <a:t>m</a:t>
            </a:r>
            <a:endParaRPr sz="1050" baseline="-11904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7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sz="1100" spc="-60" dirty="0">
                <a:latin typeface="Arial"/>
                <a:cs typeface="Arial"/>
              </a:rPr>
              <a:t>state-</a:t>
            </a:r>
            <a:r>
              <a:rPr sz="1100" spc="-55" dirty="0">
                <a:latin typeface="Arial"/>
                <a:cs typeface="Arial"/>
              </a:rPr>
              <a:t>space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realization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(called</a:t>
            </a:r>
            <a:r>
              <a:rPr sz="1100" dirty="0">
                <a:latin typeface="Arial"/>
                <a:cs typeface="Arial"/>
              </a:rPr>
              <a:t> 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Jordan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canonical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form):</a:t>
            </a:r>
            <a:endParaRPr sz="110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1" name="object 101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2" name="object 10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25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9C459D-8120-ED9E-1C54-B4048E6E5F5C}"/>
                  </a:ext>
                </a:extLst>
              </p:cNvPr>
              <p:cNvSpPr txBox="1"/>
              <p:nvPr/>
            </p:nvSpPr>
            <p:spPr>
              <a:xfrm>
                <a:off x="380048" y="2550977"/>
                <a:ext cx="2306002" cy="703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sz="120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ar-AE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ar-AE" sz="1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ar-AE" sz="1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20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ar-AE" sz="1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ar-AE" sz="1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20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ar-AE" sz="1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ar-AE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2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2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borderBox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9C459D-8120-ED9E-1C54-B4048E6E5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8" y="2550977"/>
                <a:ext cx="2306002" cy="703398"/>
              </a:xfrm>
              <a:prstGeom prst="rect">
                <a:avLst/>
              </a:prstGeom>
              <a:blipFill>
                <a:blip r:embed="rId4"/>
                <a:stretch>
                  <a:fillRect r="-66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Modified</a:t>
            </a:r>
            <a:r>
              <a:rPr spc="-20" dirty="0"/>
              <a:t> </a:t>
            </a:r>
            <a:r>
              <a:rPr spc="-50" dirty="0"/>
              <a:t>canonical</a:t>
            </a:r>
            <a:r>
              <a:rPr spc="-20" dirty="0"/>
              <a:t> 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77799"/>
            <a:ext cx="21526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if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system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has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complex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poles,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say,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1202055"/>
            <a:ext cx="2806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"/>
                <a:cs typeface="Arial"/>
              </a:rPr>
              <a:t>then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0936" y="1326510"/>
            <a:ext cx="3367404" cy="1664335"/>
            <a:chOff x="600936" y="1326510"/>
            <a:chExt cx="3367404" cy="1664335"/>
          </a:xfrm>
        </p:grpSpPr>
        <p:sp>
          <p:nvSpPr>
            <p:cNvPr id="10" name="object 10"/>
            <p:cNvSpPr/>
            <p:nvPr/>
          </p:nvSpPr>
          <p:spPr>
            <a:xfrm>
              <a:off x="603158" y="1478268"/>
              <a:ext cx="299085" cy="598170"/>
            </a:xfrm>
            <a:custGeom>
              <a:avLst/>
              <a:gdLst/>
              <a:ahLst/>
              <a:cxnLst/>
              <a:rect l="l" t="t" r="r" b="b"/>
              <a:pathLst>
                <a:path w="299084" h="598169">
                  <a:moveTo>
                    <a:pt x="0" y="598151"/>
                  </a:moveTo>
                  <a:lnTo>
                    <a:pt x="299075" y="598151"/>
                  </a:lnTo>
                  <a:lnTo>
                    <a:pt x="299075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02232" y="2076419"/>
              <a:ext cx="0" cy="374015"/>
            </a:xfrm>
            <a:custGeom>
              <a:avLst/>
              <a:gdLst/>
              <a:ahLst/>
              <a:cxnLst/>
              <a:rect l="l" t="t" r="r" b="b"/>
              <a:pathLst>
                <a:path h="374014">
                  <a:moveTo>
                    <a:pt x="0" y="0"/>
                  </a:moveTo>
                  <a:lnTo>
                    <a:pt x="0" y="373836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95728" y="1478272"/>
              <a:ext cx="573405" cy="0"/>
            </a:xfrm>
            <a:custGeom>
              <a:avLst/>
              <a:gdLst/>
              <a:ahLst/>
              <a:cxnLst/>
              <a:rect l="l" t="t" r="r" b="b"/>
              <a:pathLst>
                <a:path w="573404">
                  <a:moveTo>
                    <a:pt x="0" y="0"/>
                  </a:moveTo>
                  <a:lnTo>
                    <a:pt x="572935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19107" y="2450261"/>
              <a:ext cx="50165" cy="0"/>
            </a:xfrm>
            <a:custGeom>
              <a:avLst/>
              <a:gdLst/>
              <a:ahLst/>
              <a:cxnLst/>
              <a:rect l="l" t="t" r="r" b="b"/>
              <a:pathLst>
                <a:path w="50164">
                  <a:moveTo>
                    <a:pt x="0" y="0"/>
                  </a:moveTo>
                  <a:lnTo>
                    <a:pt x="49555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89403" y="2450261"/>
              <a:ext cx="185420" cy="0"/>
            </a:xfrm>
            <a:custGeom>
              <a:avLst/>
              <a:gdLst/>
              <a:ahLst/>
              <a:cxnLst/>
              <a:rect l="l" t="t" r="r" b="b"/>
              <a:pathLst>
                <a:path w="185419">
                  <a:moveTo>
                    <a:pt x="0" y="0"/>
                  </a:moveTo>
                  <a:lnTo>
                    <a:pt x="184813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89403" y="1478272"/>
              <a:ext cx="185420" cy="0"/>
            </a:xfrm>
            <a:custGeom>
              <a:avLst/>
              <a:gdLst/>
              <a:ahLst/>
              <a:cxnLst/>
              <a:rect l="l" t="t" r="r" b="b"/>
              <a:pathLst>
                <a:path w="185419">
                  <a:moveTo>
                    <a:pt x="0" y="0"/>
                  </a:moveTo>
                  <a:lnTo>
                    <a:pt x="184813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35234" y="2450261"/>
              <a:ext cx="185420" cy="0"/>
            </a:xfrm>
            <a:custGeom>
              <a:avLst/>
              <a:gdLst/>
              <a:ahLst/>
              <a:cxnLst/>
              <a:rect l="l" t="t" r="r" b="b"/>
              <a:pathLst>
                <a:path w="185419">
                  <a:moveTo>
                    <a:pt x="0" y="0"/>
                  </a:moveTo>
                  <a:lnTo>
                    <a:pt x="184824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47141" y="2749335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199088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01310" y="1777346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90">
                  <a:moveTo>
                    <a:pt x="199088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02232" y="1478272"/>
              <a:ext cx="222250" cy="0"/>
            </a:xfrm>
            <a:custGeom>
              <a:avLst/>
              <a:gdLst/>
              <a:ahLst/>
              <a:cxnLst/>
              <a:rect l="l" t="t" r="r" b="b"/>
              <a:pathLst>
                <a:path w="222250">
                  <a:moveTo>
                    <a:pt x="0" y="0"/>
                  </a:moveTo>
                  <a:lnTo>
                    <a:pt x="221698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11313" y="146145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47137" y="2527637"/>
              <a:ext cx="0" cy="222250"/>
            </a:xfrm>
            <a:custGeom>
              <a:avLst/>
              <a:gdLst/>
              <a:ahLst/>
              <a:cxnLst/>
              <a:rect l="l" t="t" r="r" b="b"/>
              <a:pathLst>
                <a:path h="222250">
                  <a:moveTo>
                    <a:pt x="0" y="221698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30320" y="2506619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33635"/>
                  </a:moveTo>
                  <a:lnTo>
                    <a:pt x="16817" y="21027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01306" y="1555647"/>
              <a:ext cx="0" cy="222250"/>
            </a:xfrm>
            <a:custGeom>
              <a:avLst/>
              <a:gdLst/>
              <a:ahLst/>
              <a:cxnLst/>
              <a:rect l="l" t="t" r="r" b="b"/>
              <a:pathLst>
                <a:path h="222250">
                  <a:moveTo>
                    <a:pt x="0" y="221698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84488" y="1534629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33635"/>
                  </a:moveTo>
                  <a:lnTo>
                    <a:pt x="16817" y="21027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70921" y="1777346"/>
              <a:ext cx="103505" cy="0"/>
            </a:xfrm>
            <a:custGeom>
              <a:avLst/>
              <a:gdLst/>
              <a:ahLst/>
              <a:cxnLst/>
              <a:rect l="l" t="t" r="r" b="b"/>
              <a:pathLst>
                <a:path w="103505">
                  <a:moveTo>
                    <a:pt x="103300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49897" y="1760528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7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70921" y="2749335"/>
              <a:ext cx="103505" cy="0"/>
            </a:xfrm>
            <a:custGeom>
              <a:avLst/>
              <a:gdLst/>
              <a:ahLst/>
              <a:cxnLst/>
              <a:rect l="l" t="t" r="r" b="b"/>
              <a:pathLst>
                <a:path w="103505">
                  <a:moveTo>
                    <a:pt x="103300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49897" y="273251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7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16753" y="2749335"/>
              <a:ext cx="103505" cy="0"/>
            </a:xfrm>
            <a:custGeom>
              <a:avLst/>
              <a:gdLst/>
              <a:ahLst/>
              <a:cxnLst/>
              <a:rect l="l" t="t" r="r" b="b"/>
              <a:pathLst>
                <a:path w="103505">
                  <a:moveTo>
                    <a:pt x="103300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95729" y="273251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7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74221" y="1478272"/>
              <a:ext cx="851535" cy="0"/>
            </a:xfrm>
            <a:custGeom>
              <a:avLst/>
              <a:gdLst/>
              <a:ahLst/>
              <a:cxnLst/>
              <a:rect l="l" t="t" r="r" b="b"/>
              <a:pathLst>
                <a:path w="851535">
                  <a:moveTo>
                    <a:pt x="0" y="0"/>
                  </a:moveTo>
                  <a:lnTo>
                    <a:pt x="850984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12595" y="146145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20053" y="2450261"/>
              <a:ext cx="28575" cy="0"/>
            </a:xfrm>
            <a:custGeom>
              <a:avLst/>
              <a:gdLst/>
              <a:ahLst/>
              <a:cxnLst/>
              <a:rect l="l" t="t" r="r" b="b"/>
              <a:pathLst>
                <a:path w="28575">
                  <a:moveTo>
                    <a:pt x="0" y="0"/>
                  </a:moveTo>
                  <a:lnTo>
                    <a:pt x="28528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35974" y="243344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95728" y="2076419"/>
              <a:ext cx="495934" cy="0"/>
            </a:xfrm>
            <a:custGeom>
              <a:avLst/>
              <a:gdLst/>
              <a:ahLst/>
              <a:cxnLst/>
              <a:rect l="l" t="t" r="r" b="b"/>
              <a:pathLst>
                <a:path w="495935">
                  <a:moveTo>
                    <a:pt x="0" y="0"/>
                  </a:moveTo>
                  <a:lnTo>
                    <a:pt x="495558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78671" y="205960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68663" y="1478272"/>
              <a:ext cx="0" cy="521334"/>
            </a:xfrm>
            <a:custGeom>
              <a:avLst/>
              <a:gdLst/>
              <a:ahLst/>
              <a:cxnLst/>
              <a:rect l="l" t="t" r="r" b="b"/>
              <a:pathLst>
                <a:path h="521335">
                  <a:moveTo>
                    <a:pt x="0" y="0"/>
                  </a:moveTo>
                  <a:lnTo>
                    <a:pt x="0" y="520763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51846" y="198642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33635" y="0"/>
                  </a:moveTo>
                  <a:lnTo>
                    <a:pt x="16817" y="12607"/>
                  </a:lnTo>
                  <a:lnTo>
                    <a:pt x="0" y="0"/>
                  </a:lnTo>
                  <a:lnTo>
                    <a:pt x="16817" y="33635"/>
                  </a:lnTo>
                  <a:lnTo>
                    <a:pt x="336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68663" y="2153802"/>
              <a:ext cx="0" cy="296545"/>
            </a:xfrm>
            <a:custGeom>
              <a:avLst/>
              <a:gdLst/>
              <a:ahLst/>
              <a:cxnLst/>
              <a:rect l="l" t="t" r="r" b="b"/>
              <a:pathLst>
                <a:path h="296544">
                  <a:moveTo>
                    <a:pt x="0" y="296459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51846" y="213277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33635"/>
                  </a:moveTo>
                  <a:lnTo>
                    <a:pt x="16817" y="21027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25021" y="2076419"/>
              <a:ext cx="222250" cy="0"/>
            </a:xfrm>
            <a:custGeom>
              <a:avLst/>
              <a:gdLst/>
              <a:ahLst/>
              <a:cxnLst/>
              <a:rect l="l" t="t" r="r" b="b"/>
              <a:pathLst>
                <a:path w="222250">
                  <a:moveTo>
                    <a:pt x="0" y="0"/>
                  </a:moveTo>
                  <a:lnTo>
                    <a:pt x="221698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934102" y="205960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874221" y="1478272"/>
              <a:ext cx="0" cy="299085"/>
            </a:xfrm>
            <a:custGeom>
              <a:avLst/>
              <a:gdLst/>
              <a:ahLst/>
              <a:cxnLst/>
              <a:rect l="l" t="t" r="r" b="b"/>
              <a:pathLst>
                <a:path h="299085">
                  <a:moveTo>
                    <a:pt x="0" y="0"/>
                  </a:moveTo>
                  <a:lnTo>
                    <a:pt x="0" y="299075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74221" y="2450261"/>
              <a:ext cx="0" cy="299085"/>
            </a:xfrm>
            <a:custGeom>
              <a:avLst/>
              <a:gdLst/>
              <a:ahLst/>
              <a:cxnLst/>
              <a:rect l="l" t="t" r="r" b="b"/>
              <a:pathLst>
                <a:path h="299085">
                  <a:moveTo>
                    <a:pt x="0" y="0"/>
                  </a:moveTo>
                  <a:lnTo>
                    <a:pt x="0" y="299075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20053" y="2450261"/>
              <a:ext cx="0" cy="299085"/>
            </a:xfrm>
            <a:custGeom>
              <a:avLst/>
              <a:gdLst/>
              <a:ahLst/>
              <a:cxnLst/>
              <a:rect l="l" t="t" r="r" b="b"/>
              <a:pathLst>
                <a:path h="299085">
                  <a:moveTo>
                    <a:pt x="0" y="0"/>
                  </a:moveTo>
                  <a:lnTo>
                    <a:pt x="0" y="299075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57662" y="1478272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207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27258" y="146145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257662" y="2450261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207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427258" y="243344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603495" y="2450261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207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773089" y="243344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874221" y="2076424"/>
              <a:ext cx="851535" cy="374015"/>
            </a:xfrm>
            <a:custGeom>
              <a:avLst/>
              <a:gdLst/>
              <a:ahLst/>
              <a:cxnLst/>
              <a:rect l="l" t="t" r="r" b="b"/>
              <a:pathLst>
                <a:path w="851535" h="374014">
                  <a:moveTo>
                    <a:pt x="0" y="373836"/>
                  </a:moveTo>
                  <a:lnTo>
                    <a:pt x="0" y="0"/>
                  </a:lnTo>
                  <a:lnTo>
                    <a:pt x="850984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712595" y="205960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02232" y="2450261"/>
              <a:ext cx="222250" cy="0"/>
            </a:xfrm>
            <a:custGeom>
              <a:avLst/>
              <a:gdLst/>
              <a:ahLst/>
              <a:cxnLst/>
              <a:rect l="l" t="t" r="r" b="b"/>
              <a:pathLst>
                <a:path w="222250">
                  <a:moveTo>
                    <a:pt x="0" y="0"/>
                  </a:moveTo>
                  <a:lnTo>
                    <a:pt x="221698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11313" y="243344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874221" y="2450261"/>
              <a:ext cx="163830" cy="0"/>
            </a:xfrm>
            <a:custGeom>
              <a:avLst/>
              <a:gdLst/>
              <a:ahLst/>
              <a:cxnLst/>
              <a:rect l="l" t="t" r="r" b="b"/>
              <a:pathLst>
                <a:path w="163830">
                  <a:moveTo>
                    <a:pt x="0" y="0"/>
                  </a:moveTo>
                  <a:lnTo>
                    <a:pt x="163796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025405" y="243344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287550" y="2450261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207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457145" y="243344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308572" y="2973640"/>
              <a:ext cx="911860" cy="0"/>
            </a:xfrm>
            <a:custGeom>
              <a:avLst/>
              <a:gdLst/>
              <a:ahLst/>
              <a:cxnLst/>
              <a:rect l="l" t="t" r="r" b="b"/>
              <a:pathLst>
                <a:path w="911860">
                  <a:moveTo>
                    <a:pt x="911480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287550" y="295682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7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01306" y="2826713"/>
              <a:ext cx="0" cy="147320"/>
            </a:xfrm>
            <a:custGeom>
              <a:avLst/>
              <a:gdLst/>
              <a:ahLst/>
              <a:cxnLst/>
              <a:rect l="l" t="t" r="r" b="b"/>
              <a:pathLst>
                <a:path h="147319">
                  <a:moveTo>
                    <a:pt x="0" y="146926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184488" y="280569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33635"/>
                  </a:moveTo>
                  <a:lnTo>
                    <a:pt x="16817" y="21027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220053" y="2749335"/>
              <a:ext cx="0" cy="224790"/>
            </a:xfrm>
            <a:custGeom>
              <a:avLst/>
              <a:gdLst/>
              <a:ahLst/>
              <a:cxnLst/>
              <a:rect l="l" t="t" r="r" b="b"/>
              <a:pathLst>
                <a:path h="224789">
                  <a:moveTo>
                    <a:pt x="0" y="0"/>
                  </a:moveTo>
                  <a:lnTo>
                    <a:pt x="0" y="224304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201304" y="2973640"/>
              <a:ext cx="857885" cy="0"/>
            </a:xfrm>
            <a:custGeom>
              <a:avLst/>
              <a:gdLst/>
              <a:ahLst/>
              <a:cxnLst/>
              <a:rect l="l" t="t" r="r" b="b"/>
              <a:pathLst>
                <a:path w="857885">
                  <a:moveTo>
                    <a:pt x="857736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278687" y="2749335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19">
                  <a:moveTo>
                    <a:pt x="121710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257663" y="273251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7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4949" y="2393911"/>
              <a:ext cx="112711" cy="299066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4949" y="1421922"/>
              <a:ext cx="112711" cy="11270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0780" y="2393911"/>
              <a:ext cx="112711" cy="112700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1462997" y="1328733"/>
              <a:ext cx="224790" cy="299085"/>
            </a:xfrm>
            <a:custGeom>
              <a:avLst/>
              <a:gdLst/>
              <a:ahLst/>
              <a:cxnLst/>
              <a:rect l="l" t="t" r="r" b="b"/>
              <a:pathLst>
                <a:path w="224789" h="299085">
                  <a:moveTo>
                    <a:pt x="0" y="299075"/>
                  </a:moveTo>
                  <a:lnTo>
                    <a:pt x="224304" y="299075"/>
                  </a:lnTo>
                  <a:lnTo>
                    <a:pt x="224304" y="0"/>
                  </a:lnTo>
                  <a:lnTo>
                    <a:pt x="0" y="0"/>
                  </a:lnTo>
                  <a:lnTo>
                    <a:pt x="0" y="299075"/>
                  </a:lnTo>
                  <a:close/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1465096" y="1339620"/>
            <a:ext cx="220345" cy="263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919"/>
              </a:lnSpc>
              <a:spcBef>
                <a:spcPts val="125"/>
              </a:spcBef>
            </a:pPr>
            <a:r>
              <a:rPr sz="8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ts val="919"/>
              </a:lnSpc>
            </a:pPr>
            <a:r>
              <a:rPr sz="800" i="1" spc="-50" dirty="0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748336" y="1345957"/>
            <a:ext cx="345440" cy="247650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900" i="1" spc="-25" dirty="0">
                <a:latin typeface="Arial"/>
                <a:cs typeface="Arial"/>
              </a:rPr>
              <a:t>k</a:t>
            </a:r>
            <a:r>
              <a:rPr sz="975" spc="-37" baseline="-12820" dirty="0"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2806599" y="2020069"/>
            <a:ext cx="918844" cy="582295"/>
            <a:chOff x="2806599" y="2020069"/>
            <a:chExt cx="918844" cy="582295"/>
          </a:xfrm>
        </p:grpSpPr>
        <p:pic>
          <p:nvPicPr>
            <p:cNvPr id="75" name="object 7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2307" y="2020069"/>
              <a:ext cx="112711" cy="112700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2808822" y="2300721"/>
              <a:ext cx="224790" cy="299085"/>
            </a:xfrm>
            <a:custGeom>
              <a:avLst/>
              <a:gdLst/>
              <a:ahLst/>
              <a:cxnLst/>
              <a:rect l="l" t="t" r="r" b="b"/>
              <a:pathLst>
                <a:path w="224789" h="299085">
                  <a:moveTo>
                    <a:pt x="0" y="299075"/>
                  </a:moveTo>
                  <a:lnTo>
                    <a:pt x="224304" y="299075"/>
                  </a:lnTo>
                  <a:lnTo>
                    <a:pt x="224304" y="0"/>
                  </a:lnTo>
                  <a:lnTo>
                    <a:pt x="0" y="0"/>
                  </a:lnTo>
                  <a:lnTo>
                    <a:pt x="0" y="299075"/>
                  </a:lnTo>
                  <a:close/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2882003" y="2311608"/>
            <a:ext cx="78105" cy="263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919"/>
              </a:lnSpc>
              <a:spcBef>
                <a:spcPts val="125"/>
              </a:spcBef>
            </a:pPr>
            <a:r>
              <a:rPr sz="8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marL="18415">
              <a:lnSpc>
                <a:spcPts val="919"/>
              </a:lnSpc>
            </a:pPr>
            <a:r>
              <a:rPr sz="800" i="1" spc="-50" dirty="0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271715" y="2335169"/>
            <a:ext cx="345440" cy="230504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900" i="1" spc="-25" dirty="0">
                <a:latin typeface="Arial"/>
                <a:cs typeface="Arial"/>
              </a:rPr>
              <a:t>k</a:t>
            </a:r>
            <a:r>
              <a:rPr sz="975" spc="-37" baseline="-12820" dirty="0"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748336" y="1961321"/>
            <a:ext cx="345440" cy="230504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900" i="1" spc="-25" dirty="0">
                <a:latin typeface="Arial"/>
                <a:cs typeface="Arial"/>
              </a:rPr>
              <a:t>k</a:t>
            </a:r>
            <a:r>
              <a:rPr sz="975" spc="-37" baseline="-12820" dirty="0"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402500" y="2608409"/>
            <a:ext cx="345440" cy="256540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900" i="1" spc="10" dirty="0">
                <a:latin typeface="Times New Roman"/>
                <a:cs typeface="Times New Roman"/>
              </a:rPr>
              <a:t>σ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748336" y="2634244"/>
            <a:ext cx="345440" cy="210185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900" i="1" spc="10" dirty="0">
                <a:latin typeface="Times New Roman"/>
                <a:cs typeface="Times New Roman"/>
              </a:rPr>
              <a:t>σ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402500" y="1662256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39" h="230505">
                <a:moveTo>
                  <a:pt x="0" y="230191"/>
                </a:moveTo>
                <a:lnTo>
                  <a:pt x="345297" y="230191"/>
                </a:lnTo>
                <a:lnTo>
                  <a:pt x="345297" y="0"/>
                </a:lnTo>
                <a:lnTo>
                  <a:pt x="0" y="0"/>
                </a:lnTo>
                <a:lnTo>
                  <a:pt x="0" y="230191"/>
                </a:lnTo>
                <a:close/>
              </a:path>
            </a:pathLst>
          </a:custGeom>
          <a:ln w="4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1379200" y="1664577"/>
            <a:ext cx="39243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latin typeface="Arial"/>
                <a:cs typeface="Arial"/>
              </a:rPr>
              <a:t>p</a:t>
            </a:r>
            <a:r>
              <a:rPr sz="975" spc="-37" baseline="-12820" dirty="0"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069101" y="1304509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218636" y="1454043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069101" y="2276439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414856" y="2276439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564380" y="2425973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536309" y="1902625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536309" y="2052148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772762" y="1307031"/>
            <a:ext cx="1981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latin typeface="Arial"/>
                <a:cs typeface="Arial"/>
              </a:rPr>
              <a:t>X</a:t>
            </a:r>
            <a:r>
              <a:rPr sz="975" spc="-37" baseline="-12820" dirty="0"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698006" y="2278085"/>
            <a:ext cx="1981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latin typeface="Arial"/>
                <a:cs typeface="Arial"/>
              </a:rPr>
              <a:t>X</a:t>
            </a:r>
            <a:r>
              <a:rPr sz="975" spc="-37" baseline="-12820" dirty="0"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043750" y="2278960"/>
            <a:ext cx="1981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latin typeface="Arial"/>
                <a:cs typeface="Arial"/>
              </a:rPr>
              <a:t>X</a:t>
            </a:r>
            <a:r>
              <a:rPr sz="975" spc="-37" baseline="-12820" dirty="0"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774948" y="1827858"/>
            <a:ext cx="2362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-20" dirty="0">
                <a:latin typeface="Arial"/>
                <a:cs typeface="Arial"/>
              </a:rPr>
              <a:t>Y</a:t>
            </a:r>
            <a:r>
              <a:rPr sz="900" spc="-20" dirty="0">
                <a:latin typeface="Arial"/>
                <a:cs typeface="Arial"/>
              </a:rPr>
              <a:t>(</a:t>
            </a:r>
            <a:r>
              <a:rPr sz="900" i="1" spc="-20" dirty="0">
                <a:latin typeface="Arial"/>
                <a:cs typeface="Arial"/>
              </a:rPr>
              <a:t>s</a:t>
            </a:r>
            <a:r>
              <a:rPr sz="900" spc="-20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58888" y="1827858"/>
            <a:ext cx="23812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-20" dirty="0">
                <a:latin typeface="Arial"/>
                <a:cs typeface="Arial"/>
              </a:rPr>
              <a:t>U</a:t>
            </a:r>
            <a:r>
              <a:rPr sz="900" spc="-20" dirty="0">
                <a:latin typeface="Arial"/>
                <a:cs typeface="Arial"/>
              </a:rPr>
              <a:t>(</a:t>
            </a:r>
            <a:r>
              <a:rPr sz="900" i="1" spc="-20" dirty="0">
                <a:latin typeface="Arial"/>
                <a:cs typeface="Arial"/>
              </a:rPr>
              <a:t>s</a:t>
            </a:r>
            <a:r>
              <a:rPr sz="900" spc="-20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061138" y="2300721"/>
            <a:ext cx="224790" cy="307975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470"/>
              </a:spcBef>
            </a:pPr>
            <a:r>
              <a:rPr sz="900" i="1" spc="-50" dirty="0">
                <a:latin typeface="Times New Roman"/>
                <a:cs typeface="Times New Roman"/>
              </a:rPr>
              <a:t>ω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061138" y="2844269"/>
            <a:ext cx="224790" cy="279400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310"/>
              </a:spcBef>
            </a:pPr>
            <a:r>
              <a:rPr sz="900" i="1" spc="-50" dirty="0">
                <a:latin typeface="Times New Roman"/>
                <a:cs typeface="Times New Roman"/>
              </a:rPr>
              <a:t>ω</a:t>
            </a:r>
            <a:endParaRPr sz="900">
              <a:latin typeface="Times New Roman"/>
              <a:cs typeface="Times New Roman"/>
            </a:endParaRPr>
          </a:p>
        </p:txBody>
      </p:sp>
      <p:pic>
        <p:nvPicPr>
          <p:cNvPr id="99" name="object 9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4949" y="2692985"/>
            <a:ext cx="112711" cy="112700"/>
          </a:xfrm>
          <a:prstGeom prst="rect">
            <a:avLst/>
          </a:prstGeom>
        </p:spPr>
      </p:pic>
      <p:sp>
        <p:nvSpPr>
          <p:cNvPr id="100" name="object 100"/>
          <p:cNvSpPr txBox="1"/>
          <p:nvPr/>
        </p:nvSpPr>
        <p:spPr>
          <a:xfrm>
            <a:off x="1218618" y="2414502"/>
            <a:ext cx="114935" cy="3251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218618" y="2725085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114" dirty="0">
                <a:latin typeface="Hack"/>
                <a:cs typeface="Hack"/>
              </a:rPr>
              <a:t>−</a:t>
            </a:r>
            <a:endParaRPr sz="900">
              <a:latin typeface="Hack"/>
              <a:cs typeface="Hack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bject 102"/>
              <p:cNvSpPr txBox="1"/>
              <p:nvPr/>
            </p:nvSpPr>
            <p:spPr>
              <a:xfrm>
                <a:off x="134493" y="3101975"/>
                <a:ext cx="2627757" cy="350096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0" lvl="0" indent="0">
                  <a:buNone/>
                </a:pPr>
                <a:r>
                  <a:rPr lang="en-US" sz="11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ar-AE" sz="1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sz="11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10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ar-AE" sz="11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 sz="1100">
                            <a:latin typeface="Cambria Math" panose="02040503050406030204" pitchFamily="18" charset="0"/>
                          </a:rPr>
                          <m:t>𝛼𝜎</m:t>
                        </m:r>
                      </m:e>
                    </m:d>
                    <m:r>
                      <a:rPr lang="ar-AE" sz="1100">
                        <a:latin typeface="Cambria Math" panose="02040503050406030204" pitchFamily="18" charset="0"/>
                      </a:rPr>
                      <m:t>/</m:t>
                    </m:r>
                    <m:r>
                      <a:rPr lang="ar-AE" sz="110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ar-AE" sz="1100" dirty="0"/>
                  <a:t> </a:t>
                </a:r>
                <a:r>
                  <a:rPr lang="en-US" sz="11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ar-AE" sz="11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ar-AE" sz="11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10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ar-AE" sz="1100" dirty="0"/>
              </a:p>
            </p:txBody>
          </p:sp>
        </mc:Choice>
        <mc:Fallback xmlns="">
          <p:sp>
            <p:nvSpPr>
              <p:cNvPr id="102" name="object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93" y="3101975"/>
                <a:ext cx="2627757" cy="350096"/>
              </a:xfrm>
              <a:prstGeom prst="rect">
                <a:avLst/>
              </a:prstGeom>
              <a:blipFill>
                <a:blip r:embed="rId5"/>
                <a:stretch>
                  <a:fillRect l="-3365" t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object 10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5" name="object 105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6" name="object 10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27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D92DA63-9BE9-7606-E9D5-60276D22CC1D}"/>
                  </a:ext>
                </a:extLst>
              </p:cNvPr>
              <p:cNvSpPr txBox="1"/>
              <p:nvPr/>
            </p:nvSpPr>
            <p:spPr>
              <a:xfrm>
                <a:off x="263391" y="691249"/>
                <a:ext cx="4085223" cy="8760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 sz="12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D92DA63-9BE9-7606-E9D5-60276D22C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91" y="691249"/>
                <a:ext cx="4085223" cy="8760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72">
            <a:extLst>
              <a:ext uri="{FF2B5EF4-FFF2-40B4-BE49-F238E27FC236}">
                <a16:creationId xmlns:a16="http://schemas.microsoft.com/office/drawing/2014/main" id="{54240780-5B02-68AE-82A2-3E1EF176870F}"/>
              </a:ext>
            </a:extLst>
          </p:cNvPr>
          <p:cNvSpPr txBox="1"/>
          <p:nvPr/>
        </p:nvSpPr>
        <p:spPr>
          <a:xfrm>
            <a:off x="1462825" y="2325380"/>
            <a:ext cx="224790" cy="246862"/>
          </a:xfrm>
          <a:prstGeom prst="rect">
            <a:avLst/>
          </a:prstGeom>
          <a:ln w="4445">
            <a:solidFill>
              <a:schemeClr val="tx1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919"/>
              </a:lnSpc>
              <a:spcBef>
                <a:spcPts val="125"/>
              </a:spcBef>
            </a:pPr>
            <a:r>
              <a:rPr sz="8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00" dirty="0">
              <a:latin typeface="Arial"/>
              <a:cs typeface="Arial"/>
            </a:endParaRPr>
          </a:p>
          <a:p>
            <a:pPr algn="ctr">
              <a:lnSpc>
                <a:spcPts val="919"/>
              </a:lnSpc>
            </a:pPr>
            <a:r>
              <a:rPr sz="800" i="1" spc="-50" dirty="0">
                <a:latin typeface="Arial"/>
                <a:cs typeface="Arial"/>
              </a:rPr>
              <a:t>s</a:t>
            </a:r>
            <a:endParaRPr sz="8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Modified</a:t>
            </a:r>
            <a:r>
              <a:rPr spc="-20" dirty="0"/>
              <a:t> </a:t>
            </a:r>
            <a:r>
              <a:rPr spc="-50" dirty="0"/>
              <a:t>canonical</a:t>
            </a:r>
            <a:r>
              <a:rPr spc="-20" dirty="0"/>
              <a:t> form</a:t>
            </a:r>
          </a:p>
        </p:txBody>
      </p:sp>
      <p:sp>
        <p:nvSpPr>
          <p:cNvPr id="96" name="object 96"/>
          <p:cNvSpPr txBox="1"/>
          <p:nvPr/>
        </p:nvSpPr>
        <p:spPr>
          <a:xfrm>
            <a:off x="125844" y="2394775"/>
            <a:ext cx="14897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420" dirty="0">
                <a:latin typeface="Hack"/>
                <a:cs typeface="Hack"/>
              </a:rPr>
              <a:t>⇒</a:t>
            </a:r>
            <a:r>
              <a:rPr sz="1100" i="1" spc="-300" dirty="0">
                <a:latin typeface="Hack"/>
                <a:cs typeface="Hack"/>
              </a:rPr>
              <a:t> </a:t>
            </a:r>
            <a:r>
              <a:rPr sz="1100" i="1" spc="-30" dirty="0">
                <a:latin typeface="Arial"/>
                <a:cs typeface="Arial"/>
              </a:rPr>
              <a:t>modified </a:t>
            </a:r>
            <a:r>
              <a:rPr sz="1100" i="1" spc="-40" dirty="0">
                <a:latin typeface="Arial"/>
                <a:cs typeface="Arial"/>
              </a:rPr>
              <a:t>Jordan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form: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4" name="object 114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15" name="object 1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28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3E90BB7-9BBA-0338-80E7-822BA09637CD}"/>
                  </a:ext>
                </a:extLst>
              </p:cNvPr>
              <p:cNvSpPr txBox="1"/>
              <p:nvPr/>
            </p:nvSpPr>
            <p:spPr>
              <a:xfrm>
                <a:off x="552450" y="2635038"/>
                <a:ext cx="2306002" cy="619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sz="110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borderBox>
                    </m:oMath>
                  </m:oMathPara>
                </a14:m>
                <a:endParaRPr lang="ar-AE" sz="1100" i="1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3E90BB7-9BBA-0338-80E7-822BA0963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" y="2635038"/>
                <a:ext cx="2306002" cy="619337"/>
              </a:xfrm>
              <a:prstGeom prst="rect">
                <a:avLst/>
              </a:prstGeom>
              <a:blipFill>
                <a:blip r:embed="rId6"/>
                <a:stretch>
                  <a:fillRect r="-55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object 9">
            <a:extLst>
              <a:ext uri="{FF2B5EF4-FFF2-40B4-BE49-F238E27FC236}">
                <a16:creationId xmlns:a16="http://schemas.microsoft.com/office/drawing/2014/main" id="{6ACCF2D8-B65B-BBB9-93AE-BED8543C6F35}"/>
              </a:ext>
            </a:extLst>
          </p:cNvPr>
          <p:cNvGrpSpPr/>
          <p:nvPr/>
        </p:nvGrpSpPr>
        <p:grpSpPr>
          <a:xfrm>
            <a:off x="552450" y="502453"/>
            <a:ext cx="3367404" cy="1664335"/>
            <a:chOff x="600936" y="1326510"/>
            <a:chExt cx="3367404" cy="1664335"/>
          </a:xfrm>
        </p:grpSpPr>
        <p:sp>
          <p:nvSpPr>
            <p:cNvPr id="98" name="object 10">
              <a:extLst>
                <a:ext uri="{FF2B5EF4-FFF2-40B4-BE49-F238E27FC236}">
                  <a16:creationId xmlns:a16="http://schemas.microsoft.com/office/drawing/2014/main" id="{82526CB0-01B1-96CF-39EB-2ED3746FDDEA}"/>
                </a:ext>
              </a:extLst>
            </p:cNvPr>
            <p:cNvSpPr/>
            <p:nvPr/>
          </p:nvSpPr>
          <p:spPr>
            <a:xfrm>
              <a:off x="603158" y="1478268"/>
              <a:ext cx="299085" cy="598170"/>
            </a:xfrm>
            <a:custGeom>
              <a:avLst/>
              <a:gdLst/>
              <a:ahLst/>
              <a:cxnLst/>
              <a:rect l="l" t="t" r="r" b="b"/>
              <a:pathLst>
                <a:path w="299084" h="598169">
                  <a:moveTo>
                    <a:pt x="0" y="598151"/>
                  </a:moveTo>
                  <a:lnTo>
                    <a:pt x="299075" y="598151"/>
                  </a:lnTo>
                  <a:lnTo>
                    <a:pt x="299075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1">
              <a:extLst>
                <a:ext uri="{FF2B5EF4-FFF2-40B4-BE49-F238E27FC236}">
                  <a16:creationId xmlns:a16="http://schemas.microsoft.com/office/drawing/2014/main" id="{ED8B0828-9298-94A5-63DA-78B00D36A623}"/>
                </a:ext>
              </a:extLst>
            </p:cNvPr>
            <p:cNvSpPr/>
            <p:nvPr/>
          </p:nvSpPr>
          <p:spPr>
            <a:xfrm>
              <a:off x="902232" y="2076419"/>
              <a:ext cx="0" cy="374015"/>
            </a:xfrm>
            <a:custGeom>
              <a:avLst/>
              <a:gdLst/>
              <a:ahLst/>
              <a:cxnLst/>
              <a:rect l="l" t="t" r="r" b="b"/>
              <a:pathLst>
                <a:path h="374014">
                  <a:moveTo>
                    <a:pt x="0" y="0"/>
                  </a:moveTo>
                  <a:lnTo>
                    <a:pt x="0" y="373836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2">
              <a:extLst>
                <a:ext uri="{FF2B5EF4-FFF2-40B4-BE49-F238E27FC236}">
                  <a16:creationId xmlns:a16="http://schemas.microsoft.com/office/drawing/2014/main" id="{0795B88A-074A-2701-A306-1EEC2CD4F5D2}"/>
                </a:ext>
              </a:extLst>
            </p:cNvPr>
            <p:cNvSpPr/>
            <p:nvPr/>
          </p:nvSpPr>
          <p:spPr>
            <a:xfrm>
              <a:off x="3095728" y="1478272"/>
              <a:ext cx="573405" cy="0"/>
            </a:xfrm>
            <a:custGeom>
              <a:avLst/>
              <a:gdLst/>
              <a:ahLst/>
              <a:cxnLst/>
              <a:rect l="l" t="t" r="r" b="b"/>
              <a:pathLst>
                <a:path w="573404">
                  <a:moveTo>
                    <a:pt x="0" y="0"/>
                  </a:moveTo>
                  <a:lnTo>
                    <a:pt x="572935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3">
              <a:extLst>
                <a:ext uri="{FF2B5EF4-FFF2-40B4-BE49-F238E27FC236}">
                  <a16:creationId xmlns:a16="http://schemas.microsoft.com/office/drawing/2014/main" id="{7DA73182-7A42-B0D0-4675-4013A2007829}"/>
                </a:ext>
              </a:extLst>
            </p:cNvPr>
            <p:cNvSpPr/>
            <p:nvPr/>
          </p:nvSpPr>
          <p:spPr>
            <a:xfrm>
              <a:off x="3619107" y="2450261"/>
              <a:ext cx="50165" cy="0"/>
            </a:xfrm>
            <a:custGeom>
              <a:avLst/>
              <a:gdLst/>
              <a:ahLst/>
              <a:cxnLst/>
              <a:rect l="l" t="t" r="r" b="b"/>
              <a:pathLst>
                <a:path w="50164">
                  <a:moveTo>
                    <a:pt x="0" y="0"/>
                  </a:moveTo>
                  <a:lnTo>
                    <a:pt x="49555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4">
              <a:extLst>
                <a:ext uri="{FF2B5EF4-FFF2-40B4-BE49-F238E27FC236}">
                  <a16:creationId xmlns:a16="http://schemas.microsoft.com/office/drawing/2014/main" id="{03102E79-A031-42CA-B1C0-DDF0489DD087}"/>
                </a:ext>
              </a:extLst>
            </p:cNvPr>
            <p:cNvSpPr/>
            <p:nvPr/>
          </p:nvSpPr>
          <p:spPr>
            <a:xfrm>
              <a:off x="1689403" y="2450261"/>
              <a:ext cx="185420" cy="0"/>
            </a:xfrm>
            <a:custGeom>
              <a:avLst/>
              <a:gdLst/>
              <a:ahLst/>
              <a:cxnLst/>
              <a:rect l="l" t="t" r="r" b="b"/>
              <a:pathLst>
                <a:path w="185419">
                  <a:moveTo>
                    <a:pt x="0" y="0"/>
                  </a:moveTo>
                  <a:lnTo>
                    <a:pt x="184813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5">
              <a:extLst>
                <a:ext uri="{FF2B5EF4-FFF2-40B4-BE49-F238E27FC236}">
                  <a16:creationId xmlns:a16="http://schemas.microsoft.com/office/drawing/2014/main" id="{81D25A6A-A793-8049-253F-1A7E2CA75AA9}"/>
                </a:ext>
              </a:extLst>
            </p:cNvPr>
            <p:cNvSpPr/>
            <p:nvPr/>
          </p:nvSpPr>
          <p:spPr>
            <a:xfrm>
              <a:off x="1689403" y="1478272"/>
              <a:ext cx="185420" cy="0"/>
            </a:xfrm>
            <a:custGeom>
              <a:avLst/>
              <a:gdLst/>
              <a:ahLst/>
              <a:cxnLst/>
              <a:rect l="l" t="t" r="r" b="b"/>
              <a:pathLst>
                <a:path w="185419">
                  <a:moveTo>
                    <a:pt x="0" y="0"/>
                  </a:moveTo>
                  <a:lnTo>
                    <a:pt x="184813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6">
              <a:extLst>
                <a:ext uri="{FF2B5EF4-FFF2-40B4-BE49-F238E27FC236}">
                  <a16:creationId xmlns:a16="http://schemas.microsoft.com/office/drawing/2014/main" id="{55B7F694-0525-073A-F2CC-8D14930EEFF7}"/>
                </a:ext>
              </a:extLst>
            </p:cNvPr>
            <p:cNvSpPr/>
            <p:nvPr/>
          </p:nvSpPr>
          <p:spPr>
            <a:xfrm>
              <a:off x="3035234" y="2450261"/>
              <a:ext cx="185420" cy="0"/>
            </a:xfrm>
            <a:custGeom>
              <a:avLst/>
              <a:gdLst/>
              <a:ahLst/>
              <a:cxnLst/>
              <a:rect l="l" t="t" r="r" b="b"/>
              <a:pathLst>
                <a:path w="185419">
                  <a:moveTo>
                    <a:pt x="0" y="0"/>
                  </a:moveTo>
                  <a:lnTo>
                    <a:pt x="184824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7">
              <a:extLst>
                <a:ext uri="{FF2B5EF4-FFF2-40B4-BE49-F238E27FC236}">
                  <a16:creationId xmlns:a16="http://schemas.microsoft.com/office/drawing/2014/main" id="{AA990B69-D3F7-4522-4676-AD5FC5B18F2B}"/>
                </a:ext>
              </a:extLst>
            </p:cNvPr>
            <p:cNvSpPr/>
            <p:nvPr/>
          </p:nvSpPr>
          <p:spPr>
            <a:xfrm>
              <a:off x="2547141" y="2749335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199088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8">
              <a:extLst>
                <a:ext uri="{FF2B5EF4-FFF2-40B4-BE49-F238E27FC236}">
                  <a16:creationId xmlns:a16="http://schemas.microsoft.com/office/drawing/2014/main" id="{4B7853CB-4CE2-50C9-909E-686B09DFECB7}"/>
                </a:ext>
              </a:extLst>
            </p:cNvPr>
            <p:cNvSpPr/>
            <p:nvPr/>
          </p:nvSpPr>
          <p:spPr>
            <a:xfrm>
              <a:off x="1201310" y="1777346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90">
                  <a:moveTo>
                    <a:pt x="199088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9">
              <a:extLst>
                <a:ext uri="{FF2B5EF4-FFF2-40B4-BE49-F238E27FC236}">
                  <a16:creationId xmlns:a16="http://schemas.microsoft.com/office/drawing/2014/main" id="{3BBC48A6-A31B-DD61-E077-0D8F4318DF56}"/>
                </a:ext>
              </a:extLst>
            </p:cNvPr>
            <p:cNvSpPr/>
            <p:nvPr/>
          </p:nvSpPr>
          <p:spPr>
            <a:xfrm>
              <a:off x="902232" y="1478272"/>
              <a:ext cx="222250" cy="0"/>
            </a:xfrm>
            <a:custGeom>
              <a:avLst/>
              <a:gdLst/>
              <a:ahLst/>
              <a:cxnLst/>
              <a:rect l="l" t="t" r="r" b="b"/>
              <a:pathLst>
                <a:path w="222250">
                  <a:moveTo>
                    <a:pt x="0" y="0"/>
                  </a:moveTo>
                  <a:lnTo>
                    <a:pt x="221698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20">
              <a:extLst>
                <a:ext uri="{FF2B5EF4-FFF2-40B4-BE49-F238E27FC236}">
                  <a16:creationId xmlns:a16="http://schemas.microsoft.com/office/drawing/2014/main" id="{2E8981FF-089F-BFA2-7941-03622D47EDEE}"/>
                </a:ext>
              </a:extLst>
            </p:cNvPr>
            <p:cNvSpPr/>
            <p:nvPr/>
          </p:nvSpPr>
          <p:spPr>
            <a:xfrm>
              <a:off x="1111313" y="146145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1">
              <a:extLst>
                <a:ext uri="{FF2B5EF4-FFF2-40B4-BE49-F238E27FC236}">
                  <a16:creationId xmlns:a16="http://schemas.microsoft.com/office/drawing/2014/main" id="{1D107FF3-29EE-A599-C0D4-C73AD13B89F7}"/>
                </a:ext>
              </a:extLst>
            </p:cNvPr>
            <p:cNvSpPr/>
            <p:nvPr/>
          </p:nvSpPr>
          <p:spPr>
            <a:xfrm>
              <a:off x="2547137" y="2527637"/>
              <a:ext cx="0" cy="222250"/>
            </a:xfrm>
            <a:custGeom>
              <a:avLst/>
              <a:gdLst/>
              <a:ahLst/>
              <a:cxnLst/>
              <a:rect l="l" t="t" r="r" b="b"/>
              <a:pathLst>
                <a:path h="222250">
                  <a:moveTo>
                    <a:pt x="0" y="221698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2">
              <a:extLst>
                <a:ext uri="{FF2B5EF4-FFF2-40B4-BE49-F238E27FC236}">
                  <a16:creationId xmlns:a16="http://schemas.microsoft.com/office/drawing/2014/main" id="{F1D57A0D-19AA-3B7F-6B40-984B297472C1}"/>
                </a:ext>
              </a:extLst>
            </p:cNvPr>
            <p:cNvSpPr/>
            <p:nvPr/>
          </p:nvSpPr>
          <p:spPr>
            <a:xfrm>
              <a:off x="2530320" y="2506619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33635"/>
                  </a:moveTo>
                  <a:lnTo>
                    <a:pt x="16817" y="21027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3">
              <a:extLst>
                <a:ext uri="{FF2B5EF4-FFF2-40B4-BE49-F238E27FC236}">
                  <a16:creationId xmlns:a16="http://schemas.microsoft.com/office/drawing/2014/main" id="{815FBCA3-8EBC-82EA-37E2-30A41F65364B}"/>
                </a:ext>
              </a:extLst>
            </p:cNvPr>
            <p:cNvSpPr/>
            <p:nvPr/>
          </p:nvSpPr>
          <p:spPr>
            <a:xfrm>
              <a:off x="1201306" y="1555647"/>
              <a:ext cx="0" cy="222250"/>
            </a:xfrm>
            <a:custGeom>
              <a:avLst/>
              <a:gdLst/>
              <a:ahLst/>
              <a:cxnLst/>
              <a:rect l="l" t="t" r="r" b="b"/>
              <a:pathLst>
                <a:path h="222250">
                  <a:moveTo>
                    <a:pt x="0" y="221698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4">
              <a:extLst>
                <a:ext uri="{FF2B5EF4-FFF2-40B4-BE49-F238E27FC236}">
                  <a16:creationId xmlns:a16="http://schemas.microsoft.com/office/drawing/2014/main" id="{FD32B144-9303-6CD8-2120-F85DD7066CC2}"/>
                </a:ext>
              </a:extLst>
            </p:cNvPr>
            <p:cNvSpPr/>
            <p:nvPr/>
          </p:nvSpPr>
          <p:spPr>
            <a:xfrm>
              <a:off x="1184488" y="1534629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33635"/>
                  </a:moveTo>
                  <a:lnTo>
                    <a:pt x="16817" y="21027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5">
              <a:extLst>
                <a:ext uri="{FF2B5EF4-FFF2-40B4-BE49-F238E27FC236}">
                  <a16:creationId xmlns:a16="http://schemas.microsoft.com/office/drawing/2014/main" id="{B4EBA1A0-DB67-05F3-8561-D9F5D3C08FC1}"/>
                </a:ext>
              </a:extLst>
            </p:cNvPr>
            <p:cNvSpPr/>
            <p:nvPr/>
          </p:nvSpPr>
          <p:spPr>
            <a:xfrm>
              <a:off x="1770921" y="1777346"/>
              <a:ext cx="103505" cy="0"/>
            </a:xfrm>
            <a:custGeom>
              <a:avLst/>
              <a:gdLst/>
              <a:ahLst/>
              <a:cxnLst/>
              <a:rect l="l" t="t" r="r" b="b"/>
              <a:pathLst>
                <a:path w="103505">
                  <a:moveTo>
                    <a:pt x="103300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26">
              <a:extLst>
                <a:ext uri="{FF2B5EF4-FFF2-40B4-BE49-F238E27FC236}">
                  <a16:creationId xmlns:a16="http://schemas.microsoft.com/office/drawing/2014/main" id="{C8FD9916-3287-0AD2-AF2B-70D43B4D201F}"/>
                </a:ext>
              </a:extLst>
            </p:cNvPr>
            <p:cNvSpPr/>
            <p:nvPr/>
          </p:nvSpPr>
          <p:spPr>
            <a:xfrm>
              <a:off x="1749897" y="1760528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7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27">
              <a:extLst>
                <a:ext uri="{FF2B5EF4-FFF2-40B4-BE49-F238E27FC236}">
                  <a16:creationId xmlns:a16="http://schemas.microsoft.com/office/drawing/2014/main" id="{A8E4E4D9-7E82-3EF0-F7BA-0FBBEA8BE862}"/>
                </a:ext>
              </a:extLst>
            </p:cNvPr>
            <p:cNvSpPr/>
            <p:nvPr/>
          </p:nvSpPr>
          <p:spPr>
            <a:xfrm>
              <a:off x="1770921" y="2749335"/>
              <a:ext cx="103505" cy="0"/>
            </a:xfrm>
            <a:custGeom>
              <a:avLst/>
              <a:gdLst/>
              <a:ahLst/>
              <a:cxnLst/>
              <a:rect l="l" t="t" r="r" b="b"/>
              <a:pathLst>
                <a:path w="103505">
                  <a:moveTo>
                    <a:pt x="103300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28">
              <a:extLst>
                <a:ext uri="{FF2B5EF4-FFF2-40B4-BE49-F238E27FC236}">
                  <a16:creationId xmlns:a16="http://schemas.microsoft.com/office/drawing/2014/main" id="{456165F0-27A1-3162-6272-058F86E15F3D}"/>
                </a:ext>
              </a:extLst>
            </p:cNvPr>
            <p:cNvSpPr/>
            <p:nvPr/>
          </p:nvSpPr>
          <p:spPr>
            <a:xfrm>
              <a:off x="1749897" y="273251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7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29">
              <a:extLst>
                <a:ext uri="{FF2B5EF4-FFF2-40B4-BE49-F238E27FC236}">
                  <a16:creationId xmlns:a16="http://schemas.microsoft.com/office/drawing/2014/main" id="{955F7D8F-1F8E-E731-DFDA-A8F1823BD292}"/>
                </a:ext>
              </a:extLst>
            </p:cNvPr>
            <p:cNvSpPr/>
            <p:nvPr/>
          </p:nvSpPr>
          <p:spPr>
            <a:xfrm>
              <a:off x="3116753" y="2749335"/>
              <a:ext cx="103505" cy="0"/>
            </a:xfrm>
            <a:custGeom>
              <a:avLst/>
              <a:gdLst/>
              <a:ahLst/>
              <a:cxnLst/>
              <a:rect l="l" t="t" r="r" b="b"/>
              <a:pathLst>
                <a:path w="103505">
                  <a:moveTo>
                    <a:pt x="103300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0">
              <a:extLst>
                <a:ext uri="{FF2B5EF4-FFF2-40B4-BE49-F238E27FC236}">
                  <a16:creationId xmlns:a16="http://schemas.microsoft.com/office/drawing/2014/main" id="{1737DE69-3632-F788-1D03-2A6995948895}"/>
                </a:ext>
              </a:extLst>
            </p:cNvPr>
            <p:cNvSpPr/>
            <p:nvPr/>
          </p:nvSpPr>
          <p:spPr>
            <a:xfrm>
              <a:off x="3095729" y="273251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7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1">
              <a:extLst>
                <a:ext uri="{FF2B5EF4-FFF2-40B4-BE49-F238E27FC236}">
                  <a16:creationId xmlns:a16="http://schemas.microsoft.com/office/drawing/2014/main" id="{50892CA3-003C-CE32-D36F-DF6BAC6EB10F}"/>
                </a:ext>
              </a:extLst>
            </p:cNvPr>
            <p:cNvSpPr/>
            <p:nvPr/>
          </p:nvSpPr>
          <p:spPr>
            <a:xfrm>
              <a:off x="1874221" y="1478272"/>
              <a:ext cx="851535" cy="0"/>
            </a:xfrm>
            <a:custGeom>
              <a:avLst/>
              <a:gdLst/>
              <a:ahLst/>
              <a:cxnLst/>
              <a:rect l="l" t="t" r="r" b="b"/>
              <a:pathLst>
                <a:path w="851535">
                  <a:moveTo>
                    <a:pt x="0" y="0"/>
                  </a:moveTo>
                  <a:lnTo>
                    <a:pt x="850984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2">
              <a:extLst>
                <a:ext uri="{FF2B5EF4-FFF2-40B4-BE49-F238E27FC236}">
                  <a16:creationId xmlns:a16="http://schemas.microsoft.com/office/drawing/2014/main" id="{C01593E8-2973-A92C-CF25-35625DEFD8B4}"/>
                </a:ext>
              </a:extLst>
            </p:cNvPr>
            <p:cNvSpPr/>
            <p:nvPr/>
          </p:nvSpPr>
          <p:spPr>
            <a:xfrm>
              <a:off x="2712595" y="146145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3">
              <a:extLst>
                <a:ext uri="{FF2B5EF4-FFF2-40B4-BE49-F238E27FC236}">
                  <a16:creationId xmlns:a16="http://schemas.microsoft.com/office/drawing/2014/main" id="{DAAD6079-EB46-D641-B1CE-FE21F3DA5B05}"/>
                </a:ext>
              </a:extLst>
            </p:cNvPr>
            <p:cNvSpPr/>
            <p:nvPr/>
          </p:nvSpPr>
          <p:spPr>
            <a:xfrm>
              <a:off x="3220053" y="2450261"/>
              <a:ext cx="28575" cy="0"/>
            </a:xfrm>
            <a:custGeom>
              <a:avLst/>
              <a:gdLst/>
              <a:ahLst/>
              <a:cxnLst/>
              <a:rect l="l" t="t" r="r" b="b"/>
              <a:pathLst>
                <a:path w="28575">
                  <a:moveTo>
                    <a:pt x="0" y="0"/>
                  </a:moveTo>
                  <a:lnTo>
                    <a:pt x="28528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4">
              <a:extLst>
                <a:ext uri="{FF2B5EF4-FFF2-40B4-BE49-F238E27FC236}">
                  <a16:creationId xmlns:a16="http://schemas.microsoft.com/office/drawing/2014/main" id="{03B59B7A-F928-A916-01EF-6A46C23A0AF1}"/>
                </a:ext>
              </a:extLst>
            </p:cNvPr>
            <p:cNvSpPr/>
            <p:nvPr/>
          </p:nvSpPr>
          <p:spPr>
            <a:xfrm>
              <a:off x="3235974" y="243344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5">
              <a:extLst>
                <a:ext uri="{FF2B5EF4-FFF2-40B4-BE49-F238E27FC236}">
                  <a16:creationId xmlns:a16="http://schemas.microsoft.com/office/drawing/2014/main" id="{E2B425FF-69AE-45FE-AFCF-671C25D13905}"/>
                </a:ext>
              </a:extLst>
            </p:cNvPr>
            <p:cNvSpPr/>
            <p:nvPr/>
          </p:nvSpPr>
          <p:spPr>
            <a:xfrm>
              <a:off x="3095728" y="2076419"/>
              <a:ext cx="495934" cy="0"/>
            </a:xfrm>
            <a:custGeom>
              <a:avLst/>
              <a:gdLst/>
              <a:ahLst/>
              <a:cxnLst/>
              <a:rect l="l" t="t" r="r" b="b"/>
              <a:pathLst>
                <a:path w="495935">
                  <a:moveTo>
                    <a:pt x="0" y="0"/>
                  </a:moveTo>
                  <a:lnTo>
                    <a:pt x="495558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36">
              <a:extLst>
                <a:ext uri="{FF2B5EF4-FFF2-40B4-BE49-F238E27FC236}">
                  <a16:creationId xmlns:a16="http://schemas.microsoft.com/office/drawing/2014/main" id="{02B0E171-61EA-F803-D710-3289C955F210}"/>
                </a:ext>
              </a:extLst>
            </p:cNvPr>
            <p:cNvSpPr/>
            <p:nvPr/>
          </p:nvSpPr>
          <p:spPr>
            <a:xfrm>
              <a:off x="3578671" y="205960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37">
              <a:extLst>
                <a:ext uri="{FF2B5EF4-FFF2-40B4-BE49-F238E27FC236}">
                  <a16:creationId xmlns:a16="http://schemas.microsoft.com/office/drawing/2014/main" id="{B8B1CD26-6BFE-7331-C8BB-C063F006746C}"/>
                </a:ext>
              </a:extLst>
            </p:cNvPr>
            <p:cNvSpPr/>
            <p:nvPr/>
          </p:nvSpPr>
          <p:spPr>
            <a:xfrm>
              <a:off x="3668663" y="1478272"/>
              <a:ext cx="0" cy="521334"/>
            </a:xfrm>
            <a:custGeom>
              <a:avLst/>
              <a:gdLst/>
              <a:ahLst/>
              <a:cxnLst/>
              <a:rect l="l" t="t" r="r" b="b"/>
              <a:pathLst>
                <a:path h="521335">
                  <a:moveTo>
                    <a:pt x="0" y="0"/>
                  </a:moveTo>
                  <a:lnTo>
                    <a:pt x="0" y="520763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38">
              <a:extLst>
                <a:ext uri="{FF2B5EF4-FFF2-40B4-BE49-F238E27FC236}">
                  <a16:creationId xmlns:a16="http://schemas.microsoft.com/office/drawing/2014/main" id="{F8AB20A7-7F3E-48F6-C5DF-33B54550E5C8}"/>
                </a:ext>
              </a:extLst>
            </p:cNvPr>
            <p:cNvSpPr/>
            <p:nvPr/>
          </p:nvSpPr>
          <p:spPr>
            <a:xfrm>
              <a:off x="3651846" y="198642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33635" y="0"/>
                  </a:moveTo>
                  <a:lnTo>
                    <a:pt x="16817" y="12607"/>
                  </a:lnTo>
                  <a:lnTo>
                    <a:pt x="0" y="0"/>
                  </a:lnTo>
                  <a:lnTo>
                    <a:pt x="16817" y="33635"/>
                  </a:lnTo>
                  <a:lnTo>
                    <a:pt x="336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39">
              <a:extLst>
                <a:ext uri="{FF2B5EF4-FFF2-40B4-BE49-F238E27FC236}">
                  <a16:creationId xmlns:a16="http://schemas.microsoft.com/office/drawing/2014/main" id="{2E119A00-9E5E-C484-B7CC-23B6ACA96839}"/>
                </a:ext>
              </a:extLst>
            </p:cNvPr>
            <p:cNvSpPr/>
            <p:nvPr/>
          </p:nvSpPr>
          <p:spPr>
            <a:xfrm>
              <a:off x="3668663" y="2153802"/>
              <a:ext cx="0" cy="296545"/>
            </a:xfrm>
            <a:custGeom>
              <a:avLst/>
              <a:gdLst/>
              <a:ahLst/>
              <a:cxnLst/>
              <a:rect l="l" t="t" r="r" b="b"/>
              <a:pathLst>
                <a:path h="296544">
                  <a:moveTo>
                    <a:pt x="0" y="296459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0">
              <a:extLst>
                <a:ext uri="{FF2B5EF4-FFF2-40B4-BE49-F238E27FC236}">
                  <a16:creationId xmlns:a16="http://schemas.microsoft.com/office/drawing/2014/main" id="{6A15E8DC-EBD0-8890-3189-40FD6B3CFAA9}"/>
                </a:ext>
              </a:extLst>
            </p:cNvPr>
            <p:cNvSpPr/>
            <p:nvPr/>
          </p:nvSpPr>
          <p:spPr>
            <a:xfrm>
              <a:off x="3651846" y="213277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33635"/>
                  </a:moveTo>
                  <a:lnTo>
                    <a:pt x="16817" y="21027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1">
              <a:extLst>
                <a:ext uri="{FF2B5EF4-FFF2-40B4-BE49-F238E27FC236}">
                  <a16:creationId xmlns:a16="http://schemas.microsoft.com/office/drawing/2014/main" id="{D5A31071-BF38-DD43-1DB4-45E8073F057E}"/>
                </a:ext>
              </a:extLst>
            </p:cNvPr>
            <p:cNvSpPr/>
            <p:nvPr/>
          </p:nvSpPr>
          <p:spPr>
            <a:xfrm>
              <a:off x="3725021" y="2076419"/>
              <a:ext cx="222250" cy="0"/>
            </a:xfrm>
            <a:custGeom>
              <a:avLst/>
              <a:gdLst/>
              <a:ahLst/>
              <a:cxnLst/>
              <a:rect l="l" t="t" r="r" b="b"/>
              <a:pathLst>
                <a:path w="222250">
                  <a:moveTo>
                    <a:pt x="0" y="0"/>
                  </a:moveTo>
                  <a:lnTo>
                    <a:pt x="221698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2">
              <a:extLst>
                <a:ext uri="{FF2B5EF4-FFF2-40B4-BE49-F238E27FC236}">
                  <a16:creationId xmlns:a16="http://schemas.microsoft.com/office/drawing/2014/main" id="{A8CD6743-83E4-CDCE-E399-6989A91D81AB}"/>
                </a:ext>
              </a:extLst>
            </p:cNvPr>
            <p:cNvSpPr/>
            <p:nvPr/>
          </p:nvSpPr>
          <p:spPr>
            <a:xfrm>
              <a:off x="3934102" y="205960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3">
              <a:extLst>
                <a:ext uri="{FF2B5EF4-FFF2-40B4-BE49-F238E27FC236}">
                  <a16:creationId xmlns:a16="http://schemas.microsoft.com/office/drawing/2014/main" id="{E0DF6376-743C-BD84-1D10-3F1D08D5F60B}"/>
                </a:ext>
              </a:extLst>
            </p:cNvPr>
            <p:cNvSpPr/>
            <p:nvPr/>
          </p:nvSpPr>
          <p:spPr>
            <a:xfrm>
              <a:off x="1874221" y="1478272"/>
              <a:ext cx="0" cy="299085"/>
            </a:xfrm>
            <a:custGeom>
              <a:avLst/>
              <a:gdLst/>
              <a:ahLst/>
              <a:cxnLst/>
              <a:rect l="l" t="t" r="r" b="b"/>
              <a:pathLst>
                <a:path h="299085">
                  <a:moveTo>
                    <a:pt x="0" y="0"/>
                  </a:moveTo>
                  <a:lnTo>
                    <a:pt x="0" y="299075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4">
              <a:extLst>
                <a:ext uri="{FF2B5EF4-FFF2-40B4-BE49-F238E27FC236}">
                  <a16:creationId xmlns:a16="http://schemas.microsoft.com/office/drawing/2014/main" id="{ED639580-309A-27EC-7DA8-B6507F77A8D7}"/>
                </a:ext>
              </a:extLst>
            </p:cNvPr>
            <p:cNvSpPr/>
            <p:nvPr/>
          </p:nvSpPr>
          <p:spPr>
            <a:xfrm>
              <a:off x="1874221" y="2450261"/>
              <a:ext cx="0" cy="299085"/>
            </a:xfrm>
            <a:custGeom>
              <a:avLst/>
              <a:gdLst/>
              <a:ahLst/>
              <a:cxnLst/>
              <a:rect l="l" t="t" r="r" b="b"/>
              <a:pathLst>
                <a:path h="299085">
                  <a:moveTo>
                    <a:pt x="0" y="0"/>
                  </a:moveTo>
                  <a:lnTo>
                    <a:pt x="0" y="299075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5">
              <a:extLst>
                <a:ext uri="{FF2B5EF4-FFF2-40B4-BE49-F238E27FC236}">
                  <a16:creationId xmlns:a16="http://schemas.microsoft.com/office/drawing/2014/main" id="{D9A9D479-581C-13B5-37A4-CBD8A4245FAE}"/>
                </a:ext>
              </a:extLst>
            </p:cNvPr>
            <p:cNvSpPr/>
            <p:nvPr/>
          </p:nvSpPr>
          <p:spPr>
            <a:xfrm>
              <a:off x="3220053" y="2450261"/>
              <a:ext cx="0" cy="299085"/>
            </a:xfrm>
            <a:custGeom>
              <a:avLst/>
              <a:gdLst/>
              <a:ahLst/>
              <a:cxnLst/>
              <a:rect l="l" t="t" r="r" b="b"/>
              <a:pathLst>
                <a:path h="299085">
                  <a:moveTo>
                    <a:pt x="0" y="0"/>
                  </a:moveTo>
                  <a:lnTo>
                    <a:pt x="0" y="299075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46">
              <a:extLst>
                <a:ext uri="{FF2B5EF4-FFF2-40B4-BE49-F238E27FC236}">
                  <a16:creationId xmlns:a16="http://schemas.microsoft.com/office/drawing/2014/main" id="{FC0E7153-8A47-145E-67E6-E09F7AB74675}"/>
                </a:ext>
              </a:extLst>
            </p:cNvPr>
            <p:cNvSpPr/>
            <p:nvPr/>
          </p:nvSpPr>
          <p:spPr>
            <a:xfrm>
              <a:off x="1257662" y="1478272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207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47">
              <a:extLst>
                <a:ext uri="{FF2B5EF4-FFF2-40B4-BE49-F238E27FC236}">
                  <a16:creationId xmlns:a16="http://schemas.microsoft.com/office/drawing/2014/main" id="{CC0F24A8-76B7-220F-C9A6-F89858AEF6EA}"/>
                </a:ext>
              </a:extLst>
            </p:cNvPr>
            <p:cNvSpPr/>
            <p:nvPr/>
          </p:nvSpPr>
          <p:spPr>
            <a:xfrm>
              <a:off x="1427258" y="146145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48">
              <a:extLst>
                <a:ext uri="{FF2B5EF4-FFF2-40B4-BE49-F238E27FC236}">
                  <a16:creationId xmlns:a16="http://schemas.microsoft.com/office/drawing/2014/main" id="{62E20A18-7365-CD01-210A-DF1D61EAFE6F}"/>
                </a:ext>
              </a:extLst>
            </p:cNvPr>
            <p:cNvSpPr/>
            <p:nvPr/>
          </p:nvSpPr>
          <p:spPr>
            <a:xfrm>
              <a:off x="1257662" y="2450261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207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49">
              <a:extLst>
                <a:ext uri="{FF2B5EF4-FFF2-40B4-BE49-F238E27FC236}">
                  <a16:creationId xmlns:a16="http://schemas.microsoft.com/office/drawing/2014/main" id="{672CC4D0-106E-1DC1-4FF7-7DADC19C39CB}"/>
                </a:ext>
              </a:extLst>
            </p:cNvPr>
            <p:cNvSpPr/>
            <p:nvPr/>
          </p:nvSpPr>
          <p:spPr>
            <a:xfrm>
              <a:off x="1427258" y="243344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0">
              <a:extLst>
                <a:ext uri="{FF2B5EF4-FFF2-40B4-BE49-F238E27FC236}">
                  <a16:creationId xmlns:a16="http://schemas.microsoft.com/office/drawing/2014/main" id="{A592E05D-99B3-0FA6-6FE5-85D6284488F0}"/>
                </a:ext>
              </a:extLst>
            </p:cNvPr>
            <p:cNvSpPr/>
            <p:nvPr/>
          </p:nvSpPr>
          <p:spPr>
            <a:xfrm>
              <a:off x="2603495" y="2450261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207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1">
              <a:extLst>
                <a:ext uri="{FF2B5EF4-FFF2-40B4-BE49-F238E27FC236}">
                  <a16:creationId xmlns:a16="http://schemas.microsoft.com/office/drawing/2014/main" id="{784C65AD-2E92-3248-3EA5-3F29BE686567}"/>
                </a:ext>
              </a:extLst>
            </p:cNvPr>
            <p:cNvSpPr/>
            <p:nvPr/>
          </p:nvSpPr>
          <p:spPr>
            <a:xfrm>
              <a:off x="2773089" y="243344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2">
              <a:extLst>
                <a:ext uri="{FF2B5EF4-FFF2-40B4-BE49-F238E27FC236}">
                  <a16:creationId xmlns:a16="http://schemas.microsoft.com/office/drawing/2014/main" id="{2916FFB5-FDD1-CFAD-B98F-F05A7B5108AD}"/>
                </a:ext>
              </a:extLst>
            </p:cNvPr>
            <p:cNvSpPr/>
            <p:nvPr/>
          </p:nvSpPr>
          <p:spPr>
            <a:xfrm>
              <a:off x="1874221" y="2076424"/>
              <a:ext cx="851535" cy="374015"/>
            </a:xfrm>
            <a:custGeom>
              <a:avLst/>
              <a:gdLst/>
              <a:ahLst/>
              <a:cxnLst/>
              <a:rect l="l" t="t" r="r" b="b"/>
              <a:pathLst>
                <a:path w="851535" h="374014">
                  <a:moveTo>
                    <a:pt x="0" y="373836"/>
                  </a:moveTo>
                  <a:lnTo>
                    <a:pt x="0" y="0"/>
                  </a:lnTo>
                  <a:lnTo>
                    <a:pt x="850984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3">
              <a:extLst>
                <a:ext uri="{FF2B5EF4-FFF2-40B4-BE49-F238E27FC236}">
                  <a16:creationId xmlns:a16="http://schemas.microsoft.com/office/drawing/2014/main" id="{A02AF1F2-3663-019F-2639-CB14B4737934}"/>
                </a:ext>
              </a:extLst>
            </p:cNvPr>
            <p:cNvSpPr/>
            <p:nvPr/>
          </p:nvSpPr>
          <p:spPr>
            <a:xfrm>
              <a:off x="2712595" y="205960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4">
              <a:extLst>
                <a:ext uri="{FF2B5EF4-FFF2-40B4-BE49-F238E27FC236}">
                  <a16:creationId xmlns:a16="http://schemas.microsoft.com/office/drawing/2014/main" id="{A8C269CA-0032-D847-FFFF-494942E2D447}"/>
                </a:ext>
              </a:extLst>
            </p:cNvPr>
            <p:cNvSpPr/>
            <p:nvPr/>
          </p:nvSpPr>
          <p:spPr>
            <a:xfrm>
              <a:off x="902232" y="2450261"/>
              <a:ext cx="222250" cy="0"/>
            </a:xfrm>
            <a:custGeom>
              <a:avLst/>
              <a:gdLst/>
              <a:ahLst/>
              <a:cxnLst/>
              <a:rect l="l" t="t" r="r" b="b"/>
              <a:pathLst>
                <a:path w="222250">
                  <a:moveTo>
                    <a:pt x="0" y="0"/>
                  </a:moveTo>
                  <a:lnTo>
                    <a:pt x="221698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5">
              <a:extLst>
                <a:ext uri="{FF2B5EF4-FFF2-40B4-BE49-F238E27FC236}">
                  <a16:creationId xmlns:a16="http://schemas.microsoft.com/office/drawing/2014/main" id="{AC2E47DE-163D-2A6E-469D-13C21C974569}"/>
                </a:ext>
              </a:extLst>
            </p:cNvPr>
            <p:cNvSpPr/>
            <p:nvPr/>
          </p:nvSpPr>
          <p:spPr>
            <a:xfrm>
              <a:off x="1111313" y="243344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56">
              <a:extLst>
                <a:ext uri="{FF2B5EF4-FFF2-40B4-BE49-F238E27FC236}">
                  <a16:creationId xmlns:a16="http://schemas.microsoft.com/office/drawing/2014/main" id="{B63FB680-600E-80E9-8D7F-A7DE96E028E4}"/>
                </a:ext>
              </a:extLst>
            </p:cNvPr>
            <p:cNvSpPr/>
            <p:nvPr/>
          </p:nvSpPr>
          <p:spPr>
            <a:xfrm>
              <a:off x="1874221" y="2450261"/>
              <a:ext cx="163830" cy="0"/>
            </a:xfrm>
            <a:custGeom>
              <a:avLst/>
              <a:gdLst/>
              <a:ahLst/>
              <a:cxnLst/>
              <a:rect l="l" t="t" r="r" b="b"/>
              <a:pathLst>
                <a:path w="163830">
                  <a:moveTo>
                    <a:pt x="0" y="0"/>
                  </a:moveTo>
                  <a:lnTo>
                    <a:pt x="163796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57">
              <a:extLst>
                <a:ext uri="{FF2B5EF4-FFF2-40B4-BE49-F238E27FC236}">
                  <a16:creationId xmlns:a16="http://schemas.microsoft.com/office/drawing/2014/main" id="{4BC98CB0-717B-AFF2-901E-702D6B2FFC7E}"/>
                </a:ext>
              </a:extLst>
            </p:cNvPr>
            <p:cNvSpPr/>
            <p:nvPr/>
          </p:nvSpPr>
          <p:spPr>
            <a:xfrm>
              <a:off x="2025405" y="243344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58">
              <a:extLst>
                <a:ext uri="{FF2B5EF4-FFF2-40B4-BE49-F238E27FC236}">
                  <a16:creationId xmlns:a16="http://schemas.microsoft.com/office/drawing/2014/main" id="{098EB2A3-ECEE-AF48-C5D2-ABE27386210F}"/>
                </a:ext>
              </a:extLst>
            </p:cNvPr>
            <p:cNvSpPr/>
            <p:nvPr/>
          </p:nvSpPr>
          <p:spPr>
            <a:xfrm>
              <a:off x="2287550" y="2450261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207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59">
              <a:extLst>
                <a:ext uri="{FF2B5EF4-FFF2-40B4-BE49-F238E27FC236}">
                  <a16:creationId xmlns:a16="http://schemas.microsoft.com/office/drawing/2014/main" id="{F1F4FFCD-EB6A-353F-5DE9-1ECB7FFBB43A}"/>
                </a:ext>
              </a:extLst>
            </p:cNvPr>
            <p:cNvSpPr/>
            <p:nvPr/>
          </p:nvSpPr>
          <p:spPr>
            <a:xfrm>
              <a:off x="2457145" y="243344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0">
              <a:extLst>
                <a:ext uri="{FF2B5EF4-FFF2-40B4-BE49-F238E27FC236}">
                  <a16:creationId xmlns:a16="http://schemas.microsoft.com/office/drawing/2014/main" id="{784F86C3-471E-42CE-237B-B248874DBB2B}"/>
                </a:ext>
              </a:extLst>
            </p:cNvPr>
            <p:cNvSpPr/>
            <p:nvPr/>
          </p:nvSpPr>
          <p:spPr>
            <a:xfrm>
              <a:off x="2308572" y="2973640"/>
              <a:ext cx="911860" cy="0"/>
            </a:xfrm>
            <a:custGeom>
              <a:avLst/>
              <a:gdLst/>
              <a:ahLst/>
              <a:cxnLst/>
              <a:rect l="l" t="t" r="r" b="b"/>
              <a:pathLst>
                <a:path w="911860">
                  <a:moveTo>
                    <a:pt x="911480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1">
              <a:extLst>
                <a:ext uri="{FF2B5EF4-FFF2-40B4-BE49-F238E27FC236}">
                  <a16:creationId xmlns:a16="http://schemas.microsoft.com/office/drawing/2014/main" id="{D95B83B0-AED2-7DBC-94ED-F48A715137CD}"/>
                </a:ext>
              </a:extLst>
            </p:cNvPr>
            <p:cNvSpPr/>
            <p:nvPr/>
          </p:nvSpPr>
          <p:spPr>
            <a:xfrm>
              <a:off x="2287550" y="295682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7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2">
              <a:extLst>
                <a:ext uri="{FF2B5EF4-FFF2-40B4-BE49-F238E27FC236}">
                  <a16:creationId xmlns:a16="http://schemas.microsoft.com/office/drawing/2014/main" id="{0603EF05-6CAF-6886-8A92-DD674A5CCBA7}"/>
                </a:ext>
              </a:extLst>
            </p:cNvPr>
            <p:cNvSpPr/>
            <p:nvPr/>
          </p:nvSpPr>
          <p:spPr>
            <a:xfrm>
              <a:off x="1201306" y="2826713"/>
              <a:ext cx="0" cy="147320"/>
            </a:xfrm>
            <a:custGeom>
              <a:avLst/>
              <a:gdLst/>
              <a:ahLst/>
              <a:cxnLst/>
              <a:rect l="l" t="t" r="r" b="b"/>
              <a:pathLst>
                <a:path h="147319">
                  <a:moveTo>
                    <a:pt x="0" y="146926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3">
              <a:extLst>
                <a:ext uri="{FF2B5EF4-FFF2-40B4-BE49-F238E27FC236}">
                  <a16:creationId xmlns:a16="http://schemas.microsoft.com/office/drawing/2014/main" id="{FC2E4C1B-73E8-ABB7-CD9B-568F3E772309}"/>
                </a:ext>
              </a:extLst>
            </p:cNvPr>
            <p:cNvSpPr/>
            <p:nvPr/>
          </p:nvSpPr>
          <p:spPr>
            <a:xfrm>
              <a:off x="1184488" y="280569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33635"/>
                  </a:moveTo>
                  <a:lnTo>
                    <a:pt x="16817" y="21027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4">
              <a:extLst>
                <a:ext uri="{FF2B5EF4-FFF2-40B4-BE49-F238E27FC236}">
                  <a16:creationId xmlns:a16="http://schemas.microsoft.com/office/drawing/2014/main" id="{9703875C-9E39-C73A-86BA-BAB0B29CB283}"/>
                </a:ext>
              </a:extLst>
            </p:cNvPr>
            <p:cNvSpPr/>
            <p:nvPr/>
          </p:nvSpPr>
          <p:spPr>
            <a:xfrm>
              <a:off x="3220053" y="2749335"/>
              <a:ext cx="0" cy="224790"/>
            </a:xfrm>
            <a:custGeom>
              <a:avLst/>
              <a:gdLst/>
              <a:ahLst/>
              <a:cxnLst/>
              <a:rect l="l" t="t" r="r" b="b"/>
              <a:pathLst>
                <a:path h="224789">
                  <a:moveTo>
                    <a:pt x="0" y="0"/>
                  </a:moveTo>
                  <a:lnTo>
                    <a:pt x="0" y="224304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5">
              <a:extLst>
                <a:ext uri="{FF2B5EF4-FFF2-40B4-BE49-F238E27FC236}">
                  <a16:creationId xmlns:a16="http://schemas.microsoft.com/office/drawing/2014/main" id="{A28530A3-80C9-1C9E-796C-386CFBF9E7CB}"/>
                </a:ext>
              </a:extLst>
            </p:cNvPr>
            <p:cNvSpPr/>
            <p:nvPr/>
          </p:nvSpPr>
          <p:spPr>
            <a:xfrm>
              <a:off x="1201304" y="2973640"/>
              <a:ext cx="857885" cy="0"/>
            </a:xfrm>
            <a:custGeom>
              <a:avLst/>
              <a:gdLst/>
              <a:ahLst/>
              <a:cxnLst/>
              <a:rect l="l" t="t" r="r" b="b"/>
              <a:pathLst>
                <a:path w="857885">
                  <a:moveTo>
                    <a:pt x="857736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66">
              <a:extLst>
                <a:ext uri="{FF2B5EF4-FFF2-40B4-BE49-F238E27FC236}">
                  <a16:creationId xmlns:a16="http://schemas.microsoft.com/office/drawing/2014/main" id="{B4668747-A3A2-39F4-768D-4C7EDB991C9D}"/>
                </a:ext>
              </a:extLst>
            </p:cNvPr>
            <p:cNvSpPr/>
            <p:nvPr/>
          </p:nvSpPr>
          <p:spPr>
            <a:xfrm>
              <a:off x="1278687" y="2749335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19">
                  <a:moveTo>
                    <a:pt x="121710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67">
              <a:extLst>
                <a:ext uri="{FF2B5EF4-FFF2-40B4-BE49-F238E27FC236}">
                  <a16:creationId xmlns:a16="http://schemas.microsoft.com/office/drawing/2014/main" id="{B1C42377-9D94-DFD1-DED6-0DDA62BDF287}"/>
                </a:ext>
              </a:extLst>
            </p:cNvPr>
            <p:cNvSpPr/>
            <p:nvPr/>
          </p:nvSpPr>
          <p:spPr>
            <a:xfrm>
              <a:off x="1257663" y="273251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7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1" name="object 68">
              <a:extLst>
                <a:ext uri="{FF2B5EF4-FFF2-40B4-BE49-F238E27FC236}">
                  <a16:creationId xmlns:a16="http://schemas.microsoft.com/office/drawing/2014/main" id="{E9712E7F-0419-05E1-3F60-BB7FE49C552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4949" y="2393911"/>
              <a:ext cx="112711" cy="299066"/>
            </a:xfrm>
            <a:prstGeom prst="rect">
              <a:avLst/>
            </a:prstGeom>
          </p:spPr>
        </p:pic>
        <p:pic>
          <p:nvPicPr>
            <p:cNvPr id="162" name="object 69">
              <a:extLst>
                <a:ext uri="{FF2B5EF4-FFF2-40B4-BE49-F238E27FC236}">
                  <a16:creationId xmlns:a16="http://schemas.microsoft.com/office/drawing/2014/main" id="{7E8CD355-EC0A-6373-CD4A-C7F6488092B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4949" y="1421922"/>
              <a:ext cx="112711" cy="112700"/>
            </a:xfrm>
            <a:prstGeom prst="rect">
              <a:avLst/>
            </a:prstGeom>
          </p:spPr>
        </p:pic>
        <p:pic>
          <p:nvPicPr>
            <p:cNvPr id="163" name="object 70">
              <a:extLst>
                <a:ext uri="{FF2B5EF4-FFF2-40B4-BE49-F238E27FC236}">
                  <a16:creationId xmlns:a16="http://schemas.microsoft.com/office/drawing/2014/main" id="{4E8CEC3D-544F-A73E-1137-DAABE879E28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0780" y="2393911"/>
              <a:ext cx="112711" cy="112700"/>
            </a:xfrm>
            <a:prstGeom prst="rect">
              <a:avLst/>
            </a:prstGeom>
          </p:spPr>
        </p:pic>
        <p:sp>
          <p:nvSpPr>
            <p:cNvPr id="164" name="object 71">
              <a:extLst>
                <a:ext uri="{FF2B5EF4-FFF2-40B4-BE49-F238E27FC236}">
                  <a16:creationId xmlns:a16="http://schemas.microsoft.com/office/drawing/2014/main" id="{3938076D-7C9C-08C0-AD95-4E8984F7D6AD}"/>
                </a:ext>
              </a:extLst>
            </p:cNvPr>
            <p:cNvSpPr/>
            <p:nvPr/>
          </p:nvSpPr>
          <p:spPr>
            <a:xfrm>
              <a:off x="1462997" y="1328733"/>
              <a:ext cx="224790" cy="299085"/>
            </a:xfrm>
            <a:custGeom>
              <a:avLst/>
              <a:gdLst/>
              <a:ahLst/>
              <a:cxnLst/>
              <a:rect l="l" t="t" r="r" b="b"/>
              <a:pathLst>
                <a:path w="224789" h="299085">
                  <a:moveTo>
                    <a:pt x="0" y="299075"/>
                  </a:moveTo>
                  <a:lnTo>
                    <a:pt x="224304" y="299075"/>
                  </a:lnTo>
                  <a:lnTo>
                    <a:pt x="224304" y="0"/>
                  </a:lnTo>
                  <a:lnTo>
                    <a:pt x="0" y="0"/>
                  </a:lnTo>
                  <a:lnTo>
                    <a:pt x="0" y="299075"/>
                  </a:lnTo>
                  <a:close/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5" name="object 72">
            <a:extLst>
              <a:ext uri="{FF2B5EF4-FFF2-40B4-BE49-F238E27FC236}">
                <a16:creationId xmlns:a16="http://schemas.microsoft.com/office/drawing/2014/main" id="{628274E5-329B-6DE3-6485-965EF0FF563C}"/>
              </a:ext>
            </a:extLst>
          </p:cNvPr>
          <p:cNvSpPr txBox="1"/>
          <p:nvPr/>
        </p:nvSpPr>
        <p:spPr>
          <a:xfrm>
            <a:off x="1416610" y="515563"/>
            <a:ext cx="220345" cy="263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919"/>
              </a:lnSpc>
              <a:spcBef>
                <a:spcPts val="125"/>
              </a:spcBef>
            </a:pPr>
            <a:r>
              <a:rPr sz="8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ts val="919"/>
              </a:lnSpc>
            </a:pPr>
            <a:r>
              <a:rPr sz="800" i="1" spc="-50" dirty="0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66" name="object 73">
            <a:extLst>
              <a:ext uri="{FF2B5EF4-FFF2-40B4-BE49-F238E27FC236}">
                <a16:creationId xmlns:a16="http://schemas.microsoft.com/office/drawing/2014/main" id="{B89E0DF9-8861-5382-467A-8FFCB7EDA7D8}"/>
              </a:ext>
            </a:extLst>
          </p:cNvPr>
          <p:cNvSpPr txBox="1"/>
          <p:nvPr/>
        </p:nvSpPr>
        <p:spPr>
          <a:xfrm>
            <a:off x="2699850" y="521900"/>
            <a:ext cx="345440" cy="247650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900" i="1" spc="-25" dirty="0">
                <a:latin typeface="Arial"/>
                <a:cs typeface="Arial"/>
              </a:rPr>
              <a:t>k</a:t>
            </a:r>
            <a:r>
              <a:rPr sz="975" spc="-37" baseline="-12820" dirty="0"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grpSp>
        <p:nvGrpSpPr>
          <p:cNvPr id="167" name="object 74">
            <a:extLst>
              <a:ext uri="{FF2B5EF4-FFF2-40B4-BE49-F238E27FC236}">
                <a16:creationId xmlns:a16="http://schemas.microsoft.com/office/drawing/2014/main" id="{8361EBA5-AFEA-8B8E-F42B-4362C90E7288}"/>
              </a:ext>
            </a:extLst>
          </p:cNvPr>
          <p:cNvGrpSpPr/>
          <p:nvPr/>
        </p:nvGrpSpPr>
        <p:grpSpPr>
          <a:xfrm>
            <a:off x="2758113" y="1196012"/>
            <a:ext cx="918844" cy="582295"/>
            <a:chOff x="2806599" y="2020069"/>
            <a:chExt cx="918844" cy="582295"/>
          </a:xfrm>
        </p:grpSpPr>
        <p:pic>
          <p:nvPicPr>
            <p:cNvPr id="168" name="object 75">
              <a:extLst>
                <a:ext uri="{FF2B5EF4-FFF2-40B4-BE49-F238E27FC236}">
                  <a16:creationId xmlns:a16="http://schemas.microsoft.com/office/drawing/2014/main" id="{CF83DE4F-CD4E-4687-2377-B9A27BFCA7B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12307" y="2020069"/>
              <a:ext cx="112711" cy="112700"/>
            </a:xfrm>
            <a:prstGeom prst="rect">
              <a:avLst/>
            </a:prstGeom>
          </p:spPr>
        </p:pic>
        <p:sp>
          <p:nvSpPr>
            <p:cNvPr id="169" name="object 76">
              <a:extLst>
                <a:ext uri="{FF2B5EF4-FFF2-40B4-BE49-F238E27FC236}">
                  <a16:creationId xmlns:a16="http://schemas.microsoft.com/office/drawing/2014/main" id="{BA1AA8B5-EBE2-29AA-7143-A9B2018C216C}"/>
                </a:ext>
              </a:extLst>
            </p:cNvPr>
            <p:cNvSpPr/>
            <p:nvPr/>
          </p:nvSpPr>
          <p:spPr>
            <a:xfrm>
              <a:off x="2808822" y="2300721"/>
              <a:ext cx="224790" cy="299085"/>
            </a:xfrm>
            <a:custGeom>
              <a:avLst/>
              <a:gdLst/>
              <a:ahLst/>
              <a:cxnLst/>
              <a:rect l="l" t="t" r="r" b="b"/>
              <a:pathLst>
                <a:path w="224789" h="299085">
                  <a:moveTo>
                    <a:pt x="0" y="299075"/>
                  </a:moveTo>
                  <a:lnTo>
                    <a:pt x="224304" y="299075"/>
                  </a:lnTo>
                  <a:lnTo>
                    <a:pt x="224304" y="0"/>
                  </a:lnTo>
                  <a:lnTo>
                    <a:pt x="0" y="0"/>
                  </a:lnTo>
                  <a:lnTo>
                    <a:pt x="0" y="299075"/>
                  </a:lnTo>
                  <a:close/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0" name="object 77">
            <a:extLst>
              <a:ext uri="{FF2B5EF4-FFF2-40B4-BE49-F238E27FC236}">
                <a16:creationId xmlns:a16="http://schemas.microsoft.com/office/drawing/2014/main" id="{02594D63-2838-C5F0-A56B-D9C5CF3C56DB}"/>
              </a:ext>
            </a:extLst>
          </p:cNvPr>
          <p:cNvSpPr txBox="1"/>
          <p:nvPr/>
        </p:nvSpPr>
        <p:spPr>
          <a:xfrm>
            <a:off x="2833517" y="1487551"/>
            <a:ext cx="78105" cy="263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919"/>
              </a:lnSpc>
              <a:spcBef>
                <a:spcPts val="125"/>
              </a:spcBef>
            </a:pPr>
            <a:r>
              <a:rPr sz="8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marL="18415">
              <a:lnSpc>
                <a:spcPts val="919"/>
              </a:lnSpc>
            </a:pPr>
            <a:r>
              <a:rPr sz="800" i="1" spc="-50" dirty="0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71" name="object 78">
            <a:extLst>
              <a:ext uri="{FF2B5EF4-FFF2-40B4-BE49-F238E27FC236}">
                <a16:creationId xmlns:a16="http://schemas.microsoft.com/office/drawing/2014/main" id="{330922D6-0BCC-A0C8-B9B5-8714C068D50F}"/>
              </a:ext>
            </a:extLst>
          </p:cNvPr>
          <p:cNvSpPr txBox="1"/>
          <p:nvPr/>
        </p:nvSpPr>
        <p:spPr>
          <a:xfrm>
            <a:off x="3223229" y="1511112"/>
            <a:ext cx="345440" cy="230504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900" i="1" spc="-25" dirty="0">
                <a:latin typeface="Arial"/>
                <a:cs typeface="Arial"/>
              </a:rPr>
              <a:t>k</a:t>
            </a:r>
            <a:r>
              <a:rPr sz="975" spc="-37" baseline="-12820" dirty="0"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172" name="object 80">
            <a:extLst>
              <a:ext uri="{FF2B5EF4-FFF2-40B4-BE49-F238E27FC236}">
                <a16:creationId xmlns:a16="http://schemas.microsoft.com/office/drawing/2014/main" id="{85595F8A-EB4E-DE44-2B65-CC16F56D8FB0}"/>
              </a:ext>
            </a:extLst>
          </p:cNvPr>
          <p:cNvSpPr txBox="1"/>
          <p:nvPr/>
        </p:nvSpPr>
        <p:spPr>
          <a:xfrm>
            <a:off x="2699850" y="1137264"/>
            <a:ext cx="345440" cy="230504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900" i="1" spc="-25" dirty="0">
                <a:latin typeface="Arial"/>
                <a:cs typeface="Arial"/>
              </a:rPr>
              <a:t>k</a:t>
            </a:r>
            <a:r>
              <a:rPr sz="975" spc="-37" baseline="-12820" dirty="0"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173" name="object 81">
            <a:extLst>
              <a:ext uri="{FF2B5EF4-FFF2-40B4-BE49-F238E27FC236}">
                <a16:creationId xmlns:a16="http://schemas.microsoft.com/office/drawing/2014/main" id="{35FF5B71-1AEA-FE6A-8A06-E56ADE057753}"/>
              </a:ext>
            </a:extLst>
          </p:cNvPr>
          <p:cNvSpPr txBox="1"/>
          <p:nvPr/>
        </p:nvSpPr>
        <p:spPr>
          <a:xfrm>
            <a:off x="1354014" y="1784352"/>
            <a:ext cx="345440" cy="256540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900" i="1" spc="10" dirty="0">
                <a:latin typeface="Times New Roman"/>
                <a:cs typeface="Times New Roman"/>
              </a:rPr>
              <a:t>σ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4" name="object 82">
            <a:extLst>
              <a:ext uri="{FF2B5EF4-FFF2-40B4-BE49-F238E27FC236}">
                <a16:creationId xmlns:a16="http://schemas.microsoft.com/office/drawing/2014/main" id="{6B8AF0CA-10A5-39F3-4C85-8636FCFD255A}"/>
              </a:ext>
            </a:extLst>
          </p:cNvPr>
          <p:cNvSpPr txBox="1"/>
          <p:nvPr/>
        </p:nvSpPr>
        <p:spPr>
          <a:xfrm>
            <a:off x="2699850" y="1810187"/>
            <a:ext cx="345440" cy="210185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900" i="1" spc="10" dirty="0">
                <a:latin typeface="Times New Roman"/>
                <a:cs typeface="Times New Roman"/>
              </a:rPr>
              <a:t>σ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5" name="object 83">
            <a:extLst>
              <a:ext uri="{FF2B5EF4-FFF2-40B4-BE49-F238E27FC236}">
                <a16:creationId xmlns:a16="http://schemas.microsoft.com/office/drawing/2014/main" id="{34345913-F90D-D477-C693-86924F229A2A}"/>
              </a:ext>
            </a:extLst>
          </p:cNvPr>
          <p:cNvSpPr/>
          <p:nvPr/>
        </p:nvSpPr>
        <p:spPr>
          <a:xfrm>
            <a:off x="1354014" y="838199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39" h="230505">
                <a:moveTo>
                  <a:pt x="0" y="230191"/>
                </a:moveTo>
                <a:lnTo>
                  <a:pt x="345297" y="230191"/>
                </a:lnTo>
                <a:lnTo>
                  <a:pt x="345297" y="0"/>
                </a:lnTo>
                <a:lnTo>
                  <a:pt x="0" y="0"/>
                </a:lnTo>
                <a:lnTo>
                  <a:pt x="0" y="230191"/>
                </a:lnTo>
                <a:close/>
              </a:path>
            </a:pathLst>
          </a:custGeom>
          <a:ln w="4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84">
            <a:extLst>
              <a:ext uri="{FF2B5EF4-FFF2-40B4-BE49-F238E27FC236}">
                <a16:creationId xmlns:a16="http://schemas.microsoft.com/office/drawing/2014/main" id="{C5151BCF-2637-BA03-EE28-CD29B77D9C24}"/>
              </a:ext>
            </a:extLst>
          </p:cNvPr>
          <p:cNvSpPr txBox="1"/>
          <p:nvPr/>
        </p:nvSpPr>
        <p:spPr>
          <a:xfrm>
            <a:off x="1330714" y="840520"/>
            <a:ext cx="39243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latin typeface="Arial"/>
                <a:cs typeface="Arial"/>
              </a:rPr>
              <a:t>p</a:t>
            </a:r>
            <a:r>
              <a:rPr sz="975" spc="-37" baseline="-12820" dirty="0"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177" name="object 85">
            <a:extLst>
              <a:ext uri="{FF2B5EF4-FFF2-40B4-BE49-F238E27FC236}">
                <a16:creationId xmlns:a16="http://schemas.microsoft.com/office/drawing/2014/main" id="{333A0E76-9F6B-660A-C4FA-BF1B815EFA8A}"/>
              </a:ext>
            </a:extLst>
          </p:cNvPr>
          <p:cNvSpPr txBox="1"/>
          <p:nvPr/>
        </p:nvSpPr>
        <p:spPr>
          <a:xfrm>
            <a:off x="1020615" y="480452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78" name="object 86">
            <a:extLst>
              <a:ext uri="{FF2B5EF4-FFF2-40B4-BE49-F238E27FC236}">
                <a16:creationId xmlns:a16="http://schemas.microsoft.com/office/drawing/2014/main" id="{3DF7E82E-0562-1467-AC0F-E63EB034B650}"/>
              </a:ext>
            </a:extLst>
          </p:cNvPr>
          <p:cNvSpPr txBox="1"/>
          <p:nvPr/>
        </p:nvSpPr>
        <p:spPr>
          <a:xfrm>
            <a:off x="1170150" y="629986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87">
            <a:extLst>
              <a:ext uri="{FF2B5EF4-FFF2-40B4-BE49-F238E27FC236}">
                <a16:creationId xmlns:a16="http://schemas.microsoft.com/office/drawing/2014/main" id="{B474EC98-89C9-C6B9-AD6F-D27A69F67A7B}"/>
              </a:ext>
            </a:extLst>
          </p:cNvPr>
          <p:cNvSpPr txBox="1"/>
          <p:nvPr/>
        </p:nvSpPr>
        <p:spPr>
          <a:xfrm>
            <a:off x="1020615" y="1452382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80" name="object 88">
            <a:extLst>
              <a:ext uri="{FF2B5EF4-FFF2-40B4-BE49-F238E27FC236}">
                <a16:creationId xmlns:a16="http://schemas.microsoft.com/office/drawing/2014/main" id="{B2824463-5BE2-888A-C36A-8E03DA7B3B7E}"/>
              </a:ext>
            </a:extLst>
          </p:cNvPr>
          <p:cNvSpPr txBox="1"/>
          <p:nvPr/>
        </p:nvSpPr>
        <p:spPr>
          <a:xfrm>
            <a:off x="2366370" y="1452382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81" name="object 89">
            <a:extLst>
              <a:ext uri="{FF2B5EF4-FFF2-40B4-BE49-F238E27FC236}">
                <a16:creationId xmlns:a16="http://schemas.microsoft.com/office/drawing/2014/main" id="{32E1C94F-1F88-3D57-9EEF-9735A4DB61C6}"/>
              </a:ext>
            </a:extLst>
          </p:cNvPr>
          <p:cNvSpPr txBox="1"/>
          <p:nvPr/>
        </p:nvSpPr>
        <p:spPr>
          <a:xfrm>
            <a:off x="2515894" y="1601916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82" name="object 90">
            <a:extLst>
              <a:ext uri="{FF2B5EF4-FFF2-40B4-BE49-F238E27FC236}">
                <a16:creationId xmlns:a16="http://schemas.microsoft.com/office/drawing/2014/main" id="{98889AC1-D7C1-EBAB-839E-A02EE237DF1F}"/>
              </a:ext>
            </a:extLst>
          </p:cNvPr>
          <p:cNvSpPr txBox="1"/>
          <p:nvPr/>
        </p:nvSpPr>
        <p:spPr>
          <a:xfrm>
            <a:off x="3487823" y="1078568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83" name="object 91">
            <a:extLst>
              <a:ext uri="{FF2B5EF4-FFF2-40B4-BE49-F238E27FC236}">
                <a16:creationId xmlns:a16="http://schemas.microsoft.com/office/drawing/2014/main" id="{4F90CE17-8CFB-DF4A-68D4-2CC83C64264B}"/>
              </a:ext>
            </a:extLst>
          </p:cNvPr>
          <p:cNvSpPr txBox="1"/>
          <p:nvPr/>
        </p:nvSpPr>
        <p:spPr>
          <a:xfrm>
            <a:off x="3487823" y="1228091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84" name="object 92">
            <a:extLst>
              <a:ext uri="{FF2B5EF4-FFF2-40B4-BE49-F238E27FC236}">
                <a16:creationId xmlns:a16="http://schemas.microsoft.com/office/drawing/2014/main" id="{E8A35106-3F32-7CA4-14F1-F8D6AD8B0543}"/>
              </a:ext>
            </a:extLst>
          </p:cNvPr>
          <p:cNvSpPr txBox="1"/>
          <p:nvPr/>
        </p:nvSpPr>
        <p:spPr>
          <a:xfrm>
            <a:off x="1724276" y="482974"/>
            <a:ext cx="1981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latin typeface="Arial"/>
                <a:cs typeface="Arial"/>
              </a:rPr>
              <a:t>X</a:t>
            </a:r>
            <a:r>
              <a:rPr sz="975" spc="-37" baseline="-12820" dirty="0"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185" name="object 93">
            <a:extLst>
              <a:ext uri="{FF2B5EF4-FFF2-40B4-BE49-F238E27FC236}">
                <a16:creationId xmlns:a16="http://schemas.microsoft.com/office/drawing/2014/main" id="{6E0DB981-1C2C-A480-49F6-4870B278E613}"/>
              </a:ext>
            </a:extLst>
          </p:cNvPr>
          <p:cNvSpPr txBox="1"/>
          <p:nvPr/>
        </p:nvSpPr>
        <p:spPr>
          <a:xfrm>
            <a:off x="1649520" y="1454028"/>
            <a:ext cx="1981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latin typeface="Arial"/>
                <a:cs typeface="Arial"/>
              </a:rPr>
              <a:t>X</a:t>
            </a:r>
            <a:r>
              <a:rPr sz="975" spc="-37" baseline="-12820" dirty="0"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186" name="object 94">
            <a:extLst>
              <a:ext uri="{FF2B5EF4-FFF2-40B4-BE49-F238E27FC236}">
                <a16:creationId xmlns:a16="http://schemas.microsoft.com/office/drawing/2014/main" id="{F8ABEF1B-C74E-7BF7-3A88-5FD0D6DE3B85}"/>
              </a:ext>
            </a:extLst>
          </p:cNvPr>
          <p:cNvSpPr txBox="1"/>
          <p:nvPr/>
        </p:nvSpPr>
        <p:spPr>
          <a:xfrm>
            <a:off x="2995264" y="1454903"/>
            <a:ext cx="1981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latin typeface="Arial"/>
                <a:cs typeface="Arial"/>
              </a:rPr>
              <a:t>X</a:t>
            </a:r>
            <a:r>
              <a:rPr sz="975" spc="-37" baseline="-12820" dirty="0"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187" name="object 95">
            <a:extLst>
              <a:ext uri="{FF2B5EF4-FFF2-40B4-BE49-F238E27FC236}">
                <a16:creationId xmlns:a16="http://schemas.microsoft.com/office/drawing/2014/main" id="{04F5F26E-D96C-CB66-4B35-E70142228651}"/>
              </a:ext>
            </a:extLst>
          </p:cNvPr>
          <p:cNvSpPr txBox="1"/>
          <p:nvPr/>
        </p:nvSpPr>
        <p:spPr>
          <a:xfrm>
            <a:off x="3726462" y="1003801"/>
            <a:ext cx="2362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-20" dirty="0">
                <a:latin typeface="Arial"/>
                <a:cs typeface="Arial"/>
              </a:rPr>
              <a:t>Y</a:t>
            </a:r>
            <a:r>
              <a:rPr sz="900" spc="-20" dirty="0">
                <a:latin typeface="Arial"/>
                <a:cs typeface="Arial"/>
              </a:rPr>
              <a:t>(</a:t>
            </a:r>
            <a:r>
              <a:rPr sz="900" i="1" spc="-20" dirty="0">
                <a:latin typeface="Arial"/>
                <a:cs typeface="Arial"/>
              </a:rPr>
              <a:t>s</a:t>
            </a:r>
            <a:r>
              <a:rPr sz="900" spc="-20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188" name="object 96">
            <a:extLst>
              <a:ext uri="{FF2B5EF4-FFF2-40B4-BE49-F238E27FC236}">
                <a16:creationId xmlns:a16="http://schemas.microsoft.com/office/drawing/2014/main" id="{873C7CA9-0614-EFB1-6B2F-3506F8662078}"/>
              </a:ext>
            </a:extLst>
          </p:cNvPr>
          <p:cNvSpPr txBox="1"/>
          <p:nvPr/>
        </p:nvSpPr>
        <p:spPr>
          <a:xfrm>
            <a:off x="510402" y="1003801"/>
            <a:ext cx="23812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-20" dirty="0">
                <a:latin typeface="Arial"/>
                <a:cs typeface="Arial"/>
              </a:rPr>
              <a:t>U</a:t>
            </a:r>
            <a:r>
              <a:rPr sz="900" spc="-20" dirty="0">
                <a:latin typeface="Arial"/>
                <a:cs typeface="Arial"/>
              </a:rPr>
              <a:t>(</a:t>
            </a:r>
            <a:r>
              <a:rPr sz="900" i="1" spc="-20" dirty="0">
                <a:latin typeface="Arial"/>
                <a:cs typeface="Arial"/>
              </a:rPr>
              <a:t>s</a:t>
            </a:r>
            <a:r>
              <a:rPr sz="900" spc="-20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189" name="object 97">
            <a:extLst>
              <a:ext uri="{FF2B5EF4-FFF2-40B4-BE49-F238E27FC236}">
                <a16:creationId xmlns:a16="http://schemas.microsoft.com/office/drawing/2014/main" id="{B24C6D52-6839-F73F-B33C-345E16477CC7}"/>
              </a:ext>
            </a:extLst>
          </p:cNvPr>
          <p:cNvSpPr txBox="1"/>
          <p:nvPr/>
        </p:nvSpPr>
        <p:spPr>
          <a:xfrm>
            <a:off x="2012652" y="1476664"/>
            <a:ext cx="224790" cy="307975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470"/>
              </a:spcBef>
            </a:pPr>
            <a:r>
              <a:rPr sz="900" i="1" spc="-50" dirty="0">
                <a:latin typeface="Times New Roman"/>
                <a:cs typeface="Times New Roman"/>
              </a:rPr>
              <a:t>ω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0" name="object 98">
            <a:extLst>
              <a:ext uri="{FF2B5EF4-FFF2-40B4-BE49-F238E27FC236}">
                <a16:creationId xmlns:a16="http://schemas.microsoft.com/office/drawing/2014/main" id="{68D13C85-358A-9146-40B1-95328F786394}"/>
              </a:ext>
            </a:extLst>
          </p:cNvPr>
          <p:cNvSpPr txBox="1"/>
          <p:nvPr/>
        </p:nvSpPr>
        <p:spPr>
          <a:xfrm>
            <a:off x="2012652" y="2020212"/>
            <a:ext cx="224790" cy="279400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310"/>
              </a:spcBef>
            </a:pPr>
            <a:r>
              <a:rPr sz="900" i="1" spc="-50" dirty="0">
                <a:latin typeface="Times New Roman"/>
                <a:cs typeface="Times New Roman"/>
              </a:rPr>
              <a:t>ω</a:t>
            </a:r>
            <a:endParaRPr sz="900">
              <a:latin typeface="Times New Roman"/>
              <a:cs typeface="Times New Roman"/>
            </a:endParaRPr>
          </a:p>
        </p:txBody>
      </p:sp>
      <p:pic>
        <p:nvPicPr>
          <p:cNvPr id="191" name="object 99">
            <a:extLst>
              <a:ext uri="{FF2B5EF4-FFF2-40B4-BE49-F238E27FC236}">
                <a16:creationId xmlns:a16="http://schemas.microsoft.com/office/drawing/2014/main" id="{AA55BB93-D9AF-97A4-2846-B0CADBF343D4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96463" y="1868928"/>
            <a:ext cx="112711" cy="112700"/>
          </a:xfrm>
          <a:prstGeom prst="rect">
            <a:avLst/>
          </a:prstGeom>
        </p:spPr>
      </p:pic>
      <p:sp>
        <p:nvSpPr>
          <p:cNvPr id="192" name="object 100">
            <a:extLst>
              <a:ext uri="{FF2B5EF4-FFF2-40B4-BE49-F238E27FC236}">
                <a16:creationId xmlns:a16="http://schemas.microsoft.com/office/drawing/2014/main" id="{C010C996-63F2-4AB8-53C9-BA82E6131CA4}"/>
              </a:ext>
            </a:extLst>
          </p:cNvPr>
          <p:cNvSpPr txBox="1"/>
          <p:nvPr/>
        </p:nvSpPr>
        <p:spPr>
          <a:xfrm>
            <a:off x="1170132" y="1590445"/>
            <a:ext cx="114935" cy="3251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93" name="object 101">
            <a:extLst>
              <a:ext uri="{FF2B5EF4-FFF2-40B4-BE49-F238E27FC236}">
                <a16:creationId xmlns:a16="http://schemas.microsoft.com/office/drawing/2014/main" id="{76BA3FE8-CA6C-2618-02AD-E7D7CB81A4BD}"/>
              </a:ext>
            </a:extLst>
          </p:cNvPr>
          <p:cNvSpPr txBox="1"/>
          <p:nvPr/>
        </p:nvSpPr>
        <p:spPr>
          <a:xfrm>
            <a:off x="1170132" y="1901028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114" dirty="0">
                <a:latin typeface="Hack"/>
                <a:cs typeface="Hack"/>
              </a:rPr>
              <a:t>−</a:t>
            </a:r>
            <a:endParaRPr sz="900">
              <a:latin typeface="Hack"/>
              <a:cs typeface="Hack"/>
            </a:endParaRPr>
          </a:p>
        </p:txBody>
      </p:sp>
      <p:sp>
        <p:nvSpPr>
          <p:cNvPr id="194" name="object 72">
            <a:extLst>
              <a:ext uri="{FF2B5EF4-FFF2-40B4-BE49-F238E27FC236}">
                <a16:creationId xmlns:a16="http://schemas.microsoft.com/office/drawing/2014/main" id="{4FA24C5D-F0F5-7B55-1B69-4BFCA0D35B44}"/>
              </a:ext>
            </a:extLst>
          </p:cNvPr>
          <p:cNvSpPr txBox="1"/>
          <p:nvPr/>
        </p:nvSpPr>
        <p:spPr>
          <a:xfrm>
            <a:off x="1414339" y="1501323"/>
            <a:ext cx="224790" cy="246862"/>
          </a:xfrm>
          <a:prstGeom prst="rect">
            <a:avLst/>
          </a:prstGeom>
          <a:ln w="4445">
            <a:solidFill>
              <a:schemeClr val="tx1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919"/>
              </a:lnSpc>
              <a:spcBef>
                <a:spcPts val="125"/>
              </a:spcBef>
            </a:pPr>
            <a:r>
              <a:rPr sz="8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00" dirty="0">
              <a:latin typeface="Arial"/>
              <a:cs typeface="Arial"/>
            </a:endParaRPr>
          </a:p>
          <a:p>
            <a:pPr algn="ctr">
              <a:lnSpc>
                <a:spcPts val="919"/>
              </a:lnSpc>
            </a:pPr>
            <a:r>
              <a:rPr sz="800" i="1" spc="-50" dirty="0">
                <a:latin typeface="Arial"/>
                <a:cs typeface="Arial"/>
              </a:rPr>
              <a:t>s</a:t>
            </a:r>
            <a:endParaRPr sz="8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651" y="447511"/>
            <a:ext cx="2612390" cy="1090930"/>
            <a:chOff x="1028651" y="447511"/>
            <a:chExt cx="2612390" cy="1090930"/>
          </a:xfrm>
        </p:grpSpPr>
        <p:sp>
          <p:nvSpPr>
            <p:cNvPr id="3" name="object 3"/>
            <p:cNvSpPr/>
            <p:nvPr/>
          </p:nvSpPr>
          <p:spPr>
            <a:xfrm>
              <a:off x="1031797" y="450657"/>
              <a:ext cx="2593340" cy="1084580"/>
            </a:xfrm>
            <a:custGeom>
              <a:avLst/>
              <a:gdLst/>
              <a:ahLst/>
              <a:cxnLst/>
              <a:rect l="l" t="t" r="r" b="b"/>
              <a:pathLst>
                <a:path w="2593340" h="1084580">
                  <a:moveTo>
                    <a:pt x="0" y="1084394"/>
                  </a:moveTo>
                  <a:lnTo>
                    <a:pt x="596" y="1037082"/>
                  </a:lnTo>
                  <a:lnTo>
                    <a:pt x="2372" y="990886"/>
                  </a:lnTo>
                  <a:lnTo>
                    <a:pt x="5308" y="945801"/>
                  </a:lnTo>
                  <a:lnTo>
                    <a:pt x="9384" y="901824"/>
                  </a:lnTo>
                  <a:lnTo>
                    <a:pt x="14581" y="858951"/>
                  </a:lnTo>
                  <a:lnTo>
                    <a:pt x="20877" y="817177"/>
                  </a:lnTo>
                  <a:lnTo>
                    <a:pt x="28253" y="776499"/>
                  </a:lnTo>
                  <a:lnTo>
                    <a:pt x="36690" y="736911"/>
                  </a:lnTo>
                  <a:lnTo>
                    <a:pt x="46167" y="698411"/>
                  </a:lnTo>
                  <a:lnTo>
                    <a:pt x="56665" y="660993"/>
                  </a:lnTo>
                  <a:lnTo>
                    <a:pt x="68163" y="624654"/>
                  </a:lnTo>
                  <a:lnTo>
                    <a:pt x="94082" y="555196"/>
                  </a:lnTo>
                  <a:lnTo>
                    <a:pt x="123764" y="490003"/>
                  </a:lnTo>
                  <a:lnTo>
                    <a:pt x="157051" y="429042"/>
                  </a:lnTo>
                  <a:lnTo>
                    <a:pt x="193782" y="372280"/>
                  </a:lnTo>
                  <a:lnTo>
                    <a:pt x="233800" y="319684"/>
                  </a:lnTo>
                  <a:lnTo>
                    <a:pt x="276944" y="271221"/>
                  </a:lnTo>
                  <a:lnTo>
                    <a:pt x="323056" y="226858"/>
                  </a:lnTo>
                  <a:lnTo>
                    <a:pt x="371975" y="186562"/>
                  </a:lnTo>
                  <a:lnTo>
                    <a:pt x="423544" y="150300"/>
                  </a:lnTo>
                  <a:lnTo>
                    <a:pt x="477602" y="118038"/>
                  </a:lnTo>
                  <a:lnTo>
                    <a:pt x="533990" y="89744"/>
                  </a:lnTo>
                  <a:lnTo>
                    <a:pt x="592550" y="65384"/>
                  </a:lnTo>
                  <a:lnTo>
                    <a:pt x="653122" y="44926"/>
                  </a:lnTo>
                  <a:lnTo>
                    <a:pt x="715546" y="28336"/>
                  </a:lnTo>
                  <a:lnTo>
                    <a:pt x="779664" y="15582"/>
                  </a:lnTo>
                  <a:lnTo>
                    <a:pt x="845315" y="6629"/>
                  </a:lnTo>
                  <a:lnTo>
                    <a:pt x="912342" y="1446"/>
                  </a:lnTo>
                  <a:lnTo>
                    <a:pt x="980585" y="0"/>
                  </a:lnTo>
                  <a:lnTo>
                    <a:pt x="1015112" y="667"/>
                  </a:lnTo>
                  <a:lnTo>
                    <a:pt x="1084880" y="4762"/>
                  </a:lnTo>
                  <a:lnTo>
                    <a:pt x="1155465" y="12511"/>
                  </a:lnTo>
                  <a:lnTo>
                    <a:pt x="1226708" y="23880"/>
                  </a:lnTo>
                  <a:lnTo>
                    <a:pt x="1298451" y="38837"/>
                  </a:lnTo>
                  <a:lnTo>
                    <a:pt x="1370533" y="57347"/>
                  </a:lnTo>
                  <a:lnTo>
                    <a:pt x="1442796" y="79379"/>
                  </a:lnTo>
                  <a:lnTo>
                    <a:pt x="1478946" y="91705"/>
                  </a:lnTo>
                  <a:lnTo>
                    <a:pt x="1515081" y="104899"/>
                  </a:lnTo>
                  <a:lnTo>
                    <a:pt x="1551182" y="118957"/>
                  </a:lnTo>
                  <a:lnTo>
                    <a:pt x="1587228" y="133874"/>
                  </a:lnTo>
                  <a:lnTo>
                    <a:pt x="1623200" y="149647"/>
                  </a:lnTo>
                  <a:lnTo>
                    <a:pt x="1659077" y="166272"/>
                  </a:lnTo>
                  <a:lnTo>
                    <a:pt x="1694841" y="183743"/>
                  </a:lnTo>
                  <a:lnTo>
                    <a:pt x="1730471" y="202058"/>
                  </a:lnTo>
                  <a:lnTo>
                    <a:pt x="1765946" y="221211"/>
                  </a:lnTo>
                  <a:lnTo>
                    <a:pt x="1801248" y="241199"/>
                  </a:lnTo>
                  <a:lnTo>
                    <a:pt x="1836357" y="262018"/>
                  </a:lnTo>
                  <a:lnTo>
                    <a:pt x="1871251" y="283664"/>
                  </a:lnTo>
                  <a:lnTo>
                    <a:pt x="1905913" y="306132"/>
                  </a:lnTo>
                  <a:lnTo>
                    <a:pt x="1940320" y="329418"/>
                  </a:lnTo>
                  <a:lnTo>
                    <a:pt x="1974455" y="353519"/>
                  </a:lnTo>
                  <a:lnTo>
                    <a:pt x="2008296" y="378429"/>
                  </a:lnTo>
                  <a:lnTo>
                    <a:pt x="2041824" y="404146"/>
                  </a:lnTo>
                  <a:lnTo>
                    <a:pt x="2075019" y="430664"/>
                  </a:lnTo>
                  <a:lnTo>
                    <a:pt x="2107861" y="457980"/>
                  </a:lnTo>
                  <a:lnTo>
                    <a:pt x="2140330" y="486089"/>
                  </a:lnTo>
                  <a:lnTo>
                    <a:pt x="2172407" y="514988"/>
                  </a:lnTo>
                  <a:lnTo>
                    <a:pt x="2204071" y="544671"/>
                  </a:lnTo>
                  <a:lnTo>
                    <a:pt x="2235302" y="575136"/>
                  </a:lnTo>
                  <a:lnTo>
                    <a:pt x="2266081" y="606378"/>
                  </a:lnTo>
                  <a:lnTo>
                    <a:pt x="2296387" y="638393"/>
                  </a:lnTo>
                  <a:lnTo>
                    <a:pt x="2326201" y="671176"/>
                  </a:lnTo>
                  <a:lnTo>
                    <a:pt x="2355503" y="704724"/>
                  </a:lnTo>
                  <a:lnTo>
                    <a:pt x="2384273" y="739033"/>
                  </a:lnTo>
                  <a:lnTo>
                    <a:pt x="2412491" y="774098"/>
                  </a:lnTo>
                  <a:lnTo>
                    <a:pt x="2440137" y="809914"/>
                  </a:lnTo>
                  <a:lnTo>
                    <a:pt x="2467191" y="846479"/>
                  </a:lnTo>
                  <a:lnTo>
                    <a:pt x="2493634" y="883788"/>
                  </a:lnTo>
                  <a:lnTo>
                    <a:pt x="2519445" y="921837"/>
                  </a:lnTo>
                  <a:lnTo>
                    <a:pt x="2544604" y="960621"/>
                  </a:lnTo>
                  <a:lnTo>
                    <a:pt x="2569092" y="1000136"/>
                  </a:lnTo>
                  <a:lnTo>
                    <a:pt x="2592889" y="1040379"/>
                  </a:lnTo>
                </a:path>
              </a:pathLst>
            </a:custGeom>
            <a:ln w="6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93416" y="1462072"/>
              <a:ext cx="47625" cy="56515"/>
            </a:xfrm>
            <a:custGeom>
              <a:avLst/>
              <a:gdLst/>
              <a:ahLst/>
              <a:cxnLst/>
              <a:rect l="l" t="t" r="r" b="b"/>
              <a:pathLst>
                <a:path w="47625" h="56515">
                  <a:moveTo>
                    <a:pt x="43648" y="0"/>
                  </a:moveTo>
                  <a:lnTo>
                    <a:pt x="31270" y="28961"/>
                  </a:lnTo>
                  <a:lnTo>
                    <a:pt x="0" y="25200"/>
                  </a:lnTo>
                  <a:lnTo>
                    <a:pt x="47024" y="56248"/>
                  </a:lnTo>
                  <a:lnTo>
                    <a:pt x="436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102355" y="1779809"/>
            <a:ext cx="2621915" cy="1092835"/>
            <a:chOff x="1102355" y="1779809"/>
            <a:chExt cx="2621915" cy="1092835"/>
          </a:xfrm>
        </p:grpSpPr>
        <p:sp>
          <p:nvSpPr>
            <p:cNvPr id="6" name="object 6"/>
            <p:cNvSpPr/>
            <p:nvPr/>
          </p:nvSpPr>
          <p:spPr>
            <a:xfrm>
              <a:off x="1118099" y="1796540"/>
              <a:ext cx="2602865" cy="1072515"/>
            </a:xfrm>
            <a:custGeom>
              <a:avLst/>
              <a:gdLst/>
              <a:ahLst/>
              <a:cxnLst/>
              <a:rect l="l" t="t" r="r" b="b"/>
              <a:pathLst>
                <a:path w="2602865" h="1072514">
                  <a:moveTo>
                    <a:pt x="2602628" y="0"/>
                  </a:moveTo>
                  <a:lnTo>
                    <a:pt x="2602041" y="46992"/>
                  </a:lnTo>
                  <a:lnTo>
                    <a:pt x="2600295" y="92867"/>
                  </a:lnTo>
                  <a:lnTo>
                    <a:pt x="2597408" y="137628"/>
                  </a:lnTo>
                  <a:lnTo>
                    <a:pt x="2593399" y="181280"/>
                  </a:lnTo>
                  <a:lnTo>
                    <a:pt x="2588289" y="223828"/>
                  </a:lnTo>
                  <a:lnTo>
                    <a:pt x="2582096" y="265275"/>
                  </a:lnTo>
                  <a:lnTo>
                    <a:pt x="2574839" y="305627"/>
                  </a:lnTo>
                  <a:lnTo>
                    <a:pt x="2566539" y="344887"/>
                  </a:lnTo>
                  <a:lnTo>
                    <a:pt x="2557215" y="383060"/>
                  </a:lnTo>
                  <a:lnTo>
                    <a:pt x="2546885" y="420151"/>
                  </a:lnTo>
                  <a:lnTo>
                    <a:pt x="2523288" y="491104"/>
                  </a:lnTo>
                  <a:lnTo>
                    <a:pt x="2495903" y="557781"/>
                  </a:lnTo>
                  <a:lnTo>
                    <a:pt x="2464885" y="620218"/>
                  </a:lnTo>
                  <a:lnTo>
                    <a:pt x="2430389" y="678450"/>
                  </a:lnTo>
                  <a:lnTo>
                    <a:pt x="2392569" y="732514"/>
                  </a:lnTo>
                  <a:lnTo>
                    <a:pt x="2351581" y="782444"/>
                  </a:lnTo>
                  <a:lnTo>
                    <a:pt x="2307580" y="828277"/>
                  </a:lnTo>
                  <a:lnTo>
                    <a:pt x="2260720" y="870049"/>
                  </a:lnTo>
                  <a:lnTo>
                    <a:pt x="2211157" y="907794"/>
                  </a:lnTo>
                  <a:lnTo>
                    <a:pt x="2159045" y="941549"/>
                  </a:lnTo>
                  <a:lnTo>
                    <a:pt x="2104540" y="971349"/>
                  </a:lnTo>
                  <a:lnTo>
                    <a:pt x="2047796" y="997231"/>
                  </a:lnTo>
                  <a:lnTo>
                    <a:pt x="1988968" y="1019229"/>
                  </a:lnTo>
                  <a:lnTo>
                    <a:pt x="1928211" y="1037380"/>
                  </a:lnTo>
                  <a:lnTo>
                    <a:pt x="1865681" y="1051719"/>
                  </a:lnTo>
                  <a:lnTo>
                    <a:pt x="1801531" y="1062282"/>
                  </a:lnTo>
                  <a:lnTo>
                    <a:pt x="1735918" y="1069105"/>
                  </a:lnTo>
                  <a:lnTo>
                    <a:pt x="1668995" y="1072222"/>
                  </a:lnTo>
                  <a:lnTo>
                    <a:pt x="1635091" y="1072403"/>
                  </a:lnTo>
                  <a:lnTo>
                    <a:pt x="1600918" y="1071671"/>
                  </a:lnTo>
                  <a:lnTo>
                    <a:pt x="1531842" y="1067486"/>
                  </a:lnTo>
                  <a:lnTo>
                    <a:pt x="1461921" y="1059704"/>
                  </a:lnTo>
                  <a:lnTo>
                    <a:pt x="1391311" y="1048360"/>
                  </a:lnTo>
                  <a:lnTo>
                    <a:pt x="1320167" y="1033489"/>
                  </a:lnTo>
                  <a:lnTo>
                    <a:pt x="1248643" y="1015128"/>
                  </a:lnTo>
                  <a:lnTo>
                    <a:pt x="1176895" y="993312"/>
                  </a:lnTo>
                  <a:lnTo>
                    <a:pt x="1105076" y="968077"/>
                  </a:lnTo>
                  <a:lnTo>
                    <a:pt x="1069190" y="954188"/>
                  </a:lnTo>
                  <a:lnTo>
                    <a:pt x="1033344" y="939458"/>
                  </a:lnTo>
                  <a:lnTo>
                    <a:pt x="997558" y="923892"/>
                  </a:lnTo>
                  <a:lnTo>
                    <a:pt x="961851" y="907492"/>
                  </a:lnTo>
                  <a:lnTo>
                    <a:pt x="926243" y="890265"/>
                  </a:lnTo>
                  <a:lnTo>
                    <a:pt x="890753" y="872214"/>
                  </a:lnTo>
                  <a:lnTo>
                    <a:pt x="855401" y="853344"/>
                  </a:lnTo>
                  <a:lnTo>
                    <a:pt x="820206" y="833659"/>
                  </a:lnTo>
                  <a:lnTo>
                    <a:pt x="785187" y="813164"/>
                  </a:lnTo>
                  <a:lnTo>
                    <a:pt x="750363" y="791863"/>
                  </a:lnTo>
                  <a:lnTo>
                    <a:pt x="715755" y="769762"/>
                  </a:lnTo>
                  <a:lnTo>
                    <a:pt x="681381" y="746863"/>
                  </a:lnTo>
                  <a:lnTo>
                    <a:pt x="647261" y="723172"/>
                  </a:lnTo>
                  <a:lnTo>
                    <a:pt x="613413" y="698693"/>
                  </a:lnTo>
                  <a:lnTo>
                    <a:pt x="579858" y="673431"/>
                  </a:lnTo>
                  <a:lnTo>
                    <a:pt x="546615" y="647390"/>
                  </a:lnTo>
                  <a:lnTo>
                    <a:pt x="513703" y="620574"/>
                  </a:lnTo>
                  <a:lnTo>
                    <a:pt x="481142" y="592989"/>
                  </a:lnTo>
                  <a:lnTo>
                    <a:pt x="448951" y="564637"/>
                  </a:lnTo>
                  <a:lnTo>
                    <a:pt x="417149" y="535525"/>
                  </a:lnTo>
                  <a:lnTo>
                    <a:pt x="385755" y="505656"/>
                  </a:lnTo>
                  <a:lnTo>
                    <a:pt x="354790" y="475035"/>
                  </a:lnTo>
                  <a:lnTo>
                    <a:pt x="324272" y="443666"/>
                  </a:lnTo>
                  <a:lnTo>
                    <a:pt x="294220" y="411554"/>
                  </a:lnTo>
                  <a:lnTo>
                    <a:pt x="264655" y="378704"/>
                  </a:lnTo>
                  <a:lnTo>
                    <a:pt x="235595" y="345119"/>
                  </a:lnTo>
                  <a:lnTo>
                    <a:pt x="207060" y="310804"/>
                  </a:lnTo>
                  <a:lnTo>
                    <a:pt x="179070" y="275763"/>
                  </a:lnTo>
                  <a:lnTo>
                    <a:pt x="151643" y="240002"/>
                  </a:lnTo>
                  <a:lnTo>
                    <a:pt x="124798" y="203524"/>
                  </a:lnTo>
                  <a:lnTo>
                    <a:pt x="98557" y="166334"/>
                  </a:lnTo>
                  <a:lnTo>
                    <a:pt x="72936" y="128437"/>
                  </a:lnTo>
                  <a:lnTo>
                    <a:pt x="47957" y="89837"/>
                  </a:lnTo>
                  <a:lnTo>
                    <a:pt x="23638" y="50538"/>
                  </a:lnTo>
                  <a:lnTo>
                    <a:pt x="0" y="10545"/>
                  </a:lnTo>
                </a:path>
              </a:pathLst>
            </a:custGeom>
            <a:ln w="6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355" y="1779809"/>
              <a:ext cx="47625" cy="56515"/>
            </a:xfrm>
            <a:custGeom>
              <a:avLst/>
              <a:gdLst/>
              <a:ahLst/>
              <a:cxnLst/>
              <a:rect l="l" t="t" r="r" b="b"/>
              <a:pathLst>
                <a:path w="47625" h="56514">
                  <a:moveTo>
                    <a:pt x="3378" y="56248"/>
                  </a:moveTo>
                  <a:lnTo>
                    <a:pt x="15755" y="27286"/>
                  </a:lnTo>
                  <a:lnTo>
                    <a:pt x="47026" y="31046"/>
                  </a:lnTo>
                  <a:lnTo>
                    <a:pt x="0" y="0"/>
                  </a:lnTo>
                  <a:lnTo>
                    <a:pt x="3378" y="56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7977" y="1538193"/>
            <a:ext cx="1348105" cy="215444"/>
          </a:xfrm>
          <a:prstGeom prst="rect">
            <a:avLst/>
          </a:prstGeom>
          <a:solidFill>
            <a:srgbClr val="03352D"/>
          </a:solidFill>
          <a:ln w="6292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0"/>
              </a:spcBef>
            </a:pPr>
            <a:r>
              <a:rPr sz="1350" spc="-40" dirty="0">
                <a:solidFill>
                  <a:schemeClr val="bg1"/>
                </a:solidFill>
                <a:latin typeface="Arial"/>
                <a:cs typeface="Arial"/>
              </a:rPr>
              <a:t>Transfer</a:t>
            </a:r>
            <a:r>
              <a:rPr sz="135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chemeClr val="bg1"/>
                </a:solidFill>
                <a:latin typeface="Arial"/>
                <a:cs typeface="Arial"/>
              </a:rPr>
              <a:t>function</a:t>
            </a:r>
            <a:endParaRPr sz="13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48879" y="1521482"/>
            <a:ext cx="944244" cy="217367"/>
          </a:xfrm>
          <a:prstGeom prst="rect">
            <a:avLst/>
          </a:prstGeom>
          <a:solidFill>
            <a:srgbClr val="03352D"/>
          </a:solidFill>
          <a:ln w="6292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75"/>
              </a:spcBef>
            </a:pPr>
            <a:r>
              <a:rPr sz="1350" spc="-10" dirty="0">
                <a:solidFill>
                  <a:schemeClr val="bg1"/>
                </a:solidFill>
                <a:latin typeface="Arial"/>
                <a:cs typeface="Arial"/>
              </a:rPr>
              <a:t>State</a:t>
            </a:r>
            <a:r>
              <a:rPr sz="135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350" spc="-25" dirty="0">
                <a:solidFill>
                  <a:schemeClr val="bg1"/>
                </a:solidFill>
                <a:latin typeface="Arial"/>
                <a:cs typeface="Arial"/>
              </a:rPr>
              <a:t>space</a:t>
            </a:r>
            <a:endParaRPr sz="13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97821" y="2410555"/>
            <a:ext cx="3575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90" dirty="0">
                <a:latin typeface="Arial"/>
                <a:cs typeface="Arial"/>
              </a:rPr>
              <a:t>Easy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86738" y="524711"/>
            <a:ext cx="107314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65" dirty="0">
                <a:latin typeface="Arial"/>
                <a:cs typeface="Arial"/>
              </a:rPr>
              <a:t>?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00956" y="3322032"/>
            <a:ext cx="252729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29</a:t>
            </a:r>
            <a:r>
              <a:rPr sz="600" spc="-6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191919"/>
                </a:solidFill>
                <a:latin typeface="Arial"/>
                <a:cs typeface="Arial"/>
              </a:rPr>
              <a:t>40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Continuous-</a:t>
            </a:r>
            <a:r>
              <a:rPr dirty="0"/>
              <a:t> </a:t>
            </a:r>
            <a:r>
              <a:rPr spc="-40" dirty="0"/>
              <a:t>and</a:t>
            </a:r>
            <a:r>
              <a:rPr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dirty="0"/>
              <a:t>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dirty="0"/>
              <a:t> </a:t>
            </a:r>
            <a:r>
              <a:rPr spc="-45" dirty="0"/>
              <a:t>descriptions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83247" y="1239466"/>
            <a:ext cx="1383665" cy="101409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434"/>
              </a:spcBef>
            </a:pPr>
            <a:r>
              <a:rPr sz="1100" i="1" spc="-415" dirty="0">
                <a:latin typeface="Arial"/>
                <a:cs typeface="Arial"/>
              </a:rPr>
              <a:t>x</a:t>
            </a:r>
            <a:r>
              <a:rPr sz="1100" spc="135" dirty="0">
                <a:latin typeface="Arial"/>
                <a:cs typeface="Arial"/>
              </a:rPr>
              <a:t>˙</a:t>
            </a:r>
            <a:r>
              <a:rPr sz="1100" spc="35" dirty="0">
                <a:latin typeface="Arial"/>
                <a:cs typeface="Arial"/>
              </a:rPr>
              <a:t>(</a:t>
            </a:r>
            <a:r>
              <a:rPr sz="1100" i="1" spc="35" dirty="0">
                <a:latin typeface="Arial"/>
                <a:cs typeface="Arial"/>
              </a:rPr>
              <a:t>t</a:t>
            </a:r>
            <a:r>
              <a:rPr sz="1100" spc="35" dirty="0">
                <a:latin typeface="Arial"/>
                <a:cs typeface="Arial"/>
              </a:rPr>
              <a:t>)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Bu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83820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Cx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Du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i="1" spc="-30" dirty="0">
                <a:latin typeface="Arial"/>
                <a:cs typeface="Arial"/>
              </a:rPr>
              <a:t>sX</a:t>
            </a:r>
            <a:r>
              <a:rPr sz="1100" spc="-30" dirty="0">
                <a:latin typeface="Arial"/>
                <a:cs typeface="Arial"/>
              </a:rPr>
              <a:t>(</a:t>
            </a:r>
            <a:r>
              <a:rPr sz="1100" i="1" spc="-30" dirty="0">
                <a:latin typeface="Arial"/>
                <a:cs typeface="Arial"/>
              </a:rPr>
              <a:t>s</a:t>
            </a:r>
            <a:r>
              <a:rPr sz="1100" spc="-30" dirty="0">
                <a:latin typeface="Arial"/>
                <a:cs typeface="Arial"/>
              </a:rPr>
              <a:t>)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AX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s</a:t>
            </a:r>
            <a:r>
              <a:rPr sz="1100" spc="-20" dirty="0">
                <a:latin typeface="Arial"/>
                <a:cs typeface="Arial"/>
              </a:rPr>
              <a:t>)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BU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s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335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CX</a:t>
            </a:r>
            <a:r>
              <a:rPr sz="1100" spc="-35" dirty="0">
                <a:latin typeface="Arial"/>
                <a:cs typeface="Arial"/>
              </a:rPr>
              <a:t>(</a:t>
            </a:r>
            <a:r>
              <a:rPr sz="1100" i="1" spc="-35" dirty="0">
                <a:latin typeface="Arial"/>
                <a:cs typeface="Arial"/>
              </a:rPr>
              <a:t>s</a:t>
            </a:r>
            <a:r>
              <a:rPr sz="1100" spc="-35" dirty="0">
                <a:latin typeface="Arial"/>
                <a:cs typeface="Arial"/>
              </a:rPr>
              <a:t>)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DU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s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66657" y="1239466"/>
            <a:ext cx="1532890" cy="101409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8255" algn="r">
              <a:lnSpc>
                <a:spcPct val="100000"/>
              </a:lnSpc>
              <a:spcBef>
                <a:spcPts val="434"/>
              </a:spcBef>
            </a:pP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1)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Bu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Cx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)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Du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100">
              <a:latin typeface="Arial"/>
              <a:cs typeface="Arial"/>
            </a:endParaRPr>
          </a:p>
          <a:p>
            <a:pPr marL="72390">
              <a:lnSpc>
                <a:spcPct val="100000"/>
              </a:lnSpc>
            </a:pPr>
            <a:r>
              <a:rPr sz="1100" i="1" dirty="0">
                <a:latin typeface="Arial"/>
                <a:cs typeface="Arial"/>
              </a:rPr>
              <a:t>zX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z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z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BU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z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132715">
              <a:lnSpc>
                <a:spcPct val="100000"/>
              </a:lnSpc>
              <a:spcBef>
                <a:spcPts val="335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z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CX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z</a:t>
            </a:r>
            <a:r>
              <a:rPr sz="1100" spc="-20" dirty="0">
                <a:latin typeface="Arial"/>
                <a:cs typeface="Arial"/>
              </a:rPr>
              <a:t>)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DU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z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2460625"/>
            <a:ext cx="65201" cy="65201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02932" y="2333330"/>
            <a:ext cx="2982595" cy="44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100" spc="-55" dirty="0">
                <a:latin typeface="Arial"/>
                <a:cs typeface="Arial"/>
              </a:rPr>
              <a:t>previous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procedure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applies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discrete-</a:t>
            </a:r>
            <a:r>
              <a:rPr sz="1100" spc="-20" dirty="0">
                <a:latin typeface="Arial"/>
                <a:cs typeface="Arial"/>
              </a:rPr>
              <a:t>time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systems </a:t>
            </a:r>
            <a:r>
              <a:rPr sz="1100" spc="-65" dirty="0">
                <a:latin typeface="Arial"/>
                <a:cs typeface="Arial"/>
              </a:rPr>
              <a:t>replace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spc="90" dirty="0">
                <a:latin typeface="Arial"/>
                <a:cs typeface="Arial"/>
              </a:rPr>
              <a:t>t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i="1" spc="-405" dirty="0">
                <a:latin typeface="Arial"/>
                <a:cs typeface="Arial"/>
              </a:rPr>
              <a:t>x</a:t>
            </a:r>
            <a:r>
              <a:rPr sz="1100" spc="145" dirty="0">
                <a:latin typeface="Arial"/>
                <a:cs typeface="Arial"/>
              </a:rPr>
              <a:t>˙</a:t>
            </a:r>
            <a:r>
              <a:rPr sz="1100" spc="45" dirty="0">
                <a:latin typeface="Arial"/>
                <a:cs typeface="Arial"/>
              </a:rPr>
              <a:t>(</a:t>
            </a:r>
            <a:r>
              <a:rPr sz="1100" i="1" spc="45" dirty="0">
                <a:latin typeface="Arial"/>
                <a:cs typeface="Arial"/>
              </a:rPr>
              <a:t>t</a:t>
            </a:r>
            <a:r>
              <a:rPr sz="1100" spc="45" dirty="0">
                <a:latin typeface="Arial"/>
                <a:cs typeface="Arial"/>
              </a:rPr>
              <a:t>)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670657"/>
            <a:ext cx="65201" cy="6520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914434"/>
            <a:ext cx="65201" cy="65201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402932" y="2830919"/>
            <a:ext cx="12242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Arial"/>
                <a:cs typeface="Arial"/>
              </a:rPr>
              <a:t>replace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spc="-140" dirty="0">
                <a:latin typeface="Arial"/>
                <a:cs typeface="Arial"/>
              </a:rPr>
              <a:t>s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z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and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658213" y="2821101"/>
            <a:ext cx="167640" cy="255904"/>
            <a:chOff x="1658213" y="2821101"/>
            <a:chExt cx="167640" cy="255904"/>
          </a:xfrm>
        </p:grpSpPr>
        <p:sp>
          <p:nvSpPr>
            <p:cNvPr id="27" name="object 27"/>
            <p:cNvSpPr/>
            <p:nvPr/>
          </p:nvSpPr>
          <p:spPr>
            <a:xfrm>
              <a:off x="1660740" y="2822371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62010" y="2823629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>
                  <a:moveTo>
                    <a:pt x="0" y="0"/>
                  </a:moveTo>
                  <a:lnTo>
                    <a:pt x="15496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18246" y="2822371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60740" y="2826169"/>
              <a:ext cx="0" cy="245745"/>
            </a:xfrm>
            <a:custGeom>
              <a:avLst/>
              <a:gdLst/>
              <a:ahLst/>
              <a:cxnLst/>
              <a:rect l="l" t="t" r="r" b="b"/>
              <a:pathLst>
                <a:path h="245744">
                  <a:moveTo>
                    <a:pt x="0" y="24550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23300" y="2826169"/>
              <a:ext cx="0" cy="245745"/>
            </a:xfrm>
            <a:custGeom>
              <a:avLst/>
              <a:gdLst/>
              <a:ahLst/>
              <a:cxnLst/>
              <a:rect l="l" t="t" r="r" b="b"/>
              <a:pathLst>
                <a:path h="245744">
                  <a:moveTo>
                    <a:pt x="0" y="24550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60740" y="3072930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62010" y="3074200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>
                  <a:moveTo>
                    <a:pt x="0" y="0"/>
                  </a:moveTo>
                  <a:lnTo>
                    <a:pt x="15496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18246" y="3072930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713890" y="2816199"/>
            <a:ext cx="666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20164" y="2918523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54212" y="2830919"/>
            <a:ext cx="2749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"/>
                <a:cs typeface="Arial"/>
              </a:rPr>
              <a:t>with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75763" y="2830919"/>
            <a:ext cx="10477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in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block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diagrams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30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p:sp>
        <p:nvSpPr>
          <p:cNvPr id="44" name="object 4">
            <a:extLst>
              <a:ext uri="{FF2B5EF4-FFF2-40B4-BE49-F238E27FC236}">
                <a16:creationId xmlns:a16="http://schemas.microsoft.com/office/drawing/2014/main" id="{8E2B7BA8-6B2B-5E13-D898-1A99C6082AD4}"/>
              </a:ext>
            </a:extLst>
          </p:cNvPr>
          <p:cNvSpPr txBox="1"/>
          <p:nvPr/>
        </p:nvSpPr>
        <p:spPr>
          <a:xfrm>
            <a:off x="1619250" y="721144"/>
            <a:ext cx="2959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5" name="object 5">
            <a:extLst>
              <a:ext uri="{FF2B5EF4-FFF2-40B4-BE49-F238E27FC236}">
                <a16:creationId xmlns:a16="http://schemas.microsoft.com/office/drawing/2014/main" id="{5177E662-4DDC-A8B7-8D95-16C8EAC93AA9}"/>
              </a:ext>
            </a:extLst>
          </p:cNvPr>
          <p:cNvGrpSpPr/>
          <p:nvPr/>
        </p:nvGrpSpPr>
        <p:grpSpPr>
          <a:xfrm>
            <a:off x="1721072" y="628293"/>
            <a:ext cx="856615" cy="415831"/>
            <a:chOff x="1729066" y="806729"/>
            <a:chExt cx="856615" cy="328295"/>
          </a:xfrm>
        </p:grpSpPr>
        <p:sp>
          <p:nvSpPr>
            <p:cNvPr id="46" name="object 6">
              <a:extLst>
                <a:ext uri="{FF2B5EF4-FFF2-40B4-BE49-F238E27FC236}">
                  <a16:creationId xmlns:a16="http://schemas.microsoft.com/office/drawing/2014/main" id="{1E1D56E4-7477-36A1-BCF5-D7A669C64346}"/>
                </a:ext>
              </a:extLst>
            </p:cNvPr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chemeClr val="tx1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7" name="object 7">
              <a:extLst>
                <a:ext uri="{FF2B5EF4-FFF2-40B4-BE49-F238E27FC236}">
                  <a16:creationId xmlns:a16="http://schemas.microsoft.com/office/drawing/2014/main" id="{0A446E09-C68C-1DEC-E823-6C63AC07528A}"/>
                </a:ext>
              </a:extLst>
            </p:cNvPr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8" name="object 8">
              <a:extLst>
                <a:ext uri="{FF2B5EF4-FFF2-40B4-BE49-F238E27FC236}">
                  <a16:creationId xmlns:a16="http://schemas.microsoft.com/office/drawing/2014/main" id="{E524EC40-F604-F7D7-FFFB-D47806F2C284}"/>
                </a:ext>
              </a:extLst>
            </p:cNvPr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9" name="object 9">
              <a:extLst>
                <a:ext uri="{FF2B5EF4-FFF2-40B4-BE49-F238E27FC236}">
                  <a16:creationId xmlns:a16="http://schemas.microsoft.com/office/drawing/2014/main" id="{34EF0C04-232C-E4FC-231D-2BA22F1C1EBB}"/>
                </a:ext>
              </a:extLst>
            </p:cNvPr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0" name="object 10">
              <a:extLst>
                <a:ext uri="{FF2B5EF4-FFF2-40B4-BE49-F238E27FC236}">
                  <a16:creationId xmlns:a16="http://schemas.microsoft.com/office/drawing/2014/main" id="{4BC87520-DFA6-7CEB-17FA-6912C5011E51}"/>
                </a:ext>
              </a:extLst>
            </p:cNvPr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1" name="object 11">
              <a:extLst>
                <a:ext uri="{FF2B5EF4-FFF2-40B4-BE49-F238E27FC236}">
                  <a16:creationId xmlns:a16="http://schemas.microsoft.com/office/drawing/2014/main" id="{6C48D117-6CC5-B96B-373D-D80E70AC7FA2}"/>
                </a:ext>
              </a:extLst>
            </p:cNvPr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2" name="object 12">
              <a:extLst>
                <a:ext uri="{FF2B5EF4-FFF2-40B4-BE49-F238E27FC236}">
                  <a16:creationId xmlns:a16="http://schemas.microsoft.com/office/drawing/2014/main" id="{CE7FEE77-7552-539F-C972-A013E5E2A7F0}"/>
                </a:ext>
              </a:extLst>
            </p:cNvPr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3" name="object 13">
              <a:extLst>
                <a:ext uri="{FF2B5EF4-FFF2-40B4-BE49-F238E27FC236}">
                  <a16:creationId xmlns:a16="http://schemas.microsoft.com/office/drawing/2014/main" id="{67CDFE6B-D3CD-02EA-FAF2-48D7913E5A89}"/>
                </a:ext>
              </a:extLst>
            </p:cNvPr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54" name="object 14">
            <a:extLst>
              <a:ext uri="{FF2B5EF4-FFF2-40B4-BE49-F238E27FC236}">
                <a16:creationId xmlns:a16="http://schemas.microsoft.com/office/drawing/2014/main" id="{EE120156-2EEF-EF4D-6395-A743267B63A0}"/>
              </a:ext>
            </a:extLst>
          </p:cNvPr>
          <p:cNvSpPr txBox="1"/>
          <p:nvPr/>
        </p:nvSpPr>
        <p:spPr>
          <a:xfrm>
            <a:off x="2099192" y="637432"/>
            <a:ext cx="4286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chemeClr val="tx1"/>
                </a:solidFill>
                <a:latin typeface="Arial"/>
                <a:cs typeface="Arial"/>
              </a:rPr>
              <a:t>System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5" name="object 15">
            <a:extLst>
              <a:ext uri="{FF2B5EF4-FFF2-40B4-BE49-F238E27FC236}">
                <a16:creationId xmlns:a16="http://schemas.microsoft.com/office/drawing/2014/main" id="{D67AF98A-98C5-B750-6A6F-B53324DC6977}"/>
              </a:ext>
            </a:extLst>
          </p:cNvPr>
          <p:cNvSpPr txBox="1"/>
          <p:nvPr/>
        </p:nvSpPr>
        <p:spPr>
          <a:xfrm>
            <a:off x="2046881" y="786289"/>
            <a:ext cx="5270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endParaRPr sz="900" baseline="-9259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6" name="object 16">
            <a:extLst>
              <a:ext uri="{FF2B5EF4-FFF2-40B4-BE49-F238E27FC236}">
                <a16:creationId xmlns:a16="http://schemas.microsoft.com/office/drawing/2014/main" id="{A22FFBAB-2FC8-83BB-53F5-C52546981E7A}"/>
              </a:ext>
            </a:extLst>
          </p:cNvPr>
          <p:cNvSpPr/>
          <p:nvPr/>
        </p:nvSpPr>
        <p:spPr>
          <a:xfrm>
            <a:off x="2580500" y="837757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chemeClr val="tx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57" name="object 17">
            <a:extLst>
              <a:ext uri="{FF2B5EF4-FFF2-40B4-BE49-F238E27FC236}">
                <a16:creationId xmlns:a16="http://schemas.microsoft.com/office/drawing/2014/main" id="{1A5AE652-58B8-99A5-0DD4-34772177CDFB}"/>
              </a:ext>
            </a:extLst>
          </p:cNvPr>
          <p:cNvSpPr txBox="1"/>
          <p:nvPr/>
        </p:nvSpPr>
        <p:spPr>
          <a:xfrm>
            <a:off x="2914650" y="686512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endParaRPr sz="1650" baseline="-12626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object 15">
            <a:extLst>
              <a:ext uri="{FF2B5EF4-FFF2-40B4-BE49-F238E27FC236}">
                <a16:creationId xmlns:a16="http://schemas.microsoft.com/office/drawing/2014/main" id="{0B815D10-D077-F39A-D4C7-47A5EBF26103}"/>
              </a:ext>
            </a:extLst>
          </p:cNvPr>
          <p:cNvSpPr txBox="1"/>
          <p:nvPr/>
        </p:nvSpPr>
        <p:spPr>
          <a:xfrm>
            <a:off x="2182136" y="902554"/>
            <a:ext cx="2565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600" spc="-10" dirty="0">
                <a:solidFill>
                  <a:schemeClr val="tx1"/>
                </a:solidFill>
                <a:latin typeface="Arial"/>
                <a:cs typeface="Arial"/>
              </a:rPr>
              <a:t>(0)=0</a:t>
            </a:r>
            <a:endParaRPr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36">
            <a:extLst>
              <a:ext uri="{FF2B5EF4-FFF2-40B4-BE49-F238E27FC236}">
                <a16:creationId xmlns:a16="http://schemas.microsoft.com/office/drawing/2014/main" id="{74B609D6-5802-1175-CFD6-65FB0F7A7FA5}"/>
              </a:ext>
            </a:extLst>
          </p:cNvPr>
          <p:cNvSpPr txBox="1"/>
          <p:nvPr/>
        </p:nvSpPr>
        <p:spPr>
          <a:xfrm>
            <a:off x="2162429" y="2850172"/>
            <a:ext cx="282575" cy="182422"/>
          </a:xfrm>
          <a:prstGeom prst="rect">
            <a:avLst/>
          </a:prstGeom>
          <a:ln w="5060"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060"/>
              </a:lnSpc>
            </a:pPr>
            <a:r>
              <a:rPr lang="en-US" sz="1650" i="1" spc="-37" baseline="-20202" dirty="0">
                <a:solidFill>
                  <a:schemeClr val="tx1"/>
                </a:solidFill>
                <a:latin typeface="Arial"/>
                <a:cs typeface="Arial"/>
              </a:rPr>
              <a:t>Z </a:t>
            </a:r>
            <a:r>
              <a:rPr sz="800" i="1" spc="-25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5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en-US" sz="800" spc="-25" dirty="0">
              <a:solidFill>
                <a:schemeClr val="tx1"/>
              </a:solidFill>
              <a:latin typeface="Arial"/>
              <a:cs typeface="Arial"/>
            </a:endParaRPr>
          </a:p>
          <a:p>
            <a:pPr marL="37465">
              <a:lnSpc>
                <a:spcPts val="400"/>
              </a:lnSpc>
            </a:pPr>
            <a:endParaRPr lang="en-US" sz="100" spc="-25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DT</a:t>
            </a:r>
            <a:r>
              <a:rPr spc="55" dirty="0"/>
              <a:t> </a:t>
            </a:r>
            <a:r>
              <a:rPr spc="-30" dirty="0"/>
              <a:t>controllable</a:t>
            </a:r>
            <a:r>
              <a:rPr spc="55" dirty="0"/>
              <a:t> </a:t>
            </a:r>
            <a:r>
              <a:rPr spc="-50" dirty="0"/>
              <a:t>canonical</a:t>
            </a:r>
            <a:r>
              <a:rPr spc="55" dirty="0"/>
              <a:t> </a:t>
            </a:r>
            <a:r>
              <a:rPr spc="-20" dirty="0"/>
              <a:t>form</a:t>
            </a:r>
          </a:p>
        </p:txBody>
      </p:sp>
      <p:sp>
        <p:nvSpPr>
          <p:cNvPr id="38" name="object 3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31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7CF3D528-3819-6738-A2ED-A132A5E384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50" y="663575"/>
                <a:ext cx="4223086" cy="23184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ar-AE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𝐺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same transfer-function structure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same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matrices as those in CT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controllable canonical form: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mPr>
                      <m:m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𝑢</m:t>
                          </m:r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</m:d>
                        </m:e>
                      </m:mr>
                      <m:m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𝑦</m:t>
                          </m:r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</m:d>
                        </m:e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7CF3D528-3819-6738-A2ED-A132A5E38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663575"/>
                <a:ext cx="4223086" cy="2318470"/>
              </a:xfrm>
              <a:prstGeom prst="rect">
                <a:avLst/>
              </a:prstGeom>
              <a:blipFill>
                <a:blip r:embed="rId3"/>
                <a:stretch>
                  <a:fillRect b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DT</a:t>
            </a:r>
            <a:r>
              <a:rPr spc="55" dirty="0"/>
              <a:t> </a:t>
            </a:r>
            <a:r>
              <a:rPr spc="-30" dirty="0"/>
              <a:t>controllable</a:t>
            </a:r>
            <a:r>
              <a:rPr spc="55" dirty="0"/>
              <a:t> </a:t>
            </a:r>
            <a:r>
              <a:rPr spc="-50" dirty="0"/>
              <a:t>canonical</a:t>
            </a:r>
            <a:r>
              <a:rPr spc="55" dirty="0"/>
              <a:t> </a:t>
            </a:r>
            <a:r>
              <a:rPr spc="-20" dirty="0"/>
              <a:t>form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87212" y="1189803"/>
            <a:ext cx="1675764" cy="1510030"/>
            <a:chOff x="487212" y="1189803"/>
            <a:chExt cx="1675764" cy="1510030"/>
          </a:xfrm>
        </p:grpSpPr>
        <p:sp>
          <p:nvSpPr>
            <p:cNvPr id="8" name="object 8"/>
            <p:cNvSpPr/>
            <p:nvPr/>
          </p:nvSpPr>
          <p:spPr>
            <a:xfrm>
              <a:off x="489117" y="1815723"/>
              <a:ext cx="337185" cy="0"/>
            </a:xfrm>
            <a:custGeom>
              <a:avLst/>
              <a:gdLst/>
              <a:ahLst/>
              <a:cxnLst/>
              <a:rect l="l" t="t" r="r" b="b"/>
              <a:pathLst>
                <a:path w="337184">
                  <a:moveTo>
                    <a:pt x="0" y="0"/>
                  </a:moveTo>
                  <a:lnTo>
                    <a:pt x="336884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4556" y="18004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0"/>
                  </a:moveTo>
                  <a:lnTo>
                    <a:pt x="11441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47365" y="1815723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4">
                  <a:moveTo>
                    <a:pt x="0" y="0"/>
                  </a:moveTo>
                  <a:lnTo>
                    <a:pt x="178304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14223" y="18004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0"/>
                  </a:moveTo>
                  <a:lnTo>
                    <a:pt x="11441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61910" y="1815723"/>
              <a:ext cx="410209" cy="0"/>
            </a:xfrm>
            <a:custGeom>
              <a:avLst/>
              <a:gdLst/>
              <a:ahLst/>
              <a:cxnLst/>
              <a:rect l="l" t="t" r="r" b="b"/>
              <a:pathLst>
                <a:path w="410210">
                  <a:moveTo>
                    <a:pt x="0" y="0"/>
                  </a:moveTo>
                  <a:lnTo>
                    <a:pt x="180668" y="0"/>
                  </a:lnTo>
                  <a:lnTo>
                    <a:pt x="410119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60583" y="18004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41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96222" y="1885940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217894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0961" y="186686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30523"/>
                  </a:moveTo>
                  <a:lnTo>
                    <a:pt x="15261" y="19081"/>
                  </a:lnTo>
                  <a:lnTo>
                    <a:pt x="30523" y="30523"/>
                  </a:lnTo>
                  <a:lnTo>
                    <a:pt x="15261" y="0"/>
                  </a:lnTo>
                  <a:lnTo>
                    <a:pt x="0" y="30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6222" y="2225197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4">
                  <a:moveTo>
                    <a:pt x="0" y="150040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80961" y="220612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30523"/>
                  </a:moveTo>
                  <a:lnTo>
                    <a:pt x="15261" y="19081"/>
                  </a:lnTo>
                  <a:lnTo>
                    <a:pt x="30523" y="30523"/>
                  </a:lnTo>
                  <a:lnTo>
                    <a:pt x="15261" y="0"/>
                  </a:lnTo>
                  <a:lnTo>
                    <a:pt x="0" y="30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6222" y="2496598"/>
              <a:ext cx="0" cy="201295"/>
            </a:xfrm>
            <a:custGeom>
              <a:avLst/>
              <a:gdLst/>
              <a:ahLst/>
              <a:cxnLst/>
              <a:rect l="l" t="t" r="r" b="b"/>
              <a:pathLst>
                <a:path h="201294">
                  <a:moveTo>
                    <a:pt x="0" y="201186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80961" y="247752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30523"/>
                  </a:moveTo>
                  <a:lnTo>
                    <a:pt x="15261" y="19081"/>
                  </a:lnTo>
                  <a:lnTo>
                    <a:pt x="30523" y="30523"/>
                  </a:lnTo>
                  <a:lnTo>
                    <a:pt x="15261" y="0"/>
                  </a:lnTo>
                  <a:lnTo>
                    <a:pt x="0" y="30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66442" y="2154977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4">
                  <a:moveTo>
                    <a:pt x="178304" y="0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47365" y="213971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30523" y="30523"/>
                  </a:moveTo>
                  <a:lnTo>
                    <a:pt x="19081" y="15261"/>
                  </a:lnTo>
                  <a:lnTo>
                    <a:pt x="30523" y="0"/>
                  </a:lnTo>
                  <a:lnTo>
                    <a:pt x="0" y="15261"/>
                  </a:lnTo>
                  <a:lnTo>
                    <a:pt x="30523" y="30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80986" y="2154977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161596" y="0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61910" y="213971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30523" y="30523"/>
                  </a:moveTo>
                  <a:lnTo>
                    <a:pt x="19081" y="15261"/>
                  </a:lnTo>
                  <a:lnTo>
                    <a:pt x="30523" y="0"/>
                  </a:lnTo>
                  <a:lnTo>
                    <a:pt x="0" y="15261"/>
                  </a:lnTo>
                  <a:lnTo>
                    <a:pt x="30523" y="30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66447" y="2426381"/>
              <a:ext cx="518159" cy="0"/>
            </a:xfrm>
            <a:custGeom>
              <a:avLst/>
              <a:gdLst/>
              <a:ahLst/>
              <a:cxnLst/>
              <a:rect l="l" t="t" r="r" b="b"/>
              <a:pathLst>
                <a:path w="518159">
                  <a:moveTo>
                    <a:pt x="517553" y="0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7365" y="241111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30523" y="30523"/>
                  </a:moveTo>
                  <a:lnTo>
                    <a:pt x="19081" y="15261"/>
                  </a:lnTo>
                  <a:lnTo>
                    <a:pt x="30523" y="0"/>
                  </a:lnTo>
                  <a:lnTo>
                    <a:pt x="0" y="15261"/>
                  </a:lnTo>
                  <a:lnTo>
                    <a:pt x="30523" y="30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96220" y="2697785"/>
              <a:ext cx="995044" cy="0"/>
            </a:xfrm>
            <a:custGeom>
              <a:avLst/>
              <a:gdLst/>
              <a:ahLst/>
              <a:cxnLst/>
              <a:rect l="l" t="t" r="r" b="b"/>
              <a:pathLst>
                <a:path w="995044">
                  <a:moveTo>
                    <a:pt x="994885" y="0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2582" y="1205067"/>
              <a:ext cx="0" cy="949960"/>
            </a:xfrm>
            <a:custGeom>
              <a:avLst/>
              <a:gdLst/>
              <a:ahLst/>
              <a:cxnLst/>
              <a:rect l="l" t="t" r="r" b="b"/>
              <a:pathLst>
                <a:path h="949960">
                  <a:moveTo>
                    <a:pt x="0" y="610655"/>
                  </a:moveTo>
                  <a:lnTo>
                    <a:pt x="0" y="949914"/>
                  </a:lnTo>
                </a:path>
                <a:path h="949960">
                  <a:moveTo>
                    <a:pt x="0" y="610655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42582" y="1205064"/>
              <a:ext cx="501015" cy="0"/>
            </a:xfrm>
            <a:custGeom>
              <a:avLst/>
              <a:gdLst/>
              <a:ahLst/>
              <a:cxnLst/>
              <a:rect l="l" t="t" r="r" b="b"/>
              <a:pathLst>
                <a:path w="501014">
                  <a:moveTo>
                    <a:pt x="0" y="0"/>
                  </a:moveTo>
                  <a:lnTo>
                    <a:pt x="500846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31987" y="1189803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0" y="0"/>
                  </a:moveTo>
                  <a:lnTo>
                    <a:pt x="11441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801164" y="1203159"/>
            <a:ext cx="2284095" cy="1510030"/>
            <a:chOff x="1801164" y="1203159"/>
            <a:chExt cx="2284095" cy="1510030"/>
          </a:xfrm>
        </p:grpSpPr>
        <p:sp>
          <p:nvSpPr>
            <p:cNvPr id="31" name="object 31"/>
            <p:cNvSpPr/>
            <p:nvPr/>
          </p:nvSpPr>
          <p:spPr>
            <a:xfrm>
              <a:off x="2208270" y="1815723"/>
              <a:ext cx="274955" cy="0"/>
            </a:xfrm>
            <a:custGeom>
              <a:avLst/>
              <a:gdLst/>
              <a:ahLst/>
              <a:cxnLst/>
              <a:rect l="l" t="t" r="r" b="b"/>
              <a:pathLst>
                <a:path w="274955">
                  <a:moveTo>
                    <a:pt x="0" y="0"/>
                  </a:moveTo>
                  <a:lnTo>
                    <a:pt x="112824" y="0"/>
                  </a:lnTo>
                  <a:lnTo>
                    <a:pt x="274421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71241" y="18004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41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18928" y="1815723"/>
              <a:ext cx="410209" cy="0"/>
            </a:xfrm>
            <a:custGeom>
              <a:avLst/>
              <a:gdLst/>
              <a:ahLst/>
              <a:cxnLst/>
              <a:rect l="l" t="t" r="r" b="b"/>
              <a:pathLst>
                <a:path w="410210">
                  <a:moveTo>
                    <a:pt x="0" y="0"/>
                  </a:moveTo>
                  <a:lnTo>
                    <a:pt x="180668" y="0"/>
                  </a:lnTo>
                  <a:lnTo>
                    <a:pt x="410119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17602" y="18004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41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565288" y="1815723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5">
                  <a:moveTo>
                    <a:pt x="0" y="0"/>
                  </a:moveTo>
                  <a:lnTo>
                    <a:pt x="178304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32146" y="18004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41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64955" y="1815723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5">
                  <a:moveTo>
                    <a:pt x="0" y="0"/>
                  </a:moveTo>
                  <a:lnTo>
                    <a:pt x="201186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054693" y="18004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41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20245" y="2426381"/>
              <a:ext cx="501015" cy="0"/>
            </a:xfrm>
            <a:custGeom>
              <a:avLst/>
              <a:gdLst/>
              <a:ahLst/>
              <a:cxnLst/>
              <a:rect l="l" t="t" r="r" b="b"/>
              <a:pathLst>
                <a:path w="501014">
                  <a:moveTo>
                    <a:pt x="500846" y="0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801164" y="241111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23" y="30523"/>
                  </a:moveTo>
                  <a:lnTo>
                    <a:pt x="19081" y="15261"/>
                  </a:lnTo>
                  <a:lnTo>
                    <a:pt x="30523" y="0"/>
                  </a:lnTo>
                  <a:lnTo>
                    <a:pt x="0" y="15261"/>
                  </a:lnTo>
                  <a:lnTo>
                    <a:pt x="30523" y="30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27349" y="2697785"/>
              <a:ext cx="772795" cy="0"/>
            </a:xfrm>
            <a:custGeom>
              <a:avLst/>
              <a:gdLst/>
              <a:ahLst/>
              <a:cxnLst/>
              <a:rect l="l" t="t" r="r" b="b"/>
              <a:pathLst>
                <a:path w="772794">
                  <a:moveTo>
                    <a:pt x="772252" y="0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08270" y="2682523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23" y="30523"/>
                  </a:moveTo>
                  <a:lnTo>
                    <a:pt x="19081" y="15261"/>
                  </a:lnTo>
                  <a:lnTo>
                    <a:pt x="30523" y="0"/>
                  </a:lnTo>
                  <a:lnTo>
                    <a:pt x="0" y="15261"/>
                  </a:lnTo>
                  <a:lnTo>
                    <a:pt x="30523" y="30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321092" y="1815723"/>
              <a:ext cx="0" cy="610870"/>
            </a:xfrm>
            <a:custGeom>
              <a:avLst/>
              <a:gdLst/>
              <a:ahLst/>
              <a:cxnLst/>
              <a:rect l="l" t="t" r="r" b="b"/>
              <a:pathLst>
                <a:path h="610869">
                  <a:moveTo>
                    <a:pt x="0" y="0"/>
                  </a:moveTo>
                  <a:lnTo>
                    <a:pt x="0" y="610655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99601" y="1815723"/>
              <a:ext cx="0" cy="882650"/>
            </a:xfrm>
            <a:custGeom>
              <a:avLst/>
              <a:gdLst/>
              <a:ahLst/>
              <a:cxnLst/>
              <a:rect l="l" t="t" r="r" b="b"/>
              <a:pathLst>
                <a:path h="882650">
                  <a:moveTo>
                    <a:pt x="0" y="0"/>
                  </a:moveTo>
                  <a:lnTo>
                    <a:pt x="0" y="88206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21092" y="1544317"/>
              <a:ext cx="501015" cy="271780"/>
            </a:xfrm>
            <a:custGeom>
              <a:avLst/>
              <a:gdLst/>
              <a:ahLst/>
              <a:cxnLst/>
              <a:rect l="l" t="t" r="r" b="b"/>
              <a:pathLst>
                <a:path w="501014" h="271780">
                  <a:moveTo>
                    <a:pt x="0" y="271405"/>
                  </a:moveTo>
                  <a:lnTo>
                    <a:pt x="0" y="0"/>
                  </a:lnTo>
                  <a:lnTo>
                    <a:pt x="500846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10496" y="1529057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0" y="0"/>
                  </a:moveTo>
                  <a:lnTo>
                    <a:pt x="11441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58183" y="1544319"/>
              <a:ext cx="585470" cy="0"/>
            </a:xfrm>
            <a:custGeom>
              <a:avLst/>
              <a:gdLst/>
              <a:ahLst/>
              <a:cxnLst/>
              <a:rect l="l" t="t" r="r" b="b"/>
              <a:pathLst>
                <a:path w="585470">
                  <a:moveTo>
                    <a:pt x="0" y="0"/>
                  </a:moveTo>
                  <a:lnTo>
                    <a:pt x="585407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32146" y="1529057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0" y="0"/>
                  </a:moveTo>
                  <a:lnTo>
                    <a:pt x="11441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479673" y="1205064"/>
              <a:ext cx="1334135" cy="269240"/>
            </a:xfrm>
            <a:custGeom>
              <a:avLst/>
              <a:gdLst/>
              <a:ahLst/>
              <a:cxnLst/>
              <a:rect l="l" t="t" r="r" b="b"/>
              <a:pathLst>
                <a:path w="1334135" h="269240">
                  <a:moveTo>
                    <a:pt x="0" y="0"/>
                  </a:moveTo>
                  <a:lnTo>
                    <a:pt x="1334135" y="0"/>
                  </a:lnTo>
                  <a:lnTo>
                    <a:pt x="1334135" y="269031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98551" y="1462652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30523" y="0"/>
                  </a:moveTo>
                  <a:lnTo>
                    <a:pt x="15261" y="11441"/>
                  </a:lnTo>
                  <a:lnTo>
                    <a:pt x="0" y="0"/>
                  </a:lnTo>
                  <a:lnTo>
                    <a:pt x="15261" y="30523"/>
                  </a:lnTo>
                  <a:lnTo>
                    <a:pt x="305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13813" y="1595462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4">
                  <a:moveTo>
                    <a:pt x="0" y="0"/>
                  </a:moveTo>
                  <a:lnTo>
                    <a:pt x="0" y="15004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98551" y="173405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23" y="0"/>
                  </a:moveTo>
                  <a:lnTo>
                    <a:pt x="15261" y="11441"/>
                  </a:lnTo>
                  <a:lnTo>
                    <a:pt x="0" y="0"/>
                  </a:lnTo>
                  <a:lnTo>
                    <a:pt x="15261" y="30523"/>
                  </a:lnTo>
                  <a:lnTo>
                    <a:pt x="305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77153" y="1629066"/>
            <a:ext cx="224154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i="1" spc="-20" dirty="0">
                <a:latin typeface="Arial"/>
                <a:cs typeface="Arial"/>
              </a:rPr>
              <a:t>U</a:t>
            </a:r>
            <a:r>
              <a:rPr sz="800" spc="-20" dirty="0">
                <a:latin typeface="Arial"/>
                <a:cs typeface="Arial"/>
              </a:rPr>
              <a:t>(</a:t>
            </a:r>
            <a:r>
              <a:rPr sz="800" i="1" spc="-20" dirty="0">
                <a:latin typeface="Arial"/>
                <a:cs typeface="Arial"/>
              </a:rPr>
              <a:t>z</a:t>
            </a:r>
            <a:r>
              <a:rPr sz="800" spc="-20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pic>
        <p:nvPicPr>
          <p:cNvPr id="54" name="object 5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080" y="1764586"/>
            <a:ext cx="102283" cy="102273"/>
          </a:xfrm>
          <a:prstGeom prst="rect">
            <a:avLst/>
          </a:prstGeom>
        </p:spPr>
      </p:pic>
      <p:sp>
        <p:nvSpPr>
          <p:cNvPr id="55" name="object 55"/>
          <p:cNvSpPr txBox="1"/>
          <p:nvPr/>
        </p:nvSpPr>
        <p:spPr>
          <a:xfrm>
            <a:off x="1146651" y="1711277"/>
            <a:ext cx="322580" cy="208915"/>
          </a:xfrm>
          <a:prstGeom prst="rect">
            <a:avLst/>
          </a:prstGeom>
          <a:ln w="3810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75"/>
              </a:spcBef>
            </a:pPr>
            <a:r>
              <a:rPr sz="1200" i="1" spc="-37" baseline="-20833" dirty="0">
                <a:latin typeface="Arial"/>
                <a:cs typeface="Arial"/>
              </a:rPr>
              <a:t>z</a:t>
            </a:r>
            <a:r>
              <a:rPr sz="600" i="1" spc="-25" dirty="0">
                <a:latin typeface="Hack"/>
                <a:cs typeface="Hack"/>
              </a:rPr>
              <a:t>−</a:t>
            </a:r>
            <a:r>
              <a:rPr sz="600" spc="-2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446129" y="1637892"/>
            <a:ext cx="18669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spc="-37" baseline="-9259" dirty="0">
                <a:latin typeface="Arial"/>
                <a:cs typeface="Arial"/>
              </a:rPr>
              <a:t>3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893014" y="1711277"/>
            <a:ext cx="299720" cy="208915"/>
          </a:xfrm>
          <a:prstGeom prst="rect">
            <a:avLst/>
          </a:prstGeom>
          <a:ln w="3810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75"/>
              </a:spcBef>
            </a:pPr>
            <a:r>
              <a:rPr sz="1200" i="1" spc="-37" baseline="-20833" dirty="0">
                <a:latin typeface="Arial"/>
                <a:cs typeface="Arial"/>
              </a:rPr>
              <a:t>z</a:t>
            </a:r>
            <a:r>
              <a:rPr sz="600" i="1" spc="-25" dirty="0">
                <a:latin typeface="Hack"/>
                <a:cs typeface="Hack"/>
              </a:rPr>
              <a:t>−</a:t>
            </a:r>
            <a:r>
              <a:rPr sz="600" spc="-2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326391" y="1639491"/>
            <a:ext cx="18669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spc="-37" baseline="-9259" dirty="0"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490720" y="1711277"/>
            <a:ext cx="339725" cy="208915"/>
          </a:xfrm>
          <a:prstGeom prst="rect">
            <a:avLst/>
          </a:prstGeom>
          <a:ln w="3810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75"/>
              </a:spcBef>
            </a:pPr>
            <a:r>
              <a:rPr sz="1200" i="1" spc="-37" baseline="-20833" dirty="0">
                <a:latin typeface="Arial"/>
                <a:cs typeface="Arial"/>
              </a:rPr>
              <a:t>z</a:t>
            </a:r>
            <a:r>
              <a:rPr sz="600" i="1" spc="-25" dirty="0">
                <a:latin typeface="Hack"/>
                <a:cs typeface="Hack"/>
              </a:rPr>
              <a:t>−</a:t>
            </a:r>
            <a:r>
              <a:rPr sz="600" spc="-2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904025" y="1639491"/>
            <a:ext cx="18669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spc="-37" baseline="-9259" dirty="0"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250033" y="1711277"/>
            <a:ext cx="313690" cy="208915"/>
          </a:xfrm>
          <a:prstGeom prst="rect">
            <a:avLst/>
          </a:prstGeom>
          <a:ln w="381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800" i="1" spc="-25" dirty="0">
                <a:latin typeface="Arial"/>
                <a:cs typeface="Arial"/>
              </a:rPr>
              <a:t>b</a:t>
            </a:r>
            <a:r>
              <a:rPr sz="900" spc="-37" baseline="-9259" dirty="0">
                <a:latin typeface="Arial"/>
                <a:cs typeface="Arial"/>
              </a:rPr>
              <a:t>0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75021" y="1860395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i="1" spc="100" dirty="0">
                <a:latin typeface="Hack"/>
                <a:cs typeface="Hack"/>
              </a:rPr>
              <a:t>−</a:t>
            </a:r>
            <a:endParaRPr sz="800">
              <a:latin typeface="Hack"/>
              <a:cs typeface="Hack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07166" y="1656831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3762670" y="1493182"/>
            <a:ext cx="102870" cy="374015"/>
            <a:chOff x="3762670" y="1493182"/>
            <a:chExt cx="102870" cy="374015"/>
          </a:xfrm>
        </p:grpSpPr>
        <p:pic>
          <p:nvPicPr>
            <p:cNvPr id="65" name="object 6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62670" y="1764586"/>
              <a:ext cx="102283" cy="102273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62670" y="1493182"/>
              <a:ext cx="102283" cy="102273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3974341" y="1629066"/>
            <a:ext cx="22225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i="1" spc="-20" dirty="0">
                <a:latin typeface="Arial"/>
                <a:cs typeface="Arial"/>
              </a:rPr>
              <a:t>Y</a:t>
            </a:r>
            <a:r>
              <a:rPr sz="800" spc="-20" dirty="0">
                <a:latin typeface="Arial"/>
                <a:cs typeface="Arial"/>
              </a:rPr>
              <a:t>(</a:t>
            </a:r>
            <a:r>
              <a:rPr sz="800" i="1" spc="-20" dirty="0">
                <a:latin typeface="Arial"/>
                <a:cs typeface="Arial"/>
              </a:rPr>
              <a:t>z</a:t>
            </a:r>
            <a:r>
              <a:rPr sz="800" spc="-20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845080" y="2103840"/>
            <a:ext cx="102870" cy="374015"/>
            <a:chOff x="845080" y="2103840"/>
            <a:chExt cx="102870" cy="374015"/>
          </a:xfrm>
        </p:grpSpPr>
        <p:pic>
          <p:nvPicPr>
            <p:cNvPr id="69" name="object 6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5080" y="2103840"/>
              <a:ext cx="102283" cy="10227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5080" y="2375244"/>
              <a:ext cx="102283" cy="102273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1146651" y="2050537"/>
            <a:ext cx="322580" cy="208915"/>
          </a:xfrm>
          <a:prstGeom prst="rect">
            <a:avLst/>
          </a:prstGeom>
          <a:ln w="3810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150"/>
              </a:spcBef>
            </a:pPr>
            <a:r>
              <a:rPr sz="800" i="1" spc="-25" dirty="0">
                <a:latin typeface="Arial"/>
                <a:cs typeface="Arial"/>
              </a:rPr>
              <a:t>a</a:t>
            </a:r>
            <a:r>
              <a:rPr sz="900" spc="-37" baseline="-9259" dirty="0"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468638" y="2321933"/>
            <a:ext cx="330835" cy="208915"/>
          </a:xfrm>
          <a:prstGeom prst="rect">
            <a:avLst/>
          </a:prstGeom>
          <a:ln w="3810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50"/>
              </a:spcBef>
            </a:pPr>
            <a:r>
              <a:rPr sz="800" i="1" spc="-25" dirty="0">
                <a:latin typeface="Arial"/>
                <a:cs typeface="Arial"/>
              </a:rPr>
              <a:t>a</a:t>
            </a:r>
            <a:r>
              <a:rPr sz="900" spc="-37" baseline="-9259" dirty="0"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893014" y="2593338"/>
            <a:ext cx="299720" cy="208915"/>
          </a:xfrm>
          <a:prstGeom prst="rect">
            <a:avLst/>
          </a:prstGeom>
          <a:ln w="3810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40"/>
              </a:spcBef>
            </a:pPr>
            <a:r>
              <a:rPr sz="800" i="1" spc="-25" dirty="0">
                <a:latin typeface="Arial"/>
                <a:cs typeface="Arial"/>
              </a:rPr>
              <a:t>a</a:t>
            </a:r>
            <a:r>
              <a:rPr sz="900" spc="-37" baseline="-9259" dirty="0">
                <a:latin typeface="Arial"/>
                <a:cs typeface="Arial"/>
              </a:rPr>
              <a:t>0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829975" y="1439872"/>
            <a:ext cx="326390" cy="208915"/>
          </a:xfrm>
          <a:prstGeom prst="rect">
            <a:avLst/>
          </a:prstGeom>
          <a:ln w="381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245"/>
              </a:spcBef>
            </a:pPr>
            <a:r>
              <a:rPr sz="800" i="1" spc="-25" dirty="0">
                <a:latin typeface="Arial"/>
                <a:cs typeface="Arial"/>
              </a:rPr>
              <a:t>b</a:t>
            </a:r>
            <a:r>
              <a:rPr sz="900" spc="-37" baseline="-9259" dirty="0"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192384" y="1100622"/>
            <a:ext cx="298450" cy="208915"/>
          </a:xfrm>
          <a:prstGeom prst="rect">
            <a:avLst/>
          </a:prstGeom>
          <a:ln w="381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245"/>
              </a:spcBef>
            </a:pPr>
            <a:r>
              <a:rPr sz="800" i="1" spc="-25" dirty="0">
                <a:latin typeface="Arial"/>
                <a:cs typeface="Arial"/>
              </a:rPr>
              <a:t>b</a:t>
            </a:r>
            <a:r>
              <a:rPr sz="900" spc="-37" baseline="-9259" dirty="0"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78607" y="2267497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978607" y="1996088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692680" y="1588979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692680" y="1317570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2" name="object 82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32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00DB854-5EF7-3983-0127-392E96B0B074}"/>
                  </a:ext>
                </a:extLst>
              </p:cNvPr>
              <p:cNvSpPr txBox="1"/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00DB854-5EF7-3983-0127-392E96B0B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DT</a:t>
            </a:r>
            <a:r>
              <a:rPr spc="55" dirty="0"/>
              <a:t> </a:t>
            </a:r>
            <a:r>
              <a:rPr spc="-75" dirty="0"/>
              <a:t>observable</a:t>
            </a:r>
            <a:r>
              <a:rPr spc="55" dirty="0"/>
              <a:t> </a:t>
            </a:r>
            <a:r>
              <a:rPr spc="-50" dirty="0"/>
              <a:t>canonical</a:t>
            </a:r>
            <a:r>
              <a:rPr spc="55" dirty="0"/>
              <a:t> </a:t>
            </a:r>
            <a:r>
              <a:rPr spc="-20" dirty="0"/>
              <a:t>form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250835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2932" y="1167333"/>
            <a:ext cx="15563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Arial"/>
                <a:cs typeface="Arial"/>
              </a:rPr>
              <a:t>observable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canonical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form: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33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8CB2E0F-5D9D-B22C-51F8-53F2ABAA1E2F}"/>
                  </a:ext>
                </a:extLst>
              </p:cNvPr>
              <p:cNvSpPr txBox="1"/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8CB2E0F-5D9D-B22C-51F8-53F2ABAA1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A3DD10-FE7C-0622-6374-6085F6DD02B3}"/>
                  </a:ext>
                </a:extLst>
              </p:cNvPr>
              <p:cNvSpPr txBox="1"/>
              <p:nvPr/>
            </p:nvSpPr>
            <p:spPr>
              <a:xfrm>
                <a:off x="704850" y="1452204"/>
                <a:ext cx="2306002" cy="1192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1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ar-AE" sz="110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10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10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 sz="110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e>
                            <m:r>
                              <a:rPr lang="ar-AE" sz="110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A3DD10-FE7C-0622-6374-6085F6DD0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1452204"/>
                <a:ext cx="2306002" cy="1192571"/>
              </a:xfrm>
              <a:prstGeom prst="rect">
                <a:avLst/>
              </a:prstGeom>
              <a:blipFill>
                <a:blip r:embed="rId5"/>
                <a:stretch>
                  <a:fillRect r="-37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DT</a:t>
            </a:r>
            <a:r>
              <a:rPr spc="60" dirty="0"/>
              <a:t> </a:t>
            </a:r>
            <a:r>
              <a:rPr spc="-45" dirty="0"/>
              <a:t>diagonal</a:t>
            </a:r>
            <a:r>
              <a:rPr spc="65" dirty="0"/>
              <a:t> </a:t>
            </a:r>
            <a:r>
              <a:rPr spc="-20" dirty="0"/>
              <a:t>form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141222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2932" y="1057706"/>
            <a:ext cx="17735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Arial"/>
                <a:cs typeface="Arial"/>
              </a:rPr>
              <a:t>diagonal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form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(distinct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poles):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34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327E602-DE25-D0C7-3BA5-C8FFBB758087}"/>
                  </a:ext>
                </a:extLst>
              </p:cNvPr>
              <p:cNvSpPr txBox="1"/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327E602-DE25-D0C7-3BA5-C8FFBB758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97E80F9-429C-B82C-2556-D01E02643F26}"/>
                  </a:ext>
                </a:extLst>
              </p:cNvPr>
              <p:cNvSpPr txBox="1"/>
              <p:nvPr/>
            </p:nvSpPr>
            <p:spPr>
              <a:xfrm>
                <a:off x="933450" y="1273175"/>
                <a:ext cx="2306002" cy="16108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00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 sz="10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ar-AE" sz="10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ar-AE" sz="1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20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20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2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 sz="120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ar-A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2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e>
                            <m:r>
                              <a:rPr lang="ar-AE" sz="1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97E80F9-429C-B82C-2556-D01E02643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0" y="1273175"/>
                <a:ext cx="2306002" cy="1610890"/>
              </a:xfrm>
              <a:prstGeom prst="rect">
                <a:avLst/>
              </a:prstGeom>
              <a:blipFill>
                <a:blip r:embed="rId5"/>
                <a:stretch>
                  <a:fillRect r="-47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7"/>
            <a:ext cx="4679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Recall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6" y="852919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13"/>
                </a:moveTo>
                <a:lnTo>
                  <a:pt x="540004" y="720013"/>
                </a:lnTo>
                <a:lnTo>
                  <a:pt x="540004" y="0"/>
                </a:lnTo>
                <a:lnTo>
                  <a:pt x="0" y="0"/>
                </a:lnTo>
                <a:lnTo>
                  <a:pt x="0" y="720013"/>
                </a:lnTo>
                <a:close/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82333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position: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69428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4" y="667848"/>
            <a:ext cx="866775" cy="1090295"/>
            <a:chOff x="1204424" y="667848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4" y="672924"/>
              <a:ext cx="108000" cy="108000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70388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3923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0"/>
                  </a:moveTo>
                  <a:lnTo>
                    <a:pt x="4783" y="65836"/>
                  </a:lnTo>
                  <a:lnTo>
                    <a:pt x="13957" y="31521"/>
                  </a:lnTo>
                  <a:lnTo>
                    <a:pt x="26503" y="8445"/>
                  </a:lnTo>
                  <a:lnTo>
                    <a:pt x="41402" y="0"/>
                  </a:lnTo>
                  <a:lnTo>
                    <a:pt x="56298" y="8445"/>
                  </a:lnTo>
                  <a:lnTo>
                    <a:pt x="78015" y="65836"/>
                  </a:lnTo>
                  <a:lnTo>
                    <a:pt x="82804" y="108000"/>
                  </a:lnTo>
                  <a:lnTo>
                    <a:pt x="82518" y="150164"/>
                  </a:lnTo>
                  <a:lnTo>
                    <a:pt x="69798" y="207556"/>
                  </a:lnTo>
                  <a:lnTo>
                    <a:pt x="59397" y="216001"/>
                  </a:lnTo>
                  <a:lnTo>
                    <a:pt x="48996" y="207556"/>
                  </a:lnTo>
                  <a:lnTo>
                    <a:pt x="36277" y="150164"/>
                  </a:lnTo>
                  <a:lnTo>
                    <a:pt x="35991" y="108000"/>
                  </a:lnTo>
                  <a:lnTo>
                    <a:pt x="40780" y="65836"/>
                  </a:lnTo>
                  <a:lnTo>
                    <a:pt x="62496" y="8445"/>
                  </a:lnTo>
                  <a:lnTo>
                    <a:pt x="77393" y="0"/>
                  </a:lnTo>
                  <a:lnTo>
                    <a:pt x="92297" y="8445"/>
                  </a:lnTo>
                  <a:lnTo>
                    <a:pt x="114014" y="65836"/>
                  </a:lnTo>
                  <a:lnTo>
                    <a:pt x="118795" y="108000"/>
                  </a:lnTo>
                  <a:lnTo>
                    <a:pt x="118510" y="150164"/>
                  </a:lnTo>
                  <a:lnTo>
                    <a:pt x="105795" y="207556"/>
                  </a:lnTo>
                  <a:lnTo>
                    <a:pt x="95402" y="216001"/>
                  </a:lnTo>
                  <a:lnTo>
                    <a:pt x="85001" y="207556"/>
                  </a:lnTo>
                  <a:lnTo>
                    <a:pt x="72281" y="150164"/>
                  </a:lnTo>
                  <a:lnTo>
                    <a:pt x="71996" y="108000"/>
                  </a:lnTo>
                  <a:lnTo>
                    <a:pt x="76784" y="65836"/>
                  </a:lnTo>
                  <a:lnTo>
                    <a:pt x="98501" y="8445"/>
                  </a:lnTo>
                  <a:lnTo>
                    <a:pt x="113398" y="0"/>
                  </a:lnTo>
                  <a:lnTo>
                    <a:pt x="128296" y="8445"/>
                  </a:lnTo>
                  <a:lnTo>
                    <a:pt x="150017" y="65836"/>
                  </a:lnTo>
                  <a:lnTo>
                    <a:pt x="154800" y="108000"/>
                  </a:lnTo>
                  <a:lnTo>
                    <a:pt x="154514" y="150164"/>
                  </a:lnTo>
                  <a:lnTo>
                    <a:pt x="141795" y="207556"/>
                  </a:lnTo>
                  <a:lnTo>
                    <a:pt x="131394" y="216001"/>
                  </a:lnTo>
                  <a:lnTo>
                    <a:pt x="120998" y="207556"/>
                  </a:lnTo>
                  <a:lnTo>
                    <a:pt x="108280" y="150164"/>
                  </a:lnTo>
                  <a:lnTo>
                    <a:pt x="108000" y="108000"/>
                  </a:lnTo>
                  <a:lnTo>
                    <a:pt x="112783" y="65836"/>
                  </a:lnTo>
                  <a:lnTo>
                    <a:pt x="134504" y="8445"/>
                  </a:lnTo>
                  <a:lnTo>
                    <a:pt x="149402" y="0"/>
                  </a:lnTo>
                  <a:lnTo>
                    <a:pt x="164299" y="8445"/>
                  </a:lnTo>
                  <a:lnTo>
                    <a:pt x="186016" y="65836"/>
                  </a:lnTo>
                  <a:lnTo>
                    <a:pt x="190804" y="108000"/>
                  </a:lnTo>
                  <a:lnTo>
                    <a:pt x="190519" y="150164"/>
                  </a:lnTo>
                  <a:lnTo>
                    <a:pt x="177799" y="207556"/>
                  </a:lnTo>
                  <a:lnTo>
                    <a:pt x="167398" y="216001"/>
                  </a:lnTo>
                  <a:lnTo>
                    <a:pt x="156997" y="207556"/>
                  </a:lnTo>
                  <a:lnTo>
                    <a:pt x="144277" y="150164"/>
                  </a:lnTo>
                  <a:lnTo>
                    <a:pt x="143992" y="108000"/>
                  </a:lnTo>
                  <a:lnTo>
                    <a:pt x="148781" y="65836"/>
                  </a:lnTo>
                  <a:lnTo>
                    <a:pt x="170497" y="8445"/>
                  </a:lnTo>
                  <a:lnTo>
                    <a:pt x="185394" y="0"/>
                  </a:lnTo>
                  <a:lnTo>
                    <a:pt x="200298" y="8445"/>
                  </a:lnTo>
                  <a:lnTo>
                    <a:pt x="222015" y="65836"/>
                  </a:lnTo>
                  <a:lnTo>
                    <a:pt x="226796" y="108000"/>
                  </a:lnTo>
                  <a:lnTo>
                    <a:pt x="226511" y="150164"/>
                  </a:lnTo>
                  <a:lnTo>
                    <a:pt x="213796" y="207556"/>
                  </a:lnTo>
                  <a:lnTo>
                    <a:pt x="203403" y="216001"/>
                  </a:lnTo>
                  <a:lnTo>
                    <a:pt x="193002" y="207556"/>
                  </a:lnTo>
                  <a:lnTo>
                    <a:pt x="180282" y="150164"/>
                  </a:lnTo>
                  <a:lnTo>
                    <a:pt x="179997" y="108000"/>
                  </a:lnTo>
                  <a:lnTo>
                    <a:pt x="184785" y="65836"/>
                  </a:lnTo>
                  <a:lnTo>
                    <a:pt x="206502" y="8445"/>
                  </a:lnTo>
                  <a:lnTo>
                    <a:pt x="221399" y="0"/>
                  </a:lnTo>
                  <a:lnTo>
                    <a:pt x="236297" y="8445"/>
                  </a:lnTo>
                  <a:lnTo>
                    <a:pt x="258017" y="65836"/>
                  </a:lnTo>
                  <a:lnTo>
                    <a:pt x="262801" y="108000"/>
                  </a:lnTo>
                  <a:lnTo>
                    <a:pt x="262515" y="150164"/>
                  </a:lnTo>
                  <a:lnTo>
                    <a:pt x="249795" y="207556"/>
                  </a:lnTo>
                  <a:lnTo>
                    <a:pt x="239395" y="216001"/>
                  </a:lnTo>
                  <a:lnTo>
                    <a:pt x="228999" y="207556"/>
                  </a:lnTo>
                  <a:lnTo>
                    <a:pt x="216281" y="150164"/>
                  </a:lnTo>
                  <a:lnTo>
                    <a:pt x="216001" y="108000"/>
                  </a:lnTo>
                  <a:lnTo>
                    <a:pt x="220784" y="65836"/>
                  </a:lnTo>
                  <a:lnTo>
                    <a:pt x="242504" y="8445"/>
                  </a:lnTo>
                  <a:lnTo>
                    <a:pt x="257403" y="0"/>
                  </a:lnTo>
                  <a:lnTo>
                    <a:pt x="272300" y="8445"/>
                  </a:lnTo>
                  <a:lnTo>
                    <a:pt x="294017" y="65836"/>
                  </a:lnTo>
                  <a:lnTo>
                    <a:pt x="298805" y="108000"/>
                  </a:lnTo>
                  <a:lnTo>
                    <a:pt x="298520" y="150164"/>
                  </a:lnTo>
                  <a:lnTo>
                    <a:pt x="285800" y="207556"/>
                  </a:lnTo>
                  <a:lnTo>
                    <a:pt x="275399" y="216001"/>
                  </a:lnTo>
                  <a:lnTo>
                    <a:pt x="264998" y="207556"/>
                  </a:lnTo>
                  <a:lnTo>
                    <a:pt x="252278" y="150164"/>
                  </a:lnTo>
                  <a:lnTo>
                    <a:pt x="251993" y="108000"/>
                  </a:lnTo>
                  <a:lnTo>
                    <a:pt x="256781" y="65836"/>
                  </a:lnTo>
                  <a:lnTo>
                    <a:pt x="278498" y="8445"/>
                  </a:lnTo>
                  <a:lnTo>
                    <a:pt x="293395" y="0"/>
                  </a:lnTo>
                  <a:lnTo>
                    <a:pt x="308299" y="8445"/>
                  </a:lnTo>
                  <a:lnTo>
                    <a:pt x="330016" y="65836"/>
                  </a:lnTo>
                  <a:lnTo>
                    <a:pt x="334797" y="108000"/>
                  </a:lnTo>
                  <a:lnTo>
                    <a:pt x="334512" y="150164"/>
                  </a:lnTo>
                  <a:lnTo>
                    <a:pt x="321797" y="207556"/>
                  </a:lnTo>
                  <a:lnTo>
                    <a:pt x="311404" y="216001"/>
                  </a:lnTo>
                  <a:lnTo>
                    <a:pt x="301003" y="207556"/>
                  </a:lnTo>
                  <a:lnTo>
                    <a:pt x="288283" y="150164"/>
                  </a:lnTo>
                  <a:lnTo>
                    <a:pt x="287997" y="108000"/>
                  </a:lnTo>
                  <a:lnTo>
                    <a:pt x="292786" y="65836"/>
                  </a:lnTo>
                  <a:lnTo>
                    <a:pt x="314502" y="8445"/>
                  </a:lnTo>
                  <a:lnTo>
                    <a:pt x="329399" y="0"/>
                  </a:lnTo>
                  <a:lnTo>
                    <a:pt x="344298" y="8445"/>
                  </a:lnTo>
                  <a:lnTo>
                    <a:pt x="366018" y="65836"/>
                  </a:lnTo>
                  <a:lnTo>
                    <a:pt x="370801" y="108000"/>
                  </a:lnTo>
                  <a:lnTo>
                    <a:pt x="370516" y="150164"/>
                  </a:lnTo>
                  <a:lnTo>
                    <a:pt x="357796" y="207556"/>
                  </a:lnTo>
                  <a:lnTo>
                    <a:pt x="347395" y="216001"/>
                  </a:lnTo>
                  <a:lnTo>
                    <a:pt x="337000" y="207556"/>
                  </a:lnTo>
                  <a:lnTo>
                    <a:pt x="324282" y="150164"/>
                  </a:lnTo>
                  <a:lnTo>
                    <a:pt x="324002" y="108000"/>
                  </a:lnTo>
                  <a:lnTo>
                    <a:pt x="328785" y="65836"/>
                  </a:lnTo>
                  <a:lnTo>
                    <a:pt x="350505" y="8445"/>
                  </a:lnTo>
                  <a:lnTo>
                    <a:pt x="365404" y="0"/>
                  </a:lnTo>
                  <a:lnTo>
                    <a:pt x="380301" y="8445"/>
                  </a:lnTo>
                  <a:lnTo>
                    <a:pt x="402017" y="65836"/>
                  </a:lnTo>
                  <a:lnTo>
                    <a:pt x="406806" y="108000"/>
                  </a:lnTo>
                  <a:lnTo>
                    <a:pt x="406521" y="150164"/>
                  </a:lnTo>
                  <a:lnTo>
                    <a:pt x="393801" y="207556"/>
                  </a:lnTo>
                  <a:lnTo>
                    <a:pt x="383400" y="216001"/>
                  </a:lnTo>
                  <a:lnTo>
                    <a:pt x="372999" y="207556"/>
                  </a:lnTo>
                  <a:lnTo>
                    <a:pt x="360279" y="150164"/>
                  </a:lnTo>
                  <a:lnTo>
                    <a:pt x="359994" y="108000"/>
                  </a:lnTo>
                  <a:lnTo>
                    <a:pt x="364782" y="65836"/>
                  </a:lnTo>
                  <a:lnTo>
                    <a:pt x="386499" y="8445"/>
                  </a:lnTo>
                  <a:lnTo>
                    <a:pt x="401396" y="0"/>
                  </a:lnTo>
                  <a:lnTo>
                    <a:pt x="416300" y="8445"/>
                  </a:lnTo>
                  <a:lnTo>
                    <a:pt x="438016" y="65836"/>
                  </a:lnTo>
                  <a:lnTo>
                    <a:pt x="442798" y="108000"/>
                  </a:lnTo>
                  <a:lnTo>
                    <a:pt x="442513" y="150164"/>
                  </a:lnTo>
                  <a:lnTo>
                    <a:pt x="429798" y="207556"/>
                  </a:lnTo>
                  <a:lnTo>
                    <a:pt x="419404" y="216001"/>
                  </a:lnTo>
                  <a:lnTo>
                    <a:pt x="409003" y="207556"/>
                  </a:lnTo>
                  <a:lnTo>
                    <a:pt x="396284" y="150164"/>
                  </a:lnTo>
                  <a:lnTo>
                    <a:pt x="395998" y="108000"/>
                  </a:lnTo>
                  <a:lnTo>
                    <a:pt x="400787" y="65836"/>
                  </a:lnTo>
                  <a:lnTo>
                    <a:pt x="422503" y="8445"/>
                  </a:lnTo>
                  <a:lnTo>
                    <a:pt x="437400" y="0"/>
                  </a:lnTo>
                  <a:lnTo>
                    <a:pt x="452299" y="8445"/>
                  </a:lnTo>
                  <a:lnTo>
                    <a:pt x="474019" y="65836"/>
                  </a:lnTo>
                  <a:lnTo>
                    <a:pt x="478802" y="108000"/>
                  </a:lnTo>
                  <a:lnTo>
                    <a:pt x="478517" y="150164"/>
                  </a:lnTo>
                  <a:lnTo>
                    <a:pt x="465797" y="207556"/>
                  </a:lnTo>
                  <a:lnTo>
                    <a:pt x="455396" y="216001"/>
                  </a:lnTo>
                  <a:lnTo>
                    <a:pt x="445001" y="207556"/>
                  </a:lnTo>
                  <a:lnTo>
                    <a:pt x="432282" y="150164"/>
                  </a:lnTo>
                  <a:lnTo>
                    <a:pt x="432003" y="108000"/>
                  </a:lnTo>
                  <a:lnTo>
                    <a:pt x="436786" y="65836"/>
                  </a:lnTo>
                  <a:lnTo>
                    <a:pt x="458506" y="8445"/>
                  </a:lnTo>
                  <a:lnTo>
                    <a:pt x="473405" y="0"/>
                  </a:lnTo>
                  <a:lnTo>
                    <a:pt x="488302" y="8445"/>
                  </a:lnTo>
                  <a:lnTo>
                    <a:pt x="510018" y="65836"/>
                  </a:lnTo>
                  <a:lnTo>
                    <a:pt x="514807" y="108000"/>
                  </a:lnTo>
                  <a:lnTo>
                    <a:pt x="514521" y="150164"/>
                  </a:lnTo>
                  <a:lnTo>
                    <a:pt x="501802" y="207556"/>
                  </a:lnTo>
                  <a:lnTo>
                    <a:pt x="491401" y="216001"/>
                  </a:lnTo>
                  <a:lnTo>
                    <a:pt x="481000" y="207556"/>
                  </a:lnTo>
                  <a:lnTo>
                    <a:pt x="468280" y="150164"/>
                  </a:lnTo>
                  <a:lnTo>
                    <a:pt x="467995" y="108000"/>
                  </a:lnTo>
                  <a:lnTo>
                    <a:pt x="472783" y="65836"/>
                  </a:lnTo>
                  <a:lnTo>
                    <a:pt x="494500" y="8445"/>
                  </a:lnTo>
                  <a:lnTo>
                    <a:pt x="509397" y="0"/>
                  </a:lnTo>
                  <a:lnTo>
                    <a:pt x="524301" y="8445"/>
                  </a:lnTo>
                  <a:lnTo>
                    <a:pt x="546017" y="65836"/>
                  </a:lnTo>
                  <a:lnTo>
                    <a:pt x="550799" y="108000"/>
                  </a:lnTo>
                  <a:lnTo>
                    <a:pt x="550513" y="150164"/>
                  </a:lnTo>
                  <a:lnTo>
                    <a:pt x="537799" y="207556"/>
                  </a:lnTo>
                  <a:lnTo>
                    <a:pt x="527405" y="216001"/>
                  </a:lnTo>
                  <a:lnTo>
                    <a:pt x="517004" y="207556"/>
                  </a:lnTo>
                  <a:lnTo>
                    <a:pt x="504284" y="150164"/>
                  </a:lnTo>
                  <a:lnTo>
                    <a:pt x="503999" y="108000"/>
                  </a:lnTo>
                  <a:lnTo>
                    <a:pt x="508787" y="65836"/>
                  </a:lnTo>
                  <a:lnTo>
                    <a:pt x="530504" y="8445"/>
                  </a:lnTo>
                  <a:lnTo>
                    <a:pt x="545401" y="0"/>
                  </a:lnTo>
                  <a:lnTo>
                    <a:pt x="560300" y="8445"/>
                  </a:lnTo>
                  <a:lnTo>
                    <a:pt x="582020" y="65836"/>
                  </a:lnTo>
                  <a:lnTo>
                    <a:pt x="586803" y="108000"/>
                  </a:lnTo>
                  <a:lnTo>
                    <a:pt x="586518" y="150164"/>
                  </a:lnTo>
                  <a:lnTo>
                    <a:pt x="573798" y="207556"/>
                  </a:lnTo>
                  <a:lnTo>
                    <a:pt x="563397" y="216001"/>
                  </a:lnTo>
                  <a:lnTo>
                    <a:pt x="553002" y="207556"/>
                  </a:lnTo>
                  <a:lnTo>
                    <a:pt x="540283" y="150164"/>
                  </a:lnTo>
                  <a:lnTo>
                    <a:pt x="540004" y="108000"/>
                  </a:lnTo>
                  <a:lnTo>
                    <a:pt x="544787" y="65836"/>
                  </a:lnTo>
                  <a:lnTo>
                    <a:pt x="566507" y="8445"/>
                  </a:lnTo>
                  <a:lnTo>
                    <a:pt x="581406" y="0"/>
                  </a:lnTo>
                  <a:lnTo>
                    <a:pt x="596302" y="8445"/>
                  </a:lnTo>
                  <a:lnTo>
                    <a:pt x="618019" y="65836"/>
                  </a:lnTo>
                  <a:lnTo>
                    <a:pt x="622808" y="108000"/>
                  </a:lnTo>
                  <a:lnTo>
                    <a:pt x="622522" y="150164"/>
                  </a:lnTo>
                  <a:lnTo>
                    <a:pt x="609802" y="207556"/>
                  </a:lnTo>
                  <a:lnTo>
                    <a:pt x="599401" y="216001"/>
                  </a:lnTo>
                  <a:lnTo>
                    <a:pt x="589000" y="207556"/>
                  </a:lnTo>
                  <a:lnTo>
                    <a:pt x="576281" y="150164"/>
                  </a:lnTo>
                  <a:lnTo>
                    <a:pt x="575995" y="108000"/>
                  </a:lnTo>
                  <a:lnTo>
                    <a:pt x="580784" y="65836"/>
                  </a:lnTo>
                  <a:lnTo>
                    <a:pt x="602500" y="8445"/>
                  </a:lnTo>
                  <a:lnTo>
                    <a:pt x="617397" y="0"/>
                  </a:lnTo>
                  <a:lnTo>
                    <a:pt x="632301" y="8445"/>
                  </a:lnTo>
                  <a:lnTo>
                    <a:pt x="654018" y="65836"/>
                  </a:lnTo>
                  <a:lnTo>
                    <a:pt x="658799" y="108000"/>
                  </a:lnTo>
                  <a:lnTo>
                    <a:pt x="658514" y="150164"/>
                  </a:lnTo>
                  <a:lnTo>
                    <a:pt x="645799" y="207556"/>
                  </a:lnTo>
                  <a:lnTo>
                    <a:pt x="635406" y="216001"/>
                  </a:lnTo>
                  <a:lnTo>
                    <a:pt x="625005" y="207556"/>
                  </a:lnTo>
                  <a:lnTo>
                    <a:pt x="612285" y="150164"/>
                  </a:lnTo>
                  <a:lnTo>
                    <a:pt x="612000" y="108000"/>
                  </a:lnTo>
                  <a:lnTo>
                    <a:pt x="616788" y="65836"/>
                  </a:lnTo>
                  <a:lnTo>
                    <a:pt x="638505" y="8445"/>
                  </a:lnTo>
                  <a:lnTo>
                    <a:pt x="653402" y="0"/>
                  </a:lnTo>
                  <a:lnTo>
                    <a:pt x="668300" y="8445"/>
                  </a:lnTo>
                  <a:lnTo>
                    <a:pt x="690021" y="65836"/>
                  </a:lnTo>
                  <a:lnTo>
                    <a:pt x="694804" y="108000"/>
                  </a:lnTo>
                  <a:lnTo>
                    <a:pt x="694518" y="150164"/>
                  </a:lnTo>
                  <a:lnTo>
                    <a:pt x="681799" y="207556"/>
                  </a:lnTo>
                  <a:lnTo>
                    <a:pt x="671398" y="216001"/>
                  </a:lnTo>
                  <a:lnTo>
                    <a:pt x="661002" y="207556"/>
                  </a:lnTo>
                  <a:lnTo>
                    <a:pt x="648284" y="150164"/>
                  </a:lnTo>
                  <a:lnTo>
                    <a:pt x="648004" y="108000"/>
                  </a:lnTo>
                  <a:lnTo>
                    <a:pt x="652787" y="65836"/>
                  </a:lnTo>
                  <a:lnTo>
                    <a:pt x="674508" y="8445"/>
                  </a:lnTo>
                  <a:lnTo>
                    <a:pt x="689406" y="0"/>
                  </a:lnTo>
                  <a:lnTo>
                    <a:pt x="704303" y="8445"/>
                  </a:lnTo>
                  <a:lnTo>
                    <a:pt x="716846" y="31521"/>
                  </a:lnTo>
                  <a:lnTo>
                    <a:pt x="726020" y="65836"/>
                  </a:lnTo>
                  <a:lnTo>
                    <a:pt x="730808" y="108000"/>
                  </a:lnTo>
                  <a:lnTo>
                    <a:pt x="750951" y="10800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82752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09876" y="1318893"/>
            <a:ext cx="761365" cy="210185"/>
            <a:chOff x="1309876" y="1318893"/>
            <a:chExt cx="761365" cy="210185"/>
          </a:xfrm>
        </p:grpSpPr>
        <p:sp>
          <p:nvSpPr>
            <p:cNvPr id="12" name="object 12"/>
            <p:cNvSpPr/>
            <p:nvPr/>
          </p:nvSpPr>
          <p:spPr>
            <a:xfrm>
              <a:off x="1666394" y="1323973"/>
              <a:ext cx="73660" cy="200025"/>
            </a:xfrm>
            <a:custGeom>
              <a:avLst/>
              <a:gdLst/>
              <a:ahLst/>
              <a:cxnLst/>
              <a:rect l="l" t="t" r="r" b="b"/>
              <a:pathLst>
                <a:path w="73660" h="200025">
                  <a:moveTo>
                    <a:pt x="73380" y="199910"/>
                  </a:moveTo>
                  <a:lnTo>
                    <a:pt x="0" y="199910"/>
                  </a:lnTo>
                  <a:lnTo>
                    <a:pt x="0" y="0"/>
                  </a:lnTo>
                  <a:lnTo>
                    <a:pt x="73380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14469" y="1360661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h="127000">
                  <a:moveTo>
                    <a:pt x="0" y="126530"/>
                  </a:moveTo>
                  <a:lnTo>
                    <a:pt x="0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14956" y="1423927"/>
              <a:ext cx="751205" cy="0"/>
            </a:xfrm>
            <a:custGeom>
              <a:avLst/>
              <a:gdLst/>
              <a:ahLst/>
              <a:cxnLst/>
              <a:rect l="l" t="t" r="r" b="b"/>
              <a:pathLst>
                <a:path w="751205">
                  <a:moveTo>
                    <a:pt x="0" y="0"/>
                  </a:moveTo>
                  <a:lnTo>
                    <a:pt x="351434" y="0"/>
                  </a:lnTo>
                </a:path>
                <a:path w="751205">
                  <a:moveTo>
                    <a:pt x="399516" y="0"/>
                  </a:moveTo>
                  <a:lnTo>
                    <a:pt x="750951" y="0"/>
                  </a:lnTo>
                  <a:lnTo>
                    <a:pt x="750951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38973" y="1536001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610972" y="1186611"/>
            <a:ext cx="360045" cy="52705"/>
            <a:chOff x="2610972" y="1186611"/>
            <a:chExt cx="360045" cy="52705"/>
          </a:xfrm>
        </p:grpSpPr>
        <p:sp>
          <p:nvSpPr>
            <p:cNvPr id="17" name="object 17"/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009519" y="1108786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5</a:t>
            </a:r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09CC6A33-94C9-8883-B601-E81C10EB84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5564" y="1795811"/>
                <a:ext cx="4223086" cy="13087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p>
                        </m:s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𝑏𝑠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den>
                    </m:f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chose position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ar-A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and velocity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ar-A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as state variables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09CC6A33-94C9-8883-B601-E81C10EB8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4" y="1795811"/>
                <a:ext cx="4223086" cy="13087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DT</a:t>
            </a:r>
            <a:r>
              <a:rPr spc="25" dirty="0"/>
              <a:t> </a:t>
            </a:r>
            <a:r>
              <a:rPr spc="-45" dirty="0"/>
              <a:t>Jordan</a:t>
            </a:r>
            <a:r>
              <a:rPr spc="30" dirty="0"/>
              <a:t> </a:t>
            </a:r>
            <a:r>
              <a:rPr dirty="0"/>
              <a:t>form</a:t>
            </a:r>
            <a:r>
              <a:rPr spc="25" dirty="0"/>
              <a:t> </a:t>
            </a:r>
            <a:r>
              <a:rPr spc="-50" dirty="0"/>
              <a:t>1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141222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2932" y="1057706"/>
            <a:ext cx="1867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Arial"/>
                <a:cs typeface="Arial"/>
              </a:rPr>
              <a:t>Jordan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form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(2 </a:t>
            </a:r>
            <a:r>
              <a:rPr sz="1100" spc="-50" dirty="0">
                <a:latin typeface="Arial"/>
                <a:cs typeface="Arial"/>
              </a:rPr>
              <a:t>repeated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poles):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35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5441A76-1280-EA06-6B34-427AF4357FEE}"/>
                  </a:ext>
                </a:extLst>
              </p:cNvPr>
              <p:cNvSpPr txBox="1"/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5441A76-1280-EA06-6B34-427AF4357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5F0A4FB-AC0D-1252-07A6-B6CA1EDF76F3}"/>
                  </a:ext>
                </a:extLst>
              </p:cNvPr>
              <p:cNvSpPr txBox="1"/>
              <p:nvPr/>
            </p:nvSpPr>
            <p:spPr>
              <a:xfrm>
                <a:off x="1065848" y="1246915"/>
                <a:ext cx="2306002" cy="1476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05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05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05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5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05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ar-AE" sz="105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05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5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05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 sz="105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5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05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0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0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05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ar-AE" sz="105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05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ar-AE" sz="105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5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05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ar-AE" sz="105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05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5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05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050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05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0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ar-AE" sz="105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0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0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05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0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05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sz="10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05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 sz="105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ar-AE" sz="10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05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e>
                            <m:r>
                              <a:rPr lang="ar-AE" sz="105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0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0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sz="105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5F0A4FB-AC0D-1252-07A6-B6CA1EDF7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848" y="1246915"/>
                <a:ext cx="2306002" cy="1476879"/>
              </a:xfrm>
              <a:prstGeom prst="rect">
                <a:avLst/>
              </a:prstGeom>
              <a:blipFill>
                <a:blip r:embed="rId5"/>
                <a:stretch>
                  <a:fillRect r="-32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DT</a:t>
            </a:r>
            <a:r>
              <a:rPr spc="25" dirty="0"/>
              <a:t> </a:t>
            </a:r>
            <a:r>
              <a:rPr spc="-45" dirty="0"/>
              <a:t>Jordan</a:t>
            </a:r>
            <a:r>
              <a:rPr spc="30" dirty="0"/>
              <a:t> </a:t>
            </a:r>
            <a:r>
              <a:rPr dirty="0"/>
              <a:t>form</a:t>
            </a:r>
            <a:r>
              <a:rPr spc="25" dirty="0"/>
              <a:t> </a:t>
            </a:r>
            <a:r>
              <a:rPr spc="-50" dirty="0"/>
              <a:t>2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141222"/>
            <a:ext cx="65201" cy="652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90232" y="1057706"/>
            <a:ext cx="301561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Arial"/>
                <a:cs typeface="Arial"/>
              </a:rPr>
              <a:t>Jordan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form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(2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complex</a:t>
            </a:r>
            <a:r>
              <a:rPr sz="1100" spc="-10" dirty="0">
                <a:latin typeface="Arial"/>
                <a:cs typeface="Arial"/>
              </a:rPr>
              <a:t> poles):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36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3C93B73-51D6-74BA-0BD9-80E5AA2A6883}"/>
                  </a:ext>
                </a:extLst>
              </p:cNvPr>
              <p:cNvSpPr txBox="1"/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3C93B73-51D6-74BA-0BD9-80E5AA2A6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48A8BE3-85E1-D154-6DE9-853AD0D4513F}"/>
                  </a:ext>
                </a:extLst>
              </p:cNvPr>
              <p:cNvSpPr txBox="1"/>
              <p:nvPr/>
            </p:nvSpPr>
            <p:spPr>
              <a:xfrm>
                <a:off x="361930" y="1313960"/>
                <a:ext cx="3713839" cy="17118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10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11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 sz="11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sSup>
                            <m:sSup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e>
                            <m:sup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ar-AE" sz="1100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ar-AE" sz="110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10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10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 sz="110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e>
                            <m:r>
                              <a:rPr lang="ar-AE" sz="110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sz="1100" dirty="0"/>
              </a:p>
              <a:p>
                <a:pPr lvl="0"/>
                <a:r>
                  <a:rPr lang="en-US" sz="11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ar-AE" sz="1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sz="11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10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ar-AE" sz="11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 sz="1100">
                            <a:latin typeface="Cambria Math" panose="02040503050406030204" pitchFamily="18" charset="0"/>
                          </a:rPr>
                          <m:t>𝛼𝜎</m:t>
                        </m:r>
                      </m:e>
                    </m:d>
                    <m:r>
                      <a:rPr lang="ar-AE" sz="1100">
                        <a:latin typeface="Cambria Math" panose="02040503050406030204" pitchFamily="18" charset="0"/>
                      </a:rPr>
                      <m:t>/</m:t>
                    </m:r>
                    <m:r>
                      <a:rPr lang="ar-AE" sz="1100">
                        <a:latin typeface="Cambria Math" panose="02040503050406030204" pitchFamily="18" charset="0"/>
                      </a:rPr>
                      <m:t>𝜔</m:t>
                    </m:r>
                    <m:r>
                      <a:rPr lang="ar-AE" sz="1100">
                        <a:latin typeface="Cambria Math" panose="02040503050406030204" pitchFamily="18" charset="0"/>
                      </a:rPr>
                      <m:t>, </m:t>
                    </m:r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ar-AE" sz="11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ar-AE" sz="11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10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ar-AE" sz="1100" dirty="0"/>
                  <a:t>.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48A8BE3-85E1-D154-6DE9-853AD0D45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30" y="1313960"/>
                <a:ext cx="3713839" cy="1711815"/>
              </a:xfrm>
              <a:prstGeom prst="rect">
                <a:avLst/>
              </a:prstGeom>
              <a:blipFill>
                <a:blip r:embed="rId5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7"/>
            <a:ext cx="2293620" cy="6096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191919"/>
                </a:solidFill>
                <a:latin typeface="Arial"/>
                <a:cs typeface="Arial"/>
              </a:rPr>
              <a:t>Exercise</a:t>
            </a:r>
            <a:endParaRPr sz="140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1565"/>
              </a:spcBef>
            </a:pPr>
            <a:r>
              <a:rPr sz="1100" spc="-10" dirty="0">
                <a:latin typeface="Arial"/>
                <a:cs typeface="Arial"/>
              </a:rPr>
              <a:t>obtain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controllable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canonical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form: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771347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687831"/>
            <a:ext cx="4552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35" dirty="0">
                <a:latin typeface="Arial"/>
                <a:cs typeface="Arial"/>
              </a:rPr>
              <a:t>G</a:t>
            </a:r>
            <a:r>
              <a:rPr sz="1100" i="1" spc="-1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z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150" dirty="0"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9071" y="804443"/>
            <a:ext cx="608330" cy="0"/>
          </a:xfrm>
          <a:custGeom>
            <a:avLst/>
            <a:gdLst/>
            <a:ahLst/>
            <a:cxnLst/>
            <a:rect l="l" t="t" r="r" b="b"/>
            <a:pathLst>
              <a:path w="608330">
                <a:moveTo>
                  <a:pt x="0" y="0"/>
                </a:moveTo>
                <a:lnTo>
                  <a:pt x="60779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0971" y="612190"/>
            <a:ext cx="678180" cy="314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1200" i="1" spc="82" baseline="-20833" dirty="0">
                <a:latin typeface="Arial"/>
                <a:cs typeface="Arial"/>
              </a:rPr>
              <a:t>z</a:t>
            </a:r>
            <a:r>
              <a:rPr sz="600" i="1" spc="55" dirty="0">
                <a:latin typeface="Times New Roman"/>
                <a:cs typeface="Times New Roman"/>
              </a:rPr>
              <a:t>−</a:t>
            </a:r>
            <a:r>
              <a:rPr sz="600" spc="55" dirty="0">
                <a:latin typeface="Arial"/>
                <a:cs typeface="Arial"/>
              </a:rPr>
              <a:t>1</a:t>
            </a:r>
            <a:r>
              <a:rPr sz="1200" i="1" spc="82" baseline="-20833" dirty="0">
                <a:latin typeface="Hack"/>
                <a:cs typeface="Hack"/>
              </a:rPr>
              <a:t>−</a:t>
            </a:r>
            <a:r>
              <a:rPr sz="1200" i="1" spc="82" baseline="-20833" dirty="0">
                <a:latin typeface="Arial"/>
                <a:cs typeface="Arial"/>
              </a:rPr>
              <a:t>z</a:t>
            </a:r>
            <a:r>
              <a:rPr sz="600" i="1" spc="55" dirty="0">
                <a:latin typeface="Times New Roman"/>
                <a:cs typeface="Times New Roman"/>
              </a:rPr>
              <a:t>−</a:t>
            </a:r>
            <a:r>
              <a:rPr sz="600" spc="55" dirty="0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800" spc="50" dirty="0">
                <a:latin typeface="Arial"/>
                <a:cs typeface="Arial"/>
              </a:rPr>
              <a:t>1+2</a:t>
            </a:r>
            <a:r>
              <a:rPr sz="800" i="1" spc="50" dirty="0">
                <a:latin typeface="Arial"/>
                <a:cs typeface="Arial"/>
              </a:rPr>
              <a:t>z</a:t>
            </a:r>
            <a:r>
              <a:rPr sz="900" i="1" spc="75" baseline="23148" dirty="0">
                <a:latin typeface="Times New Roman"/>
                <a:cs typeface="Times New Roman"/>
              </a:rPr>
              <a:t>−</a:t>
            </a:r>
            <a:r>
              <a:rPr sz="900" spc="75" baseline="23148" dirty="0">
                <a:latin typeface="Arial"/>
                <a:cs typeface="Arial"/>
              </a:rPr>
              <a:t>1</a:t>
            </a:r>
            <a:r>
              <a:rPr sz="800" spc="50" dirty="0">
                <a:latin typeface="Arial"/>
                <a:cs typeface="Arial"/>
              </a:rPr>
              <a:t>+</a:t>
            </a:r>
            <a:r>
              <a:rPr sz="800" i="1" spc="50" dirty="0">
                <a:latin typeface="Arial"/>
                <a:cs typeface="Arial"/>
              </a:rPr>
              <a:t>z</a:t>
            </a:r>
            <a:r>
              <a:rPr sz="900" i="1" spc="75" baseline="23148" dirty="0">
                <a:latin typeface="Times New Roman"/>
                <a:cs typeface="Times New Roman"/>
              </a:rPr>
              <a:t>−</a:t>
            </a:r>
            <a:r>
              <a:rPr sz="900" spc="75" baseline="23148" dirty="0">
                <a:latin typeface="Arial"/>
                <a:cs typeface="Arial"/>
              </a:rPr>
              <a:t>2</a:t>
            </a:r>
            <a:endParaRPr sz="900" baseline="23148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37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Relation</a:t>
            </a:r>
            <a:r>
              <a:rPr spc="-50" dirty="0"/>
              <a:t> </a:t>
            </a:r>
            <a:r>
              <a:rPr spc="-75" dirty="0"/>
              <a:t>between</a:t>
            </a:r>
            <a:r>
              <a:rPr spc="-25" dirty="0"/>
              <a:t> </a:t>
            </a:r>
            <a:r>
              <a:rPr spc="-10" dirty="0"/>
              <a:t>different</a:t>
            </a:r>
            <a:r>
              <a:rPr spc="-35" dirty="0"/>
              <a:t> </a:t>
            </a:r>
            <a:r>
              <a:rPr spc="-40" dirty="0"/>
              <a:t>realizations</a:t>
            </a:r>
          </a:p>
        </p:txBody>
      </p:sp>
      <p:sp>
        <p:nvSpPr>
          <p:cNvPr id="30" name="object 3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39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91D693A8-E2A8-E3E3-8EC1-06D017B150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511175"/>
                <a:ext cx="4645395" cy="23184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given one realization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𝛴</m:t>
                    </m:r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and a nonsingular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𝑇</m:t>
                    </m:r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can define </a:t>
                </a:r>
                <a:r>
                  <a:rPr kumimoji="0" lang="en-US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new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states: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𝑇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then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𝐴𝑥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𝐵𝑢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</m:t>
                        </m:r>
                      </m:num>
                      <m:den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𝐴𝑇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𝐵𝑢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𝛴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: </m:t>
                    </m:r>
                    <m:d>
                      <m:dPr>
                        <m:begChr m:val="{"/>
                        <m:endChr m:val="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0" lang="ar-AE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ar-AE" sz="12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=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𝐴𝑇</m:t>
                              </m:r>
                              <m:sSup>
                                <m:sSup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𝐵𝑢</m:t>
                              </m:r>
                              <m:d>
                                <m:d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=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𝐶𝑇</m:t>
                              </m:r>
                              <m:sSup>
                                <m:sSup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+</m:t>
                              </m:r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𝐷𝑢</m:t>
                              </m:r>
                              <m:d>
                                <m:d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namely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𝛴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𝐴𝑇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𝐶𝑇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𝐷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also realizes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</m:oMath>
                </a14:m>
                <a:r>
                  <a:rPr kumimoji="0" lang="ar-A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and is said to be </a:t>
                </a:r>
                <a:r>
                  <a:rPr kumimoji="0" lang="en-US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similar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𝛴</m:t>
                    </m:r>
                  </m:oMath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91D693A8-E2A8-E3E3-8EC1-06D017B15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511175"/>
                <a:ext cx="4645395" cy="2318470"/>
              </a:xfrm>
              <a:prstGeom prst="rect">
                <a:avLst/>
              </a:prstGeom>
              <a:blipFill>
                <a:blip r:embed="rId3"/>
                <a:stretch>
                  <a:fillRect t="-1093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1737B50-C662-A49C-B3F8-BDF908A62F97}"/>
              </a:ext>
            </a:extLst>
          </p:cNvPr>
          <p:cNvCxnSpPr/>
          <p:nvPr/>
        </p:nvCxnSpPr>
        <p:spPr>
          <a:xfrm>
            <a:off x="857250" y="2416175"/>
            <a:ext cx="940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EA4E16B-11EB-079D-7909-13CE0B937152}"/>
              </a:ext>
            </a:extLst>
          </p:cNvPr>
          <p:cNvCxnSpPr>
            <a:cxnSpLocks/>
          </p:cNvCxnSpPr>
          <p:nvPr/>
        </p:nvCxnSpPr>
        <p:spPr>
          <a:xfrm flipV="1">
            <a:off x="1390650" y="2263775"/>
            <a:ext cx="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Relation</a:t>
            </a:r>
            <a:r>
              <a:rPr spc="-50" dirty="0"/>
              <a:t> </a:t>
            </a:r>
            <a:r>
              <a:rPr spc="-75" dirty="0"/>
              <a:t>between</a:t>
            </a:r>
            <a:r>
              <a:rPr spc="-25" dirty="0"/>
              <a:t> </a:t>
            </a:r>
            <a:r>
              <a:rPr spc="-10" dirty="0"/>
              <a:t>different</a:t>
            </a:r>
            <a:r>
              <a:rPr spc="-35" dirty="0"/>
              <a:t> </a:t>
            </a:r>
            <a:r>
              <a:rPr spc="-40" dirty="0"/>
              <a:t>realizations</a:t>
            </a:r>
          </a:p>
        </p:txBody>
      </p:sp>
      <p:sp>
        <p:nvSpPr>
          <p:cNvPr id="42" name="object 4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40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1D1DA72C-1E56-D9E6-4F84-887FC5711E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55" y="511175"/>
                <a:ext cx="4645395" cy="983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verify that the following realize the same system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𝛴</m:t>
                      </m:r>
                      <m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ar-AE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, </m:t>
                      </m:r>
                      <m:sSup>
                        <m:sSupPr>
                          <m:ctrlPr>
                            <a:rPr kumimoji="0" lang="ar-AE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𝛴</m:t>
                          </m:r>
                        </m:e>
                        <m:sup>
                          <m:r>
                            <a:rPr kumimoji="0" lang="ar-AE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r>
                        <a:rPr kumimoji="0" lang="ar-AE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ar-AE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1D1DA72C-1E56-D9E6-4F84-887FC5711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" y="511175"/>
                <a:ext cx="4645395" cy="983257"/>
              </a:xfrm>
              <a:prstGeom prst="rect">
                <a:avLst/>
              </a:prstGeom>
              <a:blipFill>
                <a:blip r:embed="rId3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From</a:t>
            </a:r>
            <a:r>
              <a:rPr spc="10" dirty="0"/>
              <a:t> </a:t>
            </a:r>
            <a:r>
              <a:rPr spc="-55" dirty="0"/>
              <a:t>spring</a:t>
            </a:r>
            <a:r>
              <a:rPr spc="20" dirty="0"/>
              <a:t> </a:t>
            </a:r>
            <a:r>
              <a:rPr spc="-120" dirty="0"/>
              <a:t>mass</a:t>
            </a:r>
            <a:r>
              <a:rPr spc="20" dirty="0"/>
              <a:t> </a:t>
            </a:r>
            <a:r>
              <a:rPr spc="-55" dirty="0"/>
              <a:t>damper</a:t>
            </a:r>
            <a:r>
              <a:rPr spc="20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spc="-75" dirty="0"/>
              <a:t>modules</a:t>
            </a:r>
            <a:r>
              <a:rPr spc="20" dirty="0"/>
              <a:t> </a:t>
            </a:r>
            <a:r>
              <a:rPr dirty="0"/>
              <a:t>with</a:t>
            </a:r>
            <a:r>
              <a:rPr spc="20" dirty="0"/>
              <a:t> </a:t>
            </a:r>
            <a:r>
              <a:rPr dirty="0"/>
              <a:t>unity</a:t>
            </a:r>
            <a:r>
              <a:rPr spc="15" dirty="0"/>
              <a:t> </a:t>
            </a:r>
            <a:r>
              <a:rPr spc="-25" dirty="0"/>
              <a:t>numerator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5642" y="648526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u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26589" y="757377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5">
                <a:moveTo>
                  <a:pt x="0" y="0"/>
                </a:moveTo>
                <a:lnTo>
                  <a:pt x="76258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73440" y="630974"/>
            <a:ext cx="871855" cy="27432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ts val="905"/>
              </a:lnSpc>
              <a:spcBef>
                <a:spcPts val="35"/>
              </a:spcBef>
            </a:pPr>
            <a:r>
              <a:rPr sz="800" spc="-50" dirty="0">
                <a:latin typeface="Arial"/>
                <a:cs typeface="Arial"/>
              </a:rPr>
              <a:t>1</a:t>
            </a:r>
            <a:endParaRPr sz="800" dirty="0">
              <a:latin typeface="Arial"/>
              <a:cs typeface="Arial"/>
            </a:endParaRPr>
          </a:p>
          <a:p>
            <a:pPr marR="635" algn="ctr">
              <a:lnSpc>
                <a:spcPts val="905"/>
              </a:lnSpc>
            </a:pPr>
            <a:r>
              <a:rPr sz="800" i="1" spc="-10" dirty="0">
                <a:latin typeface="Arial"/>
                <a:cs typeface="Arial"/>
              </a:rPr>
              <a:t>s</a:t>
            </a:r>
            <a:r>
              <a:rPr sz="900" spc="-15" baseline="23148" dirty="0">
                <a:latin typeface="Arial"/>
                <a:cs typeface="Arial"/>
              </a:rPr>
              <a:t>3</a:t>
            </a:r>
            <a:r>
              <a:rPr sz="800" spc="-10" dirty="0">
                <a:latin typeface="Arial"/>
                <a:cs typeface="Arial"/>
              </a:rPr>
              <a:t>+</a:t>
            </a:r>
            <a:r>
              <a:rPr sz="800" i="1" spc="-10" dirty="0">
                <a:latin typeface="Arial"/>
                <a:cs typeface="Arial"/>
              </a:rPr>
              <a:t>a</a:t>
            </a:r>
            <a:r>
              <a:rPr sz="900" spc="-15" baseline="-13888" dirty="0">
                <a:latin typeface="Arial"/>
                <a:cs typeface="Arial"/>
              </a:rPr>
              <a:t>2</a:t>
            </a:r>
            <a:r>
              <a:rPr sz="800" i="1" spc="-10" dirty="0">
                <a:latin typeface="Arial"/>
                <a:cs typeface="Arial"/>
              </a:rPr>
              <a:t>s</a:t>
            </a:r>
            <a:r>
              <a:rPr sz="900" spc="-15" baseline="23148" dirty="0">
                <a:latin typeface="Arial"/>
                <a:cs typeface="Arial"/>
              </a:rPr>
              <a:t>2</a:t>
            </a:r>
            <a:r>
              <a:rPr sz="800" spc="-10" dirty="0">
                <a:latin typeface="Arial"/>
                <a:cs typeface="Arial"/>
              </a:rPr>
              <a:t>+</a:t>
            </a:r>
            <a:r>
              <a:rPr sz="800" i="1" spc="-10" dirty="0">
                <a:latin typeface="Arial"/>
                <a:cs typeface="Arial"/>
              </a:rPr>
              <a:t>a</a:t>
            </a:r>
            <a:r>
              <a:rPr sz="900" spc="-15" baseline="-13888" dirty="0">
                <a:latin typeface="Arial"/>
                <a:cs typeface="Arial"/>
              </a:rPr>
              <a:t>1</a:t>
            </a:r>
            <a:r>
              <a:rPr sz="800" i="1" spc="-10" dirty="0">
                <a:latin typeface="Arial"/>
                <a:cs typeface="Arial"/>
              </a:rPr>
              <a:t>s</a:t>
            </a:r>
            <a:r>
              <a:rPr sz="800" spc="-10" dirty="0">
                <a:latin typeface="Arial"/>
                <a:cs typeface="Arial"/>
              </a:rPr>
              <a:t>+</a:t>
            </a:r>
            <a:r>
              <a:rPr sz="800" i="1" spc="-10" dirty="0">
                <a:latin typeface="Arial"/>
                <a:cs typeface="Arial"/>
              </a:rPr>
              <a:t>a</a:t>
            </a:r>
            <a:r>
              <a:rPr sz="900" spc="-15" baseline="-13888" dirty="0">
                <a:latin typeface="Arial"/>
                <a:cs typeface="Arial"/>
              </a:rPr>
              <a:t>0</a:t>
            </a:r>
            <a:endParaRPr sz="900" baseline="-13888" dirty="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6</a:t>
            </a:r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4A1D697F-CBE6-AA53-09E4-8E4360514A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696" y="1044575"/>
                <a:ext cx="4645395" cy="23184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choose similarly: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, 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acc>
                      <m:accPr>
                        <m:chr m:val="̇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</m:acc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, 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acc>
                      <m:accPr>
                        <m:chr m:val="̈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</m:acc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1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</m:e>
                        </m:mr>
                        <m:m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</m:e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4A1D697F-CBE6-AA53-09E4-8E4360514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96" y="1044575"/>
                <a:ext cx="4645395" cy="23184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3">
            <a:extLst>
              <a:ext uri="{FF2B5EF4-FFF2-40B4-BE49-F238E27FC236}">
                <a16:creationId xmlns:a16="http://schemas.microsoft.com/office/drawing/2014/main" id="{4A4EA56B-53AF-1625-1A17-27D15CBECA67}"/>
              </a:ext>
            </a:extLst>
          </p:cNvPr>
          <p:cNvSpPr txBox="1"/>
          <p:nvPr/>
        </p:nvSpPr>
        <p:spPr>
          <a:xfrm>
            <a:off x="3118963" y="659477"/>
            <a:ext cx="9715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50" dirty="0">
                <a:latin typeface="Arial"/>
                <a:cs typeface="Arial"/>
              </a:rPr>
              <a:t>y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10" name="object 16">
            <a:extLst>
              <a:ext uri="{FF2B5EF4-FFF2-40B4-BE49-F238E27FC236}">
                <a16:creationId xmlns:a16="http://schemas.microsoft.com/office/drawing/2014/main" id="{933E6DB0-DD4C-B9F9-EAB7-4F1271CDA5B0}"/>
              </a:ext>
            </a:extLst>
          </p:cNvPr>
          <p:cNvGrpSpPr/>
          <p:nvPr/>
        </p:nvGrpSpPr>
        <p:grpSpPr>
          <a:xfrm>
            <a:off x="1515218" y="732584"/>
            <a:ext cx="360045" cy="52705"/>
            <a:chOff x="2610972" y="1186611"/>
            <a:chExt cx="360045" cy="52705"/>
          </a:xfrm>
        </p:grpSpPr>
        <p:sp>
          <p:nvSpPr>
            <p:cNvPr id="11" name="object 17">
              <a:extLst>
                <a:ext uri="{FF2B5EF4-FFF2-40B4-BE49-F238E27FC236}">
                  <a16:creationId xmlns:a16="http://schemas.microsoft.com/office/drawing/2014/main" id="{9FB237F4-F2A2-8401-C7FE-6964C69FF9E8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8">
              <a:extLst>
                <a:ext uri="{FF2B5EF4-FFF2-40B4-BE49-F238E27FC236}">
                  <a16:creationId xmlns:a16="http://schemas.microsoft.com/office/drawing/2014/main" id="{32F7F1D1-D85C-D5B1-113D-7DA115B57E08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6">
            <a:extLst>
              <a:ext uri="{FF2B5EF4-FFF2-40B4-BE49-F238E27FC236}">
                <a16:creationId xmlns:a16="http://schemas.microsoft.com/office/drawing/2014/main" id="{93D8A125-8D66-316C-853F-C9E3F77AA022}"/>
              </a:ext>
            </a:extLst>
          </p:cNvPr>
          <p:cNvGrpSpPr/>
          <p:nvPr/>
        </p:nvGrpSpPr>
        <p:grpSpPr>
          <a:xfrm>
            <a:off x="2748131" y="731024"/>
            <a:ext cx="360045" cy="52705"/>
            <a:chOff x="2610972" y="1186611"/>
            <a:chExt cx="360045" cy="52705"/>
          </a:xfrm>
        </p:grpSpPr>
        <p:sp>
          <p:nvSpPr>
            <p:cNvPr id="14" name="object 17">
              <a:extLst>
                <a:ext uri="{FF2B5EF4-FFF2-40B4-BE49-F238E27FC236}">
                  <a16:creationId xmlns:a16="http://schemas.microsoft.com/office/drawing/2014/main" id="{4202A56D-DBCC-BBCC-98A9-013C851D6846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8">
              <a:extLst>
                <a:ext uri="{FF2B5EF4-FFF2-40B4-BE49-F238E27FC236}">
                  <a16:creationId xmlns:a16="http://schemas.microsoft.com/office/drawing/2014/main" id="{3ADBBD6B-14DC-F05F-39A2-07CEBEEC97AB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Controllable</a:t>
            </a:r>
            <a:r>
              <a:rPr spc="-25" dirty="0"/>
              <a:t> </a:t>
            </a:r>
            <a:r>
              <a:rPr spc="-50" dirty="0"/>
              <a:t>canonical</a:t>
            </a:r>
            <a:r>
              <a:rPr spc="-20" dirty="0"/>
              <a:t> </a:t>
            </a:r>
            <a:r>
              <a:rPr dirty="0"/>
              <a:t>form</a:t>
            </a:r>
            <a:r>
              <a:rPr spc="-25" dirty="0"/>
              <a:t> </a:t>
            </a:r>
            <a:r>
              <a:rPr spc="-10" dirty="0"/>
              <a:t>(ccf)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0426" y="673150"/>
            <a:ext cx="1492021" cy="5321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62865" algn="r">
              <a:lnSpc>
                <a:spcPct val="100000"/>
              </a:lnSpc>
              <a:spcBef>
                <a:spcPts val="90"/>
              </a:spcBef>
            </a:pP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100" dirty="0">
              <a:latin typeface="Arial"/>
              <a:cs typeface="Arial"/>
            </a:endParaRPr>
          </a:p>
          <a:p>
            <a:pPr marL="171450" marR="30480" indent="-171450" algn="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100" spc="-80" dirty="0">
                <a:latin typeface="Arial"/>
                <a:cs typeface="Arial"/>
              </a:rPr>
              <a:t>choose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187" baseline="-10416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such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that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3754" y="1458957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u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59109" y="1572611"/>
            <a:ext cx="1029219" cy="45719"/>
          </a:xfrm>
          <a:custGeom>
            <a:avLst/>
            <a:gdLst/>
            <a:ahLst/>
            <a:cxnLst/>
            <a:rect l="l" t="t" r="r" b="b"/>
            <a:pathLst>
              <a:path w="1167764">
                <a:moveTo>
                  <a:pt x="0" y="0"/>
                </a:moveTo>
                <a:lnTo>
                  <a:pt x="116748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7650" y="1895170"/>
            <a:ext cx="912837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first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part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7309" y="2337905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u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73720" y="2454059"/>
            <a:ext cx="1167765" cy="0"/>
          </a:xfrm>
          <a:custGeom>
            <a:avLst/>
            <a:gdLst/>
            <a:ahLst/>
            <a:cxnLst/>
            <a:rect l="l" t="t" r="r" b="b"/>
            <a:pathLst>
              <a:path w="1167764">
                <a:moveTo>
                  <a:pt x="0" y="0"/>
                </a:moveTo>
                <a:lnTo>
                  <a:pt x="116747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82610" y="2225128"/>
            <a:ext cx="1352550" cy="4603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5"/>
              </a:spcBef>
            </a:pPr>
            <a:r>
              <a:rPr sz="1100" spc="-50" dirty="0">
                <a:latin typeface="Arial"/>
                <a:cs typeface="Arial"/>
              </a:rPr>
              <a:t>1</a:t>
            </a:r>
            <a:endParaRPr sz="1100" dirty="0">
              <a:latin typeface="Arial"/>
              <a:cs typeface="Arial"/>
            </a:endParaRPr>
          </a:p>
          <a:p>
            <a:pPr marR="635" algn="ctr">
              <a:lnSpc>
                <a:spcPct val="100000"/>
              </a:lnSpc>
              <a:spcBef>
                <a:spcPts val="165"/>
              </a:spcBef>
            </a:pPr>
            <a:r>
              <a:rPr sz="1100" i="1" spc="-50" dirty="0">
                <a:latin typeface="Arial"/>
                <a:cs typeface="Arial"/>
              </a:rPr>
              <a:t>s</a:t>
            </a:r>
            <a:r>
              <a:rPr sz="1200" spc="-75" baseline="20833" dirty="0">
                <a:latin typeface="Arial"/>
                <a:cs typeface="Arial"/>
              </a:rPr>
              <a:t>3</a:t>
            </a:r>
            <a:r>
              <a:rPr sz="1200" baseline="20833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a</a:t>
            </a:r>
            <a:r>
              <a:rPr sz="1200" spc="-60" baseline="-10416" dirty="0">
                <a:latin typeface="Arial"/>
                <a:cs typeface="Arial"/>
              </a:rPr>
              <a:t>2</a:t>
            </a:r>
            <a:r>
              <a:rPr sz="1100" i="1" spc="-40" dirty="0">
                <a:latin typeface="Arial"/>
                <a:cs typeface="Arial"/>
              </a:rPr>
              <a:t>s</a:t>
            </a:r>
            <a:r>
              <a:rPr sz="1200" spc="-60" baseline="20833" dirty="0">
                <a:latin typeface="Arial"/>
                <a:cs typeface="Arial"/>
              </a:rPr>
              <a:t>2</a:t>
            </a:r>
            <a:r>
              <a:rPr sz="1200" spc="60" baseline="20833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i="1" spc="-75" dirty="0">
                <a:latin typeface="Arial"/>
                <a:cs typeface="Arial"/>
              </a:rPr>
              <a:t>a</a:t>
            </a:r>
            <a:r>
              <a:rPr sz="1200" spc="-112" baseline="-10416" dirty="0">
                <a:latin typeface="Arial"/>
                <a:cs typeface="Arial"/>
              </a:rPr>
              <a:t>1</a:t>
            </a:r>
            <a:r>
              <a:rPr sz="1100" i="1" spc="-75" dirty="0">
                <a:latin typeface="Arial"/>
                <a:cs typeface="Arial"/>
              </a:rPr>
              <a:t>s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200" spc="-37" baseline="-10416" dirty="0">
                <a:latin typeface="Arial"/>
                <a:cs typeface="Arial"/>
              </a:rPr>
              <a:t>0</a:t>
            </a:r>
            <a:endParaRPr sz="1200" baseline="-10416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2932" y="2780842"/>
            <a:ext cx="8642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-45" dirty="0">
                <a:latin typeface="Arial"/>
                <a:cs typeface="Arial"/>
              </a:rPr>
              <a:t> now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familiar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7</a:t>
            </a:r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0AD9035A-716F-3D9F-E6F0-C12712E869E5}"/>
              </a:ext>
            </a:extLst>
          </p:cNvPr>
          <p:cNvSpPr txBox="1"/>
          <p:nvPr/>
        </p:nvSpPr>
        <p:spPr>
          <a:xfrm>
            <a:off x="3986954" y="1466871"/>
            <a:ext cx="9715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50" dirty="0">
                <a:latin typeface="Arial"/>
                <a:cs typeface="Arial"/>
              </a:rPr>
              <a:t>y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9" name="object 3">
            <a:extLst>
              <a:ext uri="{FF2B5EF4-FFF2-40B4-BE49-F238E27FC236}">
                <a16:creationId xmlns:a16="http://schemas.microsoft.com/office/drawing/2014/main" id="{2C068D8B-2F07-B3C7-9CCC-599A73A093DB}"/>
              </a:ext>
            </a:extLst>
          </p:cNvPr>
          <p:cNvSpPr txBox="1"/>
          <p:nvPr/>
        </p:nvSpPr>
        <p:spPr>
          <a:xfrm>
            <a:off x="1385642" y="648526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u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0" name="object 5">
            <a:extLst>
              <a:ext uri="{FF2B5EF4-FFF2-40B4-BE49-F238E27FC236}">
                <a16:creationId xmlns:a16="http://schemas.microsoft.com/office/drawing/2014/main" id="{225351C4-75BF-5DF9-046B-7EF2B3FAAC95}"/>
              </a:ext>
            </a:extLst>
          </p:cNvPr>
          <p:cNvSpPr/>
          <p:nvPr/>
        </p:nvSpPr>
        <p:spPr>
          <a:xfrm>
            <a:off x="1926589" y="757377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5">
                <a:moveTo>
                  <a:pt x="0" y="0"/>
                </a:moveTo>
                <a:lnTo>
                  <a:pt x="76258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id="{06356F4F-29C5-7D43-E696-C3100C50AFB7}"/>
              </a:ext>
            </a:extLst>
          </p:cNvPr>
          <p:cNvSpPr txBox="1"/>
          <p:nvPr/>
        </p:nvSpPr>
        <p:spPr>
          <a:xfrm>
            <a:off x="1873440" y="630974"/>
            <a:ext cx="871855" cy="27432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ts val="905"/>
              </a:lnSpc>
              <a:spcBef>
                <a:spcPts val="35"/>
              </a:spcBef>
            </a:pPr>
            <a:r>
              <a:rPr sz="800" spc="-50" dirty="0">
                <a:latin typeface="Arial"/>
                <a:cs typeface="Arial"/>
              </a:rPr>
              <a:t>1</a:t>
            </a:r>
            <a:endParaRPr sz="800" dirty="0">
              <a:latin typeface="Arial"/>
              <a:cs typeface="Arial"/>
            </a:endParaRPr>
          </a:p>
          <a:p>
            <a:pPr marR="635" algn="ctr">
              <a:lnSpc>
                <a:spcPts val="905"/>
              </a:lnSpc>
            </a:pPr>
            <a:r>
              <a:rPr sz="800" i="1" spc="-10" dirty="0">
                <a:latin typeface="Arial"/>
                <a:cs typeface="Arial"/>
              </a:rPr>
              <a:t>s</a:t>
            </a:r>
            <a:r>
              <a:rPr sz="900" spc="-15" baseline="23148" dirty="0">
                <a:latin typeface="Arial"/>
                <a:cs typeface="Arial"/>
              </a:rPr>
              <a:t>3</a:t>
            </a:r>
            <a:r>
              <a:rPr sz="800" spc="-10" dirty="0">
                <a:latin typeface="Arial"/>
                <a:cs typeface="Arial"/>
              </a:rPr>
              <a:t>+</a:t>
            </a:r>
            <a:r>
              <a:rPr sz="800" i="1" spc="-10" dirty="0">
                <a:latin typeface="Arial"/>
                <a:cs typeface="Arial"/>
              </a:rPr>
              <a:t>a</a:t>
            </a:r>
            <a:r>
              <a:rPr sz="900" spc="-15" baseline="-13888" dirty="0">
                <a:latin typeface="Arial"/>
                <a:cs typeface="Arial"/>
              </a:rPr>
              <a:t>2</a:t>
            </a:r>
            <a:r>
              <a:rPr sz="800" i="1" spc="-10" dirty="0">
                <a:latin typeface="Arial"/>
                <a:cs typeface="Arial"/>
              </a:rPr>
              <a:t>s</a:t>
            </a:r>
            <a:r>
              <a:rPr sz="900" spc="-15" baseline="23148" dirty="0">
                <a:latin typeface="Arial"/>
                <a:cs typeface="Arial"/>
              </a:rPr>
              <a:t>2</a:t>
            </a:r>
            <a:r>
              <a:rPr sz="800" spc="-10" dirty="0">
                <a:latin typeface="Arial"/>
                <a:cs typeface="Arial"/>
              </a:rPr>
              <a:t>+</a:t>
            </a:r>
            <a:r>
              <a:rPr sz="800" i="1" spc="-10" dirty="0">
                <a:latin typeface="Arial"/>
                <a:cs typeface="Arial"/>
              </a:rPr>
              <a:t>a</a:t>
            </a:r>
            <a:r>
              <a:rPr sz="900" spc="-15" baseline="-13888" dirty="0">
                <a:latin typeface="Arial"/>
                <a:cs typeface="Arial"/>
              </a:rPr>
              <a:t>1</a:t>
            </a:r>
            <a:r>
              <a:rPr sz="800" i="1" spc="-10" dirty="0">
                <a:latin typeface="Arial"/>
                <a:cs typeface="Arial"/>
              </a:rPr>
              <a:t>s</a:t>
            </a:r>
            <a:r>
              <a:rPr sz="800" spc="-10" dirty="0">
                <a:latin typeface="Arial"/>
                <a:cs typeface="Arial"/>
              </a:rPr>
              <a:t>+</a:t>
            </a:r>
            <a:r>
              <a:rPr sz="800" i="1" spc="-10" dirty="0">
                <a:latin typeface="Arial"/>
                <a:cs typeface="Arial"/>
              </a:rPr>
              <a:t>a</a:t>
            </a:r>
            <a:r>
              <a:rPr sz="900" spc="-15" baseline="-13888" dirty="0">
                <a:latin typeface="Arial"/>
                <a:cs typeface="Arial"/>
              </a:rPr>
              <a:t>0</a:t>
            </a:r>
            <a:endParaRPr sz="900" baseline="-13888" dirty="0">
              <a:latin typeface="Arial"/>
              <a:cs typeface="Arial"/>
            </a:endParaRPr>
          </a:p>
        </p:txBody>
      </p:sp>
      <p:sp>
        <p:nvSpPr>
          <p:cNvPr id="32" name="object 3">
            <a:extLst>
              <a:ext uri="{FF2B5EF4-FFF2-40B4-BE49-F238E27FC236}">
                <a16:creationId xmlns:a16="http://schemas.microsoft.com/office/drawing/2014/main" id="{F2BAB2C8-EA86-419A-07EF-D90548678DAB}"/>
              </a:ext>
            </a:extLst>
          </p:cNvPr>
          <p:cNvSpPr txBox="1"/>
          <p:nvPr/>
        </p:nvSpPr>
        <p:spPr>
          <a:xfrm>
            <a:off x="3118963" y="659477"/>
            <a:ext cx="9715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50" dirty="0">
                <a:latin typeface="Arial"/>
                <a:cs typeface="Arial"/>
              </a:rPr>
              <a:t>y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33" name="object 16">
            <a:extLst>
              <a:ext uri="{FF2B5EF4-FFF2-40B4-BE49-F238E27FC236}">
                <a16:creationId xmlns:a16="http://schemas.microsoft.com/office/drawing/2014/main" id="{3DEF64C5-8916-FD08-DF9E-678173DD09BB}"/>
              </a:ext>
            </a:extLst>
          </p:cNvPr>
          <p:cNvGrpSpPr/>
          <p:nvPr/>
        </p:nvGrpSpPr>
        <p:grpSpPr>
          <a:xfrm>
            <a:off x="1515218" y="732584"/>
            <a:ext cx="360045" cy="52705"/>
            <a:chOff x="2610972" y="1186611"/>
            <a:chExt cx="360045" cy="52705"/>
          </a:xfrm>
        </p:grpSpPr>
        <p:sp>
          <p:nvSpPr>
            <p:cNvPr id="34" name="object 17">
              <a:extLst>
                <a:ext uri="{FF2B5EF4-FFF2-40B4-BE49-F238E27FC236}">
                  <a16:creationId xmlns:a16="http://schemas.microsoft.com/office/drawing/2014/main" id="{C8F4E588-89F2-50DC-A656-0DBA6E4E29F6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8">
              <a:extLst>
                <a:ext uri="{FF2B5EF4-FFF2-40B4-BE49-F238E27FC236}">
                  <a16:creationId xmlns:a16="http://schemas.microsoft.com/office/drawing/2014/main" id="{409C7CDF-813A-D025-445B-9A2D57D1EEF0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16">
            <a:extLst>
              <a:ext uri="{FF2B5EF4-FFF2-40B4-BE49-F238E27FC236}">
                <a16:creationId xmlns:a16="http://schemas.microsoft.com/office/drawing/2014/main" id="{81657E0A-E512-3059-F13B-FCBC6051F25A}"/>
              </a:ext>
            </a:extLst>
          </p:cNvPr>
          <p:cNvGrpSpPr/>
          <p:nvPr/>
        </p:nvGrpSpPr>
        <p:grpSpPr>
          <a:xfrm>
            <a:off x="2748131" y="731024"/>
            <a:ext cx="360045" cy="52705"/>
            <a:chOff x="2610972" y="1186611"/>
            <a:chExt cx="360045" cy="52705"/>
          </a:xfrm>
        </p:grpSpPr>
        <p:sp>
          <p:nvSpPr>
            <p:cNvPr id="37" name="object 17">
              <a:extLst>
                <a:ext uri="{FF2B5EF4-FFF2-40B4-BE49-F238E27FC236}">
                  <a16:creationId xmlns:a16="http://schemas.microsoft.com/office/drawing/2014/main" id="{599AF230-C671-4FBE-15F1-44BDCF2837B8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8">
              <a:extLst>
                <a:ext uri="{FF2B5EF4-FFF2-40B4-BE49-F238E27FC236}">
                  <a16:creationId xmlns:a16="http://schemas.microsoft.com/office/drawing/2014/main" id="{E9042B54-A6CC-E603-A175-B6DADA98081C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6">
            <a:extLst>
              <a:ext uri="{FF2B5EF4-FFF2-40B4-BE49-F238E27FC236}">
                <a16:creationId xmlns:a16="http://schemas.microsoft.com/office/drawing/2014/main" id="{EB77B10A-CA0E-C4FE-38A2-937CD940A263}"/>
              </a:ext>
            </a:extLst>
          </p:cNvPr>
          <p:cNvSpPr txBox="1"/>
          <p:nvPr/>
        </p:nvSpPr>
        <p:spPr>
          <a:xfrm>
            <a:off x="1112308" y="1422458"/>
            <a:ext cx="1122823" cy="31226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ts val="1200"/>
              </a:lnSpc>
              <a:spcBef>
                <a:spcPts val="35"/>
              </a:spcBef>
            </a:pPr>
            <a:r>
              <a:rPr lang="pt-BR" sz="1100" spc="-50" dirty="0">
                <a:latin typeface="Arial"/>
                <a:cs typeface="Arial"/>
              </a:rPr>
              <a:t>1</a:t>
            </a:r>
            <a:endParaRPr lang="pt-BR" sz="1100" dirty="0">
              <a:latin typeface="Arial"/>
              <a:cs typeface="Arial"/>
            </a:endParaRPr>
          </a:p>
          <a:p>
            <a:pPr marR="635" algn="ctr">
              <a:lnSpc>
                <a:spcPts val="1200"/>
              </a:lnSpc>
            </a:pPr>
            <a:r>
              <a:rPr lang="pt-BR" sz="1100" i="1" spc="-10" dirty="0">
                <a:latin typeface="Arial"/>
                <a:cs typeface="Arial"/>
              </a:rPr>
              <a:t>s</a:t>
            </a:r>
            <a:r>
              <a:rPr lang="pt-BR" sz="1100" spc="-15" baseline="23148" dirty="0">
                <a:latin typeface="Arial"/>
                <a:cs typeface="Arial"/>
              </a:rPr>
              <a:t>3</a:t>
            </a:r>
            <a:r>
              <a:rPr lang="pt-BR" sz="1100" spc="-10" dirty="0">
                <a:latin typeface="Arial"/>
                <a:cs typeface="Arial"/>
              </a:rPr>
              <a:t>+</a:t>
            </a:r>
            <a:r>
              <a:rPr lang="pt-BR" sz="1100" i="1" spc="-10" dirty="0">
                <a:latin typeface="Arial"/>
                <a:cs typeface="Arial"/>
              </a:rPr>
              <a:t>a</a:t>
            </a:r>
            <a:r>
              <a:rPr lang="pt-BR" sz="1100" spc="-15" baseline="-13888" dirty="0">
                <a:latin typeface="Arial"/>
                <a:cs typeface="Arial"/>
              </a:rPr>
              <a:t>2</a:t>
            </a:r>
            <a:r>
              <a:rPr lang="pt-BR" sz="1100" i="1" spc="-10" dirty="0">
                <a:latin typeface="Arial"/>
                <a:cs typeface="Arial"/>
              </a:rPr>
              <a:t>s</a:t>
            </a:r>
            <a:r>
              <a:rPr lang="pt-BR" sz="1100" spc="-15" baseline="23148" dirty="0">
                <a:latin typeface="Arial"/>
                <a:cs typeface="Arial"/>
              </a:rPr>
              <a:t>2</a:t>
            </a:r>
            <a:r>
              <a:rPr lang="pt-BR" sz="1100" spc="-10" dirty="0">
                <a:latin typeface="Arial"/>
                <a:cs typeface="Arial"/>
              </a:rPr>
              <a:t>+</a:t>
            </a:r>
            <a:r>
              <a:rPr lang="pt-BR" sz="1100" i="1" spc="-10" dirty="0">
                <a:latin typeface="Arial"/>
                <a:cs typeface="Arial"/>
              </a:rPr>
              <a:t>a</a:t>
            </a:r>
            <a:r>
              <a:rPr lang="pt-BR" sz="1100" spc="-15" baseline="-13888" dirty="0">
                <a:latin typeface="Arial"/>
                <a:cs typeface="Arial"/>
              </a:rPr>
              <a:t>1</a:t>
            </a:r>
            <a:r>
              <a:rPr lang="pt-BR" sz="1100" i="1" spc="-10" dirty="0">
                <a:latin typeface="Arial"/>
                <a:cs typeface="Arial"/>
              </a:rPr>
              <a:t>s</a:t>
            </a:r>
            <a:r>
              <a:rPr lang="pt-BR" sz="1100" spc="-10" dirty="0">
                <a:latin typeface="Arial"/>
                <a:cs typeface="Arial"/>
              </a:rPr>
              <a:t>+</a:t>
            </a:r>
            <a:r>
              <a:rPr lang="pt-BR" sz="1100" i="1" spc="-10" dirty="0">
                <a:latin typeface="Arial"/>
                <a:cs typeface="Arial"/>
              </a:rPr>
              <a:t>a</a:t>
            </a:r>
            <a:r>
              <a:rPr lang="pt-BR" sz="1100" spc="-15" baseline="-13888" dirty="0">
                <a:latin typeface="Arial"/>
                <a:cs typeface="Arial"/>
              </a:rPr>
              <a:t>0</a:t>
            </a:r>
            <a:endParaRPr lang="pt-BR" sz="1100" baseline="-13888" dirty="0">
              <a:latin typeface="Arial"/>
              <a:cs typeface="Arial"/>
            </a:endParaRPr>
          </a:p>
        </p:txBody>
      </p:sp>
      <p:sp>
        <p:nvSpPr>
          <p:cNvPr id="40" name="object 6">
            <a:extLst>
              <a:ext uri="{FF2B5EF4-FFF2-40B4-BE49-F238E27FC236}">
                <a16:creationId xmlns:a16="http://schemas.microsoft.com/office/drawing/2014/main" id="{2ADF5E8C-1E7A-444F-0F9D-A0E635BEC9AA}"/>
              </a:ext>
            </a:extLst>
          </p:cNvPr>
          <p:cNvSpPr txBox="1"/>
          <p:nvPr/>
        </p:nvSpPr>
        <p:spPr>
          <a:xfrm>
            <a:off x="2593168" y="1496233"/>
            <a:ext cx="1020538" cy="158377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75565" algn="l">
              <a:lnSpc>
                <a:spcPts val="1200"/>
              </a:lnSpc>
              <a:spcBef>
                <a:spcPts val="484"/>
              </a:spcBef>
            </a:pPr>
            <a:r>
              <a:rPr lang="en-US" altLang="zh-CN" sz="1100" i="1" spc="-30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altLang="zh-CN" sz="1100" spc="-44" baseline="-10416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lang="en-US" altLang="zh-CN" sz="1100" i="1" spc="-3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altLang="zh-CN" sz="1100" spc="-44" baseline="31250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lang="en-US" altLang="zh-CN" sz="1100" spc="44" baseline="312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60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altLang="zh-CN" sz="1100" spc="-89" baseline="-10416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lang="en-US" altLang="zh-CN" sz="1100" i="1" spc="-6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altLang="zh-CN" sz="1100" i="1" spc="-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35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altLang="zh-CN" sz="1100" spc="-52" baseline="-10416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altLang="zh-CN" sz="1100" baseline="-10416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1" name="object 16">
            <a:extLst>
              <a:ext uri="{FF2B5EF4-FFF2-40B4-BE49-F238E27FC236}">
                <a16:creationId xmlns:a16="http://schemas.microsoft.com/office/drawing/2014/main" id="{E47A988A-3D0E-7CF9-EBD9-1789B1736212}"/>
              </a:ext>
            </a:extLst>
          </p:cNvPr>
          <p:cNvGrpSpPr/>
          <p:nvPr/>
        </p:nvGrpSpPr>
        <p:grpSpPr>
          <a:xfrm>
            <a:off x="749766" y="1545704"/>
            <a:ext cx="360045" cy="52705"/>
            <a:chOff x="2610972" y="1186611"/>
            <a:chExt cx="360045" cy="52705"/>
          </a:xfrm>
        </p:grpSpPr>
        <p:sp>
          <p:nvSpPr>
            <p:cNvPr id="42" name="object 17">
              <a:extLst>
                <a:ext uri="{FF2B5EF4-FFF2-40B4-BE49-F238E27FC236}">
                  <a16:creationId xmlns:a16="http://schemas.microsoft.com/office/drawing/2014/main" id="{309CDBD1-1FC3-3AE9-3433-B133EB664109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8">
              <a:extLst>
                <a:ext uri="{FF2B5EF4-FFF2-40B4-BE49-F238E27FC236}">
                  <a16:creationId xmlns:a16="http://schemas.microsoft.com/office/drawing/2014/main" id="{9D119772-55D6-5C3A-8B7C-3787DA36A500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16">
            <a:extLst>
              <a:ext uri="{FF2B5EF4-FFF2-40B4-BE49-F238E27FC236}">
                <a16:creationId xmlns:a16="http://schemas.microsoft.com/office/drawing/2014/main" id="{CEC7DF5A-303C-8963-8034-13A95F455227}"/>
              </a:ext>
            </a:extLst>
          </p:cNvPr>
          <p:cNvGrpSpPr/>
          <p:nvPr/>
        </p:nvGrpSpPr>
        <p:grpSpPr>
          <a:xfrm>
            <a:off x="2235132" y="1554123"/>
            <a:ext cx="360045" cy="52705"/>
            <a:chOff x="2610972" y="1186611"/>
            <a:chExt cx="360045" cy="52705"/>
          </a:xfrm>
        </p:grpSpPr>
        <p:sp>
          <p:nvSpPr>
            <p:cNvPr id="45" name="object 17">
              <a:extLst>
                <a:ext uri="{FF2B5EF4-FFF2-40B4-BE49-F238E27FC236}">
                  <a16:creationId xmlns:a16="http://schemas.microsoft.com/office/drawing/2014/main" id="{787BE56C-3F68-1F57-F7A4-E6884641E1BC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18">
              <a:extLst>
                <a:ext uri="{FF2B5EF4-FFF2-40B4-BE49-F238E27FC236}">
                  <a16:creationId xmlns:a16="http://schemas.microsoft.com/office/drawing/2014/main" id="{94847F56-7464-59E2-39DA-8C9E0169859F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16">
            <a:extLst>
              <a:ext uri="{FF2B5EF4-FFF2-40B4-BE49-F238E27FC236}">
                <a16:creationId xmlns:a16="http://schemas.microsoft.com/office/drawing/2014/main" id="{7B0C3F30-624A-FF34-C0EC-4BE0FA27F4FD}"/>
              </a:ext>
            </a:extLst>
          </p:cNvPr>
          <p:cNvGrpSpPr/>
          <p:nvPr/>
        </p:nvGrpSpPr>
        <p:grpSpPr>
          <a:xfrm>
            <a:off x="3605596" y="1552603"/>
            <a:ext cx="360045" cy="52705"/>
            <a:chOff x="2610972" y="1186611"/>
            <a:chExt cx="360045" cy="52705"/>
          </a:xfrm>
        </p:grpSpPr>
        <p:sp>
          <p:nvSpPr>
            <p:cNvPr id="48" name="object 17">
              <a:extLst>
                <a:ext uri="{FF2B5EF4-FFF2-40B4-BE49-F238E27FC236}">
                  <a16:creationId xmlns:a16="http://schemas.microsoft.com/office/drawing/2014/main" id="{6851855A-3BD5-BC67-359A-D5BBBEA8DBE0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18">
              <a:extLst>
                <a:ext uri="{FF2B5EF4-FFF2-40B4-BE49-F238E27FC236}">
                  <a16:creationId xmlns:a16="http://schemas.microsoft.com/office/drawing/2014/main" id="{86254AB5-8BD7-A841-28AF-5C1E96425AF7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16">
            <a:extLst>
              <a:ext uri="{FF2B5EF4-FFF2-40B4-BE49-F238E27FC236}">
                <a16:creationId xmlns:a16="http://schemas.microsoft.com/office/drawing/2014/main" id="{23A521C3-FF1F-4946-DC49-4B769936E0EB}"/>
              </a:ext>
            </a:extLst>
          </p:cNvPr>
          <p:cNvGrpSpPr/>
          <p:nvPr/>
        </p:nvGrpSpPr>
        <p:grpSpPr>
          <a:xfrm>
            <a:off x="1220000" y="2418694"/>
            <a:ext cx="360045" cy="52705"/>
            <a:chOff x="2610972" y="1186611"/>
            <a:chExt cx="360045" cy="52705"/>
          </a:xfrm>
        </p:grpSpPr>
        <p:sp>
          <p:nvSpPr>
            <p:cNvPr id="51" name="object 17">
              <a:extLst>
                <a:ext uri="{FF2B5EF4-FFF2-40B4-BE49-F238E27FC236}">
                  <a16:creationId xmlns:a16="http://schemas.microsoft.com/office/drawing/2014/main" id="{1E9316B2-3498-30E2-9BAF-228D8A280E98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18">
              <a:extLst>
                <a:ext uri="{FF2B5EF4-FFF2-40B4-BE49-F238E27FC236}">
                  <a16:creationId xmlns:a16="http://schemas.microsoft.com/office/drawing/2014/main" id="{DED3B1FC-61E9-42A2-5D23-27D7BA36C39A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16">
            <a:extLst>
              <a:ext uri="{FF2B5EF4-FFF2-40B4-BE49-F238E27FC236}">
                <a16:creationId xmlns:a16="http://schemas.microsoft.com/office/drawing/2014/main" id="{0E299F8C-458F-2F48-DA5D-1D477FA239CA}"/>
              </a:ext>
            </a:extLst>
          </p:cNvPr>
          <p:cNvGrpSpPr/>
          <p:nvPr/>
        </p:nvGrpSpPr>
        <p:grpSpPr>
          <a:xfrm>
            <a:off x="2938940" y="2432010"/>
            <a:ext cx="360045" cy="52705"/>
            <a:chOff x="2610972" y="1186611"/>
            <a:chExt cx="360045" cy="52705"/>
          </a:xfrm>
        </p:grpSpPr>
        <p:sp>
          <p:nvSpPr>
            <p:cNvPr id="54" name="object 17">
              <a:extLst>
                <a:ext uri="{FF2B5EF4-FFF2-40B4-BE49-F238E27FC236}">
                  <a16:creationId xmlns:a16="http://schemas.microsoft.com/office/drawing/2014/main" id="{99EFDB3B-76AC-8D48-2286-DDFF5960E63F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18">
              <a:extLst>
                <a:ext uri="{FF2B5EF4-FFF2-40B4-BE49-F238E27FC236}">
                  <a16:creationId xmlns:a16="http://schemas.microsoft.com/office/drawing/2014/main" id="{13B15ACC-3620-0078-6BCE-30E664F49C84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bject 3">
                <a:extLst>
                  <a:ext uri="{FF2B5EF4-FFF2-40B4-BE49-F238E27FC236}">
                    <a16:creationId xmlns:a16="http://schemas.microsoft.com/office/drawing/2014/main" id="{EEB96D5C-932E-84FF-0E20-08570E096DCC}"/>
                  </a:ext>
                </a:extLst>
              </p:cNvPr>
              <p:cNvSpPr txBox="1"/>
              <p:nvPr/>
            </p:nvSpPr>
            <p:spPr>
              <a:xfrm>
                <a:off x="3270639" y="2341600"/>
                <a:ext cx="600419" cy="18081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11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accPr>
                        <m:e>
                          <m:r>
                            <a:rPr lang="en-US" altLang="zh-CN" sz="110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altLang="zh-CN" sz="11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altLang="zh-CN" sz="11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100" b="0" i="1" spc="-50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pc="-50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100" b="0" i="1" spc="-50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100" b="0" spc="-5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6" name="object 3">
                <a:extLst>
                  <a:ext uri="{FF2B5EF4-FFF2-40B4-BE49-F238E27FC236}">
                    <a16:creationId xmlns:a16="http://schemas.microsoft.com/office/drawing/2014/main" id="{EEB96D5C-932E-84FF-0E20-08570E096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639" y="2341600"/>
                <a:ext cx="600419" cy="180819"/>
              </a:xfrm>
              <a:prstGeom prst="rect">
                <a:avLst/>
              </a:prstGeom>
              <a:blipFill>
                <a:blip r:embed="rId3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846B7DF-C8B2-EDE0-0AC1-681F7225E28C}"/>
                  </a:ext>
                </a:extLst>
              </p:cNvPr>
              <p:cNvSpPr txBox="1"/>
              <p:nvPr/>
            </p:nvSpPr>
            <p:spPr>
              <a:xfrm>
                <a:off x="2182155" y="1373822"/>
                <a:ext cx="231994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altLang="zh-CN" sz="9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9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846B7DF-C8B2-EDE0-0AC1-681F7225E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155" y="1373822"/>
                <a:ext cx="231994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Controllable</a:t>
            </a:r>
            <a:r>
              <a:rPr spc="-25" dirty="0"/>
              <a:t> </a:t>
            </a:r>
            <a:r>
              <a:rPr spc="-50" dirty="0"/>
              <a:t>canonical</a:t>
            </a:r>
            <a:r>
              <a:rPr spc="-20" dirty="0"/>
              <a:t> </a:t>
            </a:r>
            <a:r>
              <a:rPr dirty="0"/>
              <a:t>form</a:t>
            </a:r>
            <a:r>
              <a:rPr spc="-25" dirty="0"/>
              <a:t> </a:t>
            </a:r>
            <a:r>
              <a:rPr spc="-10" dirty="0"/>
              <a:t>(ccf)</a:t>
            </a:r>
          </a:p>
        </p:txBody>
      </p:sp>
      <p:sp>
        <p:nvSpPr>
          <p:cNvPr id="31" name="object 3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8</a:t>
            </a:r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65A14C22-02BB-FC0C-C29D-83D180677A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57150" y="1273175"/>
                <a:ext cx="4645395" cy="15835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𝑋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𝑈</m:t>
                          </m:r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acc>
                            <m:accPr>
                              <m:chr m:val="⃛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acc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acc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acc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𝑢</m:t>
                      </m:r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, 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1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9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9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9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9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9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kumimoji="0" lang="ar-AE" sz="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9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65A14C22-02BB-FC0C-C29D-83D180677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150" y="1273175"/>
                <a:ext cx="4645395" cy="1583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bject 10">
            <a:extLst>
              <a:ext uri="{FF2B5EF4-FFF2-40B4-BE49-F238E27FC236}">
                <a16:creationId xmlns:a16="http://schemas.microsoft.com/office/drawing/2014/main" id="{9F02178C-ED10-9A14-DFD9-AD362E339919}"/>
              </a:ext>
            </a:extLst>
          </p:cNvPr>
          <p:cNvSpPr txBox="1"/>
          <p:nvPr/>
        </p:nvSpPr>
        <p:spPr>
          <a:xfrm>
            <a:off x="577296" y="640528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u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2" name="object 11">
            <a:extLst>
              <a:ext uri="{FF2B5EF4-FFF2-40B4-BE49-F238E27FC236}">
                <a16:creationId xmlns:a16="http://schemas.microsoft.com/office/drawing/2014/main" id="{010F2358-887F-F933-1A3E-A54D9A2BA282}"/>
              </a:ext>
            </a:extLst>
          </p:cNvPr>
          <p:cNvSpPr/>
          <p:nvPr/>
        </p:nvSpPr>
        <p:spPr>
          <a:xfrm>
            <a:off x="1132651" y="754182"/>
            <a:ext cx="1029219" cy="45719"/>
          </a:xfrm>
          <a:custGeom>
            <a:avLst/>
            <a:gdLst/>
            <a:ahLst/>
            <a:cxnLst/>
            <a:rect l="l" t="t" r="r" b="b"/>
            <a:pathLst>
              <a:path w="1167764">
                <a:moveTo>
                  <a:pt x="0" y="0"/>
                </a:moveTo>
                <a:lnTo>
                  <a:pt x="116748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E6313274-E7C8-D112-833A-0A4705DD9D5B}"/>
              </a:ext>
            </a:extLst>
          </p:cNvPr>
          <p:cNvSpPr txBox="1"/>
          <p:nvPr/>
        </p:nvSpPr>
        <p:spPr>
          <a:xfrm>
            <a:off x="3960496" y="648442"/>
            <a:ext cx="9715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50" dirty="0">
                <a:latin typeface="Arial"/>
                <a:cs typeface="Arial"/>
              </a:rPr>
              <a:t>y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E382D4B7-6AB1-2F85-2459-8632F7D95967}"/>
              </a:ext>
            </a:extLst>
          </p:cNvPr>
          <p:cNvSpPr txBox="1"/>
          <p:nvPr/>
        </p:nvSpPr>
        <p:spPr>
          <a:xfrm>
            <a:off x="1085850" y="604029"/>
            <a:ext cx="1122823" cy="31226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ts val="1200"/>
              </a:lnSpc>
              <a:spcBef>
                <a:spcPts val="35"/>
              </a:spcBef>
            </a:pPr>
            <a:r>
              <a:rPr lang="pt-BR" sz="1100" spc="-50" dirty="0">
                <a:latin typeface="Arial"/>
                <a:cs typeface="Arial"/>
              </a:rPr>
              <a:t>1</a:t>
            </a:r>
            <a:endParaRPr lang="pt-BR" sz="1100" dirty="0">
              <a:latin typeface="Arial"/>
              <a:cs typeface="Arial"/>
            </a:endParaRPr>
          </a:p>
          <a:p>
            <a:pPr marR="635" algn="ctr">
              <a:lnSpc>
                <a:spcPts val="1200"/>
              </a:lnSpc>
            </a:pPr>
            <a:r>
              <a:rPr lang="pt-BR" sz="1100" i="1" spc="-10" dirty="0">
                <a:latin typeface="Arial"/>
                <a:cs typeface="Arial"/>
              </a:rPr>
              <a:t>s</a:t>
            </a:r>
            <a:r>
              <a:rPr lang="pt-BR" sz="1100" spc="-15" baseline="23148" dirty="0">
                <a:latin typeface="Arial"/>
                <a:cs typeface="Arial"/>
              </a:rPr>
              <a:t>3</a:t>
            </a:r>
            <a:r>
              <a:rPr lang="pt-BR" sz="1100" spc="-10" dirty="0">
                <a:latin typeface="Arial"/>
                <a:cs typeface="Arial"/>
              </a:rPr>
              <a:t>+</a:t>
            </a:r>
            <a:r>
              <a:rPr lang="pt-BR" sz="1100" i="1" spc="-10" dirty="0">
                <a:latin typeface="Arial"/>
                <a:cs typeface="Arial"/>
              </a:rPr>
              <a:t>a</a:t>
            </a:r>
            <a:r>
              <a:rPr lang="pt-BR" sz="1100" spc="-15" baseline="-13888" dirty="0">
                <a:latin typeface="Arial"/>
                <a:cs typeface="Arial"/>
              </a:rPr>
              <a:t>2</a:t>
            </a:r>
            <a:r>
              <a:rPr lang="pt-BR" sz="1100" i="1" spc="-10" dirty="0">
                <a:latin typeface="Arial"/>
                <a:cs typeface="Arial"/>
              </a:rPr>
              <a:t>s</a:t>
            </a:r>
            <a:r>
              <a:rPr lang="pt-BR" sz="1100" spc="-15" baseline="23148" dirty="0">
                <a:latin typeface="Arial"/>
                <a:cs typeface="Arial"/>
              </a:rPr>
              <a:t>2</a:t>
            </a:r>
            <a:r>
              <a:rPr lang="pt-BR" sz="1100" spc="-10" dirty="0">
                <a:latin typeface="Arial"/>
                <a:cs typeface="Arial"/>
              </a:rPr>
              <a:t>+</a:t>
            </a:r>
            <a:r>
              <a:rPr lang="pt-BR" sz="1100" i="1" spc="-10" dirty="0">
                <a:latin typeface="Arial"/>
                <a:cs typeface="Arial"/>
              </a:rPr>
              <a:t>a</a:t>
            </a:r>
            <a:r>
              <a:rPr lang="pt-BR" sz="1100" spc="-15" baseline="-13888" dirty="0">
                <a:latin typeface="Arial"/>
                <a:cs typeface="Arial"/>
              </a:rPr>
              <a:t>1</a:t>
            </a:r>
            <a:r>
              <a:rPr lang="pt-BR" sz="1100" i="1" spc="-10" dirty="0">
                <a:latin typeface="Arial"/>
                <a:cs typeface="Arial"/>
              </a:rPr>
              <a:t>s</a:t>
            </a:r>
            <a:r>
              <a:rPr lang="pt-BR" sz="1100" spc="-10" dirty="0">
                <a:latin typeface="Arial"/>
                <a:cs typeface="Arial"/>
              </a:rPr>
              <a:t>+</a:t>
            </a:r>
            <a:r>
              <a:rPr lang="pt-BR" sz="1100" i="1" spc="-10" dirty="0">
                <a:latin typeface="Arial"/>
                <a:cs typeface="Arial"/>
              </a:rPr>
              <a:t>a</a:t>
            </a:r>
            <a:r>
              <a:rPr lang="pt-BR" sz="1100" spc="-15" baseline="-13888" dirty="0">
                <a:latin typeface="Arial"/>
                <a:cs typeface="Arial"/>
              </a:rPr>
              <a:t>0</a:t>
            </a:r>
            <a:endParaRPr lang="pt-BR" sz="1100" baseline="-13888" dirty="0">
              <a:latin typeface="Arial"/>
              <a:cs typeface="Arial"/>
            </a:endParaRP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17755802-1D2C-1CB7-36A4-75E5895592E2}"/>
              </a:ext>
            </a:extLst>
          </p:cNvPr>
          <p:cNvSpPr txBox="1"/>
          <p:nvPr/>
        </p:nvSpPr>
        <p:spPr>
          <a:xfrm>
            <a:off x="2566710" y="677804"/>
            <a:ext cx="1020538" cy="158377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75565" algn="l">
              <a:lnSpc>
                <a:spcPts val="1200"/>
              </a:lnSpc>
              <a:spcBef>
                <a:spcPts val="484"/>
              </a:spcBef>
            </a:pPr>
            <a:r>
              <a:rPr lang="en-US" altLang="zh-CN" sz="1100" i="1" spc="-30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altLang="zh-CN" sz="1100" spc="-44" baseline="-10416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lang="en-US" altLang="zh-CN" sz="1100" i="1" spc="-3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altLang="zh-CN" sz="1100" spc="-44" baseline="31250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lang="en-US" altLang="zh-CN" sz="1100" spc="44" baseline="312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60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altLang="zh-CN" sz="1100" spc="-89" baseline="-10416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lang="en-US" altLang="zh-CN" sz="1100" i="1" spc="-6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altLang="zh-CN" sz="1100" i="1" spc="-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35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altLang="zh-CN" sz="1100" spc="-52" baseline="-10416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altLang="zh-CN" sz="1100" baseline="-10416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6" name="object 16">
            <a:extLst>
              <a:ext uri="{FF2B5EF4-FFF2-40B4-BE49-F238E27FC236}">
                <a16:creationId xmlns:a16="http://schemas.microsoft.com/office/drawing/2014/main" id="{E4A99D3E-B99D-5A71-144A-86341C1C4A81}"/>
              </a:ext>
            </a:extLst>
          </p:cNvPr>
          <p:cNvGrpSpPr/>
          <p:nvPr/>
        </p:nvGrpSpPr>
        <p:grpSpPr>
          <a:xfrm>
            <a:off x="723308" y="727275"/>
            <a:ext cx="360045" cy="52705"/>
            <a:chOff x="2610972" y="1186611"/>
            <a:chExt cx="360045" cy="52705"/>
          </a:xfrm>
        </p:grpSpPr>
        <p:sp>
          <p:nvSpPr>
            <p:cNvPr id="27" name="object 17">
              <a:extLst>
                <a:ext uri="{FF2B5EF4-FFF2-40B4-BE49-F238E27FC236}">
                  <a16:creationId xmlns:a16="http://schemas.microsoft.com/office/drawing/2014/main" id="{44D358B2-2610-D47B-8817-94ADC6EAFF56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8">
              <a:extLst>
                <a:ext uri="{FF2B5EF4-FFF2-40B4-BE49-F238E27FC236}">
                  <a16:creationId xmlns:a16="http://schemas.microsoft.com/office/drawing/2014/main" id="{D8C47EB6-D855-2BC6-7FA4-A014D1690781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16">
            <a:extLst>
              <a:ext uri="{FF2B5EF4-FFF2-40B4-BE49-F238E27FC236}">
                <a16:creationId xmlns:a16="http://schemas.microsoft.com/office/drawing/2014/main" id="{A348DFA8-4CBC-FFFB-9ADD-7C8199BE14E2}"/>
              </a:ext>
            </a:extLst>
          </p:cNvPr>
          <p:cNvGrpSpPr/>
          <p:nvPr/>
        </p:nvGrpSpPr>
        <p:grpSpPr>
          <a:xfrm>
            <a:off x="2208674" y="735694"/>
            <a:ext cx="360045" cy="52705"/>
            <a:chOff x="2610972" y="1186611"/>
            <a:chExt cx="360045" cy="52705"/>
          </a:xfrm>
        </p:grpSpPr>
        <p:sp>
          <p:nvSpPr>
            <p:cNvPr id="30" name="object 17">
              <a:extLst>
                <a:ext uri="{FF2B5EF4-FFF2-40B4-BE49-F238E27FC236}">
                  <a16:creationId xmlns:a16="http://schemas.microsoft.com/office/drawing/2014/main" id="{30C8D913-E3F8-BE1B-AF5B-60B766B20714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8">
              <a:extLst>
                <a:ext uri="{FF2B5EF4-FFF2-40B4-BE49-F238E27FC236}">
                  <a16:creationId xmlns:a16="http://schemas.microsoft.com/office/drawing/2014/main" id="{A5600C40-422A-CCFA-30A3-D8AB02797A99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16">
            <a:extLst>
              <a:ext uri="{FF2B5EF4-FFF2-40B4-BE49-F238E27FC236}">
                <a16:creationId xmlns:a16="http://schemas.microsoft.com/office/drawing/2014/main" id="{AE247754-06A5-B8DD-6C90-996D03DF23E4}"/>
              </a:ext>
            </a:extLst>
          </p:cNvPr>
          <p:cNvGrpSpPr/>
          <p:nvPr/>
        </p:nvGrpSpPr>
        <p:grpSpPr>
          <a:xfrm>
            <a:off x="3579138" y="734174"/>
            <a:ext cx="360045" cy="52705"/>
            <a:chOff x="2610972" y="1186611"/>
            <a:chExt cx="360045" cy="52705"/>
          </a:xfrm>
        </p:grpSpPr>
        <p:sp>
          <p:nvSpPr>
            <p:cNvPr id="38" name="object 17">
              <a:extLst>
                <a:ext uri="{FF2B5EF4-FFF2-40B4-BE49-F238E27FC236}">
                  <a16:creationId xmlns:a16="http://schemas.microsoft.com/office/drawing/2014/main" id="{2A4005C0-09CA-67F9-F508-3326D0987FDA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8">
              <a:extLst>
                <a:ext uri="{FF2B5EF4-FFF2-40B4-BE49-F238E27FC236}">
                  <a16:creationId xmlns:a16="http://schemas.microsoft.com/office/drawing/2014/main" id="{C5C3CB6E-794F-ECBB-09E9-2D5F95E5E5CF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79C384A-A160-45E9-156A-D0021BA58F76}"/>
                  </a:ext>
                </a:extLst>
              </p:cNvPr>
              <p:cNvSpPr txBox="1"/>
              <p:nvPr/>
            </p:nvSpPr>
            <p:spPr>
              <a:xfrm>
                <a:off x="2155697" y="555393"/>
                <a:ext cx="231994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altLang="zh-CN" sz="9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9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79C384A-A160-45E9-156A-D0021BA58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97" y="555393"/>
                <a:ext cx="231994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Controllable</a:t>
            </a:r>
            <a:r>
              <a:rPr spc="-25" dirty="0"/>
              <a:t> </a:t>
            </a:r>
            <a:r>
              <a:rPr spc="-50" dirty="0"/>
              <a:t>canonical</a:t>
            </a:r>
            <a:r>
              <a:rPr spc="-20" dirty="0"/>
              <a:t> </a:t>
            </a:r>
            <a:r>
              <a:rPr dirty="0"/>
              <a:t>form</a:t>
            </a:r>
            <a:r>
              <a:rPr spc="-25" dirty="0"/>
              <a:t> </a:t>
            </a:r>
            <a:r>
              <a:rPr spc="-10" dirty="0"/>
              <a:t>(ccf)</a:t>
            </a:r>
          </a:p>
        </p:txBody>
      </p:sp>
      <p:sp>
        <p:nvSpPr>
          <p:cNvPr id="33" name="object 3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9</a:t>
            </a:r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CE497CF5-5D43-ADB6-B191-101AEB73D3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1273175"/>
                <a:ext cx="4645397" cy="1916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𝑋</m:t>
                          </m:r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𝑈</m:t>
                          </m:r>
                          <m:d>
                            <m:d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acc>
                            <m:accPr>
                              <m:chr m:val="⃛"/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acc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acc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acc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𝑢</m:t>
                      </m:r>
                    </m:oMath>
                  </m:oMathPara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, 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</m:oMath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for the output: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  <m:d>
                      <m:d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p>
                        </m:sSup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𝑋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limLow>
                      <m:limLow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ar-AE" sz="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</m:e>
                          <m:lim>
                            <m:r>
                              <a:rPr kumimoji="0" lang="en-US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⏟</m:t>
                            </m:r>
                          </m:lim>
                        </m:limLow>
                      </m:e>
                      <m:lim>
                        <m:sSub>
                          <m:sSub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</m:lim>
                    </m:limLow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limLow>
                      <m:limLow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ar-AE" sz="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</m:e>
                          <m:lim>
                            <m:r>
                              <a:rPr kumimoji="0" lang="en-US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⏟</m:t>
                            </m:r>
                          </m:lim>
                        </m:limLow>
                      </m:e>
                      <m:lim>
                        <m:sSub>
                          <m:sSub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</m:lim>
                    </m:limLow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</m:oMath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1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CE497CF5-5D43-ADB6-B191-101AEB73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1273175"/>
                <a:ext cx="4645397" cy="1916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bject 10">
            <a:extLst>
              <a:ext uri="{FF2B5EF4-FFF2-40B4-BE49-F238E27FC236}">
                <a16:creationId xmlns:a16="http://schemas.microsoft.com/office/drawing/2014/main" id="{BD589AB2-BEAC-D22E-3499-1946FBBD1276}"/>
              </a:ext>
            </a:extLst>
          </p:cNvPr>
          <p:cNvSpPr txBox="1"/>
          <p:nvPr/>
        </p:nvSpPr>
        <p:spPr>
          <a:xfrm>
            <a:off x="577296" y="640528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u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2" name="object 11">
            <a:extLst>
              <a:ext uri="{FF2B5EF4-FFF2-40B4-BE49-F238E27FC236}">
                <a16:creationId xmlns:a16="http://schemas.microsoft.com/office/drawing/2014/main" id="{D77958FC-9736-33EF-34E2-8D812213F5D0}"/>
              </a:ext>
            </a:extLst>
          </p:cNvPr>
          <p:cNvSpPr/>
          <p:nvPr/>
        </p:nvSpPr>
        <p:spPr>
          <a:xfrm>
            <a:off x="1132651" y="754182"/>
            <a:ext cx="1029219" cy="45719"/>
          </a:xfrm>
          <a:custGeom>
            <a:avLst/>
            <a:gdLst/>
            <a:ahLst/>
            <a:cxnLst/>
            <a:rect l="l" t="t" r="r" b="b"/>
            <a:pathLst>
              <a:path w="1167764">
                <a:moveTo>
                  <a:pt x="0" y="0"/>
                </a:moveTo>
                <a:lnTo>
                  <a:pt x="116748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7150EA64-E854-C961-8185-C2FB0B539930}"/>
              </a:ext>
            </a:extLst>
          </p:cNvPr>
          <p:cNvSpPr txBox="1"/>
          <p:nvPr/>
        </p:nvSpPr>
        <p:spPr>
          <a:xfrm>
            <a:off x="3960496" y="648442"/>
            <a:ext cx="9715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50" dirty="0">
                <a:latin typeface="Arial"/>
                <a:cs typeface="Arial"/>
              </a:rPr>
              <a:t>y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8F94946E-FA7D-3340-9EC8-05E049D09A88}"/>
              </a:ext>
            </a:extLst>
          </p:cNvPr>
          <p:cNvSpPr txBox="1"/>
          <p:nvPr/>
        </p:nvSpPr>
        <p:spPr>
          <a:xfrm>
            <a:off x="1085850" y="604029"/>
            <a:ext cx="1122823" cy="31226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ts val="1200"/>
              </a:lnSpc>
              <a:spcBef>
                <a:spcPts val="35"/>
              </a:spcBef>
            </a:pPr>
            <a:r>
              <a:rPr lang="pt-BR" sz="1100" spc="-50" dirty="0">
                <a:latin typeface="Arial"/>
                <a:cs typeface="Arial"/>
              </a:rPr>
              <a:t>1</a:t>
            </a:r>
            <a:endParaRPr lang="pt-BR" sz="1100" dirty="0">
              <a:latin typeface="Arial"/>
              <a:cs typeface="Arial"/>
            </a:endParaRPr>
          </a:p>
          <a:p>
            <a:pPr marR="635" algn="ctr">
              <a:lnSpc>
                <a:spcPts val="1200"/>
              </a:lnSpc>
            </a:pPr>
            <a:r>
              <a:rPr lang="pt-BR" sz="1100" i="1" spc="-10" dirty="0">
                <a:latin typeface="Arial"/>
                <a:cs typeface="Arial"/>
              </a:rPr>
              <a:t>s</a:t>
            </a:r>
            <a:r>
              <a:rPr lang="pt-BR" sz="1100" spc="-15" baseline="23148" dirty="0">
                <a:latin typeface="Arial"/>
                <a:cs typeface="Arial"/>
              </a:rPr>
              <a:t>3</a:t>
            </a:r>
            <a:r>
              <a:rPr lang="pt-BR" sz="1100" spc="-10" dirty="0">
                <a:latin typeface="Arial"/>
                <a:cs typeface="Arial"/>
              </a:rPr>
              <a:t>+</a:t>
            </a:r>
            <a:r>
              <a:rPr lang="pt-BR" sz="1100" i="1" spc="-10" dirty="0">
                <a:latin typeface="Arial"/>
                <a:cs typeface="Arial"/>
              </a:rPr>
              <a:t>a</a:t>
            </a:r>
            <a:r>
              <a:rPr lang="pt-BR" sz="1100" spc="-15" baseline="-13888" dirty="0">
                <a:latin typeface="Arial"/>
                <a:cs typeface="Arial"/>
              </a:rPr>
              <a:t>2</a:t>
            </a:r>
            <a:r>
              <a:rPr lang="pt-BR" sz="1100" i="1" spc="-10" dirty="0">
                <a:latin typeface="Arial"/>
                <a:cs typeface="Arial"/>
              </a:rPr>
              <a:t>s</a:t>
            </a:r>
            <a:r>
              <a:rPr lang="pt-BR" sz="1100" spc="-15" baseline="23148" dirty="0">
                <a:latin typeface="Arial"/>
                <a:cs typeface="Arial"/>
              </a:rPr>
              <a:t>2</a:t>
            </a:r>
            <a:r>
              <a:rPr lang="pt-BR" sz="1100" spc="-10" dirty="0">
                <a:latin typeface="Arial"/>
                <a:cs typeface="Arial"/>
              </a:rPr>
              <a:t>+</a:t>
            </a:r>
            <a:r>
              <a:rPr lang="pt-BR" sz="1100" i="1" spc="-10" dirty="0">
                <a:latin typeface="Arial"/>
                <a:cs typeface="Arial"/>
              </a:rPr>
              <a:t>a</a:t>
            </a:r>
            <a:r>
              <a:rPr lang="pt-BR" sz="1100" spc="-15" baseline="-13888" dirty="0">
                <a:latin typeface="Arial"/>
                <a:cs typeface="Arial"/>
              </a:rPr>
              <a:t>1</a:t>
            </a:r>
            <a:r>
              <a:rPr lang="pt-BR" sz="1100" i="1" spc="-10" dirty="0">
                <a:latin typeface="Arial"/>
                <a:cs typeface="Arial"/>
              </a:rPr>
              <a:t>s</a:t>
            </a:r>
            <a:r>
              <a:rPr lang="pt-BR" sz="1100" spc="-10" dirty="0">
                <a:latin typeface="Arial"/>
                <a:cs typeface="Arial"/>
              </a:rPr>
              <a:t>+</a:t>
            </a:r>
            <a:r>
              <a:rPr lang="pt-BR" sz="1100" i="1" spc="-10" dirty="0">
                <a:latin typeface="Arial"/>
                <a:cs typeface="Arial"/>
              </a:rPr>
              <a:t>a</a:t>
            </a:r>
            <a:r>
              <a:rPr lang="pt-BR" sz="1100" spc="-15" baseline="-13888" dirty="0">
                <a:latin typeface="Arial"/>
                <a:cs typeface="Arial"/>
              </a:rPr>
              <a:t>0</a:t>
            </a:r>
            <a:endParaRPr lang="pt-BR" sz="1100" baseline="-13888" dirty="0">
              <a:latin typeface="Arial"/>
              <a:cs typeface="Arial"/>
            </a:endParaRP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C7C870AF-1E91-889E-6BF0-3D4FF8A64343}"/>
              </a:ext>
            </a:extLst>
          </p:cNvPr>
          <p:cNvSpPr txBox="1"/>
          <p:nvPr/>
        </p:nvSpPr>
        <p:spPr>
          <a:xfrm>
            <a:off x="2566710" y="677804"/>
            <a:ext cx="1020538" cy="158377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75565" algn="l">
              <a:lnSpc>
                <a:spcPts val="1200"/>
              </a:lnSpc>
              <a:spcBef>
                <a:spcPts val="484"/>
              </a:spcBef>
            </a:pPr>
            <a:r>
              <a:rPr lang="en-US" altLang="zh-CN" sz="1100" i="1" spc="-30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altLang="zh-CN" sz="1100" spc="-44" baseline="-10416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lang="en-US" altLang="zh-CN" sz="1100" i="1" spc="-3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altLang="zh-CN" sz="1100" spc="-44" baseline="31250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lang="en-US" altLang="zh-CN" sz="1100" spc="44" baseline="312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60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altLang="zh-CN" sz="1100" spc="-89" baseline="-10416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lang="en-US" altLang="zh-CN" sz="1100" i="1" spc="-6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altLang="zh-CN" sz="1100" i="1" spc="-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35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altLang="zh-CN" sz="1100" spc="-52" baseline="-10416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altLang="zh-CN" sz="1100" baseline="-10416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6" name="object 16">
            <a:extLst>
              <a:ext uri="{FF2B5EF4-FFF2-40B4-BE49-F238E27FC236}">
                <a16:creationId xmlns:a16="http://schemas.microsoft.com/office/drawing/2014/main" id="{7BC36296-09F1-5D25-ADD4-EE50C20B2F0E}"/>
              </a:ext>
            </a:extLst>
          </p:cNvPr>
          <p:cNvGrpSpPr/>
          <p:nvPr/>
        </p:nvGrpSpPr>
        <p:grpSpPr>
          <a:xfrm>
            <a:off x="723308" y="727275"/>
            <a:ext cx="360045" cy="52705"/>
            <a:chOff x="2610972" y="1186611"/>
            <a:chExt cx="360045" cy="52705"/>
          </a:xfrm>
        </p:grpSpPr>
        <p:sp>
          <p:nvSpPr>
            <p:cNvPr id="27" name="object 17">
              <a:extLst>
                <a:ext uri="{FF2B5EF4-FFF2-40B4-BE49-F238E27FC236}">
                  <a16:creationId xmlns:a16="http://schemas.microsoft.com/office/drawing/2014/main" id="{EB217E4D-15FA-035D-4112-7B98C384F8DC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8">
              <a:extLst>
                <a:ext uri="{FF2B5EF4-FFF2-40B4-BE49-F238E27FC236}">
                  <a16:creationId xmlns:a16="http://schemas.microsoft.com/office/drawing/2014/main" id="{31AA9B2E-C519-2398-0AF6-9D284D86CABA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16">
            <a:extLst>
              <a:ext uri="{FF2B5EF4-FFF2-40B4-BE49-F238E27FC236}">
                <a16:creationId xmlns:a16="http://schemas.microsoft.com/office/drawing/2014/main" id="{570C1924-73C4-C4D9-5E0D-E44C8EF05289}"/>
              </a:ext>
            </a:extLst>
          </p:cNvPr>
          <p:cNvGrpSpPr/>
          <p:nvPr/>
        </p:nvGrpSpPr>
        <p:grpSpPr>
          <a:xfrm>
            <a:off x="2208674" y="735694"/>
            <a:ext cx="360045" cy="52705"/>
            <a:chOff x="2610972" y="1186611"/>
            <a:chExt cx="360045" cy="52705"/>
          </a:xfrm>
        </p:grpSpPr>
        <p:sp>
          <p:nvSpPr>
            <p:cNvPr id="30" name="object 17">
              <a:extLst>
                <a:ext uri="{FF2B5EF4-FFF2-40B4-BE49-F238E27FC236}">
                  <a16:creationId xmlns:a16="http://schemas.microsoft.com/office/drawing/2014/main" id="{15D641A0-DEDD-B9B8-B654-7B9E891874CC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8">
              <a:extLst>
                <a:ext uri="{FF2B5EF4-FFF2-40B4-BE49-F238E27FC236}">
                  <a16:creationId xmlns:a16="http://schemas.microsoft.com/office/drawing/2014/main" id="{72454F9E-3154-1578-C5CC-754B77CCD6B6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16">
            <a:extLst>
              <a:ext uri="{FF2B5EF4-FFF2-40B4-BE49-F238E27FC236}">
                <a16:creationId xmlns:a16="http://schemas.microsoft.com/office/drawing/2014/main" id="{2835092A-AEC8-0AF7-1278-8C3C9E85AAB1}"/>
              </a:ext>
            </a:extLst>
          </p:cNvPr>
          <p:cNvGrpSpPr/>
          <p:nvPr/>
        </p:nvGrpSpPr>
        <p:grpSpPr>
          <a:xfrm>
            <a:off x="3579138" y="734174"/>
            <a:ext cx="360045" cy="52705"/>
            <a:chOff x="2610972" y="1186611"/>
            <a:chExt cx="360045" cy="52705"/>
          </a:xfrm>
        </p:grpSpPr>
        <p:sp>
          <p:nvSpPr>
            <p:cNvPr id="37" name="object 17">
              <a:extLst>
                <a:ext uri="{FF2B5EF4-FFF2-40B4-BE49-F238E27FC236}">
                  <a16:creationId xmlns:a16="http://schemas.microsoft.com/office/drawing/2014/main" id="{27FBB1F8-7E9A-BE80-0DD8-A228899103A4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8">
              <a:extLst>
                <a:ext uri="{FF2B5EF4-FFF2-40B4-BE49-F238E27FC236}">
                  <a16:creationId xmlns:a16="http://schemas.microsoft.com/office/drawing/2014/main" id="{D2B13AC6-4145-4AD9-3093-D2C50AF12513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2FB5029-7D98-A397-A70F-90B9C30FC06A}"/>
                  </a:ext>
                </a:extLst>
              </p:cNvPr>
              <p:cNvSpPr txBox="1"/>
              <p:nvPr/>
            </p:nvSpPr>
            <p:spPr>
              <a:xfrm>
                <a:off x="2155697" y="555393"/>
                <a:ext cx="231994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altLang="zh-CN" sz="9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9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2FB5029-7D98-A397-A70F-90B9C30FC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97" y="555393"/>
                <a:ext cx="231994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Controllable</a:t>
            </a:r>
            <a:r>
              <a:rPr spc="-25" dirty="0"/>
              <a:t> </a:t>
            </a:r>
            <a:r>
              <a:rPr spc="-50" dirty="0"/>
              <a:t>canonical</a:t>
            </a:r>
            <a:r>
              <a:rPr spc="-20" dirty="0"/>
              <a:t> </a:t>
            </a:r>
            <a:r>
              <a:rPr dirty="0"/>
              <a:t>form</a:t>
            </a:r>
            <a:r>
              <a:rPr spc="-25" dirty="0"/>
              <a:t> </a:t>
            </a:r>
            <a:r>
              <a:rPr spc="-10" dirty="0"/>
              <a:t>(ccf)</a:t>
            </a:r>
          </a:p>
        </p:txBody>
      </p:sp>
      <p:sp>
        <p:nvSpPr>
          <p:cNvPr id="45" name="object 45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10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DA4A72A1-A2C6-336F-6302-2C199538C0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1044575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, 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limLow>
                      <m:limLow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kumimoji="0" lang="ar-AE" sz="1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ar-AE" sz="12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</m:e>
                          <m:lim>
                            <m:r>
                              <a:rPr kumimoji="0" lang="en-US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⏟</m:t>
                            </m:r>
                          </m:lim>
                        </m:limLow>
                      </m:e>
                      <m:lim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</m:lim>
                    </m:limLow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limLow>
                      <m:limLow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0" lang="ar-AE" sz="1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ar-AE" sz="12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</m:e>
                          <m:lim>
                            <m:r>
                              <a:rPr kumimoji="0" lang="en-US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⏟</m:t>
                            </m:r>
                          </m:lim>
                        </m:limLow>
                      </m:e>
                      <m:lim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</m:lim>
                    </m:limLow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putting everything in matrix form:</a:t>
                </a:r>
              </a:p>
              <a:p>
                <a:pPr marL="342900" marR="0" lvl="1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DA4A72A1-A2C6-336F-6302-2C199538C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1044575"/>
                <a:ext cx="4645395" cy="255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bject 10">
            <a:extLst>
              <a:ext uri="{FF2B5EF4-FFF2-40B4-BE49-F238E27FC236}">
                <a16:creationId xmlns:a16="http://schemas.microsoft.com/office/drawing/2014/main" id="{AD966302-60AF-2B2E-2948-74B5AC034FCC}"/>
              </a:ext>
            </a:extLst>
          </p:cNvPr>
          <p:cNvSpPr txBox="1"/>
          <p:nvPr/>
        </p:nvSpPr>
        <p:spPr>
          <a:xfrm>
            <a:off x="577296" y="640528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u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2" name="object 11">
            <a:extLst>
              <a:ext uri="{FF2B5EF4-FFF2-40B4-BE49-F238E27FC236}">
                <a16:creationId xmlns:a16="http://schemas.microsoft.com/office/drawing/2014/main" id="{9BFCC1B7-45CD-0F1A-ACC2-A620DF76C2F5}"/>
              </a:ext>
            </a:extLst>
          </p:cNvPr>
          <p:cNvSpPr/>
          <p:nvPr/>
        </p:nvSpPr>
        <p:spPr>
          <a:xfrm>
            <a:off x="1132651" y="754182"/>
            <a:ext cx="1029219" cy="45719"/>
          </a:xfrm>
          <a:custGeom>
            <a:avLst/>
            <a:gdLst/>
            <a:ahLst/>
            <a:cxnLst/>
            <a:rect l="l" t="t" r="r" b="b"/>
            <a:pathLst>
              <a:path w="1167764">
                <a:moveTo>
                  <a:pt x="0" y="0"/>
                </a:moveTo>
                <a:lnTo>
                  <a:pt x="116748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C6CCA309-6537-6FF2-01D0-0154611A369A}"/>
              </a:ext>
            </a:extLst>
          </p:cNvPr>
          <p:cNvSpPr txBox="1"/>
          <p:nvPr/>
        </p:nvSpPr>
        <p:spPr>
          <a:xfrm>
            <a:off x="3960496" y="648442"/>
            <a:ext cx="9715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50" dirty="0">
                <a:latin typeface="Arial"/>
                <a:cs typeface="Arial"/>
              </a:rPr>
              <a:t>y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EFDD9724-D964-0497-39AE-14A5044A6B6F}"/>
              </a:ext>
            </a:extLst>
          </p:cNvPr>
          <p:cNvSpPr txBox="1"/>
          <p:nvPr/>
        </p:nvSpPr>
        <p:spPr>
          <a:xfrm>
            <a:off x="1085850" y="604029"/>
            <a:ext cx="1122823" cy="31226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ts val="1200"/>
              </a:lnSpc>
              <a:spcBef>
                <a:spcPts val="35"/>
              </a:spcBef>
            </a:pPr>
            <a:r>
              <a:rPr lang="pt-BR" sz="1100" spc="-50" dirty="0">
                <a:latin typeface="Arial"/>
                <a:cs typeface="Arial"/>
              </a:rPr>
              <a:t>1</a:t>
            </a:r>
            <a:endParaRPr lang="pt-BR" sz="1100" dirty="0">
              <a:latin typeface="Arial"/>
              <a:cs typeface="Arial"/>
            </a:endParaRPr>
          </a:p>
          <a:p>
            <a:pPr marR="635" algn="ctr">
              <a:lnSpc>
                <a:spcPts val="1200"/>
              </a:lnSpc>
            </a:pPr>
            <a:r>
              <a:rPr lang="pt-BR" sz="1100" i="1" spc="-10" dirty="0">
                <a:latin typeface="Arial"/>
                <a:cs typeface="Arial"/>
              </a:rPr>
              <a:t>s</a:t>
            </a:r>
            <a:r>
              <a:rPr lang="pt-BR" sz="1100" spc="-15" baseline="23148" dirty="0">
                <a:latin typeface="Arial"/>
                <a:cs typeface="Arial"/>
              </a:rPr>
              <a:t>3</a:t>
            </a:r>
            <a:r>
              <a:rPr lang="pt-BR" sz="1100" spc="-10" dirty="0">
                <a:latin typeface="Arial"/>
                <a:cs typeface="Arial"/>
              </a:rPr>
              <a:t>+</a:t>
            </a:r>
            <a:r>
              <a:rPr lang="pt-BR" sz="1100" i="1" spc="-10" dirty="0">
                <a:latin typeface="Arial"/>
                <a:cs typeface="Arial"/>
              </a:rPr>
              <a:t>a</a:t>
            </a:r>
            <a:r>
              <a:rPr lang="pt-BR" sz="1100" spc="-15" baseline="-13888" dirty="0">
                <a:latin typeface="Arial"/>
                <a:cs typeface="Arial"/>
              </a:rPr>
              <a:t>2</a:t>
            </a:r>
            <a:r>
              <a:rPr lang="pt-BR" sz="1100" i="1" spc="-10" dirty="0">
                <a:latin typeface="Arial"/>
                <a:cs typeface="Arial"/>
              </a:rPr>
              <a:t>s</a:t>
            </a:r>
            <a:r>
              <a:rPr lang="pt-BR" sz="1100" spc="-15" baseline="23148" dirty="0">
                <a:latin typeface="Arial"/>
                <a:cs typeface="Arial"/>
              </a:rPr>
              <a:t>2</a:t>
            </a:r>
            <a:r>
              <a:rPr lang="pt-BR" sz="1100" spc="-10" dirty="0">
                <a:latin typeface="Arial"/>
                <a:cs typeface="Arial"/>
              </a:rPr>
              <a:t>+</a:t>
            </a:r>
            <a:r>
              <a:rPr lang="pt-BR" sz="1100" i="1" spc="-10" dirty="0">
                <a:latin typeface="Arial"/>
                <a:cs typeface="Arial"/>
              </a:rPr>
              <a:t>a</a:t>
            </a:r>
            <a:r>
              <a:rPr lang="pt-BR" sz="1100" spc="-15" baseline="-13888" dirty="0">
                <a:latin typeface="Arial"/>
                <a:cs typeface="Arial"/>
              </a:rPr>
              <a:t>1</a:t>
            </a:r>
            <a:r>
              <a:rPr lang="pt-BR" sz="1100" i="1" spc="-10" dirty="0">
                <a:latin typeface="Arial"/>
                <a:cs typeface="Arial"/>
              </a:rPr>
              <a:t>s</a:t>
            </a:r>
            <a:r>
              <a:rPr lang="pt-BR" sz="1100" spc="-10" dirty="0">
                <a:latin typeface="Arial"/>
                <a:cs typeface="Arial"/>
              </a:rPr>
              <a:t>+</a:t>
            </a:r>
            <a:r>
              <a:rPr lang="pt-BR" sz="1100" i="1" spc="-10" dirty="0">
                <a:latin typeface="Arial"/>
                <a:cs typeface="Arial"/>
              </a:rPr>
              <a:t>a</a:t>
            </a:r>
            <a:r>
              <a:rPr lang="pt-BR" sz="1100" spc="-15" baseline="-13888" dirty="0">
                <a:latin typeface="Arial"/>
                <a:cs typeface="Arial"/>
              </a:rPr>
              <a:t>0</a:t>
            </a:r>
            <a:endParaRPr lang="pt-BR" sz="1100" baseline="-13888" dirty="0">
              <a:latin typeface="Arial"/>
              <a:cs typeface="Arial"/>
            </a:endParaRP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8A0A7427-2CCB-6155-6478-4FD130855713}"/>
              </a:ext>
            </a:extLst>
          </p:cNvPr>
          <p:cNvSpPr txBox="1"/>
          <p:nvPr/>
        </p:nvSpPr>
        <p:spPr>
          <a:xfrm>
            <a:off x="2566710" y="677804"/>
            <a:ext cx="1020538" cy="158377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75565" algn="l">
              <a:lnSpc>
                <a:spcPts val="1200"/>
              </a:lnSpc>
              <a:spcBef>
                <a:spcPts val="484"/>
              </a:spcBef>
            </a:pPr>
            <a:r>
              <a:rPr lang="en-US" altLang="zh-CN" sz="1100" i="1" spc="-30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altLang="zh-CN" sz="1100" spc="-44" baseline="-10416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lang="en-US" altLang="zh-CN" sz="1100" i="1" spc="-3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altLang="zh-CN" sz="1100" spc="-44" baseline="31250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lang="en-US" altLang="zh-CN" sz="1100" spc="44" baseline="312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60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altLang="zh-CN" sz="1100" spc="-89" baseline="-10416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lang="en-US" altLang="zh-CN" sz="1100" i="1" spc="-6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altLang="zh-CN" sz="1100" i="1" spc="-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35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altLang="zh-CN" sz="1100" spc="-52" baseline="-10416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altLang="zh-CN" sz="1100" baseline="-10416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6" name="object 16">
            <a:extLst>
              <a:ext uri="{FF2B5EF4-FFF2-40B4-BE49-F238E27FC236}">
                <a16:creationId xmlns:a16="http://schemas.microsoft.com/office/drawing/2014/main" id="{0184FDEA-55DD-7A51-5F77-B62B259A1676}"/>
              </a:ext>
            </a:extLst>
          </p:cNvPr>
          <p:cNvGrpSpPr/>
          <p:nvPr/>
        </p:nvGrpSpPr>
        <p:grpSpPr>
          <a:xfrm>
            <a:off x="723308" y="727275"/>
            <a:ext cx="360045" cy="52705"/>
            <a:chOff x="2610972" y="1186611"/>
            <a:chExt cx="360045" cy="52705"/>
          </a:xfrm>
        </p:grpSpPr>
        <p:sp>
          <p:nvSpPr>
            <p:cNvPr id="27" name="object 17">
              <a:extLst>
                <a:ext uri="{FF2B5EF4-FFF2-40B4-BE49-F238E27FC236}">
                  <a16:creationId xmlns:a16="http://schemas.microsoft.com/office/drawing/2014/main" id="{EB708FE7-7053-6312-7FF3-A92AB19321EF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8">
              <a:extLst>
                <a:ext uri="{FF2B5EF4-FFF2-40B4-BE49-F238E27FC236}">
                  <a16:creationId xmlns:a16="http://schemas.microsoft.com/office/drawing/2014/main" id="{033D3FA1-3214-2F53-6526-F4887350DE9E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16">
            <a:extLst>
              <a:ext uri="{FF2B5EF4-FFF2-40B4-BE49-F238E27FC236}">
                <a16:creationId xmlns:a16="http://schemas.microsoft.com/office/drawing/2014/main" id="{B37AD8E8-B4C0-C713-7D4E-1DF480C9A8FB}"/>
              </a:ext>
            </a:extLst>
          </p:cNvPr>
          <p:cNvGrpSpPr/>
          <p:nvPr/>
        </p:nvGrpSpPr>
        <p:grpSpPr>
          <a:xfrm>
            <a:off x="2208674" y="735694"/>
            <a:ext cx="360045" cy="52705"/>
            <a:chOff x="2610972" y="1186611"/>
            <a:chExt cx="360045" cy="52705"/>
          </a:xfrm>
        </p:grpSpPr>
        <p:sp>
          <p:nvSpPr>
            <p:cNvPr id="30" name="object 17">
              <a:extLst>
                <a:ext uri="{FF2B5EF4-FFF2-40B4-BE49-F238E27FC236}">
                  <a16:creationId xmlns:a16="http://schemas.microsoft.com/office/drawing/2014/main" id="{3AF9DFA0-B2D7-9B84-D01C-E96A984B0B2D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8">
              <a:extLst>
                <a:ext uri="{FF2B5EF4-FFF2-40B4-BE49-F238E27FC236}">
                  <a16:creationId xmlns:a16="http://schemas.microsoft.com/office/drawing/2014/main" id="{54B08AE0-13F6-5180-9091-2C51D8DFBFCA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16">
            <a:extLst>
              <a:ext uri="{FF2B5EF4-FFF2-40B4-BE49-F238E27FC236}">
                <a16:creationId xmlns:a16="http://schemas.microsoft.com/office/drawing/2014/main" id="{4BB79257-FB15-2509-91DF-B5F0DE59BA8C}"/>
              </a:ext>
            </a:extLst>
          </p:cNvPr>
          <p:cNvGrpSpPr/>
          <p:nvPr/>
        </p:nvGrpSpPr>
        <p:grpSpPr>
          <a:xfrm>
            <a:off x="3579138" y="734174"/>
            <a:ext cx="360045" cy="52705"/>
            <a:chOff x="2610972" y="1186611"/>
            <a:chExt cx="360045" cy="52705"/>
          </a:xfrm>
        </p:grpSpPr>
        <p:sp>
          <p:nvSpPr>
            <p:cNvPr id="33" name="object 17">
              <a:extLst>
                <a:ext uri="{FF2B5EF4-FFF2-40B4-BE49-F238E27FC236}">
                  <a16:creationId xmlns:a16="http://schemas.microsoft.com/office/drawing/2014/main" id="{301CF9F2-52A0-D092-C388-FD41967D599E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8">
              <a:extLst>
                <a:ext uri="{FF2B5EF4-FFF2-40B4-BE49-F238E27FC236}">
                  <a16:creationId xmlns:a16="http://schemas.microsoft.com/office/drawing/2014/main" id="{92049EB0-2221-FB89-8DE3-A962B4D14F23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CFCE116-592F-2C93-8F38-33D06F32A644}"/>
                  </a:ext>
                </a:extLst>
              </p:cNvPr>
              <p:cNvSpPr txBox="1"/>
              <p:nvPr/>
            </p:nvSpPr>
            <p:spPr>
              <a:xfrm>
                <a:off x="2155697" y="555393"/>
                <a:ext cx="231994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altLang="zh-CN" sz="9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9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CFCE116-592F-2C93-8F38-33D06F32A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97" y="555393"/>
                <a:ext cx="231994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Block</a:t>
            </a:r>
            <a:r>
              <a:rPr spc="-10" dirty="0"/>
              <a:t> </a:t>
            </a:r>
            <a:r>
              <a:rPr spc="-35" dirty="0"/>
              <a:t>diagram</a:t>
            </a:r>
            <a:r>
              <a:rPr spc="-5" dirty="0"/>
              <a:t> </a:t>
            </a:r>
            <a:r>
              <a:rPr spc="-35" dirty="0"/>
              <a:t>realization</a:t>
            </a:r>
            <a:r>
              <a:rPr spc="-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25" dirty="0"/>
              <a:t>ccf</a:t>
            </a:r>
          </a:p>
        </p:txBody>
      </p:sp>
      <p:grpSp>
        <p:nvGrpSpPr>
          <p:cNvPr id="25" name="object 25"/>
          <p:cNvGrpSpPr/>
          <p:nvPr/>
        </p:nvGrpSpPr>
        <p:grpSpPr>
          <a:xfrm>
            <a:off x="484705" y="1686893"/>
            <a:ext cx="3602990" cy="1525905"/>
            <a:chOff x="484705" y="1686893"/>
            <a:chExt cx="3602990" cy="1525905"/>
          </a:xfrm>
        </p:grpSpPr>
        <p:sp>
          <p:nvSpPr>
            <p:cNvPr id="26" name="object 26"/>
            <p:cNvSpPr/>
            <p:nvPr/>
          </p:nvSpPr>
          <p:spPr>
            <a:xfrm>
              <a:off x="486610" y="2313677"/>
              <a:ext cx="337820" cy="0"/>
            </a:xfrm>
            <a:custGeom>
              <a:avLst/>
              <a:gdLst/>
              <a:ahLst/>
              <a:cxnLst/>
              <a:rect l="l" t="t" r="r" b="b"/>
              <a:pathLst>
                <a:path w="337819">
                  <a:moveTo>
                    <a:pt x="0" y="0"/>
                  </a:moveTo>
                  <a:lnTo>
                    <a:pt x="337349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2498" y="22983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0"/>
                  </a:moveTo>
                  <a:lnTo>
                    <a:pt x="11457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45490" y="2313677"/>
              <a:ext cx="233679" cy="0"/>
            </a:xfrm>
            <a:custGeom>
              <a:avLst/>
              <a:gdLst/>
              <a:ahLst/>
              <a:cxnLst/>
              <a:rect l="l" t="t" r="r" b="b"/>
              <a:pathLst>
                <a:path w="233680">
                  <a:moveTo>
                    <a:pt x="0" y="0"/>
                  </a:moveTo>
                  <a:lnTo>
                    <a:pt x="233525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67552" y="22983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0"/>
                  </a:moveTo>
                  <a:lnTo>
                    <a:pt x="11457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05771" y="2313677"/>
              <a:ext cx="520700" cy="0"/>
            </a:xfrm>
            <a:custGeom>
              <a:avLst/>
              <a:gdLst/>
              <a:ahLst/>
              <a:cxnLst/>
              <a:rect l="l" t="t" r="r" b="b"/>
              <a:pathLst>
                <a:path w="520700">
                  <a:moveTo>
                    <a:pt x="0" y="0"/>
                  </a:moveTo>
                  <a:lnTo>
                    <a:pt x="235893" y="0"/>
                  </a:lnTo>
                  <a:lnTo>
                    <a:pt x="520636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14941" y="22983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7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53161" y="2313677"/>
              <a:ext cx="384810" cy="0"/>
            </a:xfrm>
            <a:custGeom>
              <a:avLst/>
              <a:gdLst/>
              <a:ahLst/>
              <a:cxnLst/>
              <a:rect l="l" t="t" r="r" b="b"/>
              <a:pathLst>
                <a:path w="384810">
                  <a:moveTo>
                    <a:pt x="0" y="0"/>
                  </a:moveTo>
                  <a:lnTo>
                    <a:pt x="167955" y="0"/>
                  </a:lnTo>
                  <a:lnTo>
                    <a:pt x="384741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26442" y="22983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7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64662" y="2313677"/>
              <a:ext cx="466090" cy="0"/>
            </a:xfrm>
            <a:custGeom>
              <a:avLst/>
              <a:gdLst/>
              <a:ahLst/>
              <a:cxnLst/>
              <a:rect l="l" t="t" r="r" b="b"/>
              <a:pathLst>
                <a:path w="466089">
                  <a:moveTo>
                    <a:pt x="0" y="0"/>
                  </a:moveTo>
                  <a:lnTo>
                    <a:pt x="235893" y="0"/>
                  </a:lnTo>
                  <a:lnTo>
                    <a:pt x="465660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18859" y="22983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7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67025" y="2313677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70">
                  <a:moveTo>
                    <a:pt x="0" y="0"/>
                  </a:moveTo>
                  <a:lnTo>
                    <a:pt x="178550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34113" y="22983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7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67106" y="2313677"/>
              <a:ext cx="201930" cy="0"/>
            </a:xfrm>
            <a:custGeom>
              <a:avLst/>
              <a:gdLst/>
              <a:ahLst/>
              <a:cxnLst/>
              <a:rect l="l" t="t" r="r" b="b"/>
              <a:pathLst>
                <a:path w="201929">
                  <a:moveTo>
                    <a:pt x="0" y="0"/>
                  </a:moveTo>
                  <a:lnTo>
                    <a:pt x="201464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57105" y="22983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7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94277" y="2383991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218194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994" y="236489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30565"/>
                  </a:moveTo>
                  <a:lnTo>
                    <a:pt x="15282" y="19108"/>
                  </a:lnTo>
                  <a:lnTo>
                    <a:pt x="30565" y="30565"/>
                  </a:lnTo>
                  <a:lnTo>
                    <a:pt x="15282" y="0"/>
                  </a:lnTo>
                  <a:lnTo>
                    <a:pt x="0" y="305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4277" y="2723716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4">
                  <a:moveTo>
                    <a:pt x="0" y="150247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78994" y="2704613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30565"/>
                  </a:moveTo>
                  <a:lnTo>
                    <a:pt x="15282" y="19108"/>
                  </a:lnTo>
                  <a:lnTo>
                    <a:pt x="30565" y="30565"/>
                  </a:lnTo>
                  <a:lnTo>
                    <a:pt x="15282" y="0"/>
                  </a:lnTo>
                  <a:lnTo>
                    <a:pt x="0" y="305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94277" y="2995491"/>
              <a:ext cx="0" cy="201930"/>
            </a:xfrm>
            <a:custGeom>
              <a:avLst/>
              <a:gdLst/>
              <a:ahLst/>
              <a:cxnLst/>
              <a:rect l="l" t="t" r="r" b="b"/>
              <a:pathLst>
                <a:path h="201930">
                  <a:moveTo>
                    <a:pt x="0" y="201464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78994" y="297639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30565"/>
                  </a:moveTo>
                  <a:lnTo>
                    <a:pt x="15282" y="19108"/>
                  </a:lnTo>
                  <a:lnTo>
                    <a:pt x="30565" y="30565"/>
                  </a:lnTo>
                  <a:lnTo>
                    <a:pt x="15282" y="0"/>
                  </a:lnTo>
                  <a:lnTo>
                    <a:pt x="0" y="305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64594" y="2653399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69">
                  <a:moveTo>
                    <a:pt x="178550" y="0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45491" y="2638117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30565" y="30565"/>
                  </a:moveTo>
                  <a:lnTo>
                    <a:pt x="19108" y="15282"/>
                  </a:lnTo>
                  <a:lnTo>
                    <a:pt x="30565" y="0"/>
                  </a:lnTo>
                  <a:lnTo>
                    <a:pt x="0" y="15282"/>
                  </a:lnTo>
                  <a:lnTo>
                    <a:pt x="30565" y="305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79847" y="2653399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161819" y="0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460745" y="2638117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30565" y="30565"/>
                  </a:moveTo>
                  <a:lnTo>
                    <a:pt x="19108" y="15282"/>
                  </a:lnTo>
                  <a:lnTo>
                    <a:pt x="30565" y="0"/>
                  </a:lnTo>
                  <a:lnTo>
                    <a:pt x="0" y="15282"/>
                  </a:lnTo>
                  <a:lnTo>
                    <a:pt x="30565" y="305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64598" y="2925177"/>
              <a:ext cx="518795" cy="0"/>
            </a:xfrm>
            <a:custGeom>
              <a:avLst/>
              <a:gdLst/>
              <a:ahLst/>
              <a:cxnLst/>
              <a:rect l="l" t="t" r="r" b="b"/>
              <a:pathLst>
                <a:path w="518794">
                  <a:moveTo>
                    <a:pt x="518267" y="0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45491" y="290989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30565" y="30565"/>
                  </a:moveTo>
                  <a:lnTo>
                    <a:pt x="19108" y="15282"/>
                  </a:lnTo>
                  <a:lnTo>
                    <a:pt x="30565" y="0"/>
                  </a:lnTo>
                  <a:lnTo>
                    <a:pt x="0" y="15282"/>
                  </a:lnTo>
                  <a:lnTo>
                    <a:pt x="30565" y="305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819575" y="2925177"/>
              <a:ext cx="501650" cy="0"/>
            </a:xfrm>
            <a:custGeom>
              <a:avLst/>
              <a:gdLst/>
              <a:ahLst/>
              <a:cxnLst/>
              <a:rect l="l" t="t" r="r" b="b"/>
              <a:pathLst>
                <a:path w="501650">
                  <a:moveTo>
                    <a:pt x="501537" y="0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800467" y="290989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5" y="30565"/>
                  </a:moveTo>
                  <a:lnTo>
                    <a:pt x="19108" y="15282"/>
                  </a:lnTo>
                  <a:lnTo>
                    <a:pt x="30565" y="0"/>
                  </a:lnTo>
                  <a:lnTo>
                    <a:pt x="0" y="15282"/>
                  </a:lnTo>
                  <a:lnTo>
                    <a:pt x="30565" y="305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27240" y="3196955"/>
              <a:ext cx="773430" cy="0"/>
            </a:xfrm>
            <a:custGeom>
              <a:avLst/>
              <a:gdLst/>
              <a:ahLst/>
              <a:cxnLst/>
              <a:rect l="l" t="t" r="r" b="b"/>
              <a:pathLst>
                <a:path w="773430">
                  <a:moveTo>
                    <a:pt x="773317" y="0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208135" y="3181673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5" y="30565"/>
                  </a:moveTo>
                  <a:lnTo>
                    <a:pt x="19108" y="15282"/>
                  </a:lnTo>
                  <a:lnTo>
                    <a:pt x="30565" y="0"/>
                  </a:lnTo>
                  <a:lnTo>
                    <a:pt x="0" y="15282"/>
                  </a:lnTo>
                  <a:lnTo>
                    <a:pt x="30565" y="305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94275" y="3196955"/>
              <a:ext cx="996315" cy="0"/>
            </a:xfrm>
            <a:custGeom>
              <a:avLst/>
              <a:gdLst/>
              <a:ahLst/>
              <a:cxnLst/>
              <a:rect l="l" t="t" r="r" b="b"/>
              <a:pathLst>
                <a:path w="996314">
                  <a:moveTo>
                    <a:pt x="996258" y="0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641667" y="2313677"/>
              <a:ext cx="0" cy="339725"/>
            </a:xfrm>
            <a:custGeom>
              <a:avLst/>
              <a:gdLst/>
              <a:ahLst/>
              <a:cxnLst/>
              <a:rect l="l" t="t" r="r" b="b"/>
              <a:pathLst>
                <a:path h="339725">
                  <a:moveTo>
                    <a:pt x="0" y="0"/>
                  </a:moveTo>
                  <a:lnTo>
                    <a:pt x="0" y="339727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321112" y="2313677"/>
              <a:ext cx="0" cy="611505"/>
            </a:xfrm>
            <a:custGeom>
              <a:avLst/>
              <a:gdLst/>
              <a:ahLst/>
              <a:cxnLst/>
              <a:rect l="l" t="t" r="r" b="b"/>
              <a:pathLst>
                <a:path h="611505">
                  <a:moveTo>
                    <a:pt x="0" y="0"/>
                  </a:moveTo>
                  <a:lnTo>
                    <a:pt x="0" y="611497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000557" y="2313677"/>
              <a:ext cx="0" cy="883285"/>
            </a:xfrm>
            <a:custGeom>
              <a:avLst/>
              <a:gdLst/>
              <a:ahLst/>
              <a:cxnLst/>
              <a:rect l="l" t="t" r="r" b="b"/>
              <a:pathLst>
                <a:path h="883285">
                  <a:moveTo>
                    <a:pt x="0" y="0"/>
                  </a:moveTo>
                  <a:lnTo>
                    <a:pt x="0" y="883277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641667" y="1702179"/>
              <a:ext cx="0" cy="611505"/>
            </a:xfrm>
            <a:custGeom>
              <a:avLst/>
              <a:gdLst/>
              <a:ahLst/>
              <a:cxnLst/>
              <a:rect l="l" t="t" r="r" b="b"/>
              <a:pathLst>
                <a:path h="611505">
                  <a:moveTo>
                    <a:pt x="0" y="611497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321112" y="2041897"/>
              <a:ext cx="501650" cy="271780"/>
            </a:xfrm>
            <a:custGeom>
              <a:avLst/>
              <a:gdLst/>
              <a:ahLst/>
              <a:cxnLst/>
              <a:rect l="l" t="t" r="r" b="b"/>
              <a:pathLst>
                <a:path w="501650" h="271780">
                  <a:moveTo>
                    <a:pt x="0" y="271780"/>
                  </a:moveTo>
                  <a:lnTo>
                    <a:pt x="0" y="0"/>
                  </a:lnTo>
                  <a:lnTo>
                    <a:pt x="501537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811192" y="202661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7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159358" y="2041899"/>
              <a:ext cx="586740" cy="0"/>
            </a:xfrm>
            <a:custGeom>
              <a:avLst/>
              <a:gdLst/>
              <a:ahLst/>
              <a:cxnLst/>
              <a:rect l="l" t="t" r="r" b="b"/>
              <a:pathLst>
                <a:path w="586739">
                  <a:moveTo>
                    <a:pt x="0" y="0"/>
                  </a:moveTo>
                  <a:lnTo>
                    <a:pt x="586215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734113" y="202661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7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641667" y="1702176"/>
              <a:ext cx="501650" cy="0"/>
            </a:xfrm>
            <a:custGeom>
              <a:avLst/>
              <a:gdLst/>
              <a:ahLst/>
              <a:cxnLst/>
              <a:rect l="l" t="t" r="r" b="b"/>
              <a:pathLst>
                <a:path w="501650">
                  <a:moveTo>
                    <a:pt x="0" y="0"/>
                  </a:moveTo>
                  <a:lnTo>
                    <a:pt x="501537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131746" y="1686893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7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479913" y="1702176"/>
              <a:ext cx="1336040" cy="269875"/>
            </a:xfrm>
            <a:custGeom>
              <a:avLst/>
              <a:gdLst/>
              <a:ahLst/>
              <a:cxnLst/>
              <a:rect l="l" t="t" r="r" b="b"/>
              <a:pathLst>
                <a:path w="1336039" h="269875">
                  <a:moveTo>
                    <a:pt x="0" y="0"/>
                  </a:moveTo>
                  <a:lnTo>
                    <a:pt x="1335976" y="0"/>
                  </a:lnTo>
                  <a:lnTo>
                    <a:pt x="1335976" y="269402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800610" y="196011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5" y="0"/>
                  </a:moveTo>
                  <a:lnTo>
                    <a:pt x="15282" y="11457"/>
                  </a:lnTo>
                  <a:lnTo>
                    <a:pt x="0" y="0"/>
                  </a:lnTo>
                  <a:lnTo>
                    <a:pt x="15282" y="30565"/>
                  </a:lnTo>
                  <a:lnTo>
                    <a:pt x="305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815893" y="2093112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4">
                  <a:moveTo>
                    <a:pt x="0" y="0"/>
                  </a:moveTo>
                  <a:lnTo>
                    <a:pt x="0" y="150247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800610" y="2231897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5" y="0"/>
                  </a:moveTo>
                  <a:lnTo>
                    <a:pt x="15282" y="11457"/>
                  </a:lnTo>
                  <a:lnTo>
                    <a:pt x="0" y="0"/>
                  </a:lnTo>
                  <a:lnTo>
                    <a:pt x="15282" y="30565"/>
                  </a:lnTo>
                  <a:lnTo>
                    <a:pt x="305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377221" y="2126785"/>
            <a:ext cx="21907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i="1" spc="-20" dirty="0">
                <a:latin typeface="Arial"/>
                <a:cs typeface="Arial"/>
              </a:rPr>
              <a:t>U</a:t>
            </a:r>
            <a:r>
              <a:rPr sz="800" spc="-20" dirty="0">
                <a:latin typeface="Arial"/>
                <a:cs typeface="Arial"/>
              </a:rPr>
              <a:t>(</a:t>
            </a:r>
            <a:r>
              <a:rPr sz="800" i="1" spc="-20" dirty="0">
                <a:latin typeface="Arial"/>
                <a:cs typeface="Arial"/>
              </a:rPr>
              <a:t>s</a:t>
            </a:r>
            <a:r>
              <a:rPr sz="800" spc="-20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843064" y="2262469"/>
            <a:ext cx="485775" cy="102870"/>
            <a:chOff x="843064" y="2262469"/>
            <a:chExt cx="485775" cy="102870"/>
          </a:xfrm>
        </p:grpSpPr>
        <p:pic>
          <p:nvPicPr>
            <p:cNvPr id="73" name="object 7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3064" y="2262469"/>
              <a:ext cx="102424" cy="102414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278070" y="2314513"/>
              <a:ext cx="48260" cy="0"/>
            </a:xfrm>
            <a:custGeom>
              <a:avLst/>
              <a:gdLst/>
              <a:ahLst/>
              <a:cxnLst/>
              <a:rect l="l" t="t" r="r" b="b"/>
              <a:pathLst>
                <a:path w="48259">
                  <a:moveTo>
                    <a:pt x="0" y="0"/>
                  </a:moveTo>
                  <a:lnTo>
                    <a:pt x="47755" y="0"/>
                  </a:lnTo>
                </a:path>
              </a:pathLst>
            </a:custGeom>
            <a:ln w="5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1200027" y="2182676"/>
            <a:ext cx="203835" cy="257175"/>
          </a:xfrm>
          <a:prstGeom prst="rect">
            <a:avLst/>
          </a:prstGeom>
          <a:ln w="3815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850"/>
              </a:lnSpc>
              <a:spcBef>
                <a:spcPts val="130"/>
              </a:spcBef>
            </a:pPr>
            <a:r>
              <a:rPr sz="750" spc="-50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50"/>
              </a:lnSpc>
            </a:pPr>
            <a:r>
              <a:rPr sz="750" i="1" spc="-50" dirty="0"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444984" y="2135630"/>
            <a:ext cx="18669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spc="-37" baseline="-9259" dirty="0">
                <a:latin typeface="Arial"/>
                <a:cs typeface="Arial"/>
              </a:rPr>
              <a:t>3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025463" y="2314512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7755" y="0"/>
                </a:lnTo>
              </a:path>
            </a:pathLst>
          </a:custGeom>
          <a:ln w="55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1947420" y="2182676"/>
            <a:ext cx="210820" cy="257175"/>
          </a:xfrm>
          <a:prstGeom prst="rect">
            <a:avLst/>
          </a:prstGeom>
          <a:ln w="3815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850"/>
              </a:lnSpc>
              <a:spcBef>
                <a:spcPts val="130"/>
              </a:spcBef>
            </a:pPr>
            <a:r>
              <a:rPr sz="750" spc="-50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50"/>
              </a:lnSpc>
            </a:pPr>
            <a:r>
              <a:rPr sz="750" i="1" spc="-50" dirty="0"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124431" y="2137231"/>
            <a:ext cx="18669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spc="-37" baseline="-9259" dirty="0"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636961" y="2314512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7755" y="0"/>
                </a:lnTo>
              </a:path>
            </a:pathLst>
          </a:custGeom>
          <a:ln w="55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2558918" y="2182676"/>
            <a:ext cx="203835" cy="257175"/>
          </a:xfrm>
          <a:prstGeom prst="rect">
            <a:avLst/>
          </a:prstGeom>
          <a:ln w="3815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850"/>
              </a:lnSpc>
              <a:spcBef>
                <a:spcPts val="130"/>
              </a:spcBef>
            </a:pPr>
            <a:r>
              <a:rPr sz="750" spc="-50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50"/>
              </a:lnSpc>
            </a:pPr>
            <a:r>
              <a:rPr sz="750" i="1" spc="-50" dirty="0"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739258" y="2137231"/>
            <a:ext cx="53594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9525" algn="ctr">
              <a:lnSpc>
                <a:spcPct val="100000"/>
              </a:lnSpc>
              <a:spcBef>
                <a:spcPts val="120"/>
              </a:spcBef>
            </a:pP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spc="-37" baseline="-9259" dirty="0"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251335" y="2182676"/>
            <a:ext cx="314325" cy="257175"/>
          </a:xfrm>
          <a:prstGeom prst="rect">
            <a:avLst/>
          </a:prstGeom>
          <a:ln w="3815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sz="800" i="1" spc="-25" dirty="0">
                <a:latin typeface="Arial"/>
                <a:cs typeface="Arial"/>
              </a:rPr>
              <a:t>b</a:t>
            </a:r>
            <a:r>
              <a:rPr sz="900" spc="-37" baseline="-9259" dirty="0">
                <a:latin typeface="Arial"/>
                <a:cs typeface="Arial"/>
              </a:rPr>
              <a:t>0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73062" y="2358426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i="1" spc="100" dirty="0">
                <a:latin typeface="Hack"/>
                <a:cs typeface="Hack"/>
              </a:rPr>
              <a:t>−</a:t>
            </a:r>
            <a:endParaRPr sz="800">
              <a:latin typeface="Hack"/>
              <a:cs typeface="Hack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05117" y="2154592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843064" y="1935402"/>
            <a:ext cx="3024505" cy="1041400"/>
            <a:chOff x="843064" y="1935402"/>
            <a:chExt cx="3024505" cy="1041400"/>
          </a:xfrm>
        </p:grpSpPr>
        <p:pic>
          <p:nvPicPr>
            <p:cNvPr id="87" name="object 8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64679" y="2262469"/>
              <a:ext cx="102424" cy="102414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3064" y="2602192"/>
              <a:ext cx="102424" cy="102414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3064" y="2873970"/>
              <a:ext cx="102424" cy="102414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2843670" y="1937307"/>
              <a:ext cx="314325" cy="209550"/>
            </a:xfrm>
            <a:custGeom>
              <a:avLst/>
              <a:gdLst/>
              <a:ahLst/>
              <a:cxnLst/>
              <a:rect l="l" t="t" r="r" b="b"/>
              <a:pathLst>
                <a:path w="314325" h="209550">
                  <a:moveTo>
                    <a:pt x="0" y="209182"/>
                  </a:moveTo>
                  <a:lnTo>
                    <a:pt x="313783" y="209182"/>
                  </a:lnTo>
                  <a:lnTo>
                    <a:pt x="313783" y="0"/>
                  </a:lnTo>
                  <a:lnTo>
                    <a:pt x="0" y="0"/>
                  </a:lnTo>
                  <a:lnTo>
                    <a:pt x="0" y="209182"/>
                  </a:lnTo>
                  <a:close/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3979383" y="2126785"/>
            <a:ext cx="21653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i="1" spc="-20" dirty="0">
                <a:latin typeface="Arial"/>
                <a:cs typeface="Arial"/>
              </a:rPr>
              <a:t>Y</a:t>
            </a:r>
            <a:r>
              <a:rPr sz="800" spc="-20" dirty="0">
                <a:latin typeface="Arial"/>
                <a:cs typeface="Arial"/>
              </a:rPr>
              <a:t>(</a:t>
            </a:r>
            <a:r>
              <a:rPr sz="800" i="1" spc="-20" dirty="0">
                <a:latin typeface="Arial"/>
                <a:cs typeface="Arial"/>
              </a:rPr>
              <a:t>s</a:t>
            </a:r>
            <a:r>
              <a:rPr sz="800" spc="-20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145052" y="2548815"/>
            <a:ext cx="327025" cy="209550"/>
          </a:xfrm>
          <a:prstGeom prst="rect">
            <a:avLst/>
          </a:prstGeom>
          <a:ln w="381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R="9525" algn="ctr">
              <a:lnSpc>
                <a:spcPct val="100000"/>
              </a:lnSpc>
              <a:spcBef>
                <a:spcPts val="150"/>
              </a:spcBef>
            </a:pPr>
            <a:r>
              <a:rPr sz="800" i="1" spc="-25" dirty="0">
                <a:latin typeface="Arial"/>
                <a:cs typeface="Arial"/>
              </a:rPr>
              <a:t>a</a:t>
            </a:r>
            <a:r>
              <a:rPr sz="900" spc="-37" baseline="-9259" dirty="0"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471807" y="2820585"/>
            <a:ext cx="327025" cy="209550"/>
          </a:xfrm>
          <a:prstGeom prst="rect">
            <a:avLst/>
          </a:prstGeom>
          <a:ln w="381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150"/>
              </a:spcBef>
            </a:pPr>
            <a:r>
              <a:rPr sz="800" i="1" spc="-25" dirty="0">
                <a:latin typeface="Arial"/>
                <a:cs typeface="Arial"/>
              </a:rPr>
              <a:t>a</a:t>
            </a:r>
            <a:r>
              <a:rPr sz="900" spc="-37" baseline="-9259" dirty="0"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892444" y="3092365"/>
            <a:ext cx="314325" cy="209550"/>
          </a:xfrm>
          <a:prstGeom prst="rect">
            <a:avLst/>
          </a:prstGeom>
          <a:ln w="381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800" i="1" spc="-25" dirty="0">
                <a:latin typeface="Arial"/>
                <a:cs typeface="Arial"/>
              </a:rPr>
              <a:t>a</a:t>
            </a:r>
            <a:r>
              <a:rPr sz="900" spc="-37" baseline="-9259" dirty="0">
                <a:latin typeface="Arial"/>
                <a:cs typeface="Arial"/>
              </a:rPr>
              <a:t>0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912739" y="1953049"/>
            <a:ext cx="17145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i="1" spc="-25" dirty="0">
                <a:latin typeface="Arial"/>
                <a:cs typeface="Arial"/>
              </a:rPr>
              <a:t>b</a:t>
            </a:r>
            <a:r>
              <a:rPr sz="900" spc="-37" baseline="-9259" dirty="0"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157738" y="1597589"/>
            <a:ext cx="320675" cy="209550"/>
          </a:xfrm>
          <a:prstGeom prst="rect">
            <a:avLst/>
          </a:prstGeom>
          <a:ln w="381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45"/>
              </a:spcBef>
            </a:pPr>
            <a:r>
              <a:rPr sz="800" i="1" spc="-25" dirty="0">
                <a:latin typeface="Arial"/>
                <a:cs typeface="Arial"/>
              </a:rPr>
              <a:t>b</a:t>
            </a:r>
            <a:r>
              <a:rPr sz="900" spc="-37" baseline="-9259" dirty="0"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pic>
        <p:nvPicPr>
          <p:cNvPr id="97" name="object 9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4679" y="1990691"/>
            <a:ext cx="102424" cy="102414"/>
          </a:xfrm>
          <a:prstGeom prst="rect">
            <a:avLst/>
          </a:prstGeom>
        </p:spPr>
      </p:pic>
      <p:sp>
        <p:nvSpPr>
          <p:cNvPr id="98" name="object 98"/>
          <p:cNvSpPr txBox="1"/>
          <p:nvPr/>
        </p:nvSpPr>
        <p:spPr>
          <a:xfrm>
            <a:off x="976792" y="2766096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976792" y="2494327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694465" y="2086678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694465" y="1814909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4" name="object 104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5" name="object 10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11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ontent Placeholder 2">
                <a:extLst>
                  <a:ext uri="{FF2B5EF4-FFF2-40B4-BE49-F238E27FC236}">
                    <a16:creationId xmlns:a16="http://schemas.microsoft.com/office/drawing/2014/main" id="{8AAF99E5-4283-6DB1-8996-25A88AF1A2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3850" y="434975"/>
                <a:ext cx="3839169" cy="117724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900" b="0" i="0">
                    <a:solidFill>
                      <a:schemeClr val="tx1"/>
                    </a:solidFill>
                    <a:latin typeface="Courier New"/>
                    <a:ea typeface="+mn-ea"/>
                    <a:cs typeface="Courier New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ar-A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dirty="0"/>
              </a:p>
              <a:p>
                <a:endParaRPr lang="ar-AE" dirty="0"/>
              </a:p>
            </p:txBody>
          </p:sp>
        </mc:Choice>
        <mc:Fallback xmlns="">
          <p:sp>
            <p:nvSpPr>
              <p:cNvPr id="106" name="Content Placeholder 2">
                <a:extLst>
                  <a:ext uri="{FF2B5EF4-FFF2-40B4-BE49-F238E27FC236}">
                    <a16:creationId xmlns:a16="http://schemas.microsoft.com/office/drawing/2014/main" id="{8AAF99E5-4283-6DB1-8996-25A88AF1A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434975"/>
                <a:ext cx="3839169" cy="1177245"/>
              </a:xfrm>
              <a:prstGeom prst="rect">
                <a:avLst/>
              </a:prstGeom>
              <a:blipFill>
                <a:blip r:embed="rId5"/>
                <a:stretch>
                  <a:fillRect l="-1980" t="-3226" b="-5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84B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4582</TotalTime>
  <Words>2098</Words>
  <Application>Microsoft Macintosh PowerPoint</Application>
  <PresentationFormat>Custom</PresentationFormat>
  <Paragraphs>573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Cambria Math</vt:lpstr>
      <vt:lpstr>Courier New</vt:lpstr>
      <vt:lpstr>Hack</vt:lpstr>
      <vt:lpstr>Times New Roman</vt:lpstr>
      <vt:lpstr>Office Theme</vt:lpstr>
      <vt:lpstr>PowerPoint Presentation</vt:lpstr>
      <vt:lpstr>Goal</vt:lpstr>
      <vt:lpstr>Recall</vt:lpstr>
      <vt:lpstr>From spring mass damper to modules with unity numerator</vt:lpstr>
      <vt:lpstr>Controllable canonical form (ccf)</vt:lpstr>
      <vt:lpstr>Controllable canonical form (ccf)</vt:lpstr>
      <vt:lpstr>Controllable canonical form (ccf)</vt:lpstr>
      <vt:lpstr>Controllable canonical form (ccf)</vt:lpstr>
      <vt:lpstr>Block diagram realization of ccf</vt:lpstr>
      <vt:lpstr>General ccf</vt:lpstr>
      <vt:lpstr>ccf example</vt:lpstr>
      <vt:lpstr>Observable canonical form (ocf)</vt:lpstr>
      <vt:lpstr>Observable canonical form</vt:lpstr>
      <vt:lpstr>Observable canonical form</vt:lpstr>
      <vt:lpstr>General ocf</vt:lpstr>
      <vt:lpstr>ocf in Python</vt:lpstr>
      <vt:lpstr>Diagonal form</vt:lpstr>
      <vt:lpstr>Diagonal form</vt:lpstr>
      <vt:lpstr>Jordan form</vt:lpstr>
      <vt:lpstr>Jordan form</vt:lpstr>
      <vt:lpstr>Jordan form</vt:lpstr>
      <vt:lpstr>Modified canonical form</vt:lpstr>
      <vt:lpstr>Modified canonical form</vt:lpstr>
      <vt:lpstr>PowerPoint Presentation</vt:lpstr>
      <vt:lpstr>Continuous- and discrete-time state-space descriptions</vt:lpstr>
      <vt:lpstr>DT controllable canonical form</vt:lpstr>
      <vt:lpstr>DT controllable canonical form</vt:lpstr>
      <vt:lpstr>DT observable canonical form</vt:lpstr>
      <vt:lpstr>DT diagonal form</vt:lpstr>
      <vt:lpstr>DT Jordan form 1</vt:lpstr>
      <vt:lpstr>DT Jordan form 2</vt:lpstr>
      <vt:lpstr>PowerPoint Presentation</vt:lpstr>
      <vt:lpstr>Relation between different realizations</vt:lpstr>
      <vt:lpstr>Relation between different realizations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imcmp - State-Space Realization Theory</dc:title>
  <dc:subject>scripts for Org-Coursepack </dc:subject>
  <dc:creator> Xu Chen </dc:creator>
  <cp:lastModifiedBy>Xu Chen</cp:lastModifiedBy>
  <cp:revision>7</cp:revision>
  <dcterms:created xsi:type="dcterms:W3CDTF">2025-07-12T07:24:43Z</dcterms:created>
  <dcterms:modified xsi:type="dcterms:W3CDTF">2025-10-22T06:36:50Z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2025-01-16T00:00:00Z</vt:filetime>
  </property>
  <property fmtid="{D5CDD505-2E9C-101B-9397-08002B2CF9AE}" pid="3" name="Creator">
    <vt:lpwstr>Emacs 29.4 (Org mode 9.7.11)</vt:lpwstr>
  </property>
  <property fmtid="{D5CDD505-2E9C-101B-9397-08002B2CF9AE}" pid="4" name="LastSaved">
    <vt:filetime>2025-07-12T00:00:00Z</vt:filetime>
  </property>
  <property fmtid="{D5CDD505-2E9C-101B-9397-08002B2CF9AE}" pid="5" name="Producer">
    <vt:lpwstr>xdvipdfmx (20240407)</vt:lpwstr>
  </property>
</Properties>
</file>