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0E6D1-51D8-443D-A8B4-5C851CDDE10A}" v="1854" dt="2025-10-06T02:05:37.1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04.032" v="2288" actId="1076"/>
      <pc:docMkLst>
        <pc:docMk/>
      </pc:docMkLst>
      <pc:sldChg chg="addSp delSp modSp mod">
        <pc:chgData name="Shuan Cheng" userId="b14087c0-bac9-44dd-b3f8-5d50e1ee75e5" providerId="ADAL" clId="{75A9BF88-81BC-4677-82BB-DF96F3D360A6}" dt="2025-10-05T20:55:12.288" v="63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0:54:56.196" v="61" actId="20577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0:55:12.288" v="63" actId="1076"/>
          <ac:spMkLst>
            <pc:docMk/>
            <pc:sldMk cId="0" sldId="259"/>
            <ac:spMk id="10" creationId="{9E560D82-A721-F9AD-E2E3-CE528EBC4AA7}"/>
          </ac:spMkLst>
        </pc:spChg>
        <pc:picChg chg="del">
          <ac:chgData name="Shuan Cheng" userId="b14087c0-bac9-44dd-b3f8-5d50e1ee75e5" providerId="ADAL" clId="{75A9BF88-81BC-4677-82BB-DF96F3D360A6}" dt="2025-10-05T20:54:49.235" v="60" actId="478"/>
          <ac:picMkLst>
            <pc:docMk/>
            <pc:sldMk cId="0" sldId="259"/>
            <ac:picMk id="12" creationId="{FACE76F1-EE43-DF3C-DEA4-0BA99A6290D2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2:33.949" v="310" actId="1076"/>
        <pc:sldMkLst>
          <pc:docMk/>
          <pc:sldMk cId="0" sldId="261"/>
        </pc:sldMkLst>
        <pc:spChg chg="mod ord">
          <ac:chgData name="Shuan Cheng" userId="b14087c0-bac9-44dd-b3f8-5d50e1ee75e5" providerId="ADAL" clId="{75A9BF88-81BC-4677-82BB-DF96F3D360A6}" dt="2025-10-05T21:01:28.034" v="269" actId="1035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13.650" v="81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1:47.231" v="274" actId="1076"/>
          <ac:spMkLst>
            <pc:docMk/>
            <pc:sldMk cId="0" sldId="261"/>
            <ac:spMk id="23" creationId="{49F507FD-90EA-DBF7-6AD7-DD4646A44684}"/>
          </ac:spMkLst>
        </pc:spChg>
        <pc:spChg chg="add mod">
          <ac:chgData name="Shuan Cheng" userId="b14087c0-bac9-44dd-b3f8-5d50e1ee75e5" providerId="ADAL" clId="{75A9BF88-81BC-4677-82BB-DF96F3D360A6}" dt="2025-10-05T21:02:33.949" v="310" actId="1076"/>
          <ac:spMkLst>
            <pc:docMk/>
            <pc:sldMk cId="0" sldId="261"/>
            <ac:spMk id="24" creationId="{141AD700-4408-FCC2-07D4-9A6ABE32A927}"/>
          </ac:spMkLst>
        </pc:spChg>
        <pc:spChg chg="add del mod">
          <ac:chgData name="Shuan Cheng" userId="b14087c0-bac9-44dd-b3f8-5d50e1ee75e5" providerId="ADAL" clId="{75A9BF88-81BC-4677-82BB-DF96F3D360A6}" dt="2025-10-05T21:01:03.136" v="256" actId="478"/>
          <ac:spMkLst>
            <pc:docMk/>
            <pc:sldMk cId="0" sldId="261"/>
            <ac:spMk id="25" creationId="{D247CDC8-03E6-AB8B-655B-B7B06A4B09B8}"/>
          </ac:spMkLst>
        </pc:spChg>
        <pc:picChg chg="mod">
          <ac:chgData name="Shuan Cheng" userId="b14087c0-bac9-44dd-b3f8-5d50e1ee75e5" providerId="ADAL" clId="{75A9BF88-81BC-4677-82BB-DF96F3D360A6}" dt="2025-10-05T21:01:31.458" v="271" actId="1035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5T20:55:22.141" v="64" actId="478"/>
          <ac:picMkLst>
            <pc:docMk/>
            <pc:sldMk cId="0" sldId="261"/>
            <ac:picMk id="26" creationId="{DA1131BF-CED0-7A74-6BE2-5BD2CAE3954C}"/>
          </ac:picMkLst>
        </pc:picChg>
        <pc:picChg chg="del">
          <ac:chgData name="Shuan Cheng" userId="b14087c0-bac9-44dd-b3f8-5d50e1ee75e5" providerId="ADAL" clId="{75A9BF88-81BC-4677-82BB-DF96F3D360A6}" dt="2025-10-05T20:56:01.168" v="79" actId="478"/>
          <ac:picMkLst>
            <pc:docMk/>
            <pc:sldMk cId="0" sldId="261"/>
            <ac:picMk id="28" creationId="{73296E95-C3AE-7355-AD06-4615BC8376CE}"/>
          </ac:picMkLst>
        </pc:picChg>
      </pc:sldChg>
      <pc:sldChg chg="delSp modSp mod">
        <pc:chgData name="Shuan Cheng" userId="b14087c0-bac9-44dd-b3f8-5d50e1ee75e5" providerId="ADAL" clId="{75A9BF88-81BC-4677-82BB-DF96F3D360A6}" dt="2025-10-05T23:14:11.021" v="314" actId="478"/>
        <pc:sldMkLst>
          <pc:docMk/>
          <pc:sldMk cId="0" sldId="273"/>
        </pc:sldMkLst>
        <pc:picChg chg="del mod">
          <ac:chgData name="Shuan Cheng" userId="b14087c0-bac9-44dd-b3f8-5d50e1ee75e5" providerId="ADAL" clId="{75A9BF88-81BC-4677-82BB-DF96F3D360A6}" dt="2025-10-05T23:14:10.463" v="312" actId="478"/>
          <ac:picMkLst>
            <pc:docMk/>
            <pc:sldMk cId="0" sldId="273"/>
            <ac:picMk id="29" creationId="{9789958F-B240-3A1B-2304-31137A69590C}"/>
          </ac:picMkLst>
        </pc:picChg>
        <pc:picChg chg="del mod">
          <ac:chgData name="Shuan Cheng" userId="b14087c0-bac9-44dd-b3f8-5d50e1ee75e5" providerId="ADAL" clId="{75A9BF88-81BC-4677-82BB-DF96F3D360A6}" dt="2025-10-05T23:14:11.021" v="314" actId="478"/>
          <ac:picMkLst>
            <pc:docMk/>
            <pc:sldMk cId="0" sldId="273"/>
            <ac:picMk id="31" creationId="{D02341B4-372C-2E05-7694-C527C9098C79}"/>
          </ac:picMkLst>
        </pc:picChg>
      </pc:sldChg>
      <pc:sldChg chg="delSp mod">
        <pc:chgData name="Shuan Cheng" userId="b14087c0-bac9-44dd-b3f8-5d50e1ee75e5" providerId="ADAL" clId="{75A9BF88-81BC-4677-82BB-DF96F3D360A6}" dt="2025-10-05T23:14:54.864" v="315" actId="478"/>
        <pc:sldMkLst>
          <pc:docMk/>
          <pc:sldMk cId="0" sldId="274"/>
        </pc:sldMkLst>
        <pc:picChg chg="del">
          <ac:chgData name="Shuan Cheng" userId="b14087c0-bac9-44dd-b3f8-5d50e1ee75e5" providerId="ADAL" clId="{75A9BF88-81BC-4677-82BB-DF96F3D360A6}" dt="2025-10-05T23:14:54.864" v="315" actId="478"/>
          <ac:picMkLst>
            <pc:docMk/>
            <pc:sldMk cId="0" sldId="274"/>
            <ac:picMk id="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01:53.252" v="382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0:34.485" v="332" actId="767"/>
          <ac:spMkLst>
            <pc:docMk/>
            <pc:sldMk cId="0" sldId="286"/>
            <ac:spMk id="21" creationId="{444F5B20-DD36-41CF-94EC-49E043C2466D}"/>
          </ac:spMkLst>
        </pc:spChg>
        <pc:spChg chg="add mod">
          <ac:chgData name="Shuan Cheng" userId="b14087c0-bac9-44dd-b3f8-5d50e1ee75e5" providerId="ADAL" clId="{75A9BF88-81BC-4677-82BB-DF96F3D360A6}" dt="2025-10-06T00:01:53.252" v="382" actId="1076"/>
          <ac:spMkLst>
            <pc:docMk/>
            <pc:sldMk cId="0" sldId="286"/>
            <ac:spMk id="22" creationId="{76B03008-D757-13EC-BDE0-F34AA47F17E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3:44.642" v="428" actId="14100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2:58.017" v="419" actId="208"/>
          <ac:spMkLst>
            <pc:docMk/>
            <pc:sldMk cId="0" sldId="287"/>
            <ac:spMk id="16" creationId="{E2686BC6-1DE6-CA22-0A34-5F5DC4ECBC46}"/>
          </ac:spMkLst>
        </pc:spChg>
        <pc:spChg chg="add mod">
          <ac:chgData name="Shuan Cheng" userId="b14087c0-bac9-44dd-b3f8-5d50e1ee75e5" providerId="ADAL" clId="{75A9BF88-81BC-4677-82BB-DF96F3D360A6}" dt="2025-10-06T00:03:44.642" v="428" actId="14100"/>
          <ac:spMkLst>
            <pc:docMk/>
            <pc:sldMk cId="0" sldId="287"/>
            <ac:spMk id="18" creationId="{E9731DA5-7081-ABF0-0808-838A01EABD3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16.444" v="439" actId="20577"/>
        <pc:sldMkLst>
          <pc:docMk/>
          <pc:sldMk cId="0" sldId="288"/>
        </pc:sldMkLst>
        <pc:spChg chg="add mod">
          <ac:chgData name="Shuan Cheng" userId="b14087c0-bac9-44dd-b3f8-5d50e1ee75e5" providerId="ADAL" clId="{75A9BF88-81BC-4677-82BB-DF96F3D360A6}" dt="2025-10-06T00:07:16.444" v="439" actId="20577"/>
          <ac:spMkLst>
            <pc:docMk/>
            <pc:sldMk cId="0" sldId="288"/>
            <ac:spMk id="5" creationId="{D7359B7A-521C-6789-413D-1CFD554842F8}"/>
          </ac:spMkLst>
        </pc:spChg>
        <pc:spChg chg="mod">
          <ac:chgData name="Shuan Cheng" userId="b14087c0-bac9-44dd-b3f8-5d50e1ee75e5" providerId="ADAL" clId="{75A9BF88-81BC-4677-82BB-DF96F3D360A6}" dt="2025-10-06T00:06:28.832" v="432" actId="1035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6:59.127" v="433" actId="478"/>
          <ac:spMkLst>
            <pc:docMk/>
            <pc:sldMk cId="0" sldId="288"/>
            <ac:spMk id="4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0:06:26.505" v="431" actId="1035"/>
          <ac:spMkLst>
            <pc:docMk/>
            <pc:sldMk cId="0" sldId="288"/>
            <ac:spMk id="48" creationId="{9C111A77-0511-5A36-C05B-DCDC55C4A89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24:10.435" v="929" actId="13822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16.629" v="440" actId="478"/>
          <ac:spMkLst>
            <pc:docMk/>
            <pc:sldMk cId="0" sldId="290"/>
            <ac:spMk id="40" creationId="{BD0D3F8F-073D-EA35-99B1-6F1CD74E03B7}"/>
          </ac:spMkLst>
        </pc:spChg>
        <pc:spChg chg="add del">
          <ac:chgData name="Shuan Cheng" userId="b14087c0-bac9-44dd-b3f8-5d50e1ee75e5" providerId="ADAL" clId="{75A9BF88-81BC-4677-82BB-DF96F3D360A6}" dt="2025-10-06T00:08:56.702" v="443" actId="22"/>
          <ac:spMkLst>
            <pc:docMk/>
            <pc:sldMk cId="0" sldId="290"/>
            <ac:spMk id="42" creationId="{9FFF637B-22D3-F29C-E65C-524307F2A546}"/>
          </ac:spMkLst>
        </pc:spChg>
        <pc:spChg chg="add mod">
          <ac:chgData name="Shuan Cheng" userId="b14087c0-bac9-44dd-b3f8-5d50e1ee75e5" providerId="ADAL" clId="{75A9BF88-81BC-4677-82BB-DF96F3D360A6}" dt="2025-10-06T00:23:44.861" v="922" actId="20577"/>
          <ac:spMkLst>
            <pc:docMk/>
            <pc:sldMk cId="0" sldId="290"/>
            <ac:spMk id="43" creationId="{D7ED7B9E-0218-AC81-6920-7E68B03CAC58}"/>
          </ac:spMkLst>
        </pc:spChg>
        <pc:cxnChg chg="add mod">
          <ac:chgData name="Shuan Cheng" userId="b14087c0-bac9-44dd-b3f8-5d50e1ee75e5" providerId="ADAL" clId="{75A9BF88-81BC-4677-82BB-DF96F3D360A6}" dt="2025-10-06T00:24:10.435" v="929" actId="13822"/>
          <ac:cxnSpMkLst>
            <pc:docMk/>
            <pc:sldMk cId="0" sldId="290"/>
            <ac:cxnSpMk id="45" creationId="{22424789-EEEC-A1B7-954F-3A7F8CDCCA31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05.283" v="1155" actId="1036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21.541" v="930" actId="478"/>
          <ac:spMkLst>
            <pc:docMk/>
            <pc:sldMk cId="0" sldId="291"/>
            <ac:spMk id="58" creationId="{5AA97173-789F-CB1B-DFB1-22C3F5BC92C2}"/>
          </ac:spMkLst>
        </pc:spChg>
        <pc:spChg chg="add del">
          <ac:chgData name="Shuan Cheng" userId="b14087c0-bac9-44dd-b3f8-5d50e1ee75e5" providerId="ADAL" clId="{75A9BF88-81BC-4677-82BB-DF96F3D360A6}" dt="2025-10-06T00:24:47.506" v="934" actId="22"/>
          <ac:spMkLst>
            <pc:docMk/>
            <pc:sldMk cId="0" sldId="291"/>
            <ac:spMk id="60" creationId="{1F21B606-E9C1-4AA3-BB91-E558FC9B48B5}"/>
          </ac:spMkLst>
        </pc:spChg>
        <pc:spChg chg="add mod">
          <ac:chgData name="Shuan Cheng" userId="b14087c0-bac9-44dd-b3f8-5d50e1ee75e5" providerId="ADAL" clId="{75A9BF88-81BC-4677-82BB-DF96F3D360A6}" dt="2025-10-06T00:31:41.952" v="1152" actId="20577"/>
          <ac:spMkLst>
            <pc:docMk/>
            <pc:sldMk cId="0" sldId="291"/>
            <ac:spMk id="61" creationId="{F116396A-F969-F70C-3C36-5BBFDEF6B19C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8" creationId="{F631B5AB-6CE7-E047-C56E-7E44FE242869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9" creationId="{A9323CBB-24ED-D70D-CBA2-FCA12C75B1CC}"/>
          </ac:spMkLst>
        </pc:sp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2" creationId="{F5213690-4F7F-4138-7A07-6F0180784BA8}"/>
          </ac:cxnSpMkLst>
        </pc:cxn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5" creationId="{9A12E45C-DA54-9CFB-E57B-0B8AB6AAB89F}"/>
          </ac:cxnSpMkLst>
        </pc:cxnChg>
      </pc:sldChg>
      <pc:sldChg chg="modSp mod">
        <pc:chgData name="Shuan Cheng" userId="b14087c0-bac9-44dd-b3f8-5d50e1ee75e5" providerId="ADAL" clId="{75A9BF88-81BC-4677-82BB-DF96F3D360A6}" dt="2025-10-05T20:53:12.420" v="2" actId="27636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5T20:53:12.420" v="2" actId="27636"/>
          <ac:spMkLst>
            <pc:docMk/>
            <pc:sldMk cId="0" sldId="292"/>
            <ac:spMk id="36" creationId="{0AB5B93E-B897-00D7-DBC5-2D81E0A1D90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38.210" v="1160" actId="1076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2.691" v="1158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10.880" v="1156" actId="478"/>
          <ac:spMkLst>
            <pc:docMk/>
            <pc:sldMk cId="0" sldId="298"/>
            <ac:spMk id="25" creationId="{8E47A496-FBA2-3A14-F9D2-7251BC51DDDF}"/>
          </ac:spMkLst>
        </pc:spChg>
        <pc:spChg chg="add mod">
          <ac:chgData name="Shuan Cheng" userId="b14087c0-bac9-44dd-b3f8-5d50e1ee75e5" providerId="ADAL" clId="{75A9BF88-81BC-4677-82BB-DF96F3D360A6}" dt="2025-10-06T00:35:38.210" v="1160" actId="1076"/>
          <ac:spMkLst>
            <pc:docMk/>
            <pc:sldMk cId="0" sldId="298"/>
            <ac:spMk id="26" creationId="{5B8EBF05-E1A2-4912-719D-77F0FE911BF2}"/>
          </ac:spMkLst>
        </pc:spChg>
      </pc:sldChg>
      <pc:sldChg chg="delSp modSp mod">
        <pc:chgData name="Shuan Cheng" userId="b14087c0-bac9-44dd-b3f8-5d50e1ee75e5" providerId="ADAL" clId="{75A9BF88-81BC-4677-82BB-DF96F3D360A6}" dt="2025-10-06T00:37:06.508" v="1163" actId="255"/>
        <pc:sldMkLst>
          <pc:docMk/>
          <pc:sldMk cId="0" sldId="300"/>
        </pc:sldMkLst>
        <pc:spChg chg="mod">
          <ac:chgData name="Shuan Cheng" userId="b14087c0-bac9-44dd-b3f8-5d50e1ee75e5" providerId="ADAL" clId="{75A9BF88-81BC-4677-82BB-DF96F3D360A6}" dt="2025-10-06T00:37:06.508" v="1163" actId="255"/>
          <ac:spMkLst>
            <pc:docMk/>
            <pc:sldMk cId="0" sldId="300"/>
            <ac:spMk id="27" creationId="{9E4AF040-69EC-EFC8-0DC1-37AFF6EC4277}"/>
          </ac:spMkLst>
        </pc:spChg>
        <pc:spChg chg="del">
          <ac:chgData name="Shuan Cheng" userId="b14087c0-bac9-44dd-b3f8-5d50e1ee75e5" providerId="ADAL" clId="{75A9BF88-81BC-4677-82BB-DF96F3D360A6}" dt="2025-10-06T00:36:45.421" v="1161" actId="478"/>
          <ac:spMkLst>
            <pc:docMk/>
            <pc:sldMk cId="0" sldId="300"/>
            <ac:spMk id="28" creationId="{3AEDDF88-0CB3-5281-872F-420DE5FF0B82}"/>
          </ac:spMkLst>
        </pc:spChg>
      </pc:sldChg>
      <pc:sldChg chg="modSp mod">
        <pc:chgData name="Shuan Cheng" userId="b14087c0-bac9-44dd-b3f8-5d50e1ee75e5" providerId="ADAL" clId="{75A9BF88-81BC-4677-82BB-DF96F3D360A6}" dt="2025-10-05T20:53:13.506" v="3" actId="27636"/>
        <pc:sldMkLst>
          <pc:docMk/>
          <pc:sldMk cId="0" sldId="302"/>
        </pc:sldMkLst>
        <pc:spChg chg="mod">
          <ac:chgData name="Shuan Cheng" userId="b14087c0-bac9-44dd-b3f8-5d50e1ee75e5" providerId="ADAL" clId="{75A9BF88-81BC-4677-82BB-DF96F3D360A6}" dt="2025-10-05T20:53:13.506" v="3" actId="27636"/>
          <ac:spMkLst>
            <pc:docMk/>
            <pc:sldMk cId="0" sldId="302"/>
            <ac:spMk id="91" creationId="{AA3AB121-6709-1BAD-B48D-92A16615415E}"/>
          </ac:spMkLst>
        </pc:spChg>
      </pc:sldChg>
      <pc:sldChg chg="modSp">
        <pc:chgData name="Shuan Cheng" userId="b14087c0-bac9-44dd-b3f8-5d50e1ee75e5" providerId="ADAL" clId="{75A9BF88-81BC-4677-82BB-DF96F3D360A6}" dt="2025-10-06T00:39:18.554" v="1164" actId="20577"/>
        <pc:sldMkLst>
          <pc:docMk/>
          <pc:sldMk cId="0" sldId="303"/>
        </pc:sldMkLst>
        <pc:spChg chg="mod">
          <ac:chgData name="Shuan Cheng" userId="b14087c0-bac9-44dd-b3f8-5d50e1ee75e5" providerId="ADAL" clId="{75A9BF88-81BC-4677-82BB-DF96F3D360A6}" dt="2025-10-06T00:39:18.554" v="1164" actId="20577"/>
          <ac:spMkLst>
            <pc:docMk/>
            <pc:sldMk cId="0" sldId="303"/>
            <ac:spMk id="55" creationId="{A724B4EA-05F0-9DF1-D151-E140C4D402A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12.528" v="1257" actId="1035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06T00:58:12.528" v="1257" actId="1035"/>
          <ac:spMkLst>
            <pc:docMk/>
            <pc:sldMk cId="0" sldId="30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1.050" v="1165" actId="478"/>
          <ac:spMkLst>
            <pc:docMk/>
            <pc:sldMk cId="0" sldId="307"/>
            <ac:spMk id="22" creationId="{D915DA2C-1459-3F76-E162-856329E57B74}"/>
          </ac:spMkLst>
        </pc:spChg>
        <pc:spChg chg="add mod">
          <ac:chgData name="Shuan Cheng" userId="b14087c0-bac9-44dd-b3f8-5d50e1ee75e5" providerId="ADAL" clId="{75A9BF88-81BC-4677-82BB-DF96F3D360A6}" dt="2025-10-06T00:49:36.408" v="1168" actId="207"/>
          <ac:spMkLst>
            <pc:docMk/>
            <pc:sldMk cId="0" sldId="307"/>
            <ac:spMk id="23" creationId="{AEF14B20-183B-D8C2-25BF-FFBCA340BBA0}"/>
          </ac:spMkLst>
        </pc:spChg>
        <pc:picChg chg="del">
          <ac:chgData name="Shuan Cheng" userId="b14087c0-bac9-44dd-b3f8-5d50e1ee75e5" providerId="ADAL" clId="{75A9BF88-81BC-4677-82BB-DF96F3D360A6}" dt="2025-10-06T00:57:24.565" v="1245" actId="478"/>
          <ac:picMkLst>
            <pc:docMk/>
            <pc:sldMk cId="0" sldId="307"/>
            <ac:picMk id="3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7:25.516" v="1246" actId="478"/>
          <ac:picMkLst>
            <pc:docMk/>
            <pc:sldMk cId="0" sldId="307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39.488" v="1235" actId="1076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4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2:25.972" v="1176" actId="478"/>
          <ac:spMkLst>
            <pc:docMk/>
            <pc:sldMk cId="0" sldId="308"/>
            <ac:spMk id="47" creationId="{34878A9A-D34A-2123-FD1E-43769217FDDF}"/>
          </ac:spMkLst>
        </pc:spChg>
        <pc:spChg chg="add mod">
          <ac:chgData name="Shuan Cheng" userId="b14087c0-bac9-44dd-b3f8-5d50e1ee75e5" providerId="ADAL" clId="{75A9BF88-81BC-4677-82BB-DF96F3D360A6}" dt="2025-10-06T00:55:39.488" v="1235" actId="1076"/>
          <ac:spMkLst>
            <pc:docMk/>
            <pc:sldMk cId="0" sldId="308"/>
            <ac:spMk id="48" creationId="{121733FD-D041-7865-58AE-C07DFDFE8915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0:42.969" v="1293" actId="14100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0:42.969" v="1293" actId="14100"/>
          <ac:spMkLst>
            <pc:docMk/>
            <pc:sldMk cId="0" sldId="309"/>
            <ac:spMk id="23" creationId="{552D6435-C34C-CA7F-67C5-836CF3D9B16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2:41.077" v="1296" actId="207"/>
        <pc:sldMkLst>
          <pc:docMk/>
          <pc:sldMk cId="0" sldId="310"/>
        </pc:sldMkLst>
        <pc:spChg chg="del">
          <ac:chgData name="Shuan Cheng" userId="b14087c0-bac9-44dd-b3f8-5d50e1ee75e5" providerId="ADAL" clId="{75A9BF88-81BC-4677-82BB-DF96F3D360A6}" dt="2025-10-06T01:02:38.170" v="1294" actId="478"/>
          <ac:spMkLst>
            <pc:docMk/>
            <pc:sldMk cId="0" sldId="310"/>
            <ac:spMk id="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2:41.077" v="1296" actId="207"/>
          <ac:spMkLst>
            <pc:docMk/>
            <pc:sldMk cId="0" sldId="310"/>
            <ac:spMk id="15" creationId="{572965DE-4E23-60ED-D952-D2934BDFEFF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3:49.859" v="1303" actId="1076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9.542" v="1298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3:49.859" v="1303" actId="1076"/>
          <ac:spMkLst>
            <pc:docMk/>
            <pc:sldMk cId="0" sldId="311"/>
            <ac:spMk id="37" creationId="{F92462DB-37D1-8A0B-EEE3-6A9371A596C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40.778" v="1312" actId="1076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40.778" v="1312" actId="1076"/>
          <ac:spMkLst>
            <pc:docMk/>
            <pc:sldMk cId="0" sldId="312"/>
            <ac:spMk id="31" creationId="{E3449DB2-94B3-D2A6-5E1B-E00D4B5B2D7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22.140" v="1434" actId="2057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22.140" v="1434" actId="20577"/>
          <ac:spMkLst>
            <pc:docMk/>
            <pc:sldMk cId="0" sldId="315"/>
            <ac:spMk id="39" creationId="{DB10D035-FDD2-3904-418E-D2F43986EC9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48.239" v="1443" actId="1076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48.239" v="1443" actId="1076"/>
          <ac:spMkLst>
            <pc:docMk/>
            <pc:sldMk cId="0" sldId="316"/>
            <ac:spMk id="44" creationId="{74800368-EA7E-4527-BAD8-B9562329FBB2}"/>
          </ac:spMkLst>
        </pc:spChg>
      </pc:sldChg>
      <pc:sldChg chg="delSp modSp mod">
        <pc:chgData name="Shuan Cheng" userId="b14087c0-bac9-44dd-b3f8-5d50e1ee75e5" providerId="ADAL" clId="{75A9BF88-81BC-4677-82BB-DF96F3D360A6}" dt="2025-10-06T01:13:58.506" v="1461" actId="20577"/>
        <pc:sldMkLst>
          <pc:docMk/>
          <pc:sldMk cId="0" sldId="317"/>
        </pc:sldMkLst>
        <pc:spChg chg="mod">
          <ac:chgData name="Shuan Cheng" userId="b14087c0-bac9-44dd-b3f8-5d50e1ee75e5" providerId="ADAL" clId="{75A9BF88-81BC-4677-82BB-DF96F3D360A6}" dt="2025-10-06T01:13:58.506" v="1461" actId="20577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07.031" v="1494" actId="1076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40.040" v="1463" actId="478"/>
          <ac:spMkLst>
            <pc:docMk/>
            <pc:sldMk cId="0" sldId="31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07.031" v="1494" actId="1076"/>
          <ac:spMkLst>
            <pc:docMk/>
            <pc:sldMk cId="0" sldId="318"/>
            <ac:spMk id="46" creationId="{5BA2218D-A94E-E063-C8AA-CDF2F61EF8B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7:45.890" v="1498" actId="1076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7:45.890" v="1498" actId="1076"/>
          <ac:spMkLst>
            <pc:docMk/>
            <pc:sldMk cId="0" sldId="319"/>
            <ac:spMk id="29" creationId="{D441F043-B34B-353F-0CBE-89AC7B7480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9:40.928" v="1502" actId="207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7.644" v="1500" actId="478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9:40.928" v="1502" actId="207"/>
          <ac:spMkLst>
            <pc:docMk/>
            <pc:sldMk cId="0" sldId="320"/>
            <ac:spMk id="18" creationId="{2A43609F-6863-1B2B-060E-208B7E7DD09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29.012" v="1528" actId="1076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1:40.471" v="1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1.175" v="152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7.021" v="1526" actId="6549"/>
          <ac:spMkLst>
            <pc:docMk/>
            <pc:sldMk cId="0" sldId="32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1:44.747" v="1519" actId="207"/>
          <ac:spMkLst>
            <pc:docMk/>
            <pc:sldMk cId="0" sldId="321"/>
            <ac:spMk id="31" creationId="{CDBFE469-66B4-CDC6-81C9-73C58C9AD37C}"/>
          </ac:spMkLst>
        </pc:spChg>
        <pc:spChg chg="add mod">
          <ac:chgData name="Shuan Cheng" userId="b14087c0-bac9-44dd-b3f8-5d50e1ee75e5" providerId="ADAL" clId="{75A9BF88-81BC-4677-82BB-DF96F3D360A6}" dt="2025-10-06T01:22:29.012" v="1528" actId="1076"/>
          <ac:spMkLst>
            <pc:docMk/>
            <pc:sldMk cId="0" sldId="321"/>
            <ac:spMk id="33" creationId="{1B0C5C83-CDD1-A1B4-2E73-BA245D228BC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4:37.517" v="1548" actId="2057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57.935" v="1542" actId="1037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43.287" v="1535" actId="6549"/>
          <ac:spMkLst>
            <pc:docMk/>
            <pc:sldMk cId="0" sldId="32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3:47.754" v="1537" actId="22"/>
          <ac:spMkLst>
            <pc:docMk/>
            <pc:sldMk cId="0" sldId="322"/>
            <ac:spMk id="26" creationId="{FD61DEA8-5EF4-5426-7FAF-D90AA11D2B3B}"/>
          </ac:spMkLst>
        </pc:spChg>
        <pc:spChg chg="add mod">
          <ac:chgData name="Shuan Cheng" userId="b14087c0-bac9-44dd-b3f8-5d50e1ee75e5" providerId="ADAL" clId="{75A9BF88-81BC-4677-82BB-DF96F3D360A6}" dt="2025-10-06T01:24:31.443" v="1545" actId="1076"/>
          <ac:spMkLst>
            <pc:docMk/>
            <pc:sldMk cId="0" sldId="322"/>
            <ac:spMk id="27" creationId="{2355DB81-BE13-572B-4E36-0090ACE66DD5}"/>
          </ac:spMkLst>
        </pc:spChg>
        <pc:spChg chg="add mod">
          <ac:chgData name="Shuan Cheng" userId="b14087c0-bac9-44dd-b3f8-5d50e1ee75e5" providerId="ADAL" clId="{75A9BF88-81BC-4677-82BB-DF96F3D360A6}" dt="2025-10-06T01:24:37.517" v="1548" actId="20577"/>
          <ac:spMkLst>
            <pc:docMk/>
            <pc:sldMk cId="0" sldId="322"/>
            <ac:spMk id="28" creationId="{194CED31-8B27-AA68-7E5A-8A2DBDA2382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05.214" v="1565" actId="1076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05.214" v="1565" actId="1076"/>
          <ac:spMkLst>
            <pc:docMk/>
            <pc:sldMk cId="0" sldId="323"/>
            <ac:spMk id="54" creationId="{88C0FCD9-D478-9186-6208-40DC4CF473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04.421" v="1574" actId="12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04.421" v="1574" actId="12"/>
          <ac:spMkLst>
            <pc:docMk/>
            <pc:sldMk cId="0" sldId="324"/>
            <ac:spMk id="25" creationId="{C0E468FC-1814-3D31-4601-A10B58ED570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37.138" v="1581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9:37.138" v="1581"/>
          <ac:spMkLst>
            <pc:docMk/>
            <pc:sldMk cId="0" sldId="325"/>
            <ac:spMk id="16" creationId="{1A02B106-D997-DB28-EFDB-EF1CD913AFC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8:08.161" v="1680" actId="1036"/>
        <pc:sldMkLst>
          <pc:docMk/>
          <pc:sldMk cId="0" sldId="326"/>
        </pc:sldMkLst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0:22.285" v="1584" actId="22"/>
          <ac:spMkLst>
            <pc:docMk/>
            <pc:sldMk cId="0" sldId="326"/>
            <ac:spMk id="42" creationId="{77A02CA2-60DF-2435-F937-88F8A7958F86}"/>
          </ac:spMkLst>
        </pc:spChg>
        <pc:spChg chg="add mod">
          <ac:chgData name="Shuan Cheng" userId="b14087c0-bac9-44dd-b3f8-5d50e1ee75e5" providerId="ADAL" clId="{75A9BF88-81BC-4677-82BB-DF96F3D360A6}" dt="2025-10-06T01:34:45.643" v="1666" actId="20577"/>
          <ac:spMkLst>
            <pc:docMk/>
            <pc:sldMk cId="0" sldId="326"/>
            <ac:spMk id="44" creationId="{B010EF53-DABE-6BE5-1B48-7AC1A0CEC7BC}"/>
          </ac:spMkLst>
        </pc:spChg>
        <pc:spChg chg="add mod">
          <ac:chgData name="Shuan Cheng" userId="b14087c0-bac9-44dd-b3f8-5d50e1ee75e5" providerId="ADAL" clId="{75A9BF88-81BC-4677-82BB-DF96F3D360A6}" dt="2025-10-06T01:35:43.539" v="1678" actId="255"/>
          <ac:spMkLst>
            <pc:docMk/>
            <pc:sldMk cId="0" sldId="326"/>
            <ac:spMk id="50" creationId="{AE5EB520-6F05-578C-B0BA-49CBA1DCF95B}"/>
          </ac:spMkLst>
        </pc:spChg>
        <pc:cxnChg chg="add mod">
          <ac:chgData name="Shuan Cheng" userId="b14087c0-bac9-44dd-b3f8-5d50e1ee75e5" providerId="ADAL" clId="{75A9BF88-81BC-4677-82BB-DF96F3D360A6}" dt="2025-10-06T01:38:08.161" v="1680" actId="1036"/>
          <ac:cxnSpMkLst>
            <pc:docMk/>
            <pc:sldMk cId="0" sldId="326"/>
            <ac:cxnSpMk id="46" creationId="{F84A9344-ADD5-4543-F8A8-FA9293F603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8:24.657" v="1684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1" creationId="{73501A25-4D71-F165-2098-FECBF416206B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2" creationId="{A2478AF6-88E4-9AA0-B9F4-DD98AC83365E}"/>
          </ac:spMkLst>
        </pc:spChg>
        <pc:cxnChg chg="add mod">
          <ac:chgData name="Shuan Cheng" userId="b14087c0-bac9-44dd-b3f8-5d50e1ee75e5" providerId="ADAL" clId="{75A9BF88-81BC-4677-82BB-DF96F3D360A6}" dt="2025-10-06T01:38:24.657" v="1684"/>
          <ac:cxnSpMkLst>
            <pc:docMk/>
            <pc:sldMk cId="0" sldId="327"/>
            <ac:cxnSpMk id="43" creationId="{E907962A-A4CD-A79C-F4E3-03A10F971859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05.166" v="1693" actId="1076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05.166" v="1693" actId="1076"/>
          <ac:spMkLst>
            <pc:docMk/>
            <pc:sldMk cId="0" sldId="328"/>
            <ac:spMk id="19" creationId="{D5ED9810-DE1A-CE3C-BD0B-84C10618B26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0:06.775" v="2136" actId="1076"/>
        <pc:sldMkLst>
          <pc:docMk/>
          <pc:sldMk cId="0" sldId="331"/>
        </pc:sldMkLst>
        <pc:spChg chg="mod">
          <ac:chgData name="Shuan Cheng" userId="b14087c0-bac9-44dd-b3f8-5d50e1ee75e5" providerId="ADAL" clId="{75A9BF88-81BC-4677-82BB-DF96F3D360A6}" dt="2025-10-06T01:50:06.775" v="2136" actId="1076"/>
          <ac:spMkLst>
            <pc:docMk/>
            <pc:sldMk cId="0" sldId="33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40.851" v="1696" actId="478"/>
          <ac:spMkLst>
            <pc:docMk/>
            <pc:sldMk cId="0" sldId="33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7" creationId="{00000000-0000-0000-0000-000000000000}"/>
          </ac:spMkLst>
        </pc:spChg>
        <pc:graphicFrameChg chg="add mod modGraphic">
          <ac:chgData name="Shuan Cheng" userId="b14087c0-bac9-44dd-b3f8-5d50e1ee75e5" providerId="ADAL" clId="{75A9BF88-81BC-4677-82BB-DF96F3D360A6}" dt="2025-10-06T01:50:03.025" v="2135" actId="1076"/>
          <ac:graphicFrameMkLst>
            <pc:docMk/>
            <pc:sldMk cId="0" sldId="331"/>
            <ac:graphicFrameMk id="62" creationId="{1A7F4E1B-F5AB-082E-C2F5-7849DEBCA41F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2.514" v="2141" actId="1076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2.514" v="2141" actId="1076"/>
          <ac:spMkLst>
            <pc:docMk/>
            <pc:sldMk cId="0" sldId="332"/>
            <ac:spMk id="32" creationId="{BEC01FF0-638C-608F-211B-67DFFBBB9DE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7:52.623" v="2205" actId="1076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1:54:34.701" v="2165" actId="478"/>
          <ac:spMkLst>
            <pc:docMk/>
            <pc:sldMk cId="0" sldId="33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7:52.623" v="2205" actId="1076"/>
          <ac:spMkLst>
            <pc:docMk/>
            <pc:sldMk cId="0" sldId="335"/>
            <ac:spMk id="28" creationId="{863C17D6-DDC3-1762-60B6-7E5C8695D885}"/>
          </ac:spMkLst>
        </pc:spChg>
        <pc:graphicFrameChg chg="add del mod modGraphic">
          <ac:chgData name="Shuan Cheng" userId="b14087c0-bac9-44dd-b3f8-5d50e1ee75e5" providerId="ADAL" clId="{75A9BF88-81BC-4677-82BB-DF96F3D360A6}" dt="2025-10-06T01:56:56.756" v="2198" actId="1076"/>
          <ac:graphicFrameMkLst>
            <pc:docMk/>
            <pc:sldMk cId="0" sldId="335"/>
            <ac:graphicFrameMk id="27" creationId="{78E73EB7-1E55-D2DC-6D82-1F2DA822E785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30.206" v="2212" actId="1076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30.206" v="2212" actId="1076"/>
          <ac:spMkLst>
            <pc:docMk/>
            <pc:sldMk cId="0" sldId="336"/>
            <ac:spMk id="26" creationId="{4E9FCA45-EFB3-8123-E7C7-CE54123A7B2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3:27.099" v="2272" actId="1076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27.099" v="2272" actId="1076"/>
          <ac:spMkLst>
            <pc:docMk/>
            <pc:sldMk cId="0" sldId="337"/>
            <ac:spMk id="24" creationId="{28FB09A7-549A-C77C-D6C1-2032142CAA82}"/>
          </ac:spMkLst>
        </pc:spChg>
        <pc:graphicFrameChg chg="add mod modGraphic">
          <ac:chgData name="Shuan Cheng" userId="b14087c0-bac9-44dd-b3f8-5d50e1ee75e5" providerId="ADAL" clId="{75A9BF88-81BC-4677-82BB-DF96F3D360A6}" dt="2025-10-06T02:02:51.309" v="2269"/>
          <ac:graphicFrameMkLst>
            <pc:docMk/>
            <pc:sldMk cId="0" sldId="337"/>
            <ac:graphicFrameMk id="23" creationId="{00C57652-20FA-D24F-0B00-A9BF11AE6ED8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5:52.833" v="2287" actId="1076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5:52.833" v="2287" actId="1076"/>
          <ac:spMkLst>
            <pc:docMk/>
            <pc:sldMk cId="0" sldId="338"/>
            <ac:spMk id="46" creationId="{1E573384-8671-B21C-7FCA-ECC415A39B0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04.032" v="2288" actId="1076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04.032" v="2288" actId="1076"/>
          <ac:spMkLst>
            <pc:docMk/>
            <pc:sldMk cId="0" sldId="339"/>
            <ac:spMk id="42" creationId="{A27DA130-CDF6-14AC-90BE-B9ACA9AAD2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5E33-D45F-6940-977B-C0FA2AA37DD1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6E70-BB66-5E4D-8C69-2A3DA6A9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" y="642796"/>
            <a:ext cx="3514725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7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slide" Target="slide1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slide" Target="slide1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7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73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7.png"/><Relationship Id="rId7" Type="http://schemas.openxmlformats.org/officeDocument/2006/relationships/image" Target="../media/image31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85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2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slide" Target="slide1.xml"/><Relationship Id="rId4" Type="http://schemas.openxmlformats.org/officeDocument/2006/relationships/image" Target="../media/image1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129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3.xml"/><Relationship Id="rId3" Type="http://schemas.openxmlformats.org/officeDocument/2006/relationships/image" Target="../media/image67.png"/><Relationship Id="rId7" Type="http://schemas.openxmlformats.org/officeDocument/2006/relationships/image" Target="../media/image130.png"/><Relationship Id="rId12" Type="http://schemas.openxmlformats.org/officeDocument/2006/relationships/slide" Target="slide7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slide" Target="slide46.xml"/><Relationship Id="rId5" Type="http://schemas.openxmlformats.org/officeDocument/2006/relationships/image" Target="../media/image29.png"/><Relationship Id="rId10" Type="http://schemas.openxmlformats.org/officeDocument/2006/relationships/slide" Target="slide39.xml"/><Relationship Id="rId4" Type="http://schemas.openxmlformats.org/officeDocument/2006/relationships/image" Target="../media/image28.png"/><Relationship Id="rId9" Type="http://schemas.openxmlformats.org/officeDocument/2006/relationships/slide" Target="slide13.xml"/><Relationship Id="rId1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3.xml"/><Relationship Id="rId3" Type="http://schemas.openxmlformats.org/officeDocument/2006/relationships/slide" Target="slide2.xml"/><Relationship Id="rId7" Type="http://schemas.openxmlformats.org/officeDocument/2006/relationships/slide" Target="slide39.xml"/><Relationship Id="rId12" Type="http://schemas.openxmlformats.org/officeDocument/2006/relationships/image" Target="../media/image1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1.xml"/><Relationship Id="rId5" Type="http://schemas.openxmlformats.org/officeDocument/2006/relationships/slide" Target="slide13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6.xml"/><Relationship Id="rId1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latin typeface="Arial"/>
                <a:cs typeface="Arial"/>
              </a:rPr>
              <a:t>Solution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10" dirty="0">
                <a:latin typeface="Arial"/>
                <a:cs typeface="Arial"/>
              </a:rPr>
              <a:t> LTI </a:t>
            </a:r>
            <a:r>
              <a:rPr sz="1700" spc="-120" dirty="0">
                <a:latin typeface="Arial"/>
                <a:cs typeface="Arial"/>
              </a:rPr>
              <a:t>State-</a:t>
            </a:r>
            <a:r>
              <a:rPr sz="1700" spc="-145" dirty="0">
                <a:latin typeface="Arial"/>
                <a:cs typeface="Arial"/>
              </a:rPr>
              <a:t>Space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5349"/>
            <a:ext cx="2156213" cy="131546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15F0E9B-9B99-60DC-4686-86CC1F9320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13519" y="3325323"/>
            <a:ext cx="196602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12452" y="1051177"/>
            <a:ext cx="208279" cy="363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23300"/>
              </a:lnSpc>
              <a:spcBef>
                <a:spcPts val="85"/>
              </a:spcBef>
            </a:pP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=8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latin typeface="Arial"/>
                <a:cs typeface="Arial"/>
              </a:rPr>
              <a:t>e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r</a:t>
            </a:r>
            <a:r>
              <a:rPr sz="900" spc="89" baseline="9259" dirty="0"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o</a:t>
            </a:r>
            <a:r>
              <a:rPr sz="900" spc="89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19615" y="2074067"/>
            <a:ext cx="1947545" cy="527685"/>
            <a:chOff x="2219615" y="2074067"/>
            <a:chExt cx="1947545" cy="527685"/>
          </a:xfrm>
        </p:grpSpPr>
        <p:sp>
          <p:nvSpPr>
            <p:cNvPr id="12" name="object 1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46264" y="2023099"/>
            <a:ext cx="2193925" cy="690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202946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475"/>
              </a:spcBef>
              <a:tabLst>
                <a:tab pos="494665" algn="l"/>
                <a:tab pos="928369" algn="l"/>
                <a:tab pos="1157605" algn="l"/>
                <a:tab pos="1386205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1191260">
              <a:lnSpc>
                <a:spcPct val="100000"/>
              </a:lnSpc>
              <a:spcBef>
                <a:spcPts val="25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40" name="object 40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046264" y="182820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163330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10400" y="1438403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10400" y="1243504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37852" y="1049297"/>
            <a:ext cx="2533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5" name="object 65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437852" y="1123961"/>
            <a:ext cx="289560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37852" y="1297520"/>
            <a:ext cx="2895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Times New Roman"/>
                <a:cs typeface="Times New Roman"/>
              </a:rPr>
              <a:t>σ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i="1" spc="-37" baseline="20833" dirty="0">
                <a:latin typeface="Hack"/>
                <a:cs typeface="Hack"/>
              </a:rPr>
              <a:t>−</a:t>
            </a:r>
            <a:r>
              <a:rPr sz="1200" i="1" spc="-37" baseline="20833" dirty="0"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625" y="1086134"/>
            <a:ext cx="2016584" cy="15598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transforms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probability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between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 </a:t>
            </a:r>
            <a:r>
              <a:rPr sz="1100" spc="-70" dirty="0">
                <a:latin typeface="Arial"/>
                <a:cs typeface="Arial"/>
              </a:rPr>
              <a:t>represents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likelihood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dependent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being</a:t>
            </a:r>
            <a:r>
              <a:rPr sz="1100" dirty="0">
                <a:latin typeface="Arial"/>
                <a:cs typeface="Arial"/>
              </a:rPr>
              <a:t> 1 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solidFill>
                  <a:srgbClr val="7F7F7F"/>
                </a:solidFill>
                <a:hlinkClick r:id="rId9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9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9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316" b="-36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6491" b="-4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8" name="object 28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Python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ar-AE" sz="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/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9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5"/>
                <a:stretch>
                  <a:fillRect t="-3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47" y="994760"/>
            <a:ext cx="2482942" cy="1505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r>
              <a:rPr sz="1100" i="1" spc="-60" dirty="0">
                <a:latin typeface="Times New Roman"/>
                <a:cs typeface="Times New Roman"/>
              </a:rPr>
              <a:t>.</a:t>
            </a:r>
            <a:r>
              <a:rPr sz="1100" spc="-60" dirty="0">
                <a:latin typeface="Arial"/>
                <a:cs typeface="Arial"/>
              </a:rPr>
              <a:t>71828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2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3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4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time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30" dirty="0">
                    <a:latin typeface="Arial"/>
                    <a:cs typeface="Arial"/>
                  </a:rPr>
                  <a:t>constant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lang="ar-AE" sz="1100" dirty="0"/>
                  <a:t> </a:t>
                </a:r>
                <a14:m>
                  <m:oMath xmlns:m="http://schemas.openxmlformats.org/officeDocument/2006/math">
                    <m:r>
                      <a:rPr lang="ar-AE" sz="1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sz="1100" spc="-20" dirty="0">
                    <a:latin typeface="Arial"/>
                    <a:cs typeface="Arial"/>
                  </a:rPr>
                  <a:t>when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  <a:blipFill>
                <a:blip r:embed="rId3"/>
                <a:stretch>
                  <a:fillRect l="-3030" r="-2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τ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e</a:t>
            </a:r>
            <a:r>
              <a:rPr sz="1200" i="1" spc="-52" baseline="27777" dirty="0">
                <a:latin typeface="Arial"/>
                <a:cs typeface="Arial"/>
              </a:rPr>
              <a:t>at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transient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629626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step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function),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203" y="1184136"/>
            <a:ext cx="3326159" cy="19818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832" y="2581423"/>
            <a:ext cx="3766185" cy="44435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forced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computing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100" spc="45" dirty="0">
                <a:latin typeface="Arial"/>
                <a:cs typeface="Arial"/>
              </a:rPr>
              <a:t>: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blipFill>
                <a:blip r:embed="rId7"/>
                <a:stretch>
                  <a:fillRect l="-5573" t="-127451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blipFill>
                <a:blip r:embed="rId8"/>
                <a:stretch>
                  <a:fillRect t="-82258" r="-13661" b="-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2558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</a:t>
            </a:r>
            <a:r>
              <a:rPr sz="1200" baseline="27777" dirty="0">
                <a:latin typeface="Times New Roman"/>
                <a:cs typeface="Times New Roman"/>
              </a:rPr>
              <a:t>(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900" baseline="23148" dirty="0">
                <a:latin typeface="Arial"/>
                <a:cs typeface="Arial"/>
              </a:rPr>
              <a:t>0</a:t>
            </a:r>
            <a:r>
              <a:rPr sz="1200" baseline="27777" dirty="0"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(transition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itself) </a:t>
            </a:r>
            <a:r>
              <a:rPr sz="1100" spc="-50" dirty="0">
                <a:latin typeface="Arial"/>
                <a:cs typeface="Arial"/>
              </a:rPr>
              <a:t>(consecutive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 </a:t>
            </a:r>
            <a:r>
              <a:rPr sz="1100" spc="-60" dirty="0">
                <a:latin typeface="Arial"/>
                <a:cs typeface="Arial"/>
              </a:rPr>
              <a:t>(reverse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583482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matrix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112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dimension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I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note,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Bt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latin typeface="Arial"/>
                <a:cs typeface="Arial"/>
              </a:rPr>
              <a:t>B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(check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using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9731DA5-7081-ABF0-0808-838A01EABD39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spc="-105" dirty="0">
                    <a:latin typeface="Arial"/>
                    <a:cs typeface="Arial"/>
                  </a:rPr>
                  <a:t>case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diagonal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matrix</a:t>
                </a:r>
                <a:r>
                  <a:rPr lang="en-US" sz="11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right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easy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424789-EEEC-A1B7-954F-3A7F8CDCCA31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latin typeface="Arial"/>
                <a:cs typeface="Arial"/>
              </a:rPr>
              <a:t>1</a:t>
            </a:r>
            <a:r>
              <a:rPr sz="900" spc="50" dirty="0">
                <a:latin typeface="Arial"/>
                <a:cs typeface="Arial"/>
              </a:rPr>
              <a:t>“nil”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0" dirty="0">
                <a:latin typeface="Hack"/>
                <a:cs typeface="Hack"/>
              </a:rPr>
              <a:t> </a:t>
            </a:r>
            <a:r>
              <a:rPr sz="900" spc="-20" dirty="0">
                <a:latin typeface="Arial"/>
                <a:cs typeface="Arial"/>
              </a:rPr>
              <a:t>zero;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“potent”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4" dirty="0">
                <a:latin typeface="Hack"/>
                <a:cs typeface="Hack"/>
              </a:rPr>
              <a:t> </a:t>
            </a:r>
            <a:r>
              <a:rPr sz="900" dirty="0">
                <a:latin typeface="Arial"/>
                <a:cs typeface="Arial"/>
              </a:rPr>
              <a:t>taking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213690-4F7F-4138-7A07-6F0180784BA8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A12E45C-DA54-9CFB-E57B-0B8AB6AAB89F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4"/>
                <a:stretch>
                  <a:fillRect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191919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191919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191919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solidFill>
                  <a:srgbClr val="7F7F7F"/>
                </a:solidFill>
                <a:hlinkClick r:id="rId10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10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10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191919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084" y="520111"/>
            <a:ext cx="1011675" cy="5041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07694"/>
            <a:ext cx="4608195" cy="2148840"/>
            <a:chOff x="0" y="1307694"/>
            <a:chExt cx="4608195" cy="2148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138" y="1307694"/>
              <a:ext cx="2538991" cy="2008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794" y="562777"/>
            <a:ext cx="2428046" cy="1209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resource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or: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45" dirty="0">
                <a:latin typeface="Hack"/>
                <a:cs typeface="Hack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200" i="1" spc="-37" baseline="27777" dirty="0">
                <a:latin typeface="Arial"/>
                <a:cs typeface="Arial"/>
              </a:rPr>
              <a:t>k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198" b="-20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: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4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"/>
                <a:cs typeface="Arial"/>
              </a:rPr>
              <a:t>similar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dirty="0">
                <a:latin typeface="Arial"/>
                <a:cs typeface="Arial"/>
              </a:rPr>
              <a:t> or </a:t>
            </a:r>
            <a:r>
              <a:rPr sz="1100" spc="-25" dirty="0">
                <a:latin typeface="Arial"/>
                <a:cs typeface="Arial"/>
              </a:rPr>
              <a:t>Jordan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187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/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  <a:blipFill>
                <a:blip r:embed="rId3"/>
                <a:stretch>
                  <a:fillRect l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hlinkClick r:id="rId11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why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another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method: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approach: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form, via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yields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2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zh-CN" sz="110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330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59738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6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tx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nonzero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120" dirty="0">
                <a:latin typeface="Times New Roman"/>
                <a:cs typeface="Times New Roman"/>
              </a:rPr>
              <a:t>λ</a:t>
            </a:r>
            <a:r>
              <a:rPr sz="1100" i="1" spc="12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4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,</a:t>
                </a:r>
                <a:r>
                  <a:rPr lang="ar-AE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tx1"/>
                    </a:solidFill>
                    <a:latin typeface="Arial"/>
                    <a:cs typeface="Arial"/>
                  </a:rPr>
                  <a:t>an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eigenvalue 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𝜆</a:t>
                </a:r>
                <a:r>
                  <a:rPr lang="en-US" altLang="zh-CN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∈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𝒞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to</a:t>
                </a:r>
                <a:r>
                  <a:rPr lang="en-US" sz="1100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11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equation</a:t>
                </a:r>
                <a:endParaRPr lang="en-US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5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/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then decomposes the state trajectory into two modes parallel to the two eigenvectors.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aligned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say,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57" baseline="27777" dirty="0">
                <a:latin typeface="Hack"/>
                <a:cs typeface="Hack"/>
              </a:rPr>
              <a:t>∗</a:t>
            </a:r>
            <a:r>
              <a:rPr sz="1200" spc="60" baseline="-20833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(0)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spc="15" baseline="27777" dirty="0"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latin typeface="Arial"/>
                <a:cs typeface="Arial"/>
              </a:rPr>
              <a:t>1</a:t>
            </a:r>
            <a:r>
              <a:rPr sz="1200" i="1" spc="82" baseline="27777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200" i="1" spc="-727" baseline="27777" dirty="0">
                <a:latin typeface="Hack"/>
                <a:cs typeface="Hack"/>
              </a:rPr>
              <a:t>∗</a:t>
            </a:r>
            <a:r>
              <a:rPr sz="1200" spc="89" baseline="-20833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(0)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30" baseline="27777" dirty="0"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latin typeface="Arial"/>
                <a:cs typeface="Arial"/>
              </a:rPr>
              <a:t>2</a:t>
            </a:r>
            <a:r>
              <a:rPr sz="1200" i="1" spc="97" baseline="27777" dirty="0">
                <a:latin typeface="Arial"/>
                <a:cs typeface="Arial"/>
              </a:rPr>
              <a:t>t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-712" baseline="27777" dirty="0">
                <a:latin typeface="Hack"/>
                <a:cs typeface="Hack"/>
              </a:rPr>
              <a:t>∗</a:t>
            </a:r>
            <a:r>
              <a:rPr sz="1200" spc="104" baseline="-20833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(0)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200" spc="284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dictates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i.e.,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direction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</a:t>
            </a:r>
            <a:r>
              <a:rPr sz="1100" dirty="0">
                <a:latin typeface="Arial"/>
                <a:cs typeface="Arial"/>
              </a:rPr>
              <a:t> 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without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“making </a:t>
            </a:r>
            <a:r>
              <a:rPr sz="1100" spc="-10" dirty="0"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towards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space;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if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point;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Arial"/>
                <a:cs typeface="Arial"/>
              </a:rPr>
              <a:t>furthermore,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magnitude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209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speed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104722" y="1084135"/>
            <a:ext cx="1033780" cy="859155"/>
          </a:xfrm>
          <a:custGeom>
            <a:avLst/>
            <a:gdLst/>
            <a:ahLst/>
            <a:cxnLst/>
            <a:rect l="l" t="t" r="r" b="b"/>
            <a:pathLst>
              <a:path w="1033780" h="859155">
                <a:moveTo>
                  <a:pt x="1033221" y="843064"/>
                </a:moveTo>
                <a:lnTo>
                  <a:pt x="994613" y="827316"/>
                </a:lnTo>
                <a:lnTo>
                  <a:pt x="994613" y="838530"/>
                </a:lnTo>
                <a:lnTo>
                  <a:pt x="20447" y="838530"/>
                </a:lnTo>
                <a:lnTo>
                  <a:pt x="20447" y="38100"/>
                </a:lnTo>
                <a:lnTo>
                  <a:pt x="31826" y="38100"/>
                </a:lnTo>
                <a:lnTo>
                  <a:pt x="15951" y="0"/>
                </a:lnTo>
                <a:lnTo>
                  <a:pt x="0" y="38100"/>
                </a:lnTo>
                <a:lnTo>
                  <a:pt x="11379" y="38100"/>
                </a:lnTo>
                <a:lnTo>
                  <a:pt x="11379" y="843064"/>
                </a:lnTo>
                <a:lnTo>
                  <a:pt x="15951" y="843064"/>
                </a:lnTo>
                <a:lnTo>
                  <a:pt x="15951" y="847496"/>
                </a:lnTo>
                <a:lnTo>
                  <a:pt x="994613" y="847496"/>
                </a:lnTo>
                <a:lnTo>
                  <a:pt x="994613" y="858748"/>
                </a:lnTo>
                <a:lnTo>
                  <a:pt x="1033221" y="843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8" name="object 8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latin typeface="Arial"/>
                <a:cs typeface="Arial"/>
              </a:rPr>
              <a:t>a</a:t>
            </a:r>
            <a:r>
              <a:rPr sz="550" spc="-30" dirty="0">
                <a:latin typeface="Arial"/>
                <a:cs typeface="Arial"/>
              </a:rPr>
              <a:t>2</a:t>
            </a:r>
            <a:r>
              <a:rPr sz="1650" i="1" spc="-44" baseline="5050" dirty="0"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latin typeface="Times New Roman"/>
                <a:cs typeface="Times New Roman"/>
              </a:rPr>
              <a:t>t</a:t>
            </a:r>
            <a:r>
              <a:rPr sz="550" spc="-2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latin typeface="Arial"/>
                <a:cs typeface="Arial"/>
              </a:rPr>
              <a:t>a</a:t>
            </a:r>
            <a:r>
              <a:rPr sz="825" spc="-60" baseline="-60606" dirty="0">
                <a:latin typeface="Arial"/>
                <a:cs typeface="Arial"/>
              </a:rPr>
              <a:t>1</a:t>
            </a:r>
            <a:r>
              <a:rPr sz="1725" i="1" spc="-60" baseline="-24154" dirty="0">
                <a:latin typeface="Times New Roman"/>
                <a:cs typeface="Times New Roman"/>
              </a:rPr>
              <a:t>e</a:t>
            </a:r>
            <a:r>
              <a:rPr sz="850" i="1" spc="-40" dirty="0">
                <a:latin typeface="Times New Roman"/>
                <a:cs typeface="Times New Roman"/>
              </a:rPr>
              <a:t>-</a:t>
            </a:r>
            <a:r>
              <a:rPr sz="850" i="1" spc="-20" dirty="0"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latin typeface="Times New Roman"/>
                <a:cs typeface="Times New Roman"/>
              </a:rPr>
              <a:t>t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latin typeface="Times New Roman"/>
                <a:cs typeface="Times New Roman"/>
              </a:rPr>
              <a:t>t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9836" y="1527685"/>
            <a:ext cx="879475" cy="580390"/>
            <a:chOff x="1249836" y="1527685"/>
            <a:chExt cx="879475" cy="580390"/>
          </a:xfrm>
        </p:grpSpPr>
        <p:sp>
          <p:nvSpPr>
            <p:cNvPr id="18" name="object 18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2017" y="956804"/>
            <a:ext cx="1885748" cy="158714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/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/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/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for</a:t>
                </a:r>
                <a:r>
                  <a:rPr sz="1100" spc="-1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5" dirty="0">
                    <a:latin typeface="Arial"/>
                    <a:cs typeface="Arial"/>
                  </a:rPr>
                  <a:t>general</a:t>
                </a:r>
                <a:r>
                  <a:rPr lang="en-US" sz="1100" spc="-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en-US" sz="110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complex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70" dirty="0">
                    <a:latin typeface="Arial"/>
                    <a:cs typeface="Arial"/>
                  </a:rPr>
                  <a:t>eigenvalues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0" dirty="0">
                    <a:latin typeface="Times New Roman"/>
                    <a:cs typeface="Times New Roman"/>
                  </a:rPr>
                  <a:t> </a:t>
                </a:r>
                <a:r>
                  <a:rPr sz="1100" i="1" spc="175" dirty="0">
                    <a:latin typeface="Hack"/>
                    <a:cs typeface="Hack"/>
                  </a:rPr>
                  <a:t>±</a:t>
                </a:r>
                <a:r>
                  <a:rPr sz="1100" i="1" spc="-420" dirty="0">
                    <a:latin typeface="Hack"/>
                    <a:cs typeface="Hack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by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using</a:t>
                </a:r>
                <a:endParaRPr sz="1100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sz="1100" i="1" spc="65" dirty="0">
                    <a:latin typeface="Arial"/>
                    <a:cs typeface="Arial"/>
                  </a:rPr>
                  <a:t>T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[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-9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I</a:t>
                </a:r>
                <a:r>
                  <a:rPr sz="1100" dirty="0">
                    <a:latin typeface="Arial"/>
                    <a:cs typeface="Arial"/>
                  </a:rPr>
                  <a:t>],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where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spc="50" dirty="0">
                    <a:latin typeface="Arial"/>
                    <a:cs typeface="Arial"/>
                  </a:rPr>
                  <a:t>t</a:t>
                </a:r>
                <a:r>
                  <a:rPr sz="1200" i="1" spc="75" baseline="-13888" dirty="0">
                    <a:latin typeface="Arial"/>
                    <a:cs typeface="Arial"/>
                  </a:rPr>
                  <a:t>I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real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imaginary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parts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baseline="-10416" dirty="0">
                    <a:latin typeface="Arial"/>
                    <a:cs typeface="Arial"/>
                  </a:rPr>
                  <a:t>1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an</a:t>
                </a:r>
                <a:r>
                  <a:rPr lang="zh-CN" altLang="en-US" sz="1100" spc="-25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eigenvector</a:t>
                </a:r>
                <a:r>
                  <a:rPr sz="1100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associated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60" dirty="0">
                    <a:latin typeface="Times New Roman"/>
                    <a:cs typeface="Times New Roman"/>
                  </a:rPr>
                  <a:t>λ</a:t>
                </a:r>
                <a:r>
                  <a:rPr sz="1200" spc="89" baseline="-10416" dirty="0">
                    <a:latin typeface="Arial"/>
                    <a:cs typeface="Arial"/>
                  </a:rPr>
                  <a:t>1</a:t>
                </a:r>
                <a:r>
                  <a:rPr sz="1200" spc="165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5" dirty="0">
                    <a:latin typeface="Times New Roman"/>
                    <a:cs typeface="Times New Roman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i="1" spc="100" dirty="0">
                    <a:latin typeface="Times New Roman"/>
                    <a:cs typeface="Times New Roman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x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-10" dirty="0">
                    <a:latin typeface="Arial"/>
                    <a:cs typeface="Arial"/>
                  </a:rPr>
                  <a:t>Tx</a:t>
                </a:r>
                <a:r>
                  <a:rPr sz="1200" i="1" spc="-15" baseline="27777" dirty="0">
                    <a:latin typeface="Hack"/>
                    <a:cs typeface="Hack"/>
                  </a:rPr>
                  <a:t>∗</a:t>
                </a:r>
                <a:r>
                  <a:rPr sz="1200" i="1" spc="-142" baseline="27777" dirty="0"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 t</a:t>
                </a:r>
                <a:r>
                  <a:rPr sz="1100" spc="-35" dirty="0">
                    <a:latin typeface="Arial"/>
                    <a:cs typeface="Arial"/>
                  </a:rPr>
                  <a:t>ransforms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spc="-260" dirty="0">
                    <a:latin typeface="Arial"/>
                    <a:cs typeface="Arial"/>
                  </a:rPr>
                  <a:t>x</a:t>
                </a:r>
                <a:r>
                  <a:rPr sz="1100" spc="-260" dirty="0">
                    <a:latin typeface="Arial"/>
                    <a:cs typeface="Arial"/>
                  </a:rPr>
                  <a:t>˙</a:t>
                </a:r>
                <a:r>
                  <a:rPr sz="1100" spc="9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Ax</a:t>
                </a:r>
                <a:r>
                  <a:rPr sz="1100" i="1" spc="3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to</a:t>
                </a:r>
                <a:endParaRPr lang="en-US" sz="1100" spc="-25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 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2"/>
                <a:stretch>
                  <a:fillRect l="-1114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191919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191919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191919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: </a:t>
                </a:r>
                <a:r>
                  <a:rPr lang="en-US" altLang="zh-CN" sz="1100" dirty="0"/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/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/>
                  <a:t> is called a generalized eigenvector.)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634551"/>
            <a:ext cx="3897802" cy="18946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Environmental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25" dirty="0">
                <a:latin typeface="Arial"/>
                <a:cs typeface="Arial"/>
              </a:rPr>
              <a:t>population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Figure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1,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OpenStax </a:t>
            </a:r>
            <a:r>
              <a:rPr sz="1100" spc="-55" dirty="0">
                <a:latin typeface="Arial"/>
                <a:cs typeface="Arial"/>
              </a:rPr>
              <a:t>College,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Biology,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det(</a:t>
            </a:r>
            <a:r>
              <a:rPr sz="1100" i="1" dirty="0">
                <a:latin typeface="Times New Roman"/>
                <a:cs typeface="Times New Roman"/>
              </a:rPr>
              <a:t>λ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λ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200" spc="82" baseline="27777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2</a:t>
            </a:r>
            <a:r>
              <a:rPr sz="1200" spc="165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3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spc="7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look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happens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eigenvectors,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30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span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latin typeface="Arial"/>
                <a:cs typeface="Arial"/>
              </a:rPr>
              <a:t>3</a:t>
            </a:r>
            <a:endParaRPr sz="1200" baseline="27777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latin typeface="Arial"/>
                <a:cs typeface="Arial"/>
              </a:rPr>
              <a:t>mathematically: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namely, </a:t>
            </a:r>
            <a:r>
              <a:rPr sz="1100" spc="-25" dirty="0">
                <a:latin typeface="Arial"/>
                <a:cs typeface="Arial"/>
              </a:rPr>
              <a:t>rank(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5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latin typeface="Arial"/>
                <a:cs typeface="Arial"/>
              </a:rPr>
              <a:t>this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-75" dirty="0">
                <a:latin typeface="Arial"/>
                <a:cs typeface="Arial"/>
              </a:rPr>
              <a:t>happens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70" dirty="0" err="1"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latin typeface="Arial"/>
                <a:cs typeface="Arial"/>
              </a:rPr>
              <a:t>m</a:t>
            </a:r>
            <a:r>
              <a:rPr lang="en-US" sz="1100" i="1" spc="70" dirty="0" err="1">
                <a:latin typeface="Arial"/>
                <a:cs typeface="Arial"/>
              </a:rPr>
              <a:t>I</a:t>
            </a:r>
            <a:r>
              <a:rPr lang="en-US" sz="1100" spc="70" dirty="0">
                <a:latin typeface="Arial"/>
                <a:cs typeface="Arial"/>
              </a:rPr>
              <a:t>)</a:t>
            </a:r>
            <a:r>
              <a:rPr lang="en-US" sz="1100" i="1" spc="70" dirty="0">
                <a:latin typeface="Arial"/>
                <a:cs typeface="Arial"/>
              </a:rPr>
              <a:t>t</a:t>
            </a:r>
            <a:r>
              <a:rPr lang="en-US" sz="1100" i="1" spc="-35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0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yields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two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linearly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independent </a:t>
            </a:r>
            <a:r>
              <a:rPr lang="en-US" sz="1100" spc="-35" dirty="0">
                <a:latin typeface="Arial"/>
                <a:cs typeface="Arial"/>
              </a:rPr>
              <a:t>solutions,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i.e.,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nullity</a:t>
            </a:r>
            <a:r>
              <a:rPr lang="en-US" sz="1100" spc="-1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65" dirty="0" err="1"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latin typeface="Arial"/>
                <a:cs typeface="Arial"/>
              </a:rPr>
              <a:t>m</a:t>
            </a:r>
            <a:r>
              <a:rPr lang="en-US" sz="1100" i="1" spc="65" dirty="0" err="1">
                <a:latin typeface="Arial"/>
                <a:cs typeface="Arial"/>
              </a:rPr>
              <a:t>I</a:t>
            </a:r>
            <a:r>
              <a:rPr lang="en-US" sz="1100" spc="65" dirty="0">
                <a:latin typeface="Arial"/>
                <a:cs typeface="Arial"/>
              </a:rPr>
              <a:t>)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have,</a:t>
            </a:r>
            <a:r>
              <a:rPr sz="1100" spc="-10" dirty="0"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25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232" baseline="-10416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directly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second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above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gives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95589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sz="1100" i="1" dirty="0">
                    <a:latin typeface="Arial"/>
                    <a:cs typeface="Arial"/>
                  </a:rPr>
                  <a:t>iii</a:t>
                </a:r>
                <a:r>
                  <a:rPr sz="1100" dirty="0">
                    <a:latin typeface="Arial"/>
                    <a:cs typeface="Arial"/>
                  </a:rPr>
                  <a:t>)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31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</a:t>
                </a:r>
                <a:r>
                  <a:rPr sz="1100" i="1" spc="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latin typeface="Arial"/>
                    <a:cs typeface="Arial"/>
                  </a:rPr>
                  <a:t>TJT</a:t>
                </a:r>
                <a:r>
                  <a:rPr sz="1100" i="1" dirty="0">
                    <a:latin typeface="Arial"/>
                    <a:cs typeface="Arial"/>
                  </a:rPr>
                  <a:t>	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latin typeface="Arial"/>
                    <a:cs typeface="Arial"/>
                  </a:rPr>
                  <a:t> </a:t>
                </a:r>
                <a:r>
                  <a:rPr sz="1100" spc="150" dirty="0">
                    <a:latin typeface="Arial"/>
                    <a:cs typeface="Arial"/>
                  </a:rPr>
                  <a:t>=</a:t>
                </a:r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2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linearly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i.e.,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4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4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generalized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2355DB81-BE13-572B-4E36-0090ACE66DD5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=0, 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coordinate transform matrix: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the state equation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=5, 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/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endParaRPr lang="en-US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,0, 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84A9344-ADD5-4543-F8A8-FA9293F603EB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07962A-A4CD-A79C-F4E3-03A10F971859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latin typeface="Arial"/>
                <a:cs typeface="Arial"/>
              </a:rPr>
              <a:t>everything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getting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case:</a:t>
            </a:r>
            <a:endParaRPr sz="1100" dirty="0"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32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Λ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33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40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</a:t>
            </a:r>
            <a:r>
              <a:rPr sz="1200" i="1" spc="-15" baseline="31250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477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solidFill>
                  <a:srgbClr val="7F7F7F"/>
                </a:solidFill>
                <a:hlinkClick r:id="rId13" action="ppaction://hlinksldjump"/>
              </a:rPr>
              <a:t>Transition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3" action="ppaction://hlinksldjump"/>
              </a:rPr>
              <a:t>Matrix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494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2749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1079" y="2604240"/>
            <a:ext cx="5715" cy="29209"/>
            <a:chOff x="1271079" y="2604240"/>
            <a:chExt cx="5715" cy="29209"/>
          </a:xfrm>
        </p:grpSpPr>
        <p:sp>
          <p:nvSpPr>
            <p:cNvPr id="4" name="object 4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031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8" name="object 8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630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2" name="object 12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1377" y="2617824"/>
            <a:ext cx="1092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44113" y="853687"/>
            <a:ext cx="2375535" cy="1776730"/>
            <a:chOff x="1144113" y="853687"/>
            <a:chExt cx="2375535" cy="1776730"/>
          </a:xfrm>
        </p:grpSpPr>
        <p:sp>
          <p:nvSpPr>
            <p:cNvPr id="16" name="object 16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94546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6547" y="2475208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9191" y="875494"/>
            <a:ext cx="234950" cy="151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37852" y="1049297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6" name="object 66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437852" y="1123961"/>
            <a:ext cx="186055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437852" y="1297520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4877</Words>
  <Application>Microsoft Macintosh PowerPoint</Application>
  <PresentationFormat>Custom</PresentationFormat>
  <Paragraphs>810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Aptos</vt:lpstr>
      <vt:lpstr>Arial</vt:lpstr>
      <vt:lpstr>Calibri</vt:lpstr>
      <vt:lpstr>Cambria Math</vt:lpstr>
      <vt:lpstr>Courier New</vt:lpstr>
      <vt:lpstr>Hack</vt:lpstr>
      <vt:lpstr>Times New Roman</vt:lpstr>
      <vt:lpstr>Wingdings</vt:lpstr>
      <vt:lpstr>Office Theme</vt:lpstr>
      <vt:lpstr>PowerPoint Presentation</vt:lpstr>
      <vt:lpstr>1  Introduction</vt:lpstr>
      <vt:lpstr>Population dynamics</vt:lpstr>
      <vt:lpstr>PowerPoint Presentation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Topic</vt:lpstr>
      <vt:lpstr>General LTI continuous-time state equation</vt:lpstr>
      <vt:lpstr>The solution to x˙ = ax + bu</vt:lpstr>
      <vt:lpstr>The solution to x˙ = ax + bu</vt:lpstr>
      <vt:lpstr>About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Presentation</vt:lpstr>
      <vt:lpstr>Topic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Topic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Presentation</vt:lpstr>
      <vt:lpstr>Generalized eigenvectors Physical interpretation</vt:lpstr>
      <vt:lpstr>Generalized eigenvectors Physical interpretation</vt:lpstr>
      <vt:lpstr>Example</vt:lpstr>
      <vt:lpstr>PowerPoint Presentation</vt:lpstr>
      <vt:lpstr>Explicit computation of Ak</vt:lpstr>
      <vt:lpstr>Example</vt:lpstr>
      <vt:lpstr>Topic</vt:lpstr>
      <vt:lpstr>PowerPoint Presentation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Xu Chen</cp:lastModifiedBy>
  <cp:revision>9</cp:revision>
  <dcterms:created xsi:type="dcterms:W3CDTF">2025-07-12T07:25:54Z</dcterms:created>
  <dcterms:modified xsi:type="dcterms:W3CDTF">2025-10-22T06:37:10Z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