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65" r:id="rId5"/>
    <p:sldId id="268" r:id="rId6"/>
    <p:sldId id="272" r:id="rId7"/>
    <p:sldId id="276" r:id="rId8"/>
    <p:sldId id="277" r:id="rId9"/>
    <p:sldId id="281" r:id="rId10"/>
    <p:sldId id="282" r:id="rId11"/>
    <p:sldId id="286" r:id="rId12"/>
    <p:sldId id="289" r:id="rId13"/>
    <p:sldId id="292" r:id="rId14"/>
    <p:sldId id="295" r:id="rId15"/>
    <p:sldId id="298" r:id="rId16"/>
    <p:sldId id="300" r:id="rId17"/>
    <p:sldId id="303" r:id="rId18"/>
    <p:sldId id="305" r:id="rId19"/>
    <p:sldId id="307" r:id="rId20"/>
    <p:sldId id="308" r:id="rId21"/>
    <p:sldId id="311" r:id="rId22"/>
    <p:sldId id="312" r:id="rId23"/>
    <p:sldId id="315" r:id="rId24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9E8C7E-F887-4CF4-87D2-32B6D3B05333}" v="170" dt="2025-10-10T23:25:28.97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240" d="100"/>
          <a:sy n="240" d="100"/>
        </p:scale>
        <p:origin x="19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custSel addSld delSld modSld">
      <pc:chgData name="Shuan Cheng" userId="b14087c0-bac9-44dd-b3f8-5d50e1ee75e5" providerId="ADAL" clId="{75A9BF88-81BC-4677-82BB-DF96F3D360A6}" dt="2025-10-10T23:42:20.355" v="318" actId="114"/>
      <pc:docMkLst>
        <pc:docMk/>
      </pc:docMkLst>
      <pc:sldChg chg="del">
        <pc:chgData name="Shuan Cheng" userId="b14087c0-bac9-44dd-b3f8-5d50e1ee75e5" providerId="ADAL" clId="{75A9BF88-81BC-4677-82BB-DF96F3D360A6}" dt="2025-10-10T22:35:18.104" v="0" actId="47"/>
        <pc:sldMkLst>
          <pc:docMk/>
          <pc:sldMk cId="0" sldId="258"/>
        </pc:sldMkLst>
      </pc:sldChg>
      <pc:sldChg chg="del">
        <pc:chgData name="Shuan Cheng" userId="b14087c0-bac9-44dd-b3f8-5d50e1ee75e5" providerId="ADAL" clId="{75A9BF88-81BC-4677-82BB-DF96F3D360A6}" dt="2025-10-10T22:35:18.621" v="1" actId="47"/>
        <pc:sldMkLst>
          <pc:docMk/>
          <pc:sldMk cId="0" sldId="259"/>
        </pc:sldMkLst>
      </pc:sldChg>
      <pc:sldChg chg="del">
        <pc:chgData name="Shuan Cheng" userId="b14087c0-bac9-44dd-b3f8-5d50e1ee75e5" providerId="ADAL" clId="{75A9BF88-81BC-4677-82BB-DF96F3D360A6}" dt="2025-10-10T22:35:19.143" v="2" actId="47"/>
        <pc:sldMkLst>
          <pc:docMk/>
          <pc:sldMk cId="0" sldId="260"/>
        </pc:sldMkLst>
      </pc:sldChg>
      <pc:sldChg chg="delSp modSp add del mod">
        <pc:chgData name="Shuan Cheng" userId="b14087c0-bac9-44dd-b3f8-5d50e1ee75e5" providerId="ADAL" clId="{75A9BF88-81BC-4677-82BB-DF96F3D360A6}" dt="2025-10-10T22:41:32.709" v="87" actId="207"/>
        <pc:sldMkLst>
          <pc:docMk/>
          <pc:sldMk cId="0" sldId="261"/>
        </pc:sldMkLst>
        <pc:spChg chg="del">
          <ac:chgData name="Shuan Cheng" userId="b14087c0-bac9-44dd-b3f8-5d50e1ee75e5" providerId="ADAL" clId="{75A9BF88-81BC-4677-82BB-DF96F3D360A6}" dt="2025-10-10T22:40:49.018" v="77" actId="478"/>
          <ac:spMkLst>
            <pc:docMk/>
            <pc:sldMk cId="0" sldId="26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40:49.018" v="77" actId="478"/>
          <ac:spMkLst>
            <pc:docMk/>
            <pc:sldMk cId="0" sldId="26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40:51.573" v="78" actId="478"/>
          <ac:spMkLst>
            <pc:docMk/>
            <pc:sldMk cId="0" sldId="26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40:49.018" v="77" actId="478"/>
          <ac:spMkLst>
            <pc:docMk/>
            <pc:sldMk cId="0" sldId="26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40:49.018" v="77" actId="478"/>
          <ac:spMkLst>
            <pc:docMk/>
            <pc:sldMk cId="0" sldId="26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40:49.018" v="77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40:49.018" v="77" actId="478"/>
          <ac:spMkLst>
            <pc:docMk/>
            <pc:sldMk cId="0" sldId="26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40:49.018" v="77" actId="478"/>
          <ac:spMkLst>
            <pc:docMk/>
            <pc:sldMk cId="0" sldId="261"/>
            <ac:spMk id="1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0T22:41:04.722" v="81" actId="207"/>
          <ac:spMkLst>
            <pc:docMk/>
            <pc:sldMk cId="0" sldId="26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40:49.018" v="77" actId="478"/>
          <ac:spMkLst>
            <pc:docMk/>
            <pc:sldMk cId="0" sldId="261"/>
            <ac:spMk id="1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0T22:41:32.709" v="87" actId="207"/>
          <ac:spMkLst>
            <pc:docMk/>
            <pc:sldMk cId="0" sldId="261"/>
            <ac:spMk id="17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2:35:21.275" v="5" actId="47"/>
        <pc:sldMkLst>
          <pc:docMk/>
          <pc:sldMk cId="0" sldId="262"/>
        </pc:sldMkLst>
      </pc:sldChg>
      <pc:sldChg chg="del">
        <pc:chgData name="Shuan Cheng" userId="b14087c0-bac9-44dd-b3f8-5d50e1ee75e5" providerId="ADAL" clId="{75A9BF88-81BC-4677-82BB-DF96F3D360A6}" dt="2025-10-10T22:35:21.767" v="6" actId="47"/>
        <pc:sldMkLst>
          <pc:docMk/>
          <pc:sldMk cId="0" sldId="263"/>
        </pc:sldMkLst>
      </pc:sldChg>
      <pc:sldChg chg="del">
        <pc:chgData name="Shuan Cheng" userId="b14087c0-bac9-44dd-b3f8-5d50e1ee75e5" providerId="ADAL" clId="{75A9BF88-81BC-4677-82BB-DF96F3D360A6}" dt="2025-10-10T22:35:22.221" v="7" actId="47"/>
        <pc:sldMkLst>
          <pc:docMk/>
          <pc:sldMk cId="0" sldId="264"/>
        </pc:sldMkLst>
      </pc:sldChg>
      <pc:sldChg chg="modSp add del mod">
        <pc:chgData name="Shuan Cheng" userId="b14087c0-bac9-44dd-b3f8-5d50e1ee75e5" providerId="ADAL" clId="{75A9BF88-81BC-4677-82BB-DF96F3D360A6}" dt="2025-10-10T22:44:39.103" v="117" actId="20577"/>
        <pc:sldMkLst>
          <pc:docMk/>
          <pc:sldMk cId="0" sldId="265"/>
        </pc:sldMkLst>
        <pc:spChg chg="mod">
          <ac:chgData name="Shuan Cheng" userId="b14087c0-bac9-44dd-b3f8-5d50e1ee75e5" providerId="ADAL" clId="{75A9BF88-81BC-4677-82BB-DF96F3D360A6}" dt="2025-10-10T22:44:39.103" v="117" actId="20577"/>
          <ac:spMkLst>
            <pc:docMk/>
            <pc:sldMk cId="0" sldId="265"/>
            <ac:spMk id="9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2:35:24.207" v="10" actId="47"/>
        <pc:sldMkLst>
          <pc:docMk/>
          <pc:sldMk cId="0" sldId="266"/>
        </pc:sldMkLst>
      </pc:sldChg>
      <pc:sldChg chg="del">
        <pc:chgData name="Shuan Cheng" userId="b14087c0-bac9-44dd-b3f8-5d50e1ee75e5" providerId="ADAL" clId="{75A9BF88-81BC-4677-82BB-DF96F3D360A6}" dt="2025-10-10T22:35:24.597" v="11" actId="47"/>
        <pc:sldMkLst>
          <pc:docMk/>
          <pc:sldMk cId="0" sldId="267"/>
        </pc:sldMkLst>
      </pc:sldChg>
      <pc:sldChg chg="modSp add del mod">
        <pc:chgData name="Shuan Cheng" userId="b14087c0-bac9-44dd-b3f8-5d50e1ee75e5" providerId="ADAL" clId="{75A9BF88-81BC-4677-82BB-DF96F3D360A6}" dt="2025-10-10T22:44:55.712" v="129" actId="20577"/>
        <pc:sldMkLst>
          <pc:docMk/>
          <pc:sldMk cId="0" sldId="268"/>
        </pc:sldMkLst>
        <pc:spChg chg="mod">
          <ac:chgData name="Shuan Cheng" userId="b14087c0-bac9-44dd-b3f8-5d50e1ee75e5" providerId="ADAL" clId="{75A9BF88-81BC-4677-82BB-DF96F3D360A6}" dt="2025-10-10T22:44:55.712" v="129" actId="20577"/>
          <ac:spMkLst>
            <pc:docMk/>
            <pc:sldMk cId="0" sldId="268"/>
            <ac:spMk id="4" creationId="{00000000-0000-0000-0000-000000000000}"/>
          </ac:spMkLst>
        </pc:spChg>
      </pc:sldChg>
      <pc:sldChg chg="add del">
        <pc:chgData name="Shuan Cheng" userId="b14087c0-bac9-44dd-b3f8-5d50e1ee75e5" providerId="ADAL" clId="{75A9BF88-81BC-4677-82BB-DF96F3D360A6}" dt="2025-10-10T22:35:28.577" v="16" actId="47"/>
        <pc:sldMkLst>
          <pc:docMk/>
          <pc:sldMk cId="0" sldId="269"/>
        </pc:sldMkLst>
      </pc:sldChg>
      <pc:sldChg chg="del">
        <pc:chgData name="Shuan Cheng" userId="b14087c0-bac9-44dd-b3f8-5d50e1ee75e5" providerId="ADAL" clId="{75A9BF88-81BC-4677-82BB-DF96F3D360A6}" dt="2025-10-10T22:35:28.979" v="17" actId="47"/>
        <pc:sldMkLst>
          <pc:docMk/>
          <pc:sldMk cId="0" sldId="270"/>
        </pc:sldMkLst>
      </pc:sldChg>
      <pc:sldChg chg="del">
        <pc:chgData name="Shuan Cheng" userId="b14087c0-bac9-44dd-b3f8-5d50e1ee75e5" providerId="ADAL" clId="{75A9BF88-81BC-4677-82BB-DF96F3D360A6}" dt="2025-10-10T22:35:29.430" v="18" actId="47"/>
        <pc:sldMkLst>
          <pc:docMk/>
          <pc:sldMk cId="0" sldId="271"/>
        </pc:sldMkLst>
      </pc:sldChg>
      <pc:sldChg chg="modSp add del mod">
        <pc:chgData name="Shuan Cheng" userId="b14087c0-bac9-44dd-b3f8-5d50e1ee75e5" providerId="ADAL" clId="{75A9BF88-81BC-4677-82BB-DF96F3D360A6}" dt="2025-10-10T23:42:20.355" v="318" actId="114"/>
        <pc:sldMkLst>
          <pc:docMk/>
          <pc:sldMk cId="0" sldId="272"/>
        </pc:sldMkLst>
        <pc:spChg chg="mod">
          <ac:chgData name="Shuan Cheng" userId="b14087c0-bac9-44dd-b3f8-5d50e1ee75e5" providerId="ADAL" clId="{75A9BF88-81BC-4677-82BB-DF96F3D360A6}" dt="2025-10-10T22:45:49.976" v="134" actId="114"/>
          <ac:spMkLst>
            <pc:docMk/>
            <pc:sldMk cId="0" sldId="272"/>
            <ac:spMk id="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0T23:42:20.355" v="318" actId="114"/>
          <ac:spMkLst>
            <pc:docMk/>
            <pc:sldMk cId="0" sldId="272"/>
            <ac:spMk id="18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2:35:31.951" v="21" actId="47"/>
        <pc:sldMkLst>
          <pc:docMk/>
          <pc:sldMk cId="0" sldId="273"/>
        </pc:sldMkLst>
      </pc:sldChg>
      <pc:sldChg chg="del">
        <pc:chgData name="Shuan Cheng" userId="b14087c0-bac9-44dd-b3f8-5d50e1ee75e5" providerId="ADAL" clId="{75A9BF88-81BC-4677-82BB-DF96F3D360A6}" dt="2025-10-10T22:35:32.296" v="22" actId="47"/>
        <pc:sldMkLst>
          <pc:docMk/>
          <pc:sldMk cId="0" sldId="274"/>
        </pc:sldMkLst>
      </pc:sldChg>
      <pc:sldChg chg="del">
        <pc:chgData name="Shuan Cheng" userId="b14087c0-bac9-44dd-b3f8-5d50e1ee75e5" providerId="ADAL" clId="{75A9BF88-81BC-4677-82BB-DF96F3D360A6}" dt="2025-10-10T22:35:32.530" v="23" actId="47"/>
        <pc:sldMkLst>
          <pc:docMk/>
          <pc:sldMk cId="0" sldId="275"/>
        </pc:sldMkLst>
      </pc:sldChg>
      <pc:sldChg chg="modSp add del">
        <pc:chgData name="Shuan Cheng" userId="b14087c0-bac9-44dd-b3f8-5d50e1ee75e5" providerId="ADAL" clId="{75A9BF88-81BC-4677-82BB-DF96F3D360A6}" dt="2025-10-10T22:46:55.088" v="137"/>
        <pc:sldMkLst>
          <pc:docMk/>
          <pc:sldMk cId="0" sldId="276"/>
        </pc:sldMkLst>
        <pc:spChg chg="mod">
          <ac:chgData name="Shuan Cheng" userId="b14087c0-bac9-44dd-b3f8-5d50e1ee75e5" providerId="ADAL" clId="{75A9BF88-81BC-4677-82BB-DF96F3D360A6}" dt="2025-10-10T22:46:55.088" v="137"/>
          <ac:spMkLst>
            <pc:docMk/>
            <pc:sldMk cId="0" sldId="276"/>
            <ac:spMk id="4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2:35:35.177" v="26" actId="47"/>
        <pc:sldMkLst>
          <pc:docMk/>
          <pc:sldMk cId="0" sldId="278"/>
        </pc:sldMkLst>
      </pc:sldChg>
      <pc:sldChg chg="del">
        <pc:chgData name="Shuan Cheng" userId="b14087c0-bac9-44dd-b3f8-5d50e1ee75e5" providerId="ADAL" clId="{75A9BF88-81BC-4677-82BB-DF96F3D360A6}" dt="2025-10-10T22:35:35.515" v="27" actId="47"/>
        <pc:sldMkLst>
          <pc:docMk/>
          <pc:sldMk cId="0" sldId="279"/>
        </pc:sldMkLst>
      </pc:sldChg>
      <pc:sldChg chg="del">
        <pc:chgData name="Shuan Cheng" userId="b14087c0-bac9-44dd-b3f8-5d50e1ee75e5" providerId="ADAL" clId="{75A9BF88-81BC-4677-82BB-DF96F3D360A6}" dt="2025-10-10T22:35:36.202" v="28" actId="47"/>
        <pc:sldMkLst>
          <pc:docMk/>
          <pc:sldMk cId="0" sldId="280"/>
        </pc:sldMkLst>
      </pc:sldChg>
      <pc:sldChg chg="delSp modSp add del mod">
        <pc:chgData name="Shuan Cheng" userId="b14087c0-bac9-44dd-b3f8-5d50e1ee75e5" providerId="ADAL" clId="{75A9BF88-81BC-4677-82BB-DF96F3D360A6}" dt="2025-10-10T23:11:42.352" v="313"/>
        <pc:sldMkLst>
          <pc:docMk/>
          <pc:sldMk cId="0" sldId="281"/>
        </pc:sldMkLst>
        <pc:spChg chg="del">
          <ac:chgData name="Shuan Cheng" userId="b14087c0-bac9-44dd-b3f8-5d50e1ee75e5" providerId="ADAL" clId="{75A9BF88-81BC-4677-82BB-DF96F3D360A6}" dt="2025-10-10T22:48:40.997" v="138" actId="478"/>
          <ac:spMkLst>
            <pc:docMk/>
            <pc:sldMk cId="0" sldId="281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0T23:11:42.352" v="313"/>
          <ac:spMkLst>
            <pc:docMk/>
            <pc:sldMk cId="0" sldId="281"/>
            <ac:spMk id="5" creationId="{00000000-0000-0000-0000-000000000000}"/>
          </ac:spMkLst>
        </pc:spChg>
      </pc:sldChg>
      <pc:sldChg chg="modSp mod">
        <pc:chgData name="Shuan Cheng" userId="b14087c0-bac9-44dd-b3f8-5d50e1ee75e5" providerId="ADAL" clId="{75A9BF88-81BC-4677-82BB-DF96F3D360A6}" dt="2025-10-10T22:50:22.805" v="154" actId="114"/>
        <pc:sldMkLst>
          <pc:docMk/>
          <pc:sldMk cId="0" sldId="282"/>
        </pc:sldMkLst>
        <pc:graphicFrameChg chg="modGraphic">
          <ac:chgData name="Shuan Cheng" userId="b14087c0-bac9-44dd-b3f8-5d50e1ee75e5" providerId="ADAL" clId="{75A9BF88-81BC-4677-82BB-DF96F3D360A6}" dt="2025-10-10T22:50:22.805" v="154" actId="114"/>
          <ac:graphicFrameMkLst>
            <pc:docMk/>
            <pc:sldMk cId="0" sldId="282"/>
            <ac:graphicFrameMk id="4" creationId="{00000000-0000-0000-0000-000000000000}"/>
          </ac:graphicFrameMkLst>
        </pc:graphicFrameChg>
      </pc:sldChg>
      <pc:sldChg chg="del">
        <pc:chgData name="Shuan Cheng" userId="b14087c0-bac9-44dd-b3f8-5d50e1ee75e5" providerId="ADAL" clId="{75A9BF88-81BC-4677-82BB-DF96F3D360A6}" dt="2025-10-10T22:35:38.923" v="31" actId="47"/>
        <pc:sldMkLst>
          <pc:docMk/>
          <pc:sldMk cId="0" sldId="283"/>
        </pc:sldMkLst>
      </pc:sldChg>
      <pc:sldChg chg="del">
        <pc:chgData name="Shuan Cheng" userId="b14087c0-bac9-44dd-b3f8-5d50e1ee75e5" providerId="ADAL" clId="{75A9BF88-81BC-4677-82BB-DF96F3D360A6}" dt="2025-10-10T22:35:39.267" v="32" actId="47"/>
        <pc:sldMkLst>
          <pc:docMk/>
          <pc:sldMk cId="0" sldId="284"/>
        </pc:sldMkLst>
      </pc:sldChg>
      <pc:sldChg chg="del">
        <pc:chgData name="Shuan Cheng" userId="b14087c0-bac9-44dd-b3f8-5d50e1ee75e5" providerId="ADAL" clId="{75A9BF88-81BC-4677-82BB-DF96F3D360A6}" dt="2025-10-10T22:35:39.637" v="33" actId="47"/>
        <pc:sldMkLst>
          <pc:docMk/>
          <pc:sldMk cId="0" sldId="285"/>
        </pc:sldMkLst>
      </pc:sldChg>
      <pc:sldChg chg="addSp delSp modSp add del mod">
        <pc:chgData name="Shuan Cheng" userId="b14087c0-bac9-44dd-b3f8-5d50e1ee75e5" providerId="ADAL" clId="{75A9BF88-81BC-4677-82BB-DF96F3D360A6}" dt="2025-10-10T22:54:55.484" v="244" actId="207"/>
        <pc:sldMkLst>
          <pc:docMk/>
          <pc:sldMk cId="0" sldId="286"/>
        </pc:sldMkLst>
        <pc:spChg chg="mod">
          <ac:chgData name="Shuan Cheng" userId="b14087c0-bac9-44dd-b3f8-5d50e1ee75e5" providerId="ADAL" clId="{75A9BF88-81BC-4677-82BB-DF96F3D360A6}" dt="2025-10-10T22:51:30.052" v="214" actId="1076"/>
          <ac:spMkLst>
            <pc:docMk/>
            <pc:sldMk cId="0" sldId="286"/>
            <ac:spMk id="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0:32.743" v="155" actId="478"/>
          <ac:spMkLst>
            <pc:docMk/>
            <pc:sldMk cId="0" sldId="28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0:32.743" v="155" actId="478"/>
          <ac:spMkLst>
            <pc:docMk/>
            <pc:sldMk cId="0" sldId="28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0:32.743" v="155" actId="478"/>
          <ac:spMkLst>
            <pc:docMk/>
            <pc:sldMk cId="0" sldId="286"/>
            <ac:spMk id="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0T22:52:20.354" v="232" actId="1037"/>
          <ac:spMkLst>
            <pc:docMk/>
            <pc:sldMk cId="0" sldId="28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1:40.216" v="218" actId="478"/>
          <ac:spMkLst>
            <pc:docMk/>
            <pc:sldMk cId="0" sldId="286"/>
            <ac:spMk id="13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0T22:51:46.812" v="220" actId="478"/>
          <ac:spMkLst>
            <pc:docMk/>
            <pc:sldMk cId="0" sldId="28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1:19.356" v="211" actId="478"/>
          <ac:spMkLst>
            <pc:docMk/>
            <pc:sldMk cId="0" sldId="286"/>
            <ac:spMk id="1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0T22:53:03.812" v="241" actId="1076"/>
          <ac:spMkLst>
            <pc:docMk/>
            <pc:sldMk cId="0" sldId="28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2:44.298" v="237" actId="478"/>
          <ac:spMkLst>
            <pc:docMk/>
            <pc:sldMk cId="0" sldId="286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2:42.159" v="236" actId="478"/>
          <ac:spMkLst>
            <pc:docMk/>
            <pc:sldMk cId="0" sldId="286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0T22:51:23.810" v="212" actId="1076"/>
          <ac:spMkLst>
            <pc:docMk/>
            <pc:sldMk cId="0" sldId="286"/>
            <ac:spMk id="29" creationId="{E134E5FC-24A6-7AF3-488E-862BECF6335A}"/>
          </ac:spMkLst>
        </pc:spChg>
        <pc:spChg chg="add mod">
          <ac:chgData name="Shuan Cheng" userId="b14087c0-bac9-44dd-b3f8-5d50e1ee75e5" providerId="ADAL" clId="{75A9BF88-81BC-4677-82BB-DF96F3D360A6}" dt="2025-10-10T22:53:10.458" v="242" actId="1076"/>
          <ac:spMkLst>
            <pc:docMk/>
            <pc:sldMk cId="0" sldId="286"/>
            <ac:spMk id="31" creationId="{7FE44396-181B-E97A-FFE2-D793A846B8DA}"/>
          </ac:spMkLst>
        </pc:spChg>
        <pc:spChg chg="add mod">
          <ac:chgData name="Shuan Cheng" userId="b14087c0-bac9-44dd-b3f8-5d50e1ee75e5" providerId="ADAL" clId="{75A9BF88-81BC-4677-82BB-DF96F3D360A6}" dt="2025-10-10T22:54:55.484" v="244" actId="207"/>
          <ac:spMkLst>
            <pc:docMk/>
            <pc:sldMk cId="0" sldId="286"/>
            <ac:spMk id="32" creationId="{739F8C00-686F-3032-E96B-CBEF625F0B2C}"/>
          </ac:spMkLst>
        </pc:spChg>
        <pc:grpChg chg="del mod">
          <ac:chgData name="Shuan Cheng" userId="b14087c0-bac9-44dd-b3f8-5d50e1ee75e5" providerId="ADAL" clId="{75A9BF88-81BC-4677-82BB-DF96F3D360A6}" dt="2025-10-10T22:51:35.734" v="217" actId="478"/>
          <ac:grpSpMkLst>
            <pc:docMk/>
            <pc:sldMk cId="0" sldId="286"/>
            <ac:grpSpMk id="4" creationId="{00000000-0000-0000-0000-000000000000}"/>
          </ac:grpSpMkLst>
        </pc:grpChg>
      </pc:sldChg>
      <pc:sldChg chg="del">
        <pc:chgData name="Shuan Cheng" userId="b14087c0-bac9-44dd-b3f8-5d50e1ee75e5" providerId="ADAL" clId="{75A9BF88-81BC-4677-82BB-DF96F3D360A6}" dt="2025-10-10T22:35:41.947" v="36" actId="47"/>
        <pc:sldMkLst>
          <pc:docMk/>
          <pc:sldMk cId="0" sldId="287"/>
        </pc:sldMkLst>
      </pc:sldChg>
      <pc:sldChg chg="del">
        <pc:chgData name="Shuan Cheng" userId="b14087c0-bac9-44dd-b3f8-5d50e1ee75e5" providerId="ADAL" clId="{75A9BF88-81BC-4677-82BB-DF96F3D360A6}" dt="2025-10-10T22:35:42.263" v="37" actId="47"/>
        <pc:sldMkLst>
          <pc:docMk/>
          <pc:sldMk cId="0" sldId="288"/>
        </pc:sldMkLst>
      </pc:sldChg>
      <pc:sldChg chg="addSp delSp modSp add del mod">
        <pc:chgData name="Shuan Cheng" userId="b14087c0-bac9-44dd-b3f8-5d50e1ee75e5" providerId="ADAL" clId="{75A9BF88-81BC-4677-82BB-DF96F3D360A6}" dt="2025-10-10T22:57:33.119" v="285" actId="6549"/>
        <pc:sldMkLst>
          <pc:docMk/>
          <pc:sldMk cId="0" sldId="289"/>
        </pc:sldMkLst>
        <pc:spChg chg="del">
          <ac:chgData name="Shuan Cheng" userId="b14087c0-bac9-44dd-b3f8-5d50e1ee75e5" providerId="ADAL" clId="{75A9BF88-81BC-4677-82BB-DF96F3D360A6}" dt="2025-10-10T22:55:52.724" v="250" actId="478"/>
          <ac:spMkLst>
            <pc:docMk/>
            <pc:sldMk cId="0" sldId="28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5:37.294" v="247" actId="478"/>
          <ac:spMkLst>
            <pc:docMk/>
            <pc:sldMk cId="0" sldId="28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5:38.849" v="248" actId="478"/>
          <ac:spMkLst>
            <pc:docMk/>
            <pc:sldMk cId="0" sldId="28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6:38.415" v="260" actId="478"/>
          <ac:spMkLst>
            <pc:docMk/>
            <pc:sldMk cId="0" sldId="28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6:38.415" v="260" actId="478"/>
          <ac:spMkLst>
            <pc:docMk/>
            <pc:sldMk cId="0" sldId="28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5:32.457" v="245" actId="478"/>
          <ac:spMkLst>
            <pc:docMk/>
            <pc:sldMk cId="0" sldId="289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5:32.457" v="245" actId="478"/>
          <ac:spMkLst>
            <pc:docMk/>
            <pc:sldMk cId="0" sldId="28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6:38.415" v="260" actId="478"/>
          <ac:spMkLst>
            <pc:docMk/>
            <pc:sldMk cId="0" sldId="28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5:32.457" v="245" actId="478"/>
          <ac:spMkLst>
            <pc:docMk/>
            <pc:sldMk cId="0" sldId="28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5:32.457" v="245" actId="478"/>
          <ac:spMkLst>
            <pc:docMk/>
            <pc:sldMk cId="0" sldId="28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5:35.438" v="246" actId="478"/>
          <ac:spMkLst>
            <pc:docMk/>
            <pc:sldMk cId="0" sldId="289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0T22:56:07.255" v="255"/>
          <ac:spMkLst>
            <pc:docMk/>
            <pc:sldMk cId="0" sldId="289"/>
            <ac:spMk id="26" creationId="{6CD7891D-5145-623A-8F78-8BDB6949FD1A}"/>
          </ac:spMkLst>
        </pc:spChg>
        <pc:spChg chg="add del mod">
          <ac:chgData name="Shuan Cheng" userId="b14087c0-bac9-44dd-b3f8-5d50e1ee75e5" providerId="ADAL" clId="{75A9BF88-81BC-4677-82BB-DF96F3D360A6}" dt="2025-10-10T22:56:38.415" v="260" actId="478"/>
          <ac:spMkLst>
            <pc:docMk/>
            <pc:sldMk cId="0" sldId="289"/>
            <ac:spMk id="28" creationId="{7569D505-EA43-0592-C9D7-A33B73A1469A}"/>
          </ac:spMkLst>
        </pc:spChg>
        <pc:spChg chg="add mod">
          <ac:chgData name="Shuan Cheng" userId="b14087c0-bac9-44dd-b3f8-5d50e1ee75e5" providerId="ADAL" clId="{75A9BF88-81BC-4677-82BB-DF96F3D360A6}" dt="2025-10-10T22:56:41.551" v="265" actId="1036"/>
          <ac:spMkLst>
            <pc:docMk/>
            <pc:sldMk cId="0" sldId="289"/>
            <ac:spMk id="29" creationId="{42953D5E-3753-1773-D0FF-9AEEE227B023}"/>
          </ac:spMkLst>
        </pc:spChg>
        <pc:spChg chg="add mod">
          <ac:chgData name="Shuan Cheng" userId="b14087c0-bac9-44dd-b3f8-5d50e1ee75e5" providerId="ADAL" clId="{75A9BF88-81BC-4677-82BB-DF96F3D360A6}" dt="2025-10-10T22:56:41.551" v="265" actId="1036"/>
          <ac:spMkLst>
            <pc:docMk/>
            <pc:sldMk cId="0" sldId="289"/>
            <ac:spMk id="30" creationId="{DECDA18F-4D0F-8199-135B-6E313B139335}"/>
          </ac:spMkLst>
        </pc:spChg>
        <pc:spChg chg="add mod">
          <ac:chgData name="Shuan Cheng" userId="b14087c0-bac9-44dd-b3f8-5d50e1ee75e5" providerId="ADAL" clId="{75A9BF88-81BC-4677-82BB-DF96F3D360A6}" dt="2025-10-10T22:57:12.261" v="277" actId="20577"/>
          <ac:spMkLst>
            <pc:docMk/>
            <pc:sldMk cId="0" sldId="289"/>
            <ac:spMk id="31" creationId="{CAD9AD6D-0D30-5AF1-FA5A-CEDD597B1D2A}"/>
          </ac:spMkLst>
        </pc:spChg>
        <pc:spChg chg="add mod ord">
          <ac:chgData name="Shuan Cheng" userId="b14087c0-bac9-44dd-b3f8-5d50e1ee75e5" providerId="ADAL" clId="{75A9BF88-81BC-4677-82BB-DF96F3D360A6}" dt="2025-10-10T22:57:22.232" v="280" actId="1076"/>
          <ac:spMkLst>
            <pc:docMk/>
            <pc:sldMk cId="0" sldId="289"/>
            <ac:spMk id="32" creationId="{472EADC2-612C-FE6F-A54D-AF993A120591}"/>
          </ac:spMkLst>
        </pc:spChg>
        <pc:spChg chg="add mod">
          <ac:chgData name="Shuan Cheng" userId="b14087c0-bac9-44dd-b3f8-5d50e1ee75e5" providerId="ADAL" clId="{75A9BF88-81BC-4677-82BB-DF96F3D360A6}" dt="2025-10-10T22:57:33.119" v="285" actId="6549"/>
          <ac:spMkLst>
            <pc:docMk/>
            <pc:sldMk cId="0" sldId="289"/>
            <ac:spMk id="33" creationId="{13618AF8-9DAE-2142-892C-4AF7E928A8F4}"/>
          </ac:spMkLst>
        </pc:spChg>
        <pc:grpChg chg="del">
          <ac:chgData name="Shuan Cheng" userId="b14087c0-bac9-44dd-b3f8-5d50e1ee75e5" providerId="ADAL" clId="{75A9BF88-81BC-4677-82BB-DF96F3D360A6}" dt="2025-10-10T22:55:51.280" v="249" actId="478"/>
          <ac:grpSpMkLst>
            <pc:docMk/>
            <pc:sldMk cId="0" sldId="289"/>
            <ac:grpSpMk id="4" creationId="{00000000-0000-0000-0000-000000000000}"/>
          </ac:grpSpMkLst>
        </pc:grpChg>
      </pc:sldChg>
      <pc:sldChg chg="del">
        <pc:chgData name="Shuan Cheng" userId="b14087c0-bac9-44dd-b3f8-5d50e1ee75e5" providerId="ADAL" clId="{75A9BF88-81BC-4677-82BB-DF96F3D360A6}" dt="2025-10-10T22:35:44.843" v="40" actId="47"/>
        <pc:sldMkLst>
          <pc:docMk/>
          <pc:sldMk cId="0" sldId="290"/>
        </pc:sldMkLst>
      </pc:sldChg>
      <pc:sldChg chg="del">
        <pc:chgData name="Shuan Cheng" userId="b14087c0-bac9-44dd-b3f8-5d50e1ee75e5" providerId="ADAL" clId="{75A9BF88-81BC-4677-82BB-DF96F3D360A6}" dt="2025-10-10T22:35:45.466" v="41" actId="47"/>
        <pc:sldMkLst>
          <pc:docMk/>
          <pc:sldMk cId="0" sldId="291"/>
        </pc:sldMkLst>
      </pc:sldChg>
      <pc:sldChg chg="add del">
        <pc:chgData name="Shuan Cheng" userId="b14087c0-bac9-44dd-b3f8-5d50e1ee75e5" providerId="ADAL" clId="{75A9BF88-81BC-4677-82BB-DF96F3D360A6}" dt="2025-10-10T22:35:46.485" v="43" actId="47"/>
        <pc:sldMkLst>
          <pc:docMk/>
          <pc:sldMk cId="0" sldId="292"/>
        </pc:sldMkLst>
      </pc:sldChg>
      <pc:sldChg chg="del">
        <pc:chgData name="Shuan Cheng" userId="b14087c0-bac9-44dd-b3f8-5d50e1ee75e5" providerId="ADAL" clId="{75A9BF88-81BC-4677-82BB-DF96F3D360A6}" dt="2025-10-10T22:35:47.730" v="44" actId="47"/>
        <pc:sldMkLst>
          <pc:docMk/>
          <pc:sldMk cId="0" sldId="293"/>
        </pc:sldMkLst>
      </pc:sldChg>
      <pc:sldChg chg="del">
        <pc:chgData name="Shuan Cheng" userId="b14087c0-bac9-44dd-b3f8-5d50e1ee75e5" providerId="ADAL" clId="{75A9BF88-81BC-4677-82BB-DF96F3D360A6}" dt="2025-10-10T22:35:48.271" v="45" actId="47"/>
        <pc:sldMkLst>
          <pc:docMk/>
          <pc:sldMk cId="0" sldId="294"/>
        </pc:sldMkLst>
      </pc:sldChg>
      <pc:sldChg chg="modSp add del">
        <pc:chgData name="Shuan Cheng" userId="b14087c0-bac9-44dd-b3f8-5d50e1ee75e5" providerId="ADAL" clId="{75A9BF88-81BC-4677-82BB-DF96F3D360A6}" dt="2025-10-10T22:59:36.026" v="286"/>
        <pc:sldMkLst>
          <pc:docMk/>
          <pc:sldMk cId="0" sldId="295"/>
        </pc:sldMkLst>
        <pc:spChg chg="mod">
          <ac:chgData name="Shuan Cheng" userId="b14087c0-bac9-44dd-b3f8-5d50e1ee75e5" providerId="ADAL" clId="{75A9BF88-81BC-4677-82BB-DF96F3D360A6}" dt="2025-10-10T22:59:36.026" v="286"/>
          <ac:spMkLst>
            <pc:docMk/>
            <pc:sldMk cId="0" sldId="295"/>
            <ac:spMk id="4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2:35:50.693" v="48" actId="47"/>
        <pc:sldMkLst>
          <pc:docMk/>
          <pc:sldMk cId="0" sldId="296"/>
        </pc:sldMkLst>
      </pc:sldChg>
      <pc:sldChg chg="del">
        <pc:chgData name="Shuan Cheng" userId="b14087c0-bac9-44dd-b3f8-5d50e1ee75e5" providerId="ADAL" clId="{75A9BF88-81BC-4677-82BB-DF96F3D360A6}" dt="2025-10-10T22:35:51.148" v="49" actId="47"/>
        <pc:sldMkLst>
          <pc:docMk/>
          <pc:sldMk cId="0" sldId="297"/>
        </pc:sldMkLst>
      </pc:sldChg>
      <pc:sldChg chg="addSp delSp modSp add del mod">
        <pc:chgData name="Shuan Cheng" userId="b14087c0-bac9-44dd-b3f8-5d50e1ee75e5" providerId="ADAL" clId="{75A9BF88-81BC-4677-82BB-DF96F3D360A6}" dt="2025-10-10T23:24:55.066" v="315"/>
        <pc:sldMkLst>
          <pc:docMk/>
          <pc:sldMk cId="0" sldId="298"/>
        </pc:sldMkLst>
        <pc:spChg chg="del">
          <ac:chgData name="Shuan Cheng" userId="b14087c0-bac9-44dd-b3f8-5d50e1ee75e5" providerId="ADAL" clId="{75A9BF88-81BC-4677-82BB-DF96F3D360A6}" dt="2025-10-10T23:24:54.796" v="314" actId="478"/>
          <ac:spMkLst>
            <pc:docMk/>
            <pc:sldMk cId="0" sldId="29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4:54.796" v="314" actId="478"/>
          <ac:spMkLst>
            <pc:docMk/>
            <pc:sldMk cId="0" sldId="29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4:54.796" v="314" actId="478"/>
          <ac:spMkLst>
            <pc:docMk/>
            <pc:sldMk cId="0" sldId="29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4:54.796" v="314" actId="478"/>
          <ac:spMkLst>
            <pc:docMk/>
            <pc:sldMk cId="0" sldId="29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4:54.796" v="314" actId="478"/>
          <ac:spMkLst>
            <pc:docMk/>
            <pc:sldMk cId="0" sldId="29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4:54.796" v="314" actId="478"/>
          <ac:spMkLst>
            <pc:docMk/>
            <pc:sldMk cId="0" sldId="298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4:54.796" v="314" actId="478"/>
          <ac:spMkLst>
            <pc:docMk/>
            <pc:sldMk cId="0" sldId="298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4:54.796" v="314" actId="478"/>
          <ac:spMkLst>
            <pc:docMk/>
            <pc:sldMk cId="0" sldId="298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4:54.796" v="314" actId="478"/>
          <ac:spMkLst>
            <pc:docMk/>
            <pc:sldMk cId="0" sldId="298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4:54.796" v="314" actId="478"/>
          <ac:spMkLst>
            <pc:docMk/>
            <pc:sldMk cId="0" sldId="298"/>
            <ac:spMk id="4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0T23:24:55.066" v="315"/>
          <ac:spMkLst>
            <pc:docMk/>
            <pc:sldMk cId="0" sldId="298"/>
            <ac:spMk id="48" creationId="{4480C16C-43BD-F664-845D-4C362487BD18}"/>
          </ac:spMkLst>
        </pc:spChg>
        <pc:spChg chg="add mod">
          <ac:chgData name="Shuan Cheng" userId="b14087c0-bac9-44dd-b3f8-5d50e1ee75e5" providerId="ADAL" clId="{75A9BF88-81BC-4677-82BB-DF96F3D360A6}" dt="2025-10-10T23:24:55.066" v="315"/>
          <ac:spMkLst>
            <pc:docMk/>
            <pc:sldMk cId="0" sldId="298"/>
            <ac:spMk id="57" creationId="{3889528B-7BBF-B830-9343-A83C472F40F1}"/>
          </ac:spMkLst>
        </pc:spChg>
        <pc:spChg chg="add mod">
          <ac:chgData name="Shuan Cheng" userId="b14087c0-bac9-44dd-b3f8-5d50e1ee75e5" providerId="ADAL" clId="{75A9BF88-81BC-4677-82BB-DF96F3D360A6}" dt="2025-10-10T23:24:55.066" v="315"/>
          <ac:spMkLst>
            <pc:docMk/>
            <pc:sldMk cId="0" sldId="298"/>
            <ac:spMk id="58" creationId="{60239689-BECF-0078-F86B-F6DD799C03AB}"/>
          </ac:spMkLst>
        </pc:spChg>
        <pc:spChg chg="add mod">
          <ac:chgData name="Shuan Cheng" userId="b14087c0-bac9-44dd-b3f8-5d50e1ee75e5" providerId="ADAL" clId="{75A9BF88-81BC-4677-82BB-DF96F3D360A6}" dt="2025-10-10T23:24:55.066" v="315"/>
          <ac:spMkLst>
            <pc:docMk/>
            <pc:sldMk cId="0" sldId="298"/>
            <ac:spMk id="59" creationId="{143D3009-8644-A245-D295-DD25B624CD5C}"/>
          </ac:spMkLst>
        </pc:spChg>
        <pc:spChg chg="add mod">
          <ac:chgData name="Shuan Cheng" userId="b14087c0-bac9-44dd-b3f8-5d50e1ee75e5" providerId="ADAL" clId="{75A9BF88-81BC-4677-82BB-DF96F3D360A6}" dt="2025-10-10T23:24:55.066" v="315"/>
          <ac:spMkLst>
            <pc:docMk/>
            <pc:sldMk cId="0" sldId="298"/>
            <ac:spMk id="60" creationId="{6D35FC05-3FB9-21FD-C479-099330316CF2}"/>
          </ac:spMkLst>
        </pc:spChg>
        <pc:spChg chg="add mod">
          <ac:chgData name="Shuan Cheng" userId="b14087c0-bac9-44dd-b3f8-5d50e1ee75e5" providerId="ADAL" clId="{75A9BF88-81BC-4677-82BB-DF96F3D360A6}" dt="2025-10-10T23:24:55.066" v="315"/>
          <ac:spMkLst>
            <pc:docMk/>
            <pc:sldMk cId="0" sldId="298"/>
            <ac:spMk id="63" creationId="{38C49E3A-5001-2752-48A2-59D3960C8D59}"/>
          </ac:spMkLst>
        </pc:spChg>
        <pc:spChg chg="mod">
          <ac:chgData name="Shuan Cheng" userId="b14087c0-bac9-44dd-b3f8-5d50e1ee75e5" providerId="ADAL" clId="{75A9BF88-81BC-4677-82BB-DF96F3D360A6}" dt="2025-10-10T23:24:55.066" v="315"/>
          <ac:spMkLst>
            <pc:docMk/>
            <pc:sldMk cId="0" sldId="298"/>
            <ac:spMk id="69" creationId="{74A71A55-51F8-44D4-D6BE-4185A71A20D4}"/>
          </ac:spMkLst>
        </pc:spChg>
        <pc:spChg chg="add mod">
          <ac:chgData name="Shuan Cheng" userId="b14087c0-bac9-44dd-b3f8-5d50e1ee75e5" providerId="ADAL" clId="{75A9BF88-81BC-4677-82BB-DF96F3D360A6}" dt="2025-10-10T23:24:55.066" v="315"/>
          <ac:spMkLst>
            <pc:docMk/>
            <pc:sldMk cId="0" sldId="298"/>
            <ac:spMk id="74" creationId="{A6DBF96A-8FA6-BA53-49DD-2258C4B75BBF}"/>
          </ac:spMkLst>
        </pc:spChg>
        <pc:spChg chg="add mod">
          <ac:chgData name="Shuan Cheng" userId="b14087c0-bac9-44dd-b3f8-5d50e1ee75e5" providerId="ADAL" clId="{75A9BF88-81BC-4677-82BB-DF96F3D360A6}" dt="2025-10-10T23:24:55.066" v="315"/>
          <ac:spMkLst>
            <pc:docMk/>
            <pc:sldMk cId="0" sldId="298"/>
            <ac:spMk id="76" creationId="{876CE5B9-62EE-713E-C799-4B6289145F04}"/>
          </ac:spMkLst>
        </pc:spChg>
        <pc:spChg chg="add mod">
          <ac:chgData name="Shuan Cheng" userId="b14087c0-bac9-44dd-b3f8-5d50e1ee75e5" providerId="ADAL" clId="{75A9BF88-81BC-4677-82BB-DF96F3D360A6}" dt="2025-10-10T23:24:55.066" v="315"/>
          <ac:spMkLst>
            <pc:docMk/>
            <pc:sldMk cId="0" sldId="298"/>
            <ac:spMk id="84" creationId="{F9DF8400-DAEC-DF60-8562-A9C217C73679}"/>
          </ac:spMkLst>
        </pc:spChg>
      </pc:sldChg>
      <pc:sldChg chg="del">
        <pc:chgData name="Shuan Cheng" userId="b14087c0-bac9-44dd-b3f8-5d50e1ee75e5" providerId="ADAL" clId="{75A9BF88-81BC-4677-82BB-DF96F3D360A6}" dt="2025-10-10T22:35:53.291" v="52" actId="47"/>
        <pc:sldMkLst>
          <pc:docMk/>
          <pc:sldMk cId="0" sldId="299"/>
        </pc:sldMkLst>
      </pc:sldChg>
      <pc:sldChg chg="addSp delSp modSp add del mod">
        <pc:chgData name="Shuan Cheng" userId="b14087c0-bac9-44dd-b3f8-5d50e1ee75e5" providerId="ADAL" clId="{75A9BF88-81BC-4677-82BB-DF96F3D360A6}" dt="2025-10-10T23:25:28.972" v="317"/>
        <pc:sldMkLst>
          <pc:docMk/>
          <pc:sldMk cId="0" sldId="300"/>
        </pc:sldMkLst>
        <pc:spChg chg="del">
          <ac:chgData name="Shuan Cheng" userId="b14087c0-bac9-44dd-b3f8-5d50e1ee75e5" providerId="ADAL" clId="{75A9BF88-81BC-4677-82BB-DF96F3D360A6}" dt="2025-10-10T23:25:28.765" v="316" actId="478"/>
          <ac:spMkLst>
            <pc:docMk/>
            <pc:sldMk cId="0" sldId="30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5:28.765" v="316" actId="478"/>
          <ac:spMkLst>
            <pc:docMk/>
            <pc:sldMk cId="0" sldId="30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5:28.765" v="316" actId="478"/>
          <ac:spMkLst>
            <pc:docMk/>
            <pc:sldMk cId="0" sldId="300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5:28.765" v="316" actId="478"/>
          <ac:spMkLst>
            <pc:docMk/>
            <pc:sldMk cId="0" sldId="30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5:28.765" v="316" actId="478"/>
          <ac:spMkLst>
            <pc:docMk/>
            <pc:sldMk cId="0" sldId="30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5:28.765" v="316" actId="478"/>
          <ac:spMkLst>
            <pc:docMk/>
            <pc:sldMk cId="0" sldId="30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5:28.765" v="316" actId="478"/>
          <ac:spMkLst>
            <pc:docMk/>
            <pc:sldMk cId="0" sldId="300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5:28.765" v="316" actId="478"/>
          <ac:spMkLst>
            <pc:docMk/>
            <pc:sldMk cId="0" sldId="300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5:28.765" v="316" actId="478"/>
          <ac:spMkLst>
            <pc:docMk/>
            <pc:sldMk cId="0" sldId="300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25:28.765" v="316" actId="478"/>
          <ac:spMkLst>
            <pc:docMk/>
            <pc:sldMk cId="0" sldId="300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0T23:25:28.972" v="317"/>
          <ac:spMkLst>
            <pc:docMk/>
            <pc:sldMk cId="0" sldId="300"/>
            <ac:spMk id="30" creationId="{163D27BC-66E2-3DCA-C2DC-3A8088BEBE74}"/>
          </ac:spMkLst>
        </pc:spChg>
        <pc:spChg chg="mod">
          <ac:chgData name="Shuan Cheng" userId="b14087c0-bac9-44dd-b3f8-5d50e1ee75e5" providerId="ADAL" clId="{75A9BF88-81BC-4677-82BB-DF96F3D360A6}" dt="2025-10-10T23:25:28.972" v="317"/>
          <ac:spMkLst>
            <pc:docMk/>
            <pc:sldMk cId="0" sldId="300"/>
            <ac:spMk id="34" creationId="{2A2B6FB2-EF06-F7DB-F9CD-8000380880CF}"/>
          </ac:spMkLst>
        </pc:spChg>
        <pc:spChg chg="add mod">
          <ac:chgData name="Shuan Cheng" userId="b14087c0-bac9-44dd-b3f8-5d50e1ee75e5" providerId="ADAL" clId="{75A9BF88-81BC-4677-82BB-DF96F3D360A6}" dt="2025-10-10T23:25:28.972" v="317"/>
          <ac:spMkLst>
            <pc:docMk/>
            <pc:sldMk cId="0" sldId="300"/>
            <ac:spMk id="37" creationId="{B1EBC143-1B62-F404-71CC-E994EC0CD643}"/>
          </ac:spMkLst>
        </pc:spChg>
        <pc:spChg chg="add mod">
          <ac:chgData name="Shuan Cheng" userId="b14087c0-bac9-44dd-b3f8-5d50e1ee75e5" providerId="ADAL" clId="{75A9BF88-81BC-4677-82BB-DF96F3D360A6}" dt="2025-10-10T23:25:28.972" v="317"/>
          <ac:spMkLst>
            <pc:docMk/>
            <pc:sldMk cId="0" sldId="300"/>
            <ac:spMk id="42" creationId="{6F98BFD7-EA24-CB01-A90A-D29C39E56441}"/>
          </ac:spMkLst>
        </pc:spChg>
        <pc:spChg chg="add mod">
          <ac:chgData name="Shuan Cheng" userId="b14087c0-bac9-44dd-b3f8-5d50e1ee75e5" providerId="ADAL" clId="{75A9BF88-81BC-4677-82BB-DF96F3D360A6}" dt="2025-10-10T23:25:28.972" v="317"/>
          <ac:spMkLst>
            <pc:docMk/>
            <pc:sldMk cId="0" sldId="300"/>
            <ac:spMk id="44" creationId="{8DA88B9B-A18B-DA23-37B9-C20232FE1B71}"/>
          </ac:spMkLst>
        </pc:spChg>
        <pc:spChg chg="add mod">
          <ac:chgData name="Shuan Cheng" userId="b14087c0-bac9-44dd-b3f8-5d50e1ee75e5" providerId="ADAL" clId="{75A9BF88-81BC-4677-82BB-DF96F3D360A6}" dt="2025-10-10T23:25:28.972" v="317"/>
          <ac:spMkLst>
            <pc:docMk/>
            <pc:sldMk cId="0" sldId="300"/>
            <ac:spMk id="47" creationId="{6FB885EA-154D-6BD4-211A-C0E3F0458624}"/>
          </ac:spMkLst>
        </pc:spChg>
        <pc:spChg chg="mod">
          <ac:chgData name="Shuan Cheng" userId="b14087c0-bac9-44dd-b3f8-5d50e1ee75e5" providerId="ADAL" clId="{75A9BF88-81BC-4677-82BB-DF96F3D360A6}" dt="2025-10-10T23:25:28.972" v="317"/>
          <ac:spMkLst>
            <pc:docMk/>
            <pc:sldMk cId="0" sldId="300"/>
            <ac:spMk id="50" creationId="{EB9B31FB-D359-69EC-FEED-CEC863334F20}"/>
          </ac:spMkLst>
        </pc:spChg>
        <pc:spChg chg="add mod">
          <ac:chgData name="Shuan Cheng" userId="b14087c0-bac9-44dd-b3f8-5d50e1ee75e5" providerId="ADAL" clId="{75A9BF88-81BC-4677-82BB-DF96F3D360A6}" dt="2025-10-10T23:25:28.972" v="317"/>
          <ac:spMkLst>
            <pc:docMk/>
            <pc:sldMk cId="0" sldId="300"/>
            <ac:spMk id="52" creationId="{7F263E2C-2683-32E3-6663-CAF618D0D936}"/>
          </ac:spMkLst>
        </pc:spChg>
        <pc:spChg chg="add mod">
          <ac:chgData name="Shuan Cheng" userId="b14087c0-bac9-44dd-b3f8-5d50e1ee75e5" providerId="ADAL" clId="{75A9BF88-81BC-4677-82BB-DF96F3D360A6}" dt="2025-10-10T23:25:28.972" v="317"/>
          <ac:spMkLst>
            <pc:docMk/>
            <pc:sldMk cId="0" sldId="300"/>
            <ac:spMk id="54" creationId="{B56A71DD-62F9-B3EF-3EEF-E1ABD0F39720}"/>
          </ac:spMkLst>
        </pc:spChg>
        <pc:spChg chg="add mod">
          <ac:chgData name="Shuan Cheng" userId="b14087c0-bac9-44dd-b3f8-5d50e1ee75e5" providerId="ADAL" clId="{75A9BF88-81BC-4677-82BB-DF96F3D360A6}" dt="2025-10-10T23:25:28.972" v="317"/>
          <ac:spMkLst>
            <pc:docMk/>
            <pc:sldMk cId="0" sldId="300"/>
            <ac:spMk id="55" creationId="{201D831D-2225-739E-A01E-566D1711BA0A}"/>
          </ac:spMkLst>
        </pc:spChg>
      </pc:sldChg>
      <pc:sldChg chg="del">
        <pc:chgData name="Shuan Cheng" userId="b14087c0-bac9-44dd-b3f8-5d50e1ee75e5" providerId="ADAL" clId="{75A9BF88-81BC-4677-82BB-DF96F3D360A6}" dt="2025-10-10T22:36:00.419" v="56" actId="47"/>
        <pc:sldMkLst>
          <pc:docMk/>
          <pc:sldMk cId="0" sldId="301"/>
        </pc:sldMkLst>
      </pc:sldChg>
      <pc:sldChg chg="del">
        <pc:chgData name="Shuan Cheng" userId="b14087c0-bac9-44dd-b3f8-5d50e1ee75e5" providerId="ADAL" clId="{75A9BF88-81BC-4677-82BB-DF96F3D360A6}" dt="2025-10-10T22:35:56.304" v="55" actId="47"/>
        <pc:sldMkLst>
          <pc:docMk/>
          <pc:sldMk cId="0" sldId="302"/>
        </pc:sldMkLst>
      </pc:sldChg>
      <pc:sldChg chg="add del">
        <pc:chgData name="Shuan Cheng" userId="b14087c0-bac9-44dd-b3f8-5d50e1ee75e5" providerId="ADAL" clId="{75A9BF88-81BC-4677-82BB-DF96F3D360A6}" dt="2025-10-10T22:36:01.489" v="58" actId="47"/>
        <pc:sldMkLst>
          <pc:docMk/>
          <pc:sldMk cId="0" sldId="303"/>
        </pc:sldMkLst>
      </pc:sldChg>
      <pc:sldChg chg="del">
        <pc:chgData name="Shuan Cheng" userId="b14087c0-bac9-44dd-b3f8-5d50e1ee75e5" providerId="ADAL" clId="{75A9BF88-81BC-4677-82BB-DF96F3D360A6}" dt="2025-10-10T22:36:03.254" v="59" actId="47"/>
        <pc:sldMkLst>
          <pc:docMk/>
          <pc:sldMk cId="0" sldId="304"/>
        </pc:sldMkLst>
      </pc:sldChg>
      <pc:sldChg chg="add del">
        <pc:chgData name="Shuan Cheng" userId="b14087c0-bac9-44dd-b3f8-5d50e1ee75e5" providerId="ADAL" clId="{75A9BF88-81BC-4677-82BB-DF96F3D360A6}" dt="2025-10-10T22:36:04.372" v="61" actId="47"/>
        <pc:sldMkLst>
          <pc:docMk/>
          <pc:sldMk cId="0" sldId="305"/>
        </pc:sldMkLst>
      </pc:sldChg>
      <pc:sldChg chg="del">
        <pc:chgData name="Shuan Cheng" userId="b14087c0-bac9-44dd-b3f8-5d50e1ee75e5" providerId="ADAL" clId="{75A9BF88-81BC-4677-82BB-DF96F3D360A6}" dt="2025-10-10T22:36:05.296" v="62" actId="47"/>
        <pc:sldMkLst>
          <pc:docMk/>
          <pc:sldMk cId="0" sldId="306"/>
        </pc:sldMkLst>
      </pc:sldChg>
      <pc:sldChg chg="modSp add del mod">
        <pc:chgData name="Shuan Cheng" userId="b14087c0-bac9-44dd-b3f8-5d50e1ee75e5" providerId="ADAL" clId="{75A9BF88-81BC-4677-82BB-DF96F3D360A6}" dt="2025-10-10T23:02:39.766" v="287" actId="114"/>
        <pc:sldMkLst>
          <pc:docMk/>
          <pc:sldMk cId="0" sldId="307"/>
        </pc:sldMkLst>
        <pc:spChg chg="mod">
          <ac:chgData name="Shuan Cheng" userId="b14087c0-bac9-44dd-b3f8-5d50e1ee75e5" providerId="ADAL" clId="{75A9BF88-81BC-4677-82BB-DF96F3D360A6}" dt="2025-10-10T23:02:39.766" v="287" actId="114"/>
          <ac:spMkLst>
            <pc:docMk/>
            <pc:sldMk cId="0" sldId="307"/>
            <ac:spMk id="4" creationId="{00000000-0000-0000-0000-000000000000}"/>
          </ac:spMkLst>
        </pc:spChg>
      </pc:sldChg>
      <pc:sldChg chg="modSp mod">
        <pc:chgData name="Shuan Cheng" userId="b14087c0-bac9-44dd-b3f8-5d50e1ee75e5" providerId="ADAL" clId="{75A9BF88-81BC-4677-82BB-DF96F3D360A6}" dt="2025-10-10T23:03:12.443" v="288" actId="114"/>
        <pc:sldMkLst>
          <pc:docMk/>
          <pc:sldMk cId="0" sldId="308"/>
        </pc:sldMkLst>
        <pc:graphicFrameChg chg="modGraphic">
          <ac:chgData name="Shuan Cheng" userId="b14087c0-bac9-44dd-b3f8-5d50e1ee75e5" providerId="ADAL" clId="{75A9BF88-81BC-4677-82BB-DF96F3D360A6}" dt="2025-10-10T23:03:12.443" v="288" actId="114"/>
          <ac:graphicFrameMkLst>
            <pc:docMk/>
            <pc:sldMk cId="0" sldId="308"/>
            <ac:graphicFrameMk id="4" creationId="{00000000-0000-0000-0000-000000000000}"/>
          </ac:graphicFrameMkLst>
        </pc:graphicFrameChg>
      </pc:sldChg>
      <pc:sldChg chg="del">
        <pc:chgData name="Shuan Cheng" userId="b14087c0-bac9-44dd-b3f8-5d50e1ee75e5" providerId="ADAL" clId="{75A9BF88-81BC-4677-82BB-DF96F3D360A6}" dt="2025-10-10T22:36:08.305" v="65" actId="47"/>
        <pc:sldMkLst>
          <pc:docMk/>
          <pc:sldMk cId="0" sldId="309"/>
        </pc:sldMkLst>
      </pc:sldChg>
      <pc:sldChg chg="del">
        <pc:chgData name="Shuan Cheng" userId="b14087c0-bac9-44dd-b3f8-5d50e1ee75e5" providerId="ADAL" clId="{75A9BF88-81BC-4677-82BB-DF96F3D360A6}" dt="2025-10-10T22:36:08.614" v="66" actId="47"/>
        <pc:sldMkLst>
          <pc:docMk/>
          <pc:sldMk cId="0" sldId="310"/>
        </pc:sldMkLst>
      </pc:sldChg>
      <pc:sldChg chg="add del">
        <pc:chgData name="Shuan Cheng" userId="b14087c0-bac9-44dd-b3f8-5d50e1ee75e5" providerId="ADAL" clId="{75A9BF88-81BC-4677-82BB-DF96F3D360A6}" dt="2025-10-10T22:36:10.344" v="68" actId="47"/>
        <pc:sldMkLst>
          <pc:docMk/>
          <pc:sldMk cId="0" sldId="311"/>
        </pc:sldMkLst>
      </pc:sldChg>
      <pc:sldChg chg="delSp modSp add del mod">
        <pc:chgData name="Shuan Cheng" userId="b14087c0-bac9-44dd-b3f8-5d50e1ee75e5" providerId="ADAL" clId="{75A9BF88-81BC-4677-82BB-DF96F3D360A6}" dt="2025-10-10T23:09:41.033" v="311" actId="20577"/>
        <pc:sldMkLst>
          <pc:docMk/>
          <pc:sldMk cId="0" sldId="312"/>
        </pc:sldMkLst>
        <pc:spChg chg="mod">
          <ac:chgData name="Shuan Cheng" userId="b14087c0-bac9-44dd-b3f8-5d50e1ee75e5" providerId="ADAL" clId="{75A9BF88-81BC-4677-82BB-DF96F3D360A6}" dt="2025-10-10T23:09:18.515" v="300" actId="20577"/>
          <ac:spMkLst>
            <pc:docMk/>
            <pc:sldMk cId="0" sldId="31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3.983" v="289" actId="478"/>
          <ac:spMkLst>
            <pc:docMk/>
            <pc:sldMk cId="0" sldId="31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3.983" v="289" actId="478"/>
          <ac:spMkLst>
            <pc:docMk/>
            <pc:sldMk cId="0" sldId="31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3.983" v="289" actId="478"/>
          <ac:spMkLst>
            <pc:docMk/>
            <pc:sldMk cId="0" sldId="31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3.983" v="289" actId="478"/>
          <ac:spMkLst>
            <pc:docMk/>
            <pc:sldMk cId="0" sldId="31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9.915" v="291" actId="478"/>
          <ac:spMkLst>
            <pc:docMk/>
            <pc:sldMk cId="0" sldId="31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3.983" v="289" actId="478"/>
          <ac:spMkLst>
            <pc:docMk/>
            <pc:sldMk cId="0" sldId="31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3.983" v="289" actId="478"/>
          <ac:spMkLst>
            <pc:docMk/>
            <pc:sldMk cId="0" sldId="31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9:01.225" v="292" actId="478"/>
          <ac:spMkLst>
            <pc:docMk/>
            <pc:sldMk cId="0" sldId="31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3.983" v="289" actId="478"/>
          <ac:spMkLst>
            <pc:docMk/>
            <pc:sldMk cId="0" sldId="31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3.983" v="289" actId="478"/>
          <ac:spMkLst>
            <pc:docMk/>
            <pc:sldMk cId="0" sldId="31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3.983" v="289" actId="478"/>
          <ac:spMkLst>
            <pc:docMk/>
            <pc:sldMk cId="0" sldId="31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3.983" v="289" actId="478"/>
          <ac:spMkLst>
            <pc:docMk/>
            <pc:sldMk cId="0" sldId="312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0T23:09:41.033" v="311" actId="20577"/>
          <ac:spMkLst>
            <pc:docMk/>
            <pc:sldMk cId="0" sldId="31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6.623" v="290" actId="478"/>
          <ac:spMkLst>
            <pc:docMk/>
            <pc:sldMk cId="0" sldId="312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6.623" v="290" actId="478"/>
          <ac:spMkLst>
            <pc:docMk/>
            <pc:sldMk cId="0" sldId="312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6.623" v="290" actId="478"/>
          <ac:spMkLst>
            <pc:docMk/>
            <pc:sldMk cId="0" sldId="312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6.623" v="290" actId="478"/>
          <ac:spMkLst>
            <pc:docMk/>
            <pc:sldMk cId="0" sldId="312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6.623" v="290" actId="478"/>
          <ac:spMkLst>
            <pc:docMk/>
            <pc:sldMk cId="0" sldId="312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8:56.623" v="290" actId="478"/>
          <ac:spMkLst>
            <pc:docMk/>
            <pc:sldMk cId="0" sldId="312"/>
            <ac:spMk id="28" creationId="{00000000-0000-0000-0000-000000000000}"/>
          </ac:spMkLst>
        </pc:spChg>
      </pc:sldChg>
      <pc:sldChg chg="add del">
        <pc:chgData name="Shuan Cheng" userId="b14087c0-bac9-44dd-b3f8-5d50e1ee75e5" providerId="ADAL" clId="{75A9BF88-81BC-4677-82BB-DF96F3D360A6}" dt="2025-10-10T22:36:18.133" v="73" actId="47"/>
        <pc:sldMkLst>
          <pc:docMk/>
          <pc:sldMk cId="0" sldId="313"/>
        </pc:sldMkLst>
      </pc:sldChg>
      <pc:sldChg chg="del">
        <pc:chgData name="Shuan Cheng" userId="b14087c0-bac9-44dd-b3f8-5d50e1ee75e5" providerId="ADAL" clId="{75A9BF88-81BC-4677-82BB-DF96F3D360A6}" dt="2025-10-10T22:36:20.305" v="74" actId="47"/>
        <pc:sldMkLst>
          <pc:docMk/>
          <pc:sldMk cId="0" sldId="314"/>
        </pc:sldMkLst>
      </pc:sldChg>
      <pc:sldChg chg="modSp add del mod">
        <pc:chgData name="Shuan Cheng" userId="b14087c0-bac9-44dd-b3f8-5d50e1ee75e5" providerId="ADAL" clId="{75A9BF88-81BC-4677-82BB-DF96F3D360A6}" dt="2025-10-10T23:10:13.458" v="312" actId="114"/>
        <pc:sldMkLst>
          <pc:docMk/>
          <pc:sldMk cId="0" sldId="315"/>
        </pc:sldMkLst>
        <pc:spChg chg="mod">
          <ac:chgData name="Shuan Cheng" userId="b14087c0-bac9-44dd-b3f8-5d50e1ee75e5" providerId="ADAL" clId="{75A9BF88-81BC-4677-82BB-DF96F3D360A6}" dt="2025-10-10T23:10:13.458" v="312" actId="114"/>
          <ac:spMkLst>
            <pc:docMk/>
            <pc:sldMk cId="0" sldId="315"/>
            <ac:spMk id="1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916"/>
            <a:ext cx="415290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916"/>
            <a:ext cx="415290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5442" y="743049"/>
            <a:ext cx="4280535" cy="2131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094" y="3338410"/>
            <a:ext cx="1447800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9763" y="3338410"/>
            <a:ext cx="303643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slide" Target="slide1.xml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490" y="482327"/>
            <a:ext cx="25476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40" dirty="0">
                <a:solidFill>
                  <a:srgbClr val="FFFFFF"/>
                </a:solidFill>
              </a:rPr>
              <a:t>Linear</a:t>
            </a:r>
            <a:r>
              <a:rPr sz="2050" spc="-5" dirty="0">
                <a:solidFill>
                  <a:srgbClr val="FFFFFF"/>
                </a:solidFill>
              </a:rPr>
              <a:t> </a:t>
            </a:r>
            <a:r>
              <a:rPr sz="2050" spc="-160" dirty="0">
                <a:solidFill>
                  <a:srgbClr val="FFFFFF"/>
                </a:solidFill>
              </a:rPr>
              <a:t>Systems:</a:t>
            </a:r>
            <a:r>
              <a:rPr sz="2050" spc="55" dirty="0">
                <a:solidFill>
                  <a:srgbClr val="FFFFFF"/>
                </a:solidFill>
              </a:rPr>
              <a:t> </a:t>
            </a:r>
            <a:r>
              <a:rPr sz="2050" spc="-60" dirty="0">
                <a:solidFill>
                  <a:srgbClr val="FFFFFF"/>
                </a:solidFill>
              </a:rPr>
              <a:t>Stability</a:t>
            </a:r>
            <a:endParaRPr sz="2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210" y="1790553"/>
            <a:ext cx="3225594" cy="138960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04611101-D5F9-AFE1-B546-DFB479639D0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-61405" y="3322038"/>
            <a:ext cx="215265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</a:t>
            </a:r>
            <a:r>
              <a:rPr lang="en-US" dirty="0"/>
              <a:t>o</a:t>
            </a:r>
            <a:r>
              <a:rPr lang="en-US" spc="320" dirty="0"/>
              <a:t> </a:t>
            </a:r>
            <a:r>
              <a:rPr lang="en-US" dirty="0"/>
              <a:t>(</a:t>
            </a:r>
            <a:r>
              <a:rPr dirty="0"/>
              <a:t>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  <a:r>
              <a:rPr lang="en-US" spc="-10" dirty="0"/>
              <a:t>, Chen &amp; </a:t>
            </a:r>
            <a:r>
              <a:rPr lang="en-US" spc="-10" dirty="0" err="1"/>
              <a:t>Tomizuka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916"/>
            <a:ext cx="28359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solidFill>
                  <a:srgbClr val="E5E5E5"/>
                </a:solidFill>
                <a:latin typeface="Arial"/>
                <a:cs typeface="Arial"/>
              </a:rPr>
              <a:t>Stability</a:t>
            </a:r>
            <a:r>
              <a:rPr sz="1700" spc="-7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of</a:t>
            </a:r>
            <a:r>
              <a:rPr sz="17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E5E5E5"/>
                </a:solidFill>
                <a:latin typeface="Arial"/>
                <a:cs typeface="Arial"/>
              </a:rPr>
              <a:t>the</a:t>
            </a:r>
            <a:r>
              <a:rPr sz="1700" spc="-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E5E5E5"/>
                </a:solidFill>
                <a:latin typeface="Arial"/>
                <a:cs typeface="Arial"/>
              </a:rPr>
              <a:t>origin</a:t>
            </a:r>
            <a:r>
              <a:rPr sz="1700" spc="-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E5E5E5"/>
                </a:solidFill>
                <a:latin typeface="Arial"/>
                <a:cs typeface="Arial"/>
              </a:rPr>
              <a:t>for</a:t>
            </a:r>
            <a:r>
              <a:rPr sz="1700" spc="-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i="1" spc="-600" dirty="0">
                <a:solidFill>
                  <a:srgbClr val="E5E5E5"/>
                </a:solidFill>
                <a:latin typeface="Arial"/>
                <a:cs typeface="Arial"/>
              </a:rPr>
              <a:t>x</a:t>
            </a:r>
            <a:r>
              <a:rPr sz="1700" spc="-80" dirty="0">
                <a:solidFill>
                  <a:srgbClr val="E5E5E5"/>
                </a:solidFill>
                <a:latin typeface="Arial"/>
                <a:cs typeface="Arial"/>
              </a:rPr>
              <a:t>˙</a:t>
            </a:r>
            <a:r>
              <a:rPr sz="1700" spc="1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265" dirty="0">
                <a:solidFill>
                  <a:srgbClr val="E5E5E5"/>
                </a:solidFill>
                <a:latin typeface="Arial"/>
                <a:cs typeface="Arial"/>
              </a:rPr>
              <a:t>=</a:t>
            </a:r>
            <a:r>
              <a:rPr sz="17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i="1" spc="-25" dirty="0">
                <a:solidFill>
                  <a:srgbClr val="E5E5E5"/>
                </a:solidFill>
                <a:latin typeface="Arial"/>
                <a:cs typeface="Arial"/>
              </a:rPr>
              <a:t>Ax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55265"/>
              </p:ext>
            </p:extLst>
          </p:nvPr>
        </p:nvGraphicFramePr>
        <p:xfrm>
          <a:off x="148628" y="825843"/>
          <a:ext cx="4403725" cy="1883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marL="161290">
                        <a:lnSpc>
                          <a:spcPts val="1270"/>
                        </a:lnSpc>
                        <a:tabLst>
                          <a:tab pos="2429510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stability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marL="145415">
                        <a:lnSpc>
                          <a:spcPts val="1390"/>
                        </a:lnSpc>
                        <a:tabLst>
                          <a:tab pos="899160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unstable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 </a:t>
                      </a:r>
                      <a:r>
                        <a:rPr sz="1200" i="1" spc="21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{</a:t>
                      </a:r>
                      <a:r>
                        <a:rPr sz="1200" i="1" spc="2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31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21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}</a:t>
                      </a:r>
                      <a:r>
                        <a:rPr sz="1200" i="1" spc="-7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200" i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some</a:t>
                      </a:r>
                      <a:r>
                        <a:rPr sz="12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35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 </a:t>
                      </a:r>
                      <a:r>
                        <a:rPr sz="1200" i="1" spc="21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{</a:t>
                      </a:r>
                      <a:r>
                        <a:rPr sz="1200" i="1" spc="2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31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21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}</a:t>
                      </a:r>
                      <a:r>
                        <a:rPr sz="1200" i="1" spc="-1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28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≤</a:t>
                      </a:r>
                      <a:r>
                        <a:rPr sz="1200" i="1" spc="-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’s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but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92505" marR="186055" indent="2171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repeated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209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imaginary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axis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with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multiplicity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nullity</a:t>
                      </a:r>
                      <a:r>
                        <a:rPr sz="1200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28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−</a:t>
                      </a:r>
                      <a:r>
                        <a:rPr sz="1200" i="1" spc="-5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97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i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(Jordan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L="221615">
                        <a:lnSpc>
                          <a:spcPts val="1270"/>
                        </a:lnSpc>
                        <a:tabLst>
                          <a:tab pos="1056005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stable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 </a:t>
                      </a:r>
                      <a:r>
                        <a:rPr sz="1200" i="1" spc="21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{</a:t>
                      </a:r>
                      <a:r>
                        <a:rPr sz="1200" i="1" spc="2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31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21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}</a:t>
                      </a:r>
                      <a:r>
                        <a:rPr sz="1200" i="1" spc="-5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28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≤</a:t>
                      </a:r>
                      <a:r>
                        <a:rPr sz="1200" i="1" spc="-1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’s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0" spc="7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∀</a:t>
                      </a:r>
                      <a:r>
                        <a:rPr sz="1200" i="1" spc="4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repeated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26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1414145" marR="608330" indent="-114046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533525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i.s.L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	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imaginary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axis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with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multiplicity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nullity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28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−</a:t>
                      </a:r>
                      <a:r>
                        <a:rPr sz="1200" i="1" spc="-4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97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(diagonal</a:t>
                      </a:r>
                      <a:r>
                        <a:rPr sz="1200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asymptotically</a:t>
                      </a:r>
                      <a:r>
                        <a:rPr sz="1200" spc="3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 </a:t>
                      </a:r>
                      <a:r>
                        <a:rPr sz="1200" i="1" spc="21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{</a:t>
                      </a:r>
                      <a:r>
                        <a:rPr sz="1200" i="1" spc="2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31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21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}</a:t>
                      </a:r>
                      <a:r>
                        <a:rPr sz="1200" i="1" spc="-1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i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0" spc="8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∀</a:t>
                      </a:r>
                      <a:r>
                        <a:rPr sz="1200" i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34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then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called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Hurwitz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stable)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2216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stable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10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466648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28" y="446339"/>
            <a:ext cx="24542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solidFill>
                  <a:srgbClr val="FFFFFF"/>
                </a:solidFill>
              </a:rPr>
              <a:t>Example</a:t>
            </a:r>
            <a:r>
              <a:rPr sz="1400" spc="-10" dirty="0">
                <a:solidFill>
                  <a:srgbClr val="FFFFFF"/>
                </a:solidFill>
              </a:rPr>
              <a:t> </a:t>
            </a:r>
            <a:r>
              <a:rPr sz="1400" spc="-50" dirty="0">
                <a:solidFill>
                  <a:srgbClr val="FFFFFF"/>
                </a:solidFill>
              </a:rPr>
              <a:t>(Unstable</a:t>
            </a:r>
            <a:r>
              <a:rPr sz="1400" spc="-10" dirty="0">
                <a:solidFill>
                  <a:srgbClr val="FFFFFF"/>
                </a:solidFill>
              </a:rPr>
              <a:t> </a:t>
            </a:r>
            <a:r>
              <a:rPr sz="1400" spc="-50" dirty="0">
                <a:solidFill>
                  <a:srgbClr val="FFFFFF"/>
                </a:solidFill>
              </a:rPr>
              <a:t>moving</a:t>
            </a:r>
            <a:r>
              <a:rPr sz="1400" spc="-5" dirty="0">
                <a:solidFill>
                  <a:srgbClr val="FFFFFF"/>
                </a:solidFill>
              </a:rPr>
              <a:t> </a:t>
            </a:r>
            <a:r>
              <a:rPr sz="1400" spc="-65" dirty="0">
                <a:solidFill>
                  <a:srgbClr val="FFFFFF"/>
                </a:solidFill>
              </a:rPr>
              <a:t>mass)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215442" y="1275039"/>
            <a:ext cx="1564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8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8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1821" y="1605266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6250" y="1531884"/>
            <a:ext cx="15894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spc="-2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lang="el-GR" sz="1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94505" y="1531884"/>
            <a:ext cx="575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200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5442" y="1876638"/>
            <a:ext cx="35820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9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two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repeated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needs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generalized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3260" y="2060102"/>
            <a:ext cx="32931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eigenvector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⇒</a:t>
            </a:r>
            <a:r>
              <a:rPr sz="1200" i="1" spc="-3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Jordan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similarity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0842" y="2383787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endParaRPr sz="1200">
              <a:latin typeface="Lucida Grande"/>
              <a:cs typeface="Lucida Gran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63471" y="2395117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3260" y="2399611"/>
            <a:ext cx="1534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5890" algn="l"/>
              </a:tabLst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verify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checking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46451" y="2399611"/>
            <a:ext cx="13284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grows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unbounded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11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134E5FC-24A6-7AF3-488E-862BECF6335A}"/>
                  </a:ext>
                </a:extLst>
              </p:cNvPr>
              <p:cNvSpPr txBox="1"/>
              <p:nvPr/>
            </p:nvSpPr>
            <p:spPr>
              <a:xfrm>
                <a:off x="1518812" y="813637"/>
                <a:ext cx="1595309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134E5FC-24A6-7AF3-488E-862BECF63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812" y="813637"/>
                <a:ext cx="1595309" cy="328680"/>
              </a:xfrm>
              <a:prstGeom prst="rect">
                <a:avLst/>
              </a:prstGeom>
              <a:blipFill>
                <a:blip r:embed="rId3"/>
                <a:stretch>
                  <a:fillRect l="-382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FE44396-181B-E97A-FFE2-D793A846B8DA}"/>
                  </a:ext>
                </a:extLst>
              </p:cNvPr>
              <p:cNvSpPr txBox="1"/>
              <p:nvPr/>
            </p:nvSpPr>
            <p:spPr>
              <a:xfrm>
                <a:off x="1151265" y="1429830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FE44396-181B-E97A-FFE2-D793A846B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65" y="1429830"/>
                <a:ext cx="2305664" cy="421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39F8C00-686F-3032-E96B-CBEF625F0B2C}"/>
                  </a:ext>
                </a:extLst>
              </p:cNvPr>
              <p:cNvSpPr txBox="1"/>
              <p:nvPr/>
            </p:nvSpPr>
            <p:spPr>
              <a:xfrm>
                <a:off x="1071852" y="2299085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39F8C00-686F-3032-E96B-CBEF625F0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52" y="2299085"/>
                <a:ext cx="2305664" cy="421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72EADC2-612C-FE6F-A54D-AF993A120591}"/>
                  </a:ext>
                </a:extLst>
              </p:cNvPr>
              <p:cNvSpPr txBox="1"/>
              <p:nvPr/>
            </p:nvSpPr>
            <p:spPr>
              <a:xfrm>
                <a:off x="1151265" y="1690362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72EADC2-612C-FE6F-A54D-AF993A120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65" y="1690362"/>
                <a:ext cx="2305664" cy="421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/>
          <p:nvPr/>
        </p:nvSpPr>
        <p:spPr>
          <a:xfrm>
            <a:off x="97827" y="631532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4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28" y="611223"/>
            <a:ext cx="31381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solidFill>
                  <a:srgbClr val="FFFFFF"/>
                </a:solidFill>
              </a:rPr>
              <a:t>Example</a:t>
            </a:r>
            <a:r>
              <a:rPr sz="1400" spc="-10" dirty="0">
                <a:solidFill>
                  <a:srgbClr val="FFFFFF"/>
                </a:solidFill>
              </a:rPr>
              <a:t> </a:t>
            </a:r>
            <a:r>
              <a:rPr sz="1400" spc="-35" dirty="0">
                <a:solidFill>
                  <a:srgbClr val="FFFFFF"/>
                </a:solidFill>
              </a:rPr>
              <a:t>(Stable</a:t>
            </a:r>
            <a:r>
              <a:rPr sz="1400" spc="-4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in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the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-165" dirty="0">
                <a:solidFill>
                  <a:srgbClr val="FFFFFF"/>
                </a:solidFill>
              </a:rPr>
              <a:t>sense</a:t>
            </a:r>
            <a:r>
              <a:rPr sz="1400" spc="6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of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-50" dirty="0">
                <a:solidFill>
                  <a:srgbClr val="FFFFFF"/>
                </a:solidFill>
              </a:rPr>
              <a:t>Lyapunov)</a:t>
            </a:r>
            <a:endParaRPr sz="1400"/>
          </a:p>
        </p:txBody>
      </p:sp>
      <p:sp>
        <p:nvSpPr>
          <p:cNvPr id="10" name="object 10"/>
          <p:cNvSpPr txBox="1"/>
          <p:nvPr/>
        </p:nvSpPr>
        <p:spPr>
          <a:xfrm>
            <a:off x="215442" y="1439936"/>
            <a:ext cx="1564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8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8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842" y="2136455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endParaRPr sz="1200">
              <a:latin typeface="Lucida Grande"/>
              <a:cs typeface="Lucida Gran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63471" y="2147784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3260" y="2152266"/>
            <a:ext cx="1534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5890" algn="l"/>
              </a:tabLst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verify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checking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12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CD7891D-5145-623A-8F78-8BDB6949FD1A}"/>
                  </a:ext>
                </a:extLst>
              </p:cNvPr>
              <p:cNvSpPr txBox="1"/>
              <p:nvPr/>
            </p:nvSpPr>
            <p:spPr>
              <a:xfrm>
                <a:off x="1506442" y="951062"/>
                <a:ext cx="1595309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CD7891D-5145-623A-8F78-8BDB6949F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442" y="951062"/>
                <a:ext cx="1595309" cy="328680"/>
              </a:xfrm>
              <a:prstGeom prst="rect">
                <a:avLst/>
              </a:prstGeom>
              <a:blipFill>
                <a:blip r:embed="rId4"/>
                <a:stretch>
                  <a:fillRect l="-382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bject 11">
            <a:extLst>
              <a:ext uri="{FF2B5EF4-FFF2-40B4-BE49-F238E27FC236}">
                <a16:creationId xmlns:a16="http://schemas.microsoft.com/office/drawing/2014/main" id="{42953D5E-3753-1773-D0FF-9AEEE227B023}"/>
              </a:ext>
            </a:extLst>
          </p:cNvPr>
          <p:cNvSpPr txBox="1"/>
          <p:nvPr/>
        </p:nvSpPr>
        <p:spPr>
          <a:xfrm>
            <a:off x="1261821" y="1865798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12">
            <a:extLst>
              <a:ext uri="{FF2B5EF4-FFF2-40B4-BE49-F238E27FC236}">
                <a16:creationId xmlns:a16="http://schemas.microsoft.com/office/drawing/2014/main" id="{DECDA18F-4D0F-8199-135B-6E313B139335}"/>
              </a:ext>
            </a:extLst>
          </p:cNvPr>
          <p:cNvSpPr txBox="1"/>
          <p:nvPr/>
        </p:nvSpPr>
        <p:spPr>
          <a:xfrm>
            <a:off x="476250" y="1792416"/>
            <a:ext cx="15894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spc="-2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lang="el-GR" sz="1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1" name="object 16">
            <a:extLst>
              <a:ext uri="{FF2B5EF4-FFF2-40B4-BE49-F238E27FC236}">
                <a16:creationId xmlns:a16="http://schemas.microsoft.com/office/drawing/2014/main" id="{CAD9AD6D-0D30-5AF1-FA5A-CEDD597B1D2A}"/>
              </a:ext>
            </a:extLst>
          </p:cNvPr>
          <p:cNvSpPr txBox="1"/>
          <p:nvPr/>
        </p:nvSpPr>
        <p:spPr>
          <a:xfrm>
            <a:off x="2594505" y="1792416"/>
            <a:ext cx="575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200" spc="-8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altLang="zh-CN"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3618AF8-9DAE-2142-892C-4AF7E928A8F4}"/>
                  </a:ext>
                </a:extLst>
              </p:cNvPr>
              <p:cNvSpPr txBox="1"/>
              <p:nvPr/>
            </p:nvSpPr>
            <p:spPr>
              <a:xfrm>
                <a:off x="1059367" y="2055608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3618AF8-9DAE-2142-892C-4AF7E928A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367" y="2055608"/>
                <a:ext cx="2305664" cy="421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</a:t>
            </a:r>
            <a:r>
              <a:rPr spc="-35" dirty="0"/>
              <a:t> </a:t>
            </a:r>
            <a:r>
              <a:rPr spc="-55" dirty="0"/>
              <a:t>criterion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29565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5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/>
              <a:t>the</a:t>
            </a:r>
            <a:r>
              <a:rPr sz="1200" spc="-40" dirty="0"/>
              <a:t> </a:t>
            </a:r>
            <a:r>
              <a:rPr sz="1200" spc="-30" dirty="0"/>
              <a:t>Routh</a:t>
            </a:r>
            <a:r>
              <a:rPr sz="1200" spc="-45" dirty="0"/>
              <a:t> </a:t>
            </a:r>
            <a:r>
              <a:rPr sz="1200" spc="-50" dirty="0"/>
              <a:t>Test</a:t>
            </a:r>
            <a:r>
              <a:rPr sz="1200" spc="-30" dirty="0"/>
              <a:t> </a:t>
            </a:r>
            <a:r>
              <a:rPr sz="1200" dirty="0"/>
              <a:t>(by</a:t>
            </a:r>
            <a:r>
              <a:rPr sz="1200" spc="-45" dirty="0"/>
              <a:t> </a:t>
            </a:r>
            <a:r>
              <a:rPr sz="1200" spc="-25" dirty="0"/>
              <a:t>E.J.</a:t>
            </a:r>
            <a:r>
              <a:rPr sz="1200" spc="-40" dirty="0"/>
              <a:t> </a:t>
            </a:r>
            <a:r>
              <a:rPr sz="1200" spc="-30" dirty="0"/>
              <a:t>Routh,</a:t>
            </a:r>
            <a:r>
              <a:rPr sz="1200" spc="-45" dirty="0"/>
              <a:t> </a:t>
            </a:r>
            <a:r>
              <a:rPr sz="1200" dirty="0"/>
              <a:t>in</a:t>
            </a:r>
            <a:r>
              <a:rPr sz="1200" spc="-40" dirty="0"/>
              <a:t> </a:t>
            </a:r>
            <a:r>
              <a:rPr sz="1200" spc="-25" dirty="0"/>
              <a:t>1877):</a:t>
            </a:r>
            <a:r>
              <a:rPr sz="1200" spc="55" dirty="0"/>
              <a:t> </a:t>
            </a:r>
            <a:r>
              <a:rPr sz="1200" dirty="0"/>
              <a:t>a</a:t>
            </a:r>
            <a:r>
              <a:rPr sz="1200" spc="-40" dirty="0"/>
              <a:t> </a:t>
            </a:r>
            <a:r>
              <a:rPr sz="1200" spc="-55" dirty="0"/>
              <a:t>simple</a:t>
            </a:r>
            <a:r>
              <a:rPr sz="1200" spc="-30" dirty="0"/>
              <a:t> </a:t>
            </a:r>
            <a:r>
              <a:rPr sz="1200" spc="-55" dirty="0"/>
              <a:t>algebraic </a:t>
            </a:r>
            <a:r>
              <a:rPr sz="1200" spc="-75" dirty="0"/>
              <a:t>procedure</a:t>
            </a:r>
            <a:r>
              <a:rPr sz="1200" dirty="0"/>
              <a:t> to </a:t>
            </a:r>
            <a:r>
              <a:rPr sz="1200" spc="-50" dirty="0"/>
              <a:t>determine</a:t>
            </a:r>
            <a:r>
              <a:rPr sz="1200" dirty="0"/>
              <a:t> </a:t>
            </a:r>
            <a:r>
              <a:rPr sz="1200" spc="-65" dirty="0"/>
              <a:t>how</a:t>
            </a:r>
            <a:r>
              <a:rPr sz="1200" dirty="0"/>
              <a:t> </a:t>
            </a:r>
            <a:r>
              <a:rPr sz="1200" spc="-70" dirty="0"/>
              <a:t>many</a:t>
            </a:r>
            <a:r>
              <a:rPr sz="1200" spc="5" dirty="0"/>
              <a:t> </a:t>
            </a:r>
            <a:r>
              <a:rPr sz="1200" spc="-20" dirty="0"/>
              <a:t>roots</a:t>
            </a:r>
            <a:r>
              <a:rPr sz="1200" dirty="0"/>
              <a:t> a </a:t>
            </a:r>
            <a:r>
              <a:rPr sz="1200" spc="-60" dirty="0"/>
              <a:t>given</a:t>
            </a:r>
            <a:r>
              <a:rPr sz="1200" dirty="0"/>
              <a:t> </a:t>
            </a:r>
            <a:r>
              <a:rPr sz="1200" spc="-25" dirty="0"/>
              <a:t>polynomial</a:t>
            </a:r>
            <a:endParaRPr sz="1200">
              <a:latin typeface="Lucida Grande"/>
              <a:cs typeface="Lucida Grande"/>
            </a:endParaRPr>
          </a:p>
          <a:p>
            <a:pPr marL="970280">
              <a:lnSpc>
                <a:spcPct val="100000"/>
              </a:lnSpc>
              <a:spcBef>
                <a:spcPts val="1205"/>
              </a:spcBef>
            </a:pPr>
            <a:r>
              <a:rPr i="1" dirty="0">
                <a:latin typeface="Arial"/>
                <a:cs typeface="Arial"/>
              </a:rPr>
              <a:t>A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s</a:t>
            </a:r>
            <a:r>
              <a:rPr dirty="0"/>
              <a:t>)</a:t>
            </a:r>
            <a:r>
              <a:rPr spc="5" dirty="0"/>
              <a:t> </a:t>
            </a:r>
            <a:r>
              <a:rPr spc="200" dirty="0"/>
              <a:t>=</a:t>
            </a:r>
            <a:r>
              <a:rPr spc="10" dirty="0"/>
              <a:t> </a:t>
            </a:r>
            <a:r>
              <a:rPr i="1" spc="-10" dirty="0">
                <a:latin typeface="Arial"/>
                <a:cs typeface="Arial"/>
              </a:rPr>
              <a:t>a</a:t>
            </a:r>
            <a:r>
              <a:rPr sz="1200" i="1" spc="-15" baseline="-13888" dirty="0">
                <a:latin typeface="Arial"/>
                <a:cs typeface="Arial"/>
              </a:rPr>
              <a:t>n</a:t>
            </a:r>
            <a:r>
              <a:rPr sz="1200" i="1" spc="-10" dirty="0">
                <a:latin typeface="Arial"/>
                <a:cs typeface="Arial"/>
              </a:rPr>
              <a:t>s</a:t>
            </a:r>
            <a:r>
              <a:rPr sz="1200" i="1" spc="-15" baseline="34722" dirty="0">
                <a:latin typeface="Arial"/>
                <a:cs typeface="Arial"/>
              </a:rPr>
              <a:t>n</a:t>
            </a:r>
            <a:r>
              <a:rPr sz="1200" i="1" spc="179" baseline="34722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55" dirty="0"/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i="1" baseline="-13888" dirty="0">
                <a:latin typeface="Hack"/>
                <a:cs typeface="Hack"/>
              </a:rPr>
              <a:t>−</a:t>
            </a:r>
            <a:r>
              <a:rPr sz="1200" baseline="-13888" dirty="0"/>
              <a:t>1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i="1" baseline="34722" dirty="0">
                <a:latin typeface="Arial"/>
                <a:cs typeface="Arial"/>
              </a:rPr>
              <a:t>n</a:t>
            </a:r>
            <a:r>
              <a:rPr sz="1200" i="1" baseline="34722" dirty="0">
                <a:latin typeface="Hack"/>
                <a:cs typeface="Hack"/>
              </a:rPr>
              <a:t>−</a:t>
            </a:r>
            <a:r>
              <a:rPr sz="1200" baseline="34722" dirty="0"/>
              <a:t>1</a:t>
            </a:r>
            <a:r>
              <a:rPr sz="1200" spc="157" baseline="34722" dirty="0"/>
              <a:t> </a:t>
            </a:r>
            <a:r>
              <a:rPr sz="1200" spc="200" dirty="0"/>
              <a:t>+</a:t>
            </a:r>
            <a:r>
              <a:rPr sz="1200" spc="-60" dirty="0"/>
              <a:t> </a:t>
            </a:r>
            <a:r>
              <a:rPr sz="1200" i="1" dirty="0">
                <a:latin typeface="Libertinus Serif"/>
                <a:cs typeface="Libertinus Serif"/>
              </a:rPr>
              <a:t>·</a:t>
            </a:r>
            <a:r>
              <a:rPr sz="1200" i="1" spc="-90" dirty="0">
                <a:latin typeface="Libertinus Serif"/>
                <a:cs typeface="Libertinus Serif"/>
              </a:rPr>
              <a:t> </a:t>
            </a:r>
            <a:r>
              <a:rPr sz="1200" i="1" dirty="0">
                <a:latin typeface="Libertinus Serif"/>
                <a:cs typeface="Libertinus Serif"/>
              </a:rPr>
              <a:t>·</a:t>
            </a:r>
            <a:r>
              <a:rPr sz="1200" i="1" spc="-100" dirty="0">
                <a:latin typeface="Libertinus Serif"/>
                <a:cs typeface="Libertinus Serif"/>
              </a:rPr>
              <a:t> </a:t>
            </a:r>
            <a:r>
              <a:rPr sz="1200" i="1" dirty="0">
                <a:latin typeface="Libertinus Serif"/>
                <a:cs typeface="Libertinus Serif"/>
              </a:rPr>
              <a:t>·</a:t>
            </a:r>
            <a:r>
              <a:rPr sz="1200" i="1" spc="-20" dirty="0">
                <a:latin typeface="Libertinus Serif"/>
                <a:cs typeface="Libertinus Serif"/>
              </a:rPr>
              <a:t> </a:t>
            </a:r>
            <a:r>
              <a:rPr sz="1200" spc="200" dirty="0"/>
              <a:t>+</a:t>
            </a:r>
            <a:r>
              <a:rPr sz="1200" spc="-60" dirty="0"/>
              <a:t> </a:t>
            </a:r>
            <a:r>
              <a:rPr sz="1200" i="1" spc="-75" dirty="0">
                <a:latin typeface="Arial"/>
                <a:cs typeface="Arial"/>
              </a:rPr>
              <a:t>a</a:t>
            </a:r>
            <a:r>
              <a:rPr sz="1200" spc="-112" baseline="-13888" dirty="0"/>
              <a:t>1</a:t>
            </a:r>
            <a:r>
              <a:rPr sz="1200" i="1" spc="-75" dirty="0">
                <a:latin typeface="Arial"/>
                <a:cs typeface="Arial"/>
              </a:rPr>
              <a:t>s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55" dirty="0"/>
              <a:t> </a:t>
            </a:r>
            <a:r>
              <a:rPr sz="1200" i="1" spc="-25" dirty="0">
                <a:latin typeface="Arial"/>
                <a:cs typeface="Arial"/>
              </a:rPr>
              <a:t>a</a:t>
            </a:r>
            <a:r>
              <a:rPr sz="1200" spc="-37" baseline="-13888" dirty="0"/>
              <a:t>0</a:t>
            </a:r>
            <a:endParaRPr sz="1200" baseline="-13888">
              <a:latin typeface="Arial"/>
              <a:cs typeface="Arial"/>
            </a:endParaRPr>
          </a:p>
          <a:p>
            <a:pPr marL="230504" marR="146050">
              <a:lnSpc>
                <a:spcPct val="100000"/>
              </a:lnSpc>
              <a:spcBef>
                <a:spcPts val="1200"/>
              </a:spcBef>
            </a:pPr>
            <a:r>
              <a:rPr spc="-100" dirty="0"/>
              <a:t>has</a:t>
            </a:r>
            <a:r>
              <a:rPr spc="1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80" dirty="0"/>
              <a:t>closed</a:t>
            </a:r>
            <a:r>
              <a:rPr spc="-5" dirty="0"/>
              <a:t> </a:t>
            </a:r>
            <a:r>
              <a:rPr spc="-25" dirty="0"/>
              <a:t>right-</a:t>
            </a:r>
            <a:r>
              <a:rPr dirty="0"/>
              <a:t>half</a:t>
            </a:r>
            <a:r>
              <a:rPr spc="-5" dirty="0"/>
              <a:t> </a:t>
            </a:r>
            <a:r>
              <a:rPr spc="-70" dirty="0"/>
              <a:t>complex</a:t>
            </a:r>
            <a:r>
              <a:rPr spc="-5" dirty="0"/>
              <a:t> </a:t>
            </a:r>
            <a:r>
              <a:rPr spc="-65" dirty="0"/>
              <a:t>plane,</a:t>
            </a:r>
            <a:r>
              <a:rPr spc="-5" dirty="0"/>
              <a:t> </a:t>
            </a:r>
            <a:r>
              <a:rPr spc="-10" dirty="0"/>
              <a:t>without</a:t>
            </a:r>
            <a:r>
              <a:rPr spc="-5" dirty="0"/>
              <a:t> </a:t>
            </a:r>
            <a:r>
              <a:rPr dirty="0"/>
              <a:t>the </a:t>
            </a:r>
            <a:r>
              <a:rPr spc="-95" dirty="0"/>
              <a:t>need</a:t>
            </a:r>
            <a:r>
              <a:rPr spc="10" dirty="0"/>
              <a:t> </a:t>
            </a:r>
            <a:r>
              <a:rPr spc="-25" dirty="0"/>
              <a:t>to </a:t>
            </a:r>
            <a:r>
              <a:rPr spc="-30" dirty="0"/>
              <a:t>explicitly</a:t>
            </a:r>
            <a:r>
              <a:rPr spc="-55" dirty="0"/>
              <a:t> </a:t>
            </a:r>
            <a:r>
              <a:rPr spc="-80" dirty="0"/>
              <a:t>solve</a:t>
            </a:r>
            <a:r>
              <a:rPr spc="-5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roots</a:t>
            </a:r>
          </a:p>
          <a:p>
            <a:pPr marL="230504" marR="30480" indent="-193040">
              <a:lnSpc>
                <a:spcPct val="100000"/>
              </a:lnSpc>
              <a:spcBef>
                <a:spcPts val="6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90" dirty="0"/>
              <a:t>German</a:t>
            </a:r>
            <a:r>
              <a:rPr sz="1200" spc="5" dirty="0"/>
              <a:t> </a:t>
            </a:r>
            <a:r>
              <a:rPr sz="1200" spc="-45" dirty="0"/>
              <a:t>mathematician</a:t>
            </a:r>
            <a:r>
              <a:rPr sz="1200" dirty="0"/>
              <a:t> </a:t>
            </a:r>
            <a:r>
              <a:rPr sz="1200" spc="-20" dirty="0"/>
              <a:t>Adolf</a:t>
            </a:r>
            <a:r>
              <a:rPr sz="1200" dirty="0"/>
              <a:t> </a:t>
            </a:r>
            <a:r>
              <a:rPr sz="1200" spc="-20" dirty="0"/>
              <a:t>Hurwitz</a:t>
            </a:r>
            <a:r>
              <a:rPr sz="1200" dirty="0"/>
              <a:t> </a:t>
            </a:r>
            <a:r>
              <a:rPr sz="1200" spc="-55" dirty="0"/>
              <a:t>independently</a:t>
            </a:r>
            <a:r>
              <a:rPr sz="1200" dirty="0"/>
              <a:t> </a:t>
            </a:r>
            <a:r>
              <a:rPr sz="1200" spc="-85" dirty="0"/>
              <a:t>proposed</a:t>
            </a:r>
            <a:r>
              <a:rPr sz="1200" dirty="0"/>
              <a:t> </a:t>
            </a:r>
            <a:r>
              <a:rPr sz="1200" spc="-25" dirty="0"/>
              <a:t>in </a:t>
            </a:r>
            <a:r>
              <a:rPr sz="1200" spc="-65" dirty="0"/>
              <a:t>1895</a:t>
            </a:r>
            <a:r>
              <a:rPr sz="1200" spc="-20" dirty="0"/>
              <a:t> </a:t>
            </a:r>
            <a:r>
              <a:rPr sz="1200" dirty="0"/>
              <a:t>to</a:t>
            </a:r>
            <a:r>
              <a:rPr sz="1200" spc="-15" dirty="0"/>
              <a:t> </a:t>
            </a:r>
            <a:r>
              <a:rPr sz="1200" spc="-75" dirty="0"/>
              <a:t>approach</a:t>
            </a:r>
            <a:r>
              <a:rPr sz="1200" spc="-10" dirty="0"/>
              <a:t> </a:t>
            </a:r>
            <a:r>
              <a:rPr sz="1200" dirty="0"/>
              <a:t>the</a:t>
            </a:r>
            <a:r>
              <a:rPr sz="1200" spc="-15" dirty="0"/>
              <a:t> </a:t>
            </a:r>
            <a:r>
              <a:rPr sz="1200" spc="-65" dirty="0"/>
              <a:t>problem</a:t>
            </a:r>
            <a:r>
              <a:rPr sz="1200" spc="-15" dirty="0"/>
              <a:t> </a:t>
            </a:r>
            <a:r>
              <a:rPr sz="1200" spc="-10" dirty="0"/>
              <a:t>from</a:t>
            </a:r>
            <a:r>
              <a:rPr sz="1200" spc="-15" dirty="0"/>
              <a:t> </a:t>
            </a:r>
            <a:r>
              <a:rPr sz="1200" dirty="0"/>
              <a:t>a</a:t>
            </a:r>
            <a:r>
              <a:rPr sz="1200" spc="-15" dirty="0"/>
              <a:t> </a:t>
            </a:r>
            <a:r>
              <a:rPr sz="1200" spc="-10" dirty="0"/>
              <a:t>matrix perspective</a:t>
            </a:r>
            <a:endParaRPr sz="1200">
              <a:latin typeface="Lucida Grande"/>
              <a:cs typeface="Lucida Grande"/>
            </a:endParaRPr>
          </a:p>
          <a:p>
            <a:pPr marL="230504" marR="590550" indent="-193040">
              <a:lnSpc>
                <a:spcPct val="100000"/>
              </a:lnSpc>
              <a:spcBef>
                <a:spcPts val="6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3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5" dirty="0"/>
              <a:t>popular</a:t>
            </a:r>
            <a:r>
              <a:rPr sz="1200" spc="-15" dirty="0"/>
              <a:t> </a:t>
            </a:r>
            <a:r>
              <a:rPr sz="1200" dirty="0"/>
              <a:t>if</a:t>
            </a:r>
            <a:r>
              <a:rPr sz="1200" spc="-15" dirty="0"/>
              <a:t> </a:t>
            </a:r>
            <a:r>
              <a:rPr sz="1200" spc="-20" dirty="0"/>
              <a:t>stability is</a:t>
            </a:r>
            <a:r>
              <a:rPr sz="1200" spc="-15" dirty="0"/>
              <a:t> </a:t>
            </a:r>
            <a:r>
              <a:rPr sz="1200" dirty="0"/>
              <a:t>the</a:t>
            </a:r>
            <a:r>
              <a:rPr sz="1200" spc="-15" dirty="0"/>
              <a:t> </a:t>
            </a:r>
            <a:r>
              <a:rPr sz="1200" spc="-25" dirty="0"/>
              <a:t>only</a:t>
            </a:r>
            <a:r>
              <a:rPr sz="1200" spc="-20" dirty="0"/>
              <a:t> </a:t>
            </a:r>
            <a:r>
              <a:rPr sz="1200" spc="-70" dirty="0"/>
              <a:t>concern</a:t>
            </a:r>
            <a:r>
              <a:rPr sz="1200" spc="-15" dirty="0"/>
              <a:t> </a:t>
            </a:r>
            <a:r>
              <a:rPr sz="1200" spc="-50" dirty="0"/>
              <a:t>and</a:t>
            </a:r>
            <a:r>
              <a:rPr sz="1200" spc="-15" dirty="0"/>
              <a:t> </a:t>
            </a:r>
            <a:r>
              <a:rPr sz="1200" spc="-10" dirty="0"/>
              <a:t>no</a:t>
            </a:r>
            <a:r>
              <a:rPr sz="1200" spc="-15" dirty="0"/>
              <a:t> </a:t>
            </a:r>
            <a:r>
              <a:rPr sz="1200" spc="-50" dirty="0"/>
              <a:t>details</a:t>
            </a:r>
            <a:r>
              <a:rPr sz="1200" spc="-15" dirty="0"/>
              <a:t> </a:t>
            </a:r>
            <a:r>
              <a:rPr sz="1200" spc="-25" dirty="0"/>
              <a:t>on </a:t>
            </a:r>
            <a:r>
              <a:rPr sz="1200" spc="-90" dirty="0"/>
              <a:t>eigenvalues</a:t>
            </a:r>
            <a:r>
              <a:rPr sz="1200" spc="25" dirty="0"/>
              <a:t> </a:t>
            </a:r>
            <a:r>
              <a:rPr sz="1200" spc="-25" dirty="0"/>
              <a:t>(e.g.,</a:t>
            </a:r>
            <a:r>
              <a:rPr sz="1200" spc="30" dirty="0"/>
              <a:t> </a:t>
            </a:r>
            <a:r>
              <a:rPr sz="1200" spc="-105" dirty="0"/>
              <a:t>speed</a:t>
            </a:r>
            <a:r>
              <a:rPr sz="1200" spc="30" dirty="0"/>
              <a:t> </a:t>
            </a:r>
            <a:r>
              <a:rPr sz="1200" dirty="0"/>
              <a:t>of</a:t>
            </a:r>
            <a:r>
              <a:rPr sz="1200" spc="30" dirty="0"/>
              <a:t> </a:t>
            </a:r>
            <a:r>
              <a:rPr sz="1200" spc="-85" dirty="0"/>
              <a:t>response)</a:t>
            </a:r>
            <a:r>
              <a:rPr sz="1200" spc="30" dirty="0"/>
              <a:t> </a:t>
            </a:r>
            <a:r>
              <a:rPr sz="1200" spc="-85" dirty="0"/>
              <a:t>are</a:t>
            </a:r>
            <a:r>
              <a:rPr sz="1200" spc="25" dirty="0"/>
              <a:t> </a:t>
            </a:r>
            <a:r>
              <a:rPr sz="1200" spc="-10" dirty="0"/>
              <a:t>needed</a:t>
            </a:r>
            <a:endParaRPr sz="1200">
              <a:latin typeface="Lucida Grande"/>
              <a:cs typeface="Lucida Gran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13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</a:t>
            </a:r>
            <a:r>
              <a:rPr spc="-35" dirty="0"/>
              <a:t> </a:t>
            </a:r>
            <a:r>
              <a:rPr spc="-55" dirty="0"/>
              <a:t>criterion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15442" y="743049"/>
                <a:ext cx="4280535" cy="1508450"/>
              </a:xfrm>
              <a:prstGeom prst="rect">
                <a:avLst/>
              </a:prstGeom>
            </p:spPr>
            <p:txBody>
              <a:bodyPr vert="horz" wrap="square" lIns="0" tIns="427062" rIns="0" bIns="0" rtlCol="0">
                <a:spAutoFit/>
              </a:bodyPr>
              <a:lstStyle/>
              <a:p>
                <a:pPr marL="37465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7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/>
                  <a:t>the</a:t>
                </a:r>
                <a:r>
                  <a:rPr sz="1200" spc="-15" dirty="0"/>
                  <a:t> </a:t>
                </a:r>
                <a:r>
                  <a:rPr sz="1200" spc="-40" dirty="0"/>
                  <a:t>asymptotic</a:t>
                </a:r>
                <a:r>
                  <a:rPr sz="1200" spc="-20" dirty="0"/>
                  <a:t> stability </a:t>
                </a:r>
                <a:r>
                  <a:rPr sz="1200" dirty="0"/>
                  <a:t>of</a:t>
                </a:r>
                <a:r>
                  <a:rPr sz="1200" spc="-15" dirty="0"/>
                  <a:t> </a:t>
                </a:r>
                <a:r>
                  <a:rPr sz="1200" dirty="0"/>
                  <a:t>the</a:t>
                </a:r>
                <a:r>
                  <a:rPr sz="1200" spc="-20" dirty="0"/>
                  <a:t> </a:t>
                </a:r>
                <a:r>
                  <a:rPr sz="1200" spc="-40" dirty="0"/>
                  <a:t>equilibrium</a:t>
                </a:r>
                <a:r>
                  <a:rPr sz="1200" spc="-20" dirty="0"/>
                  <a:t> </a:t>
                </a:r>
                <a:r>
                  <a:rPr sz="1200" dirty="0"/>
                  <a:t>point</a:t>
                </a:r>
                <a:r>
                  <a:rPr sz="1200" spc="-15" dirty="0"/>
                  <a:t> </a:t>
                </a:r>
                <a:r>
                  <a:rPr sz="1200" dirty="0"/>
                  <a:t>0</a:t>
                </a:r>
                <a:r>
                  <a:rPr sz="1200" spc="-20" dirty="0"/>
                  <a:t> </a:t>
                </a:r>
                <a:r>
                  <a:rPr sz="1200" dirty="0"/>
                  <a:t>for</a:t>
                </a:r>
                <a:r>
                  <a:rPr sz="1200" spc="-2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sz="1200" spc="200" dirty="0"/>
                  <a:t>=</a:t>
                </a:r>
                <a:r>
                  <a:rPr sz="1200" spc="-65" dirty="0"/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Ax</a:t>
                </a:r>
                <a:endParaRPr sz="1200" dirty="0">
                  <a:latin typeface="Arial"/>
                  <a:cs typeface="Arial"/>
                </a:endParaRPr>
              </a:p>
              <a:p>
                <a:pPr marL="229870">
                  <a:lnSpc>
                    <a:spcPct val="100000"/>
                  </a:lnSpc>
                  <a:spcBef>
                    <a:spcPts val="5"/>
                  </a:spcBef>
                </a:pPr>
                <a:r>
                  <a:rPr spc="-65" dirty="0"/>
                  <a:t>can</a:t>
                </a:r>
                <a:r>
                  <a:rPr spc="-20" dirty="0"/>
                  <a:t> </a:t>
                </a:r>
                <a:r>
                  <a:rPr spc="-65" dirty="0"/>
                  <a:t>also</a:t>
                </a:r>
                <a:r>
                  <a:rPr spc="-20" dirty="0"/>
                  <a:t> </a:t>
                </a:r>
                <a:r>
                  <a:rPr spc="-50" dirty="0"/>
                  <a:t>be</a:t>
                </a:r>
                <a:r>
                  <a:rPr spc="-35" dirty="0"/>
                  <a:t> </a:t>
                </a:r>
                <a:r>
                  <a:rPr spc="-65" dirty="0"/>
                  <a:t>concluded</a:t>
                </a:r>
                <a:r>
                  <a:rPr spc="-20" dirty="0"/>
                  <a:t> </a:t>
                </a:r>
                <a:r>
                  <a:rPr spc="-105" dirty="0"/>
                  <a:t>based</a:t>
                </a:r>
                <a:r>
                  <a:rPr spc="20" dirty="0"/>
                  <a:t> </a:t>
                </a:r>
                <a:r>
                  <a:rPr spc="-10" dirty="0"/>
                  <a:t>on</a:t>
                </a:r>
                <a:r>
                  <a:rPr spc="-45" dirty="0"/>
                  <a:t> </a:t>
                </a:r>
                <a:r>
                  <a:rPr dirty="0"/>
                  <a:t>the</a:t>
                </a:r>
                <a:r>
                  <a:rPr spc="-20" dirty="0"/>
                  <a:t> </a:t>
                </a:r>
                <a:r>
                  <a:rPr spc="-50" dirty="0"/>
                  <a:t>Routh-</a:t>
                </a:r>
                <a:r>
                  <a:rPr spc="-25" dirty="0"/>
                  <a:t>Hurwitz</a:t>
                </a:r>
                <a:r>
                  <a:rPr spc="-20" dirty="0"/>
                  <a:t> </a:t>
                </a:r>
                <a:r>
                  <a:rPr spc="-10" dirty="0"/>
                  <a:t>criterion</a:t>
                </a:r>
              </a:p>
              <a:p>
                <a:pPr marL="37465">
                  <a:lnSpc>
                    <a:spcPct val="100000"/>
                  </a:lnSpc>
                  <a:spcBef>
                    <a:spcPts val="600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2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45" dirty="0"/>
                  <a:t>simply</a:t>
                </a:r>
                <a:r>
                  <a:rPr sz="1200" spc="-5" dirty="0"/>
                  <a:t> </a:t>
                </a:r>
                <a:r>
                  <a:rPr sz="1200" spc="-50" dirty="0"/>
                  <a:t>apply</a:t>
                </a:r>
                <a:r>
                  <a:rPr sz="1200" spc="-5" dirty="0"/>
                  <a:t> </a:t>
                </a:r>
                <a:r>
                  <a:rPr sz="1200" dirty="0"/>
                  <a:t>the</a:t>
                </a:r>
                <a:r>
                  <a:rPr sz="1200" spc="-5" dirty="0"/>
                  <a:t> </a:t>
                </a:r>
                <a:r>
                  <a:rPr sz="1200" spc="-30" dirty="0"/>
                  <a:t>Routh</a:t>
                </a:r>
                <a:r>
                  <a:rPr sz="1200" spc="-5" dirty="0"/>
                  <a:t> </a:t>
                </a:r>
                <a:r>
                  <a:rPr sz="1200" spc="-50" dirty="0"/>
                  <a:t>Test</a:t>
                </a:r>
                <a:r>
                  <a:rPr sz="1200" spc="-5" dirty="0"/>
                  <a:t> </a:t>
                </a:r>
                <a:r>
                  <a:rPr sz="1200" dirty="0"/>
                  <a:t>to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dirty="0"/>
                  <a:t>(</a:t>
                </a:r>
                <a:r>
                  <a:rPr sz="1200" i="1" dirty="0">
                    <a:latin typeface="Arial"/>
                    <a:cs typeface="Arial"/>
                  </a:rPr>
                  <a:t>s</a:t>
                </a:r>
                <a:r>
                  <a:rPr sz="1200" dirty="0"/>
                  <a:t>)</a:t>
                </a:r>
                <a:r>
                  <a:rPr sz="1200" spc="-55" dirty="0"/>
                  <a:t> </a:t>
                </a:r>
                <a:r>
                  <a:rPr sz="1200" spc="200" dirty="0"/>
                  <a:t>=</a:t>
                </a:r>
                <a:r>
                  <a:rPr sz="1200" spc="-60" dirty="0"/>
                  <a:t> </a:t>
                </a:r>
                <a:r>
                  <a:rPr sz="1200" spc="-50" dirty="0"/>
                  <a:t>det</a:t>
                </a:r>
                <a:r>
                  <a:rPr sz="1200" spc="-135" dirty="0"/>
                  <a:t> </a:t>
                </a:r>
                <a:r>
                  <a:rPr sz="1200" dirty="0"/>
                  <a:t>(</a:t>
                </a:r>
                <a:r>
                  <a:rPr sz="1200" i="1" dirty="0">
                    <a:latin typeface="Arial"/>
                    <a:cs typeface="Arial"/>
                  </a:rPr>
                  <a:t>sI</a:t>
                </a:r>
                <a:r>
                  <a:rPr sz="1200" i="1" spc="25" dirty="0">
                    <a:latin typeface="Arial"/>
                    <a:cs typeface="Arial"/>
                  </a:rPr>
                  <a:t> </a:t>
                </a:r>
                <a:r>
                  <a:rPr sz="1200" i="1" spc="285" dirty="0">
                    <a:latin typeface="Libertinus Serif"/>
                    <a:cs typeface="Libertinus Serif"/>
                  </a:rPr>
                  <a:t>−</a:t>
                </a:r>
                <a:r>
                  <a:rPr sz="1200" i="1" spc="-75" dirty="0">
                    <a:latin typeface="Libertinus Serif"/>
                    <a:cs typeface="Libertinus Serif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A</a:t>
                </a:r>
                <a:r>
                  <a:rPr sz="1200" spc="-25" dirty="0"/>
                  <a:t>)</a:t>
                </a:r>
                <a:endParaRPr sz="1200" dirty="0">
                  <a:latin typeface="Arial"/>
                  <a:cs typeface="Arial"/>
                </a:endParaRPr>
              </a:p>
              <a:p>
                <a:pPr marL="37465">
                  <a:lnSpc>
                    <a:spcPct val="100000"/>
                  </a:lnSpc>
                  <a:spcBef>
                    <a:spcPts val="60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89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55" dirty="0"/>
                  <a:t>recap:</a:t>
                </a:r>
                <a:r>
                  <a:rPr sz="1200" spc="135" dirty="0"/>
                  <a:t> </a:t>
                </a:r>
                <a:r>
                  <a:rPr sz="1200" spc="-10" dirty="0"/>
                  <a:t>the</a:t>
                </a:r>
                <a:r>
                  <a:rPr sz="1200" spc="15" dirty="0"/>
                  <a:t> </a:t>
                </a:r>
                <a:r>
                  <a:rPr sz="1200" spc="-75" dirty="0"/>
                  <a:t>poles</a:t>
                </a:r>
                <a:r>
                  <a:rPr sz="1200" spc="10" dirty="0"/>
                  <a:t> </a:t>
                </a:r>
                <a:r>
                  <a:rPr sz="1200" dirty="0"/>
                  <a:t>of</a:t>
                </a:r>
                <a:r>
                  <a:rPr sz="1200" spc="15" dirty="0"/>
                  <a:t> </a:t>
                </a:r>
                <a:r>
                  <a:rPr sz="1200" spc="-40" dirty="0"/>
                  <a:t>transfer</a:t>
                </a:r>
                <a:r>
                  <a:rPr sz="1200" spc="10" dirty="0"/>
                  <a:t> </a:t>
                </a:r>
                <a:r>
                  <a:rPr sz="1200" spc="-25" dirty="0"/>
                  <a:t>function</a:t>
                </a:r>
                <a:r>
                  <a:rPr sz="1200" spc="10" dirty="0"/>
                  <a:t> </a:t>
                </a:r>
                <a:r>
                  <a:rPr sz="1200" i="1" spc="-165" dirty="0">
                    <a:latin typeface="Arial"/>
                    <a:cs typeface="Arial"/>
                  </a:rPr>
                  <a:t>G</a:t>
                </a:r>
                <a:r>
                  <a:rPr sz="1200" i="1" spc="-190" dirty="0">
                    <a:latin typeface="Arial"/>
                    <a:cs typeface="Arial"/>
                  </a:rPr>
                  <a:t> </a:t>
                </a:r>
                <a:r>
                  <a:rPr sz="1200" dirty="0"/>
                  <a:t>(</a:t>
                </a:r>
                <a:r>
                  <a:rPr sz="1200" i="1" dirty="0">
                    <a:latin typeface="Arial"/>
                    <a:cs typeface="Arial"/>
                  </a:rPr>
                  <a:t>s</a:t>
                </a:r>
                <a:r>
                  <a:rPr sz="1200" dirty="0"/>
                  <a:t>)</a:t>
                </a:r>
                <a:r>
                  <a:rPr sz="1200" spc="-30" dirty="0"/>
                  <a:t> </a:t>
                </a:r>
                <a:r>
                  <a:rPr sz="1200" spc="200" dirty="0"/>
                  <a:t>=</a:t>
                </a:r>
                <a:r>
                  <a:rPr sz="1200" spc="-35" dirty="0"/>
                  <a:t> </a:t>
                </a:r>
                <a:r>
                  <a:rPr sz="1200" i="1" spc="-130" dirty="0">
                    <a:latin typeface="Arial"/>
                    <a:cs typeface="Arial"/>
                  </a:rPr>
                  <a:t>C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dirty="0"/>
                  <a:t>(</a:t>
                </a:r>
                <a:r>
                  <a:rPr sz="1200" i="1" dirty="0">
                    <a:latin typeface="Arial"/>
                    <a:cs typeface="Arial"/>
                  </a:rPr>
                  <a:t>sI</a:t>
                </a:r>
                <a:r>
                  <a:rPr sz="1200" i="1" spc="55" dirty="0">
                    <a:latin typeface="Arial"/>
                    <a:cs typeface="Arial"/>
                  </a:rPr>
                  <a:t> </a:t>
                </a:r>
                <a:r>
                  <a:rPr sz="1200" i="1" spc="285" dirty="0">
                    <a:latin typeface="Libertinus Serif"/>
                    <a:cs typeface="Libertinus Serif"/>
                  </a:rPr>
                  <a:t>−</a:t>
                </a:r>
                <a:r>
                  <a:rPr sz="1200" i="1" spc="-60" dirty="0">
                    <a:latin typeface="Libertinus Serif"/>
                    <a:cs typeface="Libertinus Serif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dirty="0"/>
                  <a:t>)</a:t>
                </a:r>
                <a:r>
                  <a:rPr sz="1200" i="1" baseline="41666" dirty="0">
                    <a:latin typeface="Hack"/>
                    <a:cs typeface="Hack"/>
                  </a:rPr>
                  <a:t>−</a:t>
                </a:r>
                <a:r>
                  <a:rPr sz="1200" baseline="41666" dirty="0"/>
                  <a:t>1</a:t>
                </a:r>
                <a:r>
                  <a:rPr sz="1200" spc="-157" baseline="41666" dirty="0"/>
                  <a:t> </a:t>
                </a:r>
                <a:r>
                  <a:rPr sz="1200" i="1" spc="-345" baseline="-59027" dirty="0">
                    <a:latin typeface="Hack"/>
                    <a:cs typeface="Hack"/>
                  </a:rPr>
                  <a:t>−</a:t>
                </a:r>
                <a:r>
                  <a:rPr sz="1200" i="1" spc="-229" dirty="0">
                    <a:latin typeface="Arial"/>
                    <a:cs typeface="Arial"/>
                  </a:rPr>
                  <a:t>B</a:t>
                </a:r>
                <a:r>
                  <a:rPr sz="1200" spc="-345" baseline="-59027" dirty="0"/>
                  <a:t>1</a:t>
                </a:r>
                <a:r>
                  <a:rPr sz="1200" spc="-89" baseline="-59027" dirty="0"/>
                  <a:t> </a:t>
                </a:r>
                <a:r>
                  <a:rPr sz="1200" spc="200" dirty="0"/>
                  <a:t>+</a:t>
                </a:r>
                <a:r>
                  <a:rPr sz="1200" spc="-90" dirty="0"/>
                  <a:t> </a:t>
                </a:r>
                <a:r>
                  <a:rPr sz="1200" i="1" spc="-50" dirty="0">
                    <a:latin typeface="Arial"/>
                    <a:cs typeface="Arial"/>
                  </a:rPr>
                  <a:t>D</a:t>
                </a:r>
                <a:endParaRPr sz="1200" dirty="0">
                  <a:latin typeface="Arial"/>
                  <a:cs typeface="Arial"/>
                </a:endParaRPr>
              </a:p>
              <a:p>
                <a:pPr marL="229870">
                  <a:lnSpc>
                    <a:spcPct val="100000"/>
                  </a:lnSpc>
                  <a:spcBef>
                    <a:spcPts val="5"/>
                  </a:spcBef>
                </a:pPr>
                <a:r>
                  <a:rPr spc="-85" dirty="0"/>
                  <a:t>come</a:t>
                </a:r>
                <a:r>
                  <a:rPr dirty="0"/>
                  <a:t> </a:t>
                </a:r>
                <a:r>
                  <a:rPr spc="-10" dirty="0"/>
                  <a:t>from</a:t>
                </a:r>
                <a:r>
                  <a:rPr spc="-45" dirty="0"/>
                  <a:t> </a:t>
                </a:r>
                <a:r>
                  <a:rPr spc="-50" dirty="0"/>
                  <a:t>det</a:t>
                </a:r>
                <a:r>
                  <a:rPr spc="-135" dirty="0"/>
                  <a:t> </a:t>
                </a:r>
                <a:r>
                  <a:rPr dirty="0"/>
                  <a:t>(</a:t>
                </a:r>
                <a:r>
                  <a:rPr i="1" dirty="0">
                    <a:latin typeface="Arial"/>
                    <a:cs typeface="Arial"/>
                  </a:rPr>
                  <a:t>sI</a:t>
                </a:r>
                <a:r>
                  <a:rPr i="1" spc="25" dirty="0">
                    <a:latin typeface="Arial"/>
                    <a:cs typeface="Arial"/>
                  </a:rPr>
                  <a:t> </a:t>
                </a:r>
                <a:r>
                  <a:rPr i="1" spc="285" dirty="0">
                    <a:latin typeface="Libertinus Serif"/>
                    <a:cs typeface="Libertinus Serif"/>
                  </a:rPr>
                  <a:t>−</a:t>
                </a:r>
                <a:r>
                  <a:rPr i="1" spc="-75" dirty="0">
                    <a:latin typeface="Libertinus Serif"/>
                    <a:cs typeface="Libertinus Serif"/>
                  </a:rPr>
                  <a:t> </a:t>
                </a:r>
                <a:r>
                  <a:rPr i="1" dirty="0">
                    <a:latin typeface="Arial"/>
                    <a:cs typeface="Arial"/>
                  </a:rPr>
                  <a:t>A</a:t>
                </a:r>
                <a:r>
                  <a:rPr dirty="0"/>
                  <a:t>)</a:t>
                </a:r>
                <a:r>
                  <a:rPr spc="-5" dirty="0"/>
                  <a:t> </a:t>
                </a:r>
                <a:r>
                  <a:rPr dirty="0"/>
                  <a:t>in</a:t>
                </a:r>
                <a:r>
                  <a:rPr spc="-5" dirty="0"/>
                  <a:t> </a:t>
                </a:r>
                <a:r>
                  <a:rPr spc="-40" dirty="0"/>
                  <a:t>computing</a:t>
                </a:r>
                <a:r>
                  <a:rPr dirty="0"/>
                  <a:t> the</a:t>
                </a:r>
                <a:r>
                  <a:rPr spc="-5" dirty="0"/>
                  <a:t> </a:t>
                </a:r>
                <a:r>
                  <a:rPr spc="-80" dirty="0"/>
                  <a:t>inverse</a:t>
                </a:r>
                <a:r>
                  <a:rPr spc="-5" dirty="0"/>
                  <a:t> </a:t>
                </a:r>
                <a:r>
                  <a:rPr dirty="0"/>
                  <a:t>(</a:t>
                </a:r>
                <a:r>
                  <a:rPr i="1" dirty="0">
                    <a:latin typeface="Arial"/>
                    <a:cs typeface="Arial"/>
                  </a:rPr>
                  <a:t>sI</a:t>
                </a:r>
                <a:r>
                  <a:rPr i="1" spc="25" dirty="0">
                    <a:latin typeface="Arial"/>
                    <a:cs typeface="Arial"/>
                  </a:rPr>
                  <a:t> </a:t>
                </a:r>
                <a:r>
                  <a:rPr i="1" spc="285" dirty="0">
                    <a:latin typeface="Libertinus Serif"/>
                    <a:cs typeface="Libertinus Serif"/>
                  </a:rPr>
                  <a:t>−</a:t>
                </a:r>
                <a:r>
                  <a:rPr i="1" spc="-75" dirty="0">
                    <a:latin typeface="Libertinus Serif"/>
                    <a:cs typeface="Libertinus Serif"/>
                  </a:rPr>
                  <a:t> </a:t>
                </a:r>
                <a:r>
                  <a:rPr i="1" spc="-25" dirty="0">
                    <a:latin typeface="Arial"/>
                    <a:cs typeface="Arial"/>
                  </a:rPr>
                  <a:t>A</a:t>
                </a:r>
                <a:r>
                  <a:rPr spc="-25" dirty="0"/>
                  <a:t>)</a:t>
                </a:r>
              </a:p>
            </p:txBody>
          </p:sp>
        </mc:Choice>
        <mc:Fallback xmlns="">
          <p:sp>
            <p:nvSpPr>
              <p:cNvPr id="4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5442" y="743049"/>
                <a:ext cx="4280535" cy="1508450"/>
              </a:xfrm>
              <a:prstGeom prst="rect">
                <a:avLst/>
              </a:prstGeom>
              <a:blipFill>
                <a:blip r:embed="rId2"/>
                <a:stretch>
                  <a:fillRect l="-1280" b="-5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14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84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50" dirty="0"/>
              <a:t> </a:t>
            </a:r>
            <a:r>
              <a:rPr spc="-75" dirty="0"/>
              <a:t>Routh</a:t>
            </a:r>
            <a:r>
              <a:rPr spc="-45" dirty="0"/>
              <a:t> </a:t>
            </a:r>
            <a:r>
              <a:rPr spc="-70" dirty="0"/>
              <a:t>Array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0" y="2567063"/>
            <a:ext cx="4608195" cy="889000"/>
            <a:chOff x="0" y="2567063"/>
            <a:chExt cx="4608195" cy="889000"/>
          </a:xfrm>
        </p:grpSpPr>
        <p:sp>
          <p:nvSpPr>
            <p:cNvPr id="28" name="object 28"/>
            <p:cNvSpPr/>
            <p:nvPr/>
          </p:nvSpPr>
          <p:spPr>
            <a:xfrm>
              <a:off x="1341539" y="2567063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41539" y="275052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41539" y="2933979"/>
              <a:ext cx="0" cy="312420"/>
            </a:xfrm>
            <a:custGeom>
              <a:avLst/>
              <a:gdLst/>
              <a:ahLst/>
              <a:cxnLst/>
              <a:rect l="l" t="t" r="r" b="b"/>
              <a:pathLst>
                <a:path h="312419">
                  <a:moveTo>
                    <a:pt x="0" y="31230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41539" y="3246285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99987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3346285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39" y="0"/>
                  </a:lnTo>
                  <a:lnTo>
                    <a:pt x="1535963" y="0"/>
                  </a:lnTo>
                  <a:lnTo>
                    <a:pt x="0" y="0"/>
                  </a:lnTo>
                  <a:lnTo>
                    <a:pt x="0" y="109715"/>
                  </a:lnTo>
                  <a:lnTo>
                    <a:pt x="1535963" y="109715"/>
                  </a:lnTo>
                  <a:lnTo>
                    <a:pt x="3071939" y="109715"/>
                  </a:lnTo>
                  <a:lnTo>
                    <a:pt x="4607928" y="109715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33563" y="3260834"/>
            <a:ext cx="4254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i="1" spc="-50" dirty="0">
                <a:solidFill>
                  <a:srgbClr val="FFFFFF"/>
                </a:solidFill>
                <a:latin typeface="Libertinus Serif"/>
                <a:cs typeface="Libertinus Serif"/>
              </a:rPr>
              <a:t>·</a:t>
            </a:r>
            <a:endParaRPr sz="1200">
              <a:latin typeface="Libertinus Serif"/>
              <a:cs typeface="Libertinus 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54936" y="3260834"/>
            <a:ext cx="124523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  <a:tabLst>
                <a:tab pos="652145" algn="l"/>
                <a:tab pos="1202690" algn="l"/>
              </a:tabLst>
            </a:pPr>
            <a:r>
              <a:rPr sz="1200" i="1" spc="-50" dirty="0">
                <a:solidFill>
                  <a:srgbClr val="FFFFFF"/>
                </a:solidFill>
                <a:latin typeface="Libertinus Serif"/>
                <a:cs typeface="Libertinus Serif"/>
              </a:rPr>
              <a:t>·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	</a:t>
            </a:r>
            <a:r>
              <a:rPr sz="1200" i="1" spc="-50" dirty="0">
                <a:solidFill>
                  <a:srgbClr val="FFFFFF"/>
                </a:solidFill>
                <a:latin typeface="Libertinus Serif"/>
                <a:cs typeface="Libertinus Serif"/>
                <a:hlinkClick r:id="rId2" action="ppaction://hlinksldjump"/>
              </a:rPr>
              <a:t>·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	</a:t>
            </a:r>
            <a:r>
              <a:rPr sz="1200" i="1" spc="-50" dirty="0">
                <a:solidFill>
                  <a:srgbClr val="FFFFFF"/>
                </a:solidFill>
                <a:latin typeface="Libertinus Serif"/>
                <a:cs typeface="Libertinus Serif"/>
              </a:rPr>
              <a:t>·</a:t>
            </a:r>
            <a:endParaRPr sz="1200">
              <a:latin typeface="Libertinus Serif"/>
              <a:cs typeface="Libertinus Seri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72397" y="3260834"/>
            <a:ext cx="4254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i="1" spc="-50" dirty="0">
                <a:solidFill>
                  <a:srgbClr val="FFFFFF"/>
                </a:solidFill>
                <a:latin typeface="Libertinus Serif"/>
                <a:cs typeface="Libertinus Serif"/>
              </a:rPr>
              <a:t>·</a:t>
            </a:r>
            <a:endParaRPr sz="1200">
              <a:latin typeface="Libertinus Serif"/>
              <a:cs typeface="Libertinus Serif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15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">
            <a:extLst>
              <a:ext uri="{FF2B5EF4-FFF2-40B4-BE49-F238E27FC236}">
                <a16:creationId xmlns:a16="http://schemas.microsoft.com/office/drawing/2014/main" id="{4480C16C-43BD-F664-845D-4C362487BD18}"/>
              </a:ext>
            </a:extLst>
          </p:cNvPr>
          <p:cNvSpPr txBox="1"/>
          <p:nvPr/>
        </p:nvSpPr>
        <p:spPr>
          <a:xfrm>
            <a:off x="110528" y="445754"/>
            <a:ext cx="34886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5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spc="-1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35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-13888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12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12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construct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49" name="object 5">
            <a:extLst>
              <a:ext uri="{FF2B5EF4-FFF2-40B4-BE49-F238E27FC236}">
                <a16:creationId xmlns:a16="http://schemas.microsoft.com/office/drawing/2014/main" id="{BF27D67A-737E-914B-663C-E0B5EFAFC80B}"/>
              </a:ext>
            </a:extLst>
          </p:cNvPr>
          <p:cNvGrpSpPr/>
          <p:nvPr/>
        </p:nvGrpSpPr>
        <p:grpSpPr>
          <a:xfrm>
            <a:off x="1314259" y="721614"/>
            <a:ext cx="5080" cy="555625"/>
            <a:chOff x="1314259" y="721614"/>
            <a:chExt cx="5080" cy="555625"/>
          </a:xfrm>
        </p:grpSpPr>
        <p:sp>
          <p:nvSpPr>
            <p:cNvPr id="50" name="object 6">
              <a:extLst>
                <a:ext uri="{FF2B5EF4-FFF2-40B4-BE49-F238E27FC236}">
                  <a16:creationId xmlns:a16="http://schemas.microsoft.com/office/drawing/2014/main" id="{15D710D5-5B24-EE1B-BD70-015A50F5C15B}"/>
                </a:ext>
              </a:extLst>
            </p:cNvPr>
            <p:cNvSpPr/>
            <p:nvPr/>
          </p:nvSpPr>
          <p:spPr>
            <a:xfrm>
              <a:off x="1316799" y="724154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7">
              <a:extLst>
                <a:ext uri="{FF2B5EF4-FFF2-40B4-BE49-F238E27FC236}">
                  <a16:creationId xmlns:a16="http://schemas.microsoft.com/office/drawing/2014/main" id="{FEF6C365-2CB8-B8C9-2F50-04DD63900A82}"/>
                </a:ext>
              </a:extLst>
            </p:cNvPr>
            <p:cNvSpPr/>
            <p:nvPr/>
          </p:nvSpPr>
          <p:spPr>
            <a:xfrm>
              <a:off x="1316799" y="90761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8">
              <a:extLst>
                <a:ext uri="{FF2B5EF4-FFF2-40B4-BE49-F238E27FC236}">
                  <a16:creationId xmlns:a16="http://schemas.microsoft.com/office/drawing/2014/main" id="{0B2EDB19-4B88-B439-CE01-7A2E0743DB08}"/>
                </a:ext>
              </a:extLst>
            </p:cNvPr>
            <p:cNvSpPr/>
            <p:nvPr/>
          </p:nvSpPr>
          <p:spPr>
            <a:xfrm>
              <a:off x="1316799" y="109108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9">
            <a:extLst>
              <a:ext uri="{FF2B5EF4-FFF2-40B4-BE49-F238E27FC236}">
                <a16:creationId xmlns:a16="http://schemas.microsoft.com/office/drawing/2014/main" id="{2517C4BA-58A3-FDCE-B0DF-7C4DDC0230C4}"/>
              </a:ext>
            </a:extLst>
          </p:cNvPr>
          <p:cNvSpPr txBox="1"/>
          <p:nvPr/>
        </p:nvSpPr>
        <p:spPr>
          <a:xfrm>
            <a:off x="1750783" y="710829"/>
            <a:ext cx="1147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41325" algn="l"/>
                <a:tab pos="842644" algn="l"/>
              </a:tabLst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B3A2141F-D026-6BBC-68A8-1A942BF68723}"/>
              </a:ext>
            </a:extLst>
          </p:cNvPr>
          <p:cNvSpPr txBox="1"/>
          <p:nvPr/>
        </p:nvSpPr>
        <p:spPr>
          <a:xfrm>
            <a:off x="2979775" y="688058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55" name="object 11">
            <a:extLst>
              <a:ext uri="{FF2B5EF4-FFF2-40B4-BE49-F238E27FC236}">
                <a16:creationId xmlns:a16="http://schemas.microsoft.com/office/drawing/2014/main" id="{1A3CDA26-31DD-5D29-F4A3-60CC6004A11B}"/>
              </a:ext>
            </a:extLst>
          </p:cNvPr>
          <p:cNvSpPr txBox="1"/>
          <p:nvPr/>
        </p:nvSpPr>
        <p:spPr>
          <a:xfrm>
            <a:off x="2979775" y="871509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56" name="object 12">
            <a:extLst>
              <a:ext uri="{FF2B5EF4-FFF2-40B4-BE49-F238E27FC236}">
                <a16:creationId xmlns:a16="http://schemas.microsoft.com/office/drawing/2014/main" id="{4B150E0D-FA95-FE31-2438-0A7F696436B2}"/>
              </a:ext>
            </a:extLst>
          </p:cNvPr>
          <p:cNvSpPr txBox="1"/>
          <p:nvPr/>
        </p:nvSpPr>
        <p:spPr>
          <a:xfrm>
            <a:off x="1331785" y="664020"/>
            <a:ext cx="776605" cy="62166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84"/>
              </a:spcBef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37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-13888" dirty="0">
              <a:latin typeface="Arial"/>
              <a:cs typeface="Arial"/>
            </a:endParaRPr>
          </a:p>
          <a:p>
            <a:pPr marL="50800" marR="43180" indent="2540">
              <a:lnSpc>
                <a:spcPct val="100000"/>
              </a:lnSpc>
              <a:spcBef>
                <a:spcPts val="180"/>
              </a:spcBef>
              <a:tabLst>
                <a:tab pos="454025" algn="l"/>
              </a:tabLst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1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57" name="object 13">
            <a:extLst>
              <a:ext uri="{FF2B5EF4-FFF2-40B4-BE49-F238E27FC236}">
                <a16:creationId xmlns:a16="http://schemas.microsoft.com/office/drawing/2014/main" id="{3889528B-7BBF-B830-9343-A83C472F40F1}"/>
              </a:ext>
            </a:extLst>
          </p:cNvPr>
          <p:cNvSpPr txBox="1"/>
          <p:nvPr/>
        </p:nvSpPr>
        <p:spPr>
          <a:xfrm>
            <a:off x="2151976" y="894293"/>
            <a:ext cx="74612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2540">
              <a:lnSpc>
                <a:spcPct val="100000"/>
              </a:lnSpc>
              <a:spcBef>
                <a:spcPts val="95"/>
              </a:spcBef>
              <a:tabLst>
                <a:tab pos="441325" algn="l"/>
              </a:tabLst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7 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14">
            <a:extLst>
              <a:ext uri="{FF2B5EF4-FFF2-40B4-BE49-F238E27FC236}">
                <a16:creationId xmlns:a16="http://schemas.microsoft.com/office/drawing/2014/main" id="{60239689-BECF-0078-F86B-F6DD799C03AB}"/>
              </a:ext>
            </a:extLst>
          </p:cNvPr>
          <p:cNvSpPr txBox="1"/>
          <p:nvPr/>
        </p:nvSpPr>
        <p:spPr>
          <a:xfrm>
            <a:off x="2628620" y="1054973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59" name="object 15">
            <a:extLst>
              <a:ext uri="{FF2B5EF4-FFF2-40B4-BE49-F238E27FC236}">
                <a16:creationId xmlns:a16="http://schemas.microsoft.com/office/drawing/2014/main" id="{143D3009-8644-A245-D295-DD25B624CD5C}"/>
              </a:ext>
            </a:extLst>
          </p:cNvPr>
          <p:cNvSpPr txBox="1"/>
          <p:nvPr/>
        </p:nvSpPr>
        <p:spPr>
          <a:xfrm>
            <a:off x="943089" y="632952"/>
            <a:ext cx="33972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68580">
              <a:lnSpc>
                <a:spcPct val="100000"/>
              </a:lnSpc>
              <a:spcBef>
                <a:spcPts val="95"/>
              </a:spcBef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30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1800" i="1" spc="-30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1800" i="1" spc="-30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16">
            <a:extLst>
              <a:ext uri="{FF2B5EF4-FFF2-40B4-BE49-F238E27FC236}">
                <a16:creationId xmlns:a16="http://schemas.microsoft.com/office/drawing/2014/main" id="{6D35FC05-3FB9-21FD-C479-099330316CF2}"/>
              </a:ext>
            </a:extLst>
          </p:cNvPr>
          <p:cNvSpPr/>
          <p:nvPr/>
        </p:nvSpPr>
        <p:spPr>
          <a:xfrm>
            <a:off x="1316799" y="1274546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5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7">
            <a:extLst>
              <a:ext uri="{FF2B5EF4-FFF2-40B4-BE49-F238E27FC236}">
                <a16:creationId xmlns:a16="http://schemas.microsoft.com/office/drawing/2014/main" id="{5ECC3619-D33A-7833-3A35-0DA359BA356B}"/>
              </a:ext>
            </a:extLst>
          </p:cNvPr>
          <p:cNvSpPr txBox="1"/>
          <p:nvPr/>
        </p:nvSpPr>
        <p:spPr>
          <a:xfrm>
            <a:off x="1344485" y="1261209"/>
            <a:ext cx="347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18">
            <a:extLst>
              <a:ext uri="{FF2B5EF4-FFF2-40B4-BE49-F238E27FC236}">
                <a16:creationId xmlns:a16="http://schemas.microsoft.com/office/drawing/2014/main" id="{E1495C92-0623-CE79-7353-ABBE372F5A82}"/>
              </a:ext>
            </a:extLst>
          </p:cNvPr>
          <p:cNvSpPr txBox="1"/>
          <p:nvPr/>
        </p:nvSpPr>
        <p:spPr>
          <a:xfrm>
            <a:off x="1748231" y="1261209"/>
            <a:ext cx="347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19">
            <a:extLst>
              <a:ext uri="{FF2B5EF4-FFF2-40B4-BE49-F238E27FC236}">
                <a16:creationId xmlns:a16="http://schemas.microsoft.com/office/drawing/2014/main" id="{38C49E3A-5001-2752-48A2-59D3960C8D59}"/>
              </a:ext>
            </a:extLst>
          </p:cNvPr>
          <p:cNvSpPr txBox="1"/>
          <p:nvPr/>
        </p:nvSpPr>
        <p:spPr>
          <a:xfrm>
            <a:off x="2151976" y="1261209"/>
            <a:ext cx="347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20">
            <a:extLst>
              <a:ext uri="{FF2B5EF4-FFF2-40B4-BE49-F238E27FC236}">
                <a16:creationId xmlns:a16="http://schemas.microsoft.com/office/drawing/2014/main" id="{6CB038F9-7827-391C-74E4-980DE0A9FE7D}"/>
              </a:ext>
            </a:extLst>
          </p:cNvPr>
          <p:cNvSpPr txBox="1"/>
          <p:nvPr/>
        </p:nvSpPr>
        <p:spPr>
          <a:xfrm>
            <a:off x="2628620" y="1238437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65" name="object 21">
            <a:extLst>
              <a:ext uri="{FF2B5EF4-FFF2-40B4-BE49-F238E27FC236}">
                <a16:creationId xmlns:a16="http://schemas.microsoft.com/office/drawing/2014/main" id="{918DAB9B-F9EF-DE56-8282-43A548FADD08}"/>
              </a:ext>
            </a:extLst>
          </p:cNvPr>
          <p:cNvSpPr txBox="1"/>
          <p:nvPr/>
        </p:nvSpPr>
        <p:spPr>
          <a:xfrm>
            <a:off x="1082751" y="1432303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6" name="object 22">
            <a:extLst>
              <a:ext uri="{FF2B5EF4-FFF2-40B4-BE49-F238E27FC236}">
                <a16:creationId xmlns:a16="http://schemas.microsoft.com/office/drawing/2014/main" id="{D87E57DA-E161-E3D1-6895-14F3F7D44208}"/>
              </a:ext>
            </a:extLst>
          </p:cNvPr>
          <p:cNvGrpSpPr/>
          <p:nvPr/>
        </p:nvGrpSpPr>
        <p:grpSpPr>
          <a:xfrm>
            <a:off x="1314272" y="1458010"/>
            <a:ext cx="5080" cy="611505"/>
            <a:chOff x="1314272" y="1458010"/>
            <a:chExt cx="5080" cy="611505"/>
          </a:xfrm>
        </p:grpSpPr>
        <p:sp>
          <p:nvSpPr>
            <p:cNvPr id="67" name="object 23">
              <a:extLst>
                <a:ext uri="{FF2B5EF4-FFF2-40B4-BE49-F238E27FC236}">
                  <a16:creationId xmlns:a16="http://schemas.microsoft.com/office/drawing/2014/main" id="{FF8F040B-536F-3905-D2F5-D399FED8681D}"/>
                </a:ext>
              </a:extLst>
            </p:cNvPr>
            <p:cNvSpPr/>
            <p:nvPr/>
          </p:nvSpPr>
          <p:spPr>
            <a:xfrm>
              <a:off x="1316799" y="1458010"/>
              <a:ext cx="0" cy="244475"/>
            </a:xfrm>
            <a:custGeom>
              <a:avLst/>
              <a:gdLst/>
              <a:ahLst/>
              <a:cxnLst/>
              <a:rect l="l" t="t" r="r" b="b"/>
              <a:pathLst>
                <a:path h="244475">
                  <a:moveTo>
                    <a:pt x="0" y="24447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24">
              <a:extLst>
                <a:ext uri="{FF2B5EF4-FFF2-40B4-BE49-F238E27FC236}">
                  <a16:creationId xmlns:a16="http://schemas.microsoft.com/office/drawing/2014/main" id="{B6DBE062-9BBC-1E3C-B614-7DA3281CD148}"/>
                </a:ext>
              </a:extLst>
            </p:cNvPr>
            <p:cNvSpPr/>
            <p:nvPr/>
          </p:nvSpPr>
          <p:spPr>
            <a:xfrm>
              <a:off x="1316799" y="1702473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25">
              <a:extLst>
                <a:ext uri="{FF2B5EF4-FFF2-40B4-BE49-F238E27FC236}">
                  <a16:creationId xmlns:a16="http://schemas.microsoft.com/office/drawing/2014/main" id="{74A71A55-51F8-44D4-D6BE-4185A71A20D4}"/>
                </a:ext>
              </a:extLst>
            </p:cNvPr>
            <p:cNvSpPr/>
            <p:nvPr/>
          </p:nvSpPr>
          <p:spPr>
            <a:xfrm>
              <a:off x="1316799" y="188593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26">
            <a:extLst>
              <a:ext uri="{FF2B5EF4-FFF2-40B4-BE49-F238E27FC236}">
                <a16:creationId xmlns:a16="http://schemas.microsoft.com/office/drawing/2014/main" id="{AB489389-3C43-7C92-6C47-62325454DBA3}"/>
              </a:ext>
            </a:extLst>
          </p:cNvPr>
          <p:cNvSpPr txBox="1"/>
          <p:nvPr/>
        </p:nvSpPr>
        <p:spPr>
          <a:xfrm>
            <a:off x="1487855" y="1432303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27">
            <a:extLst>
              <a:ext uri="{FF2B5EF4-FFF2-40B4-BE49-F238E27FC236}">
                <a16:creationId xmlns:a16="http://schemas.microsoft.com/office/drawing/2014/main" id="{EF22BA13-95BF-E338-6690-388159FD2EEE}"/>
              </a:ext>
            </a:extLst>
          </p:cNvPr>
          <p:cNvSpPr txBox="1"/>
          <p:nvPr/>
        </p:nvSpPr>
        <p:spPr>
          <a:xfrm>
            <a:off x="1891601" y="1432303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28">
            <a:extLst>
              <a:ext uri="{FF2B5EF4-FFF2-40B4-BE49-F238E27FC236}">
                <a16:creationId xmlns:a16="http://schemas.microsoft.com/office/drawing/2014/main" id="{4426A10E-C57C-418E-C28A-51DC2DB09BBB}"/>
              </a:ext>
            </a:extLst>
          </p:cNvPr>
          <p:cNvSpPr txBox="1"/>
          <p:nvPr/>
        </p:nvSpPr>
        <p:spPr>
          <a:xfrm>
            <a:off x="2295347" y="1432303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29">
            <a:extLst>
              <a:ext uri="{FF2B5EF4-FFF2-40B4-BE49-F238E27FC236}">
                <a16:creationId xmlns:a16="http://schemas.microsoft.com/office/drawing/2014/main" id="{26DF6332-DE15-A043-2E44-14FE22339633}"/>
              </a:ext>
            </a:extLst>
          </p:cNvPr>
          <p:cNvSpPr txBox="1"/>
          <p:nvPr/>
        </p:nvSpPr>
        <p:spPr>
          <a:xfrm>
            <a:off x="2295347" y="1482912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30">
            <a:extLst>
              <a:ext uri="{FF2B5EF4-FFF2-40B4-BE49-F238E27FC236}">
                <a16:creationId xmlns:a16="http://schemas.microsoft.com/office/drawing/2014/main" id="{A6DBF96A-8FA6-BA53-49DD-2258C4B75BBF}"/>
              </a:ext>
            </a:extLst>
          </p:cNvPr>
          <p:cNvSpPr txBox="1"/>
          <p:nvPr/>
        </p:nvSpPr>
        <p:spPr>
          <a:xfrm>
            <a:off x="1013523" y="1482912"/>
            <a:ext cx="199390" cy="51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ts val="1225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225"/>
              </a:lnSpc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31">
            <a:extLst>
              <a:ext uri="{FF2B5EF4-FFF2-40B4-BE49-F238E27FC236}">
                <a16:creationId xmlns:a16="http://schemas.microsoft.com/office/drawing/2014/main" id="{2C8BA446-504B-EBC3-238D-B10BFE32B6E0}"/>
              </a:ext>
            </a:extLst>
          </p:cNvPr>
          <p:cNvSpPr txBox="1"/>
          <p:nvPr/>
        </p:nvSpPr>
        <p:spPr>
          <a:xfrm>
            <a:off x="1407782" y="1482912"/>
            <a:ext cx="61849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5"/>
              </a:spcBef>
              <a:tabLst>
                <a:tab pos="495934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454025" algn="l"/>
              </a:tabLst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900" baseline="-27777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27777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27777">
              <a:latin typeface="Arial"/>
              <a:cs typeface="Arial"/>
            </a:endParaRPr>
          </a:p>
        </p:txBody>
      </p:sp>
      <p:sp>
        <p:nvSpPr>
          <p:cNvPr id="76" name="object 32">
            <a:extLst>
              <a:ext uri="{FF2B5EF4-FFF2-40B4-BE49-F238E27FC236}">
                <a16:creationId xmlns:a16="http://schemas.microsoft.com/office/drawing/2014/main" id="{876CE5B9-62EE-713E-C799-4B6289145F04}"/>
              </a:ext>
            </a:extLst>
          </p:cNvPr>
          <p:cNvSpPr txBox="1"/>
          <p:nvPr/>
        </p:nvSpPr>
        <p:spPr>
          <a:xfrm>
            <a:off x="215442" y="2087067"/>
            <a:ext cx="3552190" cy="4178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contain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coefficients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third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constructed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7" name="object 33">
            <a:extLst>
              <a:ext uri="{FF2B5EF4-FFF2-40B4-BE49-F238E27FC236}">
                <a16:creationId xmlns:a16="http://schemas.microsoft.com/office/drawing/2014/main" id="{6351A097-FA94-99C5-5C26-E5D39C2913E6}"/>
              </a:ext>
            </a:extLst>
          </p:cNvPr>
          <p:cNvGrpSpPr/>
          <p:nvPr/>
        </p:nvGrpSpPr>
        <p:grpSpPr>
          <a:xfrm>
            <a:off x="1338999" y="2564523"/>
            <a:ext cx="5080" cy="372110"/>
            <a:chOff x="1338999" y="2564523"/>
            <a:chExt cx="5080" cy="372110"/>
          </a:xfrm>
        </p:grpSpPr>
        <p:sp>
          <p:nvSpPr>
            <p:cNvPr id="78" name="object 34">
              <a:extLst>
                <a:ext uri="{FF2B5EF4-FFF2-40B4-BE49-F238E27FC236}">
                  <a16:creationId xmlns:a16="http://schemas.microsoft.com/office/drawing/2014/main" id="{58A7F23F-2E33-B16A-E71A-944562EEF128}"/>
                </a:ext>
              </a:extLst>
            </p:cNvPr>
            <p:cNvSpPr/>
            <p:nvPr/>
          </p:nvSpPr>
          <p:spPr>
            <a:xfrm>
              <a:off x="1341539" y="2567063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35">
              <a:extLst>
                <a:ext uri="{FF2B5EF4-FFF2-40B4-BE49-F238E27FC236}">
                  <a16:creationId xmlns:a16="http://schemas.microsoft.com/office/drawing/2014/main" id="{DDB26206-9471-CA20-3A74-325C9AF97F6D}"/>
                </a:ext>
              </a:extLst>
            </p:cNvPr>
            <p:cNvSpPr/>
            <p:nvPr/>
          </p:nvSpPr>
          <p:spPr>
            <a:xfrm>
              <a:off x="1341539" y="27505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36">
            <a:extLst>
              <a:ext uri="{FF2B5EF4-FFF2-40B4-BE49-F238E27FC236}">
                <a16:creationId xmlns:a16="http://schemas.microsoft.com/office/drawing/2014/main" id="{E0DD013B-C774-6C5F-443D-2FD3A64C46D7}"/>
              </a:ext>
            </a:extLst>
          </p:cNvPr>
          <p:cNvSpPr txBox="1"/>
          <p:nvPr/>
        </p:nvSpPr>
        <p:spPr>
          <a:xfrm>
            <a:off x="2270007" y="2530955"/>
            <a:ext cx="107314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80">
              <a:lnSpc>
                <a:spcPct val="100000"/>
              </a:lnSpc>
              <a:spcBef>
                <a:spcPts val="95"/>
              </a:spcBef>
            </a:pP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b </a:t>
            </a:r>
            <a:r>
              <a:rPr sz="1200" i="1" spc="-6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81" name="object 37">
            <a:extLst>
              <a:ext uri="{FF2B5EF4-FFF2-40B4-BE49-F238E27FC236}">
                <a16:creationId xmlns:a16="http://schemas.microsoft.com/office/drawing/2014/main" id="{2B355DE6-7BD8-032B-439A-294CD3C09405}"/>
              </a:ext>
            </a:extLst>
          </p:cNvPr>
          <p:cNvSpPr txBox="1"/>
          <p:nvPr/>
        </p:nvSpPr>
        <p:spPr>
          <a:xfrm>
            <a:off x="2836632" y="2530955"/>
            <a:ext cx="39052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95"/>
              </a:spcBef>
              <a:tabLst>
                <a:tab pos="335280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335280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82" name="object 38">
            <a:extLst>
              <a:ext uri="{FF2B5EF4-FFF2-40B4-BE49-F238E27FC236}">
                <a16:creationId xmlns:a16="http://schemas.microsoft.com/office/drawing/2014/main" id="{8BB3C97B-40A2-FB8C-8A30-A2EB73674A75}"/>
              </a:ext>
            </a:extLst>
          </p:cNvPr>
          <p:cNvSpPr txBox="1"/>
          <p:nvPr/>
        </p:nvSpPr>
        <p:spPr>
          <a:xfrm>
            <a:off x="1220863" y="2530955"/>
            <a:ext cx="502920" cy="65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8465" indent="-405765">
              <a:lnSpc>
                <a:spcPct val="100000"/>
              </a:lnSpc>
              <a:spcBef>
                <a:spcPts val="95"/>
              </a:spcBef>
              <a:buFont typeface="Apple Symbols"/>
              <a:buChar char="·"/>
              <a:tabLst>
                <a:tab pos="418465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415290" indent="-402590">
              <a:lnSpc>
                <a:spcPct val="100000"/>
              </a:lnSpc>
              <a:spcBef>
                <a:spcPts val="5"/>
              </a:spcBef>
              <a:buFont typeface="Apple Symbols"/>
              <a:buChar char="·"/>
              <a:tabLst>
                <a:tab pos="415290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200" spc="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83" name="object 43">
            <a:extLst>
              <a:ext uri="{FF2B5EF4-FFF2-40B4-BE49-F238E27FC236}">
                <a16:creationId xmlns:a16="http://schemas.microsoft.com/office/drawing/2014/main" id="{FA0EEA6A-C189-93E2-5A41-AE85FD729C04}"/>
              </a:ext>
            </a:extLst>
          </p:cNvPr>
          <p:cNvSpPr txBox="1"/>
          <p:nvPr/>
        </p:nvSpPr>
        <p:spPr>
          <a:xfrm>
            <a:off x="1409814" y="2874896"/>
            <a:ext cx="5175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bc</a:t>
            </a:r>
            <a:r>
              <a:rPr sz="1200" i="1" u="sng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spc="2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pple Symbols"/>
                <a:cs typeface="Apple Symbols"/>
              </a:rPr>
              <a:t>−</a:t>
            </a:r>
            <a:r>
              <a:rPr sz="1200" u="sng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pple Symbols"/>
                <a:cs typeface="Apple Symbols"/>
              </a:rPr>
              <a:t> </a:t>
            </a:r>
            <a:r>
              <a:rPr sz="1200" i="1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84" name="object 44">
            <a:extLst>
              <a:ext uri="{FF2B5EF4-FFF2-40B4-BE49-F238E27FC236}">
                <a16:creationId xmlns:a16="http://schemas.microsoft.com/office/drawing/2014/main" id="{F9DF8400-DAEC-DF60-8562-A9C217C73679}"/>
              </a:ext>
            </a:extLst>
          </p:cNvPr>
          <p:cNvSpPr txBox="1"/>
          <p:nvPr/>
        </p:nvSpPr>
        <p:spPr>
          <a:xfrm>
            <a:off x="1623936" y="3081754"/>
            <a:ext cx="920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45">
            <a:extLst>
              <a:ext uri="{FF2B5EF4-FFF2-40B4-BE49-F238E27FC236}">
                <a16:creationId xmlns:a16="http://schemas.microsoft.com/office/drawing/2014/main" id="{E36A805A-37A8-2F7D-132B-1484F52C9573}"/>
              </a:ext>
            </a:extLst>
          </p:cNvPr>
          <p:cNvSpPr txBox="1"/>
          <p:nvPr/>
        </p:nvSpPr>
        <p:spPr>
          <a:xfrm>
            <a:off x="2073719" y="2874896"/>
            <a:ext cx="49275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u="sng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xc</a:t>
            </a:r>
            <a:r>
              <a:rPr sz="1200" i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spc="2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pple Symbols"/>
                <a:cs typeface="Apple Symbols"/>
              </a:rPr>
              <a:t>−</a:t>
            </a:r>
            <a:r>
              <a:rPr sz="1200" u="sng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pple Symbols"/>
                <a:cs typeface="Apple Symbols"/>
              </a:rPr>
              <a:t> </a:t>
            </a:r>
            <a:r>
              <a:rPr sz="1200" i="1" u="sng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86" name="object 46">
            <a:extLst>
              <a:ext uri="{FF2B5EF4-FFF2-40B4-BE49-F238E27FC236}">
                <a16:creationId xmlns:a16="http://schemas.microsoft.com/office/drawing/2014/main" id="{796501C2-BE48-3D15-3C92-D8CF3C2A78E0}"/>
              </a:ext>
            </a:extLst>
          </p:cNvPr>
          <p:cNvSpPr txBox="1"/>
          <p:nvPr/>
        </p:nvSpPr>
        <p:spPr>
          <a:xfrm>
            <a:off x="2276233" y="3081754"/>
            <a:ext cx="920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87" name="object 47">
            <a:extLst>
              <a:ext uri="{FF2B5EF4-FFF2-40B4-BE49-F238E27FC236}">
                <a16:creationId xmlns:a16="http://schemas.microsoft.com/office/drawing/2014/main" id="{C01BC5F3-0207-A60B-DFB1-FB8BA430C25A}"/>
              </a:ext>
            </a:extLst>
          </p:cNvPr>
          <p:cNvSpPr txBox="1"/>
          <p:nvPr/>
        </p:nvSpPr>
        <p:spPr>
          <a:xfrm>
            <a:off x="2857804" y="2977614"/>
            <a:ext cx="425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spc="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84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50" dirty="0"/>
              <a:t> </a:t>
            </a:r>
            <a:r>
              <a:rPr spc="-75" dirty="0"/>
              <a:t>Routh</a:t>
            </a:r>
            <a:r>
              <a:rPr spc="-45" dirty="0"/>
              <a:t> </a:t>
            </a:r>
            <a:r>
              <a:rPr spc="-70" dirty="0"/>
              <a:t>Array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15442" y="2464546"/>
            <a:ext cx="428180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4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roots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half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s-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sz="1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Routh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positive.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16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163D27BC-66E2-3DCA-C2DC-3A8088BEBE74}"/>
              </a:ext>
            </a:extLst>
          </p:cNvPr>
          <p:cNvSpPr txBox="1"/>
          <p:nvPr/>
        </p:nvSpPr>
        <p:spPr>
          <a:xfrm>
            <a:off x="110528" y="600555"/>
            <a:ext cx="34886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5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spc="-1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35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-13888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12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12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construct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1" name="object 5">
            <a:extLst>
              <a:ext uri="{FF2B5EF4-FFF2-40B4-BE49-F238E27FC236}">
                <a16:creationId xmlns:a16="http://schemas.microsoft.com/office/drawing/2014/main" id="{8C355752-8D68-6AA7-CF36-B3885CC76EEF}"/>
              </a:ext>
            </a:extLst>
          </p:cNvPr>
          <p:cNvGrpSpPr/>
          <p:nvPr/>
        </p:nvGrpSpPr>
        <p:grpSpPr>
          <a:xfrm>
            <a:off x="1314259" y="964984"/>
            <a:ext cx="5080" cy="555625"/>
            <a:chOff x="1314259" y="964984"/>
            <a:chExt cx="5080" cy="555625"/>
          </a:xfrm>
        </p:grpSpPr>
        <p:sp>
          <p:nvSpPr>
            <p:cNvPr id="32" name="object 6">
              <a:extLst>
                <a:ext uri="{FF2B5EF4-FFF2-40B4-BE49-F238E27FC236}">
                  <a16:creationId xmlns:a16="http://schemas.microsoft.com/office/drawing/2014/main" id="{15C5BF4D-6563-C520-711E-3D8C0818D0B9}"/>
                </a:ext>
              </a:extLst>
            </p:cNvPr>
            <p:cNvSpPr/>
            <p:nvPr/>
          </p:nvSpPr>
          <p:spPr>
            <a:xfrm>
              <a:off x="1316799" y="967524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7">
              <a:extLst>
                <a:ext uri="{FF2B5EF4-FFF2-40B4-BE49-F238E27FC236}">
                  <a16:creationId xmlns:a16="http://schemas.microsoft.com/office/drawing/2014/main" id="{0C5D9957-C8B7-15AC-C11A-B180CAB5C867}"/>
                </a:ext>
              </a:extLst>
            </p:cNvPr>
            <p:cNvSpPr/>
            <p:nvPr/>
          </p:nvSpPr>
          <p:spPr>
            <a:xfrm>
              <a:off x="1316799" y="115097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8">
              <a:extLst>
                <a:ext uri="{FF2B5EF4-FFF2-40B4-BE49-F238E27FC236}">
                  <a16:creationId xmlns:a16="http://schemas.microsoft.com/office/drawing/2014/main" id="{2A2B6FB2-EF06-F7DB-F9CD-8000380880CF}"/>
                </a:ext>
              </a:extLst>
            </p:cNvPr>
            <p:cNvSpPr/>
            <p:nvPr/>
          </p:nvSpPr>
          <p:spPr>
            <a:xfrm>
              <a:off x="1316799" y="1334439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9">
            <a:extLst>
              <a:ext uri="{FF2B5EF4-FFF2-40B4-BE49-F238E27FC236}">
                <a16:creationId xmlns:a16="http://schemas.microsoft.com/office/drawing/2014/main" id="{344F2B8E-193C-E420-6F12-F4006F7C74AD}"/>
              </a:ext>
            </a:extLst>
          </p:cNvPr>
          <p:cNvSpPr txBox="1"/>
          <p:nvPr/>
        </p:nvSpPr>
        <p:spPr>
          <a:xfrm>
            <a:off x="2979775" y="931415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5E1B92AD-6D6D-0E09-17F4-CAB0C4965286}"/>
              </a:ext>
            </a:extLst>
          </p:cNvPr>
          <p:cNvSpPr txBox="1"/>
          <p:nvPr/>
        </p:nvSpPr>
        <p:spPr>
          <a:xfrm>
            <a:off x="2555722" y="954186"/>
            <a:ext cx="34226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6 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11">
            <a:extLst>
              <a:ext uri="{FF2B5EF4-FFF2-40B4-BE49-F238E27FC236}">
                <a16:creationId xmlns:a16="http://schemas.microsoft.com/office/drawing/2014/main" id="{B1EBC143-1B62-F404-71CC-E994EC0CD643}"/>
              </a:ext>
            </a:extLst>
          </p:cNvPr>
          <p:cNvSpPr txBox="1"/>
          <p:nvPr/>
        </p:nvSpPr>
        <p:spPr>
          <a:xfrm>
            <a:off x="2979775" y="1114879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38" name="object 12">
            <a:extLst>
              <a:ext uri="{FF2B5EF4-FFF2-40B4-BE49-F238E27FC236}">
                <a16:creationId xmlns:a16="http://schemas.microsoft.com/office/drawing/2014/main" id="{D13687DB-6EA9-98D2-6FE6-2DD06F7C314A}"/>
              </a:ext>
            </a:extLst>
          </p:cNvPr>
          <p:cNvSpPr txBox="1"/>
          <p:nvPr/>
        </p:nvSpPr>
        <p:spPr>
          <a:xfrm>
            <a:off x="1331785" y="954186"/>
            <a:ext cx="77660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95"/>
              </a:spcBef>
              <a:tabLst>
                <a:tab pos="456565" algn="l"/>
              </a:tabLst>
            </a:pPr>
            <a:r>
              <a:rPr sz="1800" i="1" spc="-37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50800" marR="43180" indent="2540">
              <a:lnSpc>
                <a:spcPct val="100000"/>
              </a:lnSpc>
              <a:spcBef>
                <a:spcPts val="5"/>
              </a:spcBef>
              <a:tabLst>
                <a:tab pos="454025" algn="l"/>
              </a:tabLst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1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505FE168-ED12-3040-6470-2CD965D3B3D7}"/>
              </a:ext>
            </a:extLst>
          </p:cNvPr>
          <p:cNvSpPr txBox="1"/>
          <p:nvPr/>
        </p:nvSpPr>
        <p:spPr>
          <a:xfrm>
            <a:off x="2151976" y="954186"/>
            <a:ext cx="34734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2540" algn="just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4 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14">
            <a:extLst>
              <a:ext uri="{FF2B5EF4-FFF2-40B4-BE49-F238E27FC236}">
                <a16:creationId xmlns:a16="http://schemas.microsoft.com/office/drawing/2014/main" id="{EE6D3F1B-46CE-864E-8060-7B4C0106EC04}"/>
              </a:ext>
            </a:extLst>
          </p:cNvPr>
          <p:cNvSpPr txBox="1"/>
          <p:nvPr/>
        </p:nvSpPr>
        <p:spPr>
          <a:xfrm>
            <a:off x="2628620" y="1298331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41" name="object 15">
            <a:extLst>
              <a:ext uri="{FF2B5EF4-FFF2-40B4-BE49-F238E27FC236}">
                <a16:creationId xmlns:a16="http://schemas.microsoft.com/office/drawing/2014/main" id="{E3138C0D-E10D-F712-C158-5CE110CF4BBA}"/>
              </a:ext>
            </a:extLst>
          </p:cNvPr>
          <p:cNvSpPr txBox="1"/>
          <p:nvPr/>
        </p:nvSpPr>
        <p:spPr>
          <a:xfrm>
            <a:off x="943089" y="876322"/>
            <a:ext cx="33972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68580">
              <a:lnSpc>
                <a:spcPct val="100000"/>
              </a:lnSpc>
              <a:spcBef>
                <a:spcPts val="95"/>
              </a:spcBef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30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1800" i="1" spc="-30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1800" i="1" spc="-30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16">
            <a:extLst>
              <a:ext uri="{FF2B5EF4-FFF2-40B4-BE49-F238E27FC236}">
                <a16:creationId xmlns:a16="http://schemas.microsoft.com/office/drawing/2014/main" id="{6F98BFD7-EA24-CB01-A90A-D29C39E56441}"/>
              </a:ext>
            </a:extLst>
          </p:cNvPr>
          <p:cNvSpPr/>
          <p:nvPr/>
        </p:nvSpPr>
        <p:spPr>
          <a:xfrm>
            <a:off x="1316799" y="1517904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7">
            <a:extLst>
              <a:ext uri="{FF2B5EF4-FFF2-40B4-BE49-F238E27FC236}">
                <a16:creationId xmlns:a16="http://schemas.microsoft.com/office/drawing/2014/main" id="{E9657F2B-54C1-27E0-D945-8EF7E121EF98}"/>
              </a:ext>
            </a:extLst>
          </p:cNvPr>
          <p:cNvSpPr txBox="1"/>
          <p:nvPr/>
        </p:nvSpPr>
        <p:spPr>
          <a:xfrm>
            <a:off x="1344485" y="1504579"/>
            <a:ext cx="347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18">
            <a:extLst>
              <a:ext uri="{FF2B5EF4-FFF2-40B4-BE49-F238E27FC236}">
                <a16:creationId xmlns:a16="http://schemas.microsoft.com/office/drawing/2014/main" id="{8DA88B9B-A18B-DA23-37B9-C20232FE1B71}"/>
              </a:ext>
            </a:extLst>
          </p:cNvPr>
          <p:cNvSpPr txBox="1"/>
          <p:nvPr/>
        </p:nvSpPr>
        <p:spPr>
          <a:xfrm>
            <a:off x="1748231" y="1504579"/>
            <a:ext cx="347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19">
            <a:extLst>
              <a:ext uri="{FF2B5EF4-FFF2-40B4-BE49-F238E27FC236}">
                <a16:creationId xmlns:a16="http://schemas.microsoft.com/office/drawing/2014/main" id="{E651E3A5-5BC0-C22E-A9E2-312D00E19D64}"/>
              </a:ext>
            </a:extLst>
          </p:cNvPr>
          <p:cNvSpPr txBox="1"/>
          <p:nvPr/>
        </p:nvSpPr>
        <p:spPr>
          <a:xfrm>
            <a:off x="2151976" y="1504579"/>
            <a:ext cx="347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20">
            <a:extLst>
              <a:ext uri="{FF2B5EF4-FFF2-40B4-BE49-F238E27FC236}">
                <a16:creationId xmlns:a16="http://schemas.microsoft.com/office/drawing/2014/main" id="{8E57F708-6B22-FFEA-05C8-EF8BD3C28322}"/>
              </a:ext>
            </a:extLst>
          </p:cNvPr>
          <p:cNvSpPr txBox="1"/>
          <p:nvPr/>
        </p:nvSpPr>
        <p:spPr>
          <a:xfrm>
            <a:off x="2628620" y="1481795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47" name="object 21">
            <a:extLst>
              <a:ext uri="{FF2B5EF4-FFF2-40B4-BE49-F238E27FC236}">
                <a16:creationId xmlns:a16="http://schemas.microsoft.com/office/drawing/2014/main" id="{6FB885EA-154D-6BD4-211A-C0E3F0458624}"/>
              </a:ext>
            </a:extLst>
          </p:cNvPr>
          <p:cNvSpPr txBox="1"/>
          <p:nvPr/>
        </p:nvSpPr>
        <p:spPr>
          <a:xfrm>
            <a:off x="1082751" y="1675661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8" name="object 22">
            <a:extLst>
              <a:ext uri="{FF2B5EF4-FFF2-40B4-BE49-F238E27FC236}">
                <a16:creationId xmlns:a16="http://schemas.microsoft.com/office/drawing/2014/main" id="{8178D99A-1519-8FEA-762B-297C4506D0F6}"/>
              </a:ext>
            </a:extLst>
          </p:cNvPr>
          <p:cNvGrpSpPr/>
          <p:nvPr/>
        </p:nvGrpSpPr>
        <p:grpSpPr>
          <a:xfrm>
            <a:off x="1314272" y="1701368"/>
            <a:ext cx="5080" cy="611505"/>
            <a:chOff x="1314272" y="1701368"/>
            <a:chExt cx="5080" cy="611505"/>
          </a:xfrm>
        </p:grpSpPr>
        <p:sp>
          <p:nvSpPr>
            <p:cNvPr id="49" name="object 23">
              <a:extLst>
                <a:ext uri="{FF2B5EF4-FFF2-40B4-BE49-F238E27FC236}">
                  <a16:creationId xmlns:a16="http://schemas.microsoft.com/office/drawing/2014/main" id="{3A254240-8047-3AF5-7255-4636E61AEF27}"/>
                </a:ext>
              </a:extLst>
            </p:cNvPr>
            <p:cNvSpPr/>
            <p:nvPr/>
          </p:nvSpPr>
          <p:spPr>
            <a:xfrm>
              <a:off x="1316799" y="1701368"/>
              <a:ext cx="0" cy="244475"/>
            </a:xfrm>
            <a:custGeom>
              <a:avLst/>
              <a:gdLst/>
              <a:ahLst/>
              <a:cxnLst/>
              <a:rect l="l" t="t" r="r" b="b"/>
              <a:pathLst>
                <a:path h="244475">
                  <a:moveTo>
                    <a:pt x="0" y="24447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4">
              <a:extLst>
                <a:ext uri="{FF2B5EF4-FFF2-40B4-BE49-F238E27FC236}">
                  <a16:creationId xmlns:a16="http://schemas.microsoft.com/office/drawing/2014/main" id="{EB9B31FB-D359-69EC-FEED-CEC863334F20}"/>
                </a:ext>
              </a:extLst>
            </p:cNvPr>
            <p:cNvSpPr/>
            <p:nvPr/>
          </p:nvSpPr>
          <p:spPr>
            <a:xfrm>
              <a:off x="1316799" y="1945843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25">
              <a:extLst>
                <a:ext uri="{FF2B5EF4-FFF2-40B4-BE49-F238E27FC236}">
                  <a16:creationId xmlns:a16="http://schemas.microsoft.com/office/drawing/2014/main" id="{00933D37-3595-7F9C-0155-9B07E2248123}"/>
                </a:ext>
              </a:extLst>
            </p:cNvPr>
            <p:cNvSpPr/>
            <p:nvPr/>
          </p:nvSpPr>
          <p:spPr>
            <a:xfrm>
              <a:off x="1316799" y="212930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26">
            <a:extLst>
              <a:ext uri="{FF2B5EF4-FFF2-40B4-BE49-F238E27FC236}">
                <a16:creationId xmlns:a16="http://schemas.microsoft.com/office/drawing/2014/main" id="{7F263E2C-2683-32E3-6663-CAF618D0D936}"/>
              </a:ext>
            </a:extLst>
          </p:cNvPr>
          <p:cNvSpPr txBox="1"/>
          <p:nvPr/>
        </p:nvSpPr>
        <p:spPr>
          <a:xfrm>
            <a:off x="1487855" y="1675661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27">
            <a:extLst>
              <a:ext uri="{FF2B5EF4-FFF2-40B4-BE49-F238E27FC236}">
                <a16:creationId xmlns:a16="http://schemas.microsoft.com/office/drawing/2014/main" id="{48ECA0C3-5529-A2B6-62E5-B15CF689C85F}"/>
              </a:ext>
            </a:extLst>
          </p:cNvPr>
          <p:cNvSpPr txBox="1"/>
          <p:nvPr/>
        </p:nvSpPr>
        <p:spPr>
          <a:xfrm>
            <a:off x="1891601" y="1675661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28">
            <a:extLst>
              <a:ext uri="{FF2B5EF4-FFF2-40B4-BE49-F238E27FC236}">
                <a16:creationId xmlns:a16="http://schemas.microsoft.com/office/drawing/2014/main" id="{B56A71DD-62F9-B3EF-3EEF-E1ABD0F39720}"/>
              </a:ext>
            </a:extLst>
          </p:cNvPr>
          <p:cNvSpPr txBox="1"/>
          <p:nvPr/>
        </p:nvSpPr>
        <p:spPr>
          <a:xfrm>
            <a:off x="2295347" y="1675661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29">
            <a:extLst>
              <a:ext uri="{FF2B5EF4-FFF2-40B4-BE49-F238E27FC236}">
                <a16:creationId xmlns:a16="http://schemas.microsoft.com/office/drawing/2014/main" id="{201D831D-2225-739E-A01E-566D1711BA0A}"/>
              </a:ext>
            </a:extLst>
          </p:cNvPr>
          <p:cNvSpPr txBox="1"/>
          <p:nvPr/>
        </p:nvSpPr>
        <p:spPr>
          <a:xfrm>
            <a:off x="2295347" y="1726270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30">
            <a:extLst>
              <a:ext uri="{FF2B5EF4-FFF2-40B4-BE49-F238E27FC236}">
                <a16:creationId xmlns:a16="http://schemas.microsoft.com/office/drawing/2014/main" id="{A3A5D22D-CDAE-93CE-28D0-38D17AFF9158}"/>
              </a:ext>
            </a:extLst>
          </p:cNvPr>
          <p:cNvSpPr txBox="1"/>
          <p:nvPr/>
        </p:nvSpPr>
        <p:spPr>
          <a:xfrm>
            <a:off x="1013523" y="1726270"/>
            <a:ext cx="199390" cy="51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ts val="1225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225"/>
              </a:lnSpc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31">
            <a:extLst>
              <a:ext uri="{FF2B5EF4-FFF2-40B4-BE49-F238E27FC236}">
                <a16:creationId xmlns:a16="http://schemas.microsoft.com/office/drawing/2014/main" id="{3B9ECFBE-6538-C260-94A4-A94F8C11D4D6}"/>
              </a:ext>
            </a:extLst>
          </p:cNvPr>
          <p:cNvSpPr txBox="1"/>
          <p:nvPr/>
        </p:nvSpPr>
        <p:spPr>
          <a:xfrm>
            <a:off x="1407782" y="1726270"/>
            <a:ext cx="61849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5"/>
              </a:spcBef>
              <a:tabLst>
                <a:tab pos="495934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454025" algn="l"/>
              </a:tabLst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900" baseline="-27777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27777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27777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84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50" dirty="0"/>
              <a:t> </a:t>
            </a:r>
            <a:r>
              <a:rPr spc="-75" dirty="0"/>
              <a:t>Routh</a:t>
            </a:r>
            <a:r>
              <a:rPr spc="-45" dirty="0"/>
              <a:t> </a:t>
            </a:r>
            <a:r>
              <a:rPr spc="-70" dirty="0"/>
              <a:t>Array</a:t>
            </a:r>
          </a:p>
        </p:txBody>
      </p:sp>
      <p:sp>
        <p:nvSpPr>
          <p:cNvPr id="4" name="object 4"/>
          <p:cNvSpPr/>
          <p:nvPr/>
        </p:nvSpPr>
        <p:spPr>
          <a:xfrm>
            <a:off x="97827" y="886713"/>
            <a:ext cx="4412615" cy="258445"/>
          </a:xfrm>
          <a:custGeom>
            <a:avLst/>
            <a:gdLst/>
            <a:ahLst/>
            <a:cxnLst/>
            <a:rect l="l" t="t" r="r" b="b"/>
            <a:pathLst>
              <a:path w="4412615" h="258444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58300"/>
                </a:lnTo>
                <a:lnTo>
                  <a:pt x="4412395" y="258300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528" y="879269"/>
            <a:ext cx="331342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400" i="1" spc="-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500" spc="-52" baseline="27777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500" spc="104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500" baseline="2777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500" spc="11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400" i="1" spc="-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500" spc="-52" baseline="2777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500" spc="104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400" i="1" spc="-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10)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27" y="1132357"/>
            <a:ext cx="4412615" cy="1052195"/>
            <a:chOff x="97827" y="1132357"/>
            <a:chExt cx="4412615" cy="10521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132357"/>
              <a:ext cx="4412395" cy="506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7827" y="1176628"/>
              <a:ext cx="4412615" cy="1007744"/>
            </a:xfrm>
            <a:custGeom>
              <a:avLst/>
              <a:gdLst/>
              <a:ahLst/>
              <a:cxnLst/>
              <a:rect l="l" t="t" r="r" b="b"/>
              <a:pathLst>
                <a:path w="4412615" h="1007744">
                  <a:moveTo>
                    <a:pt x="4412395" y="0"/>
                  </a:moveTo>
                  <a:lnTo>
                    <a:pt x="0" y="0"/>
                  </a:lnTo>
                  <a:lnTo>
                    <a:pt x="0" y="956768"/>
                  </a:lnTo>
                  <a:lnTo>
                    <a:pt x="4008" y="976492"/>
                  </a:lnTo>
                  <a:lnTo>
                    <a:pt x="14922" y="992645"/>
                  </a:lnTo>
                  <a:lnTo>
                    <a:pt x="31075" y="1003559"/>
                  </a:lnTo>
                  <a:lnTo>
                    <a:pt x="50800" y="1007568"/>
                  </a:lnTo>
                  <a:lnTo>
                    <a:pt x="4361594" y="1007568"/>
                  </a:lnTo>
                  <a:lnTo>
                    <a:pt x="4381319" y="1003559"/>
                  </a:lnTo>
                  <a:lnTo>
                    <a:pt x="4397472" y="992645"/>
                  </a:lnTo>
                  <a:lnTo>
                    <a:pt x="4408386" y="976492"/>
                  </a:lnTo>
                  <a:lnTo>
                    <a:pt x="4412395" y="956768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27810" y="121460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27810" y="139806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27810" y="1157662"/>
          <a:ext cx="3082925" cy="41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marR="27368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1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R="273685" algn="r">
                        <a:lnSpc>
                          <a:spcPts val="130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30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30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427810" y="1581531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55978" y="1536254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2</a:t>
            </a:r>
            <a:r>
              <a:rPr sz="800" i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ack"/>
                <a:cs typeface="Hack"/>
              </a:rPr>
              <a:t>×</a:t>
            </a:r>
            <a:r>
              <a:rPr sz="800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0908" y="1545422"/>
            <a:ext cx="8991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5940" algn="l"/>
              </a:tabLst>
            </a:pP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3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	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7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4981" y="1123401"/>
            <a:ext cx="199390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sz="1800" i="1" spc="-104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8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04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04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04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27810" y="1764982"/>
            <a:ext cx="0" cy="191770"/>
          </a:xfrm>
          <a:custGeom>
            <a:avLst/>
            <a:gdLst/>
            <a:ahLst/>
            <a:cxnLst/>
            <a:rect l="l" t="t" r="r" b="b"/>
            <a:pathLst>
              <a:path h="191769">
                <a:moveTo>
                  <a:pt x="0" y="191325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50212" y="1728886"/>
            <a:ext cx="251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3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endParaRPr sz="1200">
              <a:latin typeface="Libertinus Serif"/>
              <a:cs typeface="Libertinu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99272" y="1719705"/>
            <a:ext cx="422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aseline="3819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72" baseline="381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37981" y="1855457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932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79041" y="1831846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89227" y="191571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27810" y="1956308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20381" y="1920199"/>
            <a:ext cx="7975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5635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499332" y="1574064"/>
          <a:ext cx="412750" cy="55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515">
                <a:tc>
                  <a:txBody>
                    <a:bodyPr/>
                    <a:lstStyle/>
                    <a:p>
                      <a:pPr marR="55244" algn="ctr">
                        <a:lnSpc>
                          <a:spcPts val="1310"/>
                        </a:lnSpc>
                      </a:pPr>
                      <a:r>
                        <a:rPr sz="1200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10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R="60960" algn="ctr">
                        <a:lnSpc>
                          <a:spcPts val="130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R="60960" algn="ctr">
                        <a:lnSpc>
                          <a:spcPts val="133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3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215442" y="2189175"/>
            <a:ext cx="3643629" cy="5441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5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sign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7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unstable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roots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half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side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17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84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50" dirty="0"/>
              <a:t> </a:t>
            </a:r>
            <a:r>
              <a:rPr spc="-75" dirty="0"/>
              <a:t>Routh</a:t>
            </a:r>
            <a:r>
              <a:rPr spc="-45" dirty="0"/>
              <a:t> </a:t>
            </a:r>
            <a:r>
              <a:rPr spc="-70" dirty="0"/>
              <a:t>Array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528" y="1041235"/>
            <a:ext cx="4372610" cy="12782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special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cases:</a:t>
            </a:r>
            <a:endParaRPr sz="1200">
              <a:latin typeface="Arial"/>
              <a:cs typeface="Arial"/>
            </a:endParaRPr>
          </a:p>
          <a:p>
            <a:pPr marL="335280" marR="49530" indent="-19304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9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1st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Routh’s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zero,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replace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zero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with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small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ϵ</a:t>
            </a:r>
            <a:r>
              <a:rPr sz="12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proceed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further.</a:t>
            </a:r>
            <a:endParaRPr sz="1200">
              <a:latin typeface="Arial"/>
              <a:cs typeface="Arial"/>
            </a:endParaRPr>
          </a:p>
          <a:p>
            <a:pPr marL="335280" marR="30480" indent="-193040">
              <a:lnSpc>
                <a:spcPct val="100000"/>
              </a:lnSpc>
              <a:spcBef>
                <a:spcPts val="6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possible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complications,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will not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pursue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further.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See,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e.g.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"Automatic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Systems",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by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Kuo,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7th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ed.,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pp.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339-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340.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18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Stability</a:t>
            </a:r>
            <a:r>
              <a:rPr spc="-7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40" dirty="0"/>
              <a:t>the</a:t>
            </a:r>
            <a:r>
              <a:rPr spc="5" dirty="0"/>
              <a:t> </a:t>
            </a:r>
            <a:r>
              <a:rPr spc="-65" dirty="0"/>
              <a:t>origin</a:t>
            </a:r>
            <a:r>
              <a:rPr spc="10" dirty="0"/>
              <a:t> </a:t>
            </a:r>
            <a:r>
              <a:rPr spc="-10" dirty="0"/>
              <a:t>for</a:t>
            </a:r>
            <a:r>
              <a:rPr spc="10" dirty="0"/>
              <a:t> </a:t>
            </a:r>
            <a:r>
              <a:rPr i="1" spc="-120" dirty="0">
                <a:latin typeface="Arial"/>
                <a:cs typeface="Arial"/>
              </a:rPr>
              <a:t>x</a:t>
            </a:r>
            <a:r>
              <a:rPr i="1" spc="-320" dirty="0">
                <a:latin typeface="Arial"/>
                <a:cs typeface="Arial"/>
              </a:rPr>
              <a:t>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k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spc="265" dirty="0"/>
              <a:t>+</a:t>
            </a:r>
            <a:r>
              <a:rPr spc="-120" dirty="0"/>
              <a:t> </a:t>
            </a:r>
            <a:r>
              <a:rPr dirty="0"/>
              <a:t>1)</a:t>
            </a:r>
            <a:r>
              <a:rPr spc="-45" dirty="0"/>
              <a:t> </a:t>
            </a:r>
            <a:r>
              <a:rPr spc="265" dirty="0"/>
              <a:t>=</a:t>
            </a:r>
            <a:r>
              <a:rPr spc="-45" dirty="0"/>
              <a:t> </a:t>
            </a:r>
            <a:r>
              <a:rPr i="1" dirty="0">
                <a:latin typeface="Arial"/>
                <a:cs typeface="Arial"/>
              </a:rPr>
              <a:t>f</a:t>
            </a:r>
            <a:r>
              <a:rPr i="1" spc="110" dirty="0">
                <a:latin typeface="Arial"/>
                <a:cs typeface="Arial"/>
              </a:rPr>
              <a:t> </a:t>
            </a:r>
            <a:r>
              <a:rPr spc="-30" dirty="0"/>
              <a:t>(</a:t>
            </a:r>
            <a:r>
              <a:rPr i="1" spc="-30" dirty="0">
                <a:latin typeface="Arial"/>
                <a:cs typeface="Arial"/>
              </a:rPr>
              <a:t>x</a:t>
            </a:r>
            <a:r>
              <a:rPr i="1" spc="-320" dirty="0">
                <a:latin typeface="Arial"/>
                <a:cs typeface="Arial"/>
              </a:rPr>
              <a:t> </a:t>
            </a:r>
            <a:r>
              <a:rPr spc="55" dirty="0"/>
              <a:t>(</a:t>
            </a:r>
            <a:r>
              <a:rPr i="1" spc="55" dirty="0">
                <a:latin typeface="Arial"/>
                <a:cs typeface="Arial"/>
              </a:rPr>
              <a:t>k</a:t>
            </a:r>
            <a:r>
              <a:rPr spc="55" dirty="0"/>
              <a:t>)</a:t>
            </a:r>
            <a:r>
              <a:rPr i="1" spc="55" dirty="0">
                <a:latin typeface="Times New Roman"/>
                <a:cs typeface="Times New Roman"/>
              </a:rPr>
              <a:t>,</a:t>
            </a:r>
            <a:r>
              <a:rPr i="1" spc="-140" dirty="0">
                <a:latin typeface="Times New Roman"/>
                <a:cs typeface="Times New Roman"/>
              </a:rPr>
              <a:t> </a:t>
            </a:r>
            <a:r>
              <a:rPr i="1" spc="40" dirty="0">
                <a:latin typeface="Arial"/>
                <a:cs typeface="Arial"/>
              </a:rPr>
              <a:t>k</a:t>
            </a:r>
            <a:r>
              <a:rPr spc="40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042" y="890661"/>
            <a:ext cx="4180204" cy="1770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5904" marR="558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stability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follows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analogously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nonlinear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time-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varying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discrete-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endParaRPr sz="1200" dirty="0">
              <a:latin typeface="Arial"/>
              <a:cs typeface="Arial"/>
            </a:endParaRPr>
          </a:p>
          <a:p>
            <a:pPr marL="338455" algn="ctr">
              <a:lnSpc>
                <a:spcPct val="100000"/>
              </a:lnSpc>
              <a:spcBef>
                <a:spcPts val="1205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i="1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 baseline="-13888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2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equilibrium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120" baseline="-1388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-17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200" dirty="0">
              <a:latin typeface="Arial"/>
              <a:cs typeface="Arial"/>
            </a:endParaRPr>
          </a:p>
          <a:p>
            <a:pPr marL="332105" algn="ctr">
              <a:lnSpc>
                <a:spcPct val="100000"/>
              </a:lnSpc>
              <a:spcBef>
                <a:spcPts val="1200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i="1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Libertinus Serif"/>
                <a:cs typeface="Libertinus Serif"/>
              </a:rPr>
              <a:t>∀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2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2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6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generality,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is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assumed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equilibrium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19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1022830"/>
            <a:ext cx="27139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</a:rPr>
              <a:t>1.</a:t>
            </a:r>
            <a:r>
              <a:rPr sz="1200" spc="114" dirty="0">
                <a:solidFill>
                  <a:srgbClr val="7F7F7F"/>
                </a:solidFill>
              </a:rPr>
              <a:t> </a:t>
            </a:r>
            <a:r>
              <a:rPr sz="1200" spc="-30" dirty="0">
                <a:solidFill>
                  <a:srgbClr val="7F7F7F"/>
                </a:solidFill>
                <a:hlinkClick r:id="rId2" action="ppaction://hlinksldjump"/>
              </a:rPr>
              <a:t>Definitions</a:t>
            </a:r>
            <a:r>
              <a:rPr sz="1200" spc="5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hlinkClick r:id="rId2" action="ppaction://hlinksldjump"/>
              </a:rPr>
              <a:t>in</a:t>
            </a:r>
            <a:r>
              <a:rPr sz="1200" spc="5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80" dirty="0">
                <a:solidFill>
                  <a:srgbClr val="7F7F7F"/>
                </a:solidFill>
                <a:hlinkClick r:id="rId2" action="ppaction://hlinksldjump"/>
              </a:rPr>
              <a:t>Lyapunov</a:t>
            </a:r>
            <a:r>
              <a:rPr sz="1200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20" dirty="0">
                <a:solidFill>
                  <a:srgbClr val="7F7F7F"/>
                </a:solidFill>
                <a:hlinkClick r:id="rId2" action="ppaction://hlinksldjump"/>
              </a:rPr>
              <a:t>stability</a:t>
            </a:r>
            <a:r>
              <a:rPr sz="1200" spc="5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60" dirty="0">
                <a:solidFill>
                  <a:srgbClr val="7F7F7F"/>
                </a:solidFill>
                <a:hlinkClick r:id="rId2" action="ppaction://hlinksldjump"/>
              </a:rPr>
              <a:t>analysis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135928" y="1745409"/>
            <a:ext cx="4022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</a:rPr>
              <a:t>2.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LTI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systems: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method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5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eigenvalue/pole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locations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916"/>
            <a:ext cx="377062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solidFill>
                  <a:srgbClr val="E5E5E5"/>
                </a:solidFill>
                <a:latin typeface="Arial"/>
                <a:cs typeface="Arial"/>
              </a:rPr>
              <a:t>Stability</a:t>
            </a:r>
            <a:r>
              <a:rPr sz="1700" spc="-7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of</a:t>
            </a:r>
            <a:r>
              <a:rPr sz="1700" spc="-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E5E5E5"/>
                </a:solidFill>
                <a:latin typeface="Arial"/>
                <a:cs typeface="Arial"/>
              </a:rPr>
              <a:t>the</a:t>
            </a:r>
            <a:r>
              <a:rPr sz="1700" spc="-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E5E5E5"/>
                </a:solidFill>
                <a:latin typeface="Arial"/>
                <a:cs typeface="Arial"/>
              </a:rPr>
              <a:t>origin</a:t>
            </a:r>
            <a:r>
              <a:rPr sz="1700" spc="-10" dirty="0">
                <a:solidFill>
                  <a:srgbClr val="E5E5E5"/>
                </a:solidFill>
                <a:latin typeface="Arial"/>
                <a:cs typeface="Arial"/>
              </a:rPr>
              <a:t> for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i="1" spc="-120" dirty="0">
                <a:solidFill>
                  <a:srgbClr val="E5E5E5"/>
                </a:solidFill>
                <a:latin typeface="Arial"/>
                <a:cs typeface="Arial"/>
              </a:rPr>
              <a:t>x</a:t>
            </a:r>
            <a:r>
              <a:rPr sz="1700" i="1" spc="-3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(</a:t>
            </a:r>
            <a:r>
              <a:rPr sz="1700" i="1" dirty="0">
                <a:solidFill>
                  <a:srgbClr val="E5E5E5"/>
                </a:solidFill>
                <a:latin typeface="Arial"/>
                <a:cs typeface="Arial"/>
              </a:rPr>
              <a:t>k</a:t>
            </a:r>
            <a:r>
              <a:rPr sz="1700" i="1" spc="-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265" dirty="0">
                <a:solidFill>
                  <a:srgbClr val="E5E5E5"/>
                </a:solidFill>
                <a:latin typeface="Arial"/>
                <a:cs typeface="Arial"/>
              </a:rPr>
              <a:t>+</a:t>
            </a:r>
            <a:r>
              <a:rPr sz="1700" spc="-1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1)</a:t>
            </a:r>
            <a:r>
              <a:rPr sz="17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265" dirty="0">
                <a:solidFill>
                  <a:srgbClr val="E5E5E5"/>
                </a:solidFill>
                <a:latin typeface="Arial"/>
                <a:cs typeface="Arial"/>
              </a:rPr>
              <a:t>=</a:t>
            </a:r>
            <a:r>
              <a:rPr sz="17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i="1" spc="-95" dirty="0">
                <a:solidFill>
                  <a:srgbClr val="E5E5E5"/>
                </a:solidFill>
                <a:latin typeface="Arial"/>
                <a:cs typeface="Arial"/>
              </a:rPr>
              <a:t>Ax</a:t>
            </a:r>
            <a:r>
              <a:rPr sz="1700" i="1" spc="-3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40" dirty="0">
                <a:solidFill>
                  <a:srgbClr val="E5E5E5"/>
                </a:solidFill>
                <a:latin typeface="Arial"/>
                <a:cs typeface="Arial"/>
              </a:rPr>
              <a:t>(</a:t>
            </a:r>
            <a:r>
              <a:rPr sz="1700" i="1" spc="40" dirty="0">
                <a:solidFill>
                  <a:srgbClr val="E5E5E5"/>
                </a:solidFill>
                <a:latin typeface="Arial"/>
                <a:cs typeface="Arial"/>
              </a:rPr>
              <a:t>k</a:t>
            </a:r>
            <a:r>
              <a:rPr sz="1700" spc="40" dirty="0">
                <a:solidFill>
                  <a:srgbClr val="E5E5E5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353970"/>
              </p:ext>
            </p:extLst>
          </p:nvPr>
        </p:nvGraphicFramePr>
        <p:xfrm>
          <a:off x="148628" y="825843"/>
          <a:ext cx="4403725" cy="1883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marL="161290">
                        <a:lnSpc>
                          <a:spcPts val="1270"/>
                        </a:lnSpc>
                        <a:tabLst>
                          <a:tab pos="2429510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stability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marL="145415">
                        <a:lnSpc>
                          <a:spcPts val="1390"/>
                        </a:lnSpc>
                        <a:tabLst>
                          <a:tab pos="985519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unstable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i="1" spc="114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11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7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114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-6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200" i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 for </a:t>
                      </a:r>
                      <a:r>
                        <a:rPr sz="12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some</a:t>
                      </a:r>
                      <a:r>
                        <a:rPr sz="12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337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sz="1200" i="1" spc="114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11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7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114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-1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28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≤</a:t>
                      </a:r>
                      <a:r>
                        <a:rPr sz="1200" i="1" spc="-1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 all 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’s but for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463675" marR="233045" indent="-4248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repeated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23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unit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circle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multiplicity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nullity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28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−</a:t>
                      </a:r>
                      <a:r>
                        <a:rPr sz="1200" i="1" spc="-4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97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i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(Jordan</a:t>
                      </a:r>
                      <a:r>
                        <a:rPr sz="1200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L="221615">
                        <a:lnSpc>
                          <a:spcPts val="1270"/>
                        </a:lnSpc>
                        <a:tabLst>
                          <a:tab pos="876300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stable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i="1" spc="114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11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7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114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-4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28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≤</a:t>
                      </a:r>
                      <a:r>
                        <a:rPr sz="1200" i="1" spc="-2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’s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but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any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repeated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24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unit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106805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i.s.L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circle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multiplicity</a:t>
                      </a:r>
                      <a:r>
                        <a:rPr sz="1200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nullity</a:t>
                      </a:r>
                      <a:r>
                        <a:rPr sz="1200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285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−</a:t>
                      </a:r>
                      <a:r>
                        <a:rPr sz="1200" i="1" spc="-5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97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119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(diagonal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asymptotically</a:t>
                      </a:r>
                      <a:r>
                        <a:rPr sz="1200" spc="2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114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11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7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114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-2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i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 </a:t>
                      </a:r>
                      <a:r>
                        <a:rPr sz="1200" i="0" spc="80" dirty="0">
                          <a:solidFill>
                            <a:srgbClr val="FFFFFF"/>
                          </a:solidFill>
                          <a:latin typeface="Libertinus Serif"/>
                          <a:cs typeface="Libertinus Serif"/>
                        </a:rPr>
                        <a:t>∀</a:t>
                      </a:r>
                      <a:r>
                        <a:rPr sz="1200" i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33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(such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a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matrix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called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Schur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stable)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2216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stable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20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 </a:t>
            </a:r>
            <a:r>
              <a:rPr spc="-50" dirty="0"/>
              <a:t>criterion</a:t>
            </a:r>
            <a:r>
              <a:rPr spc="-45" dirty="0"/>
              <a:t> </a:t>
            </a:r>
            <a:r>
              <a:rPr spc="-10" dirty="0"/>
              <a:t>for</a:t>
            </a:r>
            <a:r>
              <a:rPr spc="-45" dirty="0"/>
              <a:t> </a:t>
            </a:r>
            <a:r>
              <a:rPr dirty="0"/>
              <a:t>DT</a:t>
            </a:r>
            <a:r>
              <a:rPr spc="-45" dirty="0"/>
              <a:t> </a:t>
            </a:r>
            <a:r>
              <a:rPr spc="-10" dirty="0"/>
              <a:t>LTI</a:t>
            </a:r>
            <a:r>
              <a:rPr spc="-45" dirty="0"/>
              <a:t> </a:t>
            </a:r>
            <a:r>
              <a:rPr spc="-130"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742" y="425450"/>
            <a:ext cx="4171315" cy="8737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stability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14" dirty="0">
                <a:solidFill>
                  <a:srgbClr val="FFFFFF"/>
                </a:solidFill>
                <a:latin typeface="Libertinus Serif"/>
                <a:cs typeface="Libertinus Serif"/>
              </a:rPr>
              <a:t>|</a:t>
            </a:r>
            <a:r>
              <a:rPr sz="1200" i="1" spc="114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72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114" dirty="0">
                <a:solidFill>
                  <a:srgbClr val="FFFFFF"/>
                </a:solidFill>
                <a:latin typeface="Libertinus Serif"/>
                <a:cs typeface="Libertinus Serif"/>
              </a:rPr>
              <a:t>|</a:t>
            </a:r>
            <a:r>
              <a:rPr sz="1200" i="1" spc="-3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200" i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disk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Routh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validates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stability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left-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half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  <a:p>
            <a:pPr marL="243204" marR="43180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bilinear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maps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left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half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disk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2613" y="1471294"/>
            <a:ext cx="1731010" cy="1743710"/>
            <a:chOff x="182613" y="1471294"/>
            <a:chExt cx="1731010" cy="1743710"/>
          </a:xfrm>
        </p:grpSpPr>
        <p:sp>
          <p:nvSpPr>
            <p:cNvPr id="6" name="object 6"/>
            <p:cNvSpPr/>
            <p:nvPr/>
          </p:nvSpPr>
          <p:spPr>
            <a:xfrm>
              <a:off x="293155" y="1478914"/>
              <a:ext cx="756285" cy="1728470"/>
            </a:xfrm>
            <a:custGeom>
              <a:avLst/>
              <a:gdLst/>
              <a:ahLst/>
              <a:cxnLst/>
              <a:rect l="l" t="t" r="r" b="b"/>
              <a:pathLst>
                <a:path w="756285" h="1728470">
                  <a:moveTo>
                    <a:pt x="756016" y="1728038"/>
                  </a:moveTo>
                  <a:lnTo>
                    <a:pt x="756016" y="0"/>
                  </a:lnTo>
                  <a:lnTo>
                    <a:pt x="0" y="0"/>
                  </a:lnTo>
                  <a:lnTo>
                    <a:pt x="0" y="1728038"/>
                  </a:lnTo>
                  <a:lnTo>
                    <a:pt x="756016" y="1728038"/>
                  </a:lnTo>
                  <a:close/>
                </a:path>
              </a:pathLst>
            </a:custGeom>
            <a:solidFill>
              <a:srgbClr val="CC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3155" y="1478914"/>
              <a:ext cx="756285" cy="1728470"/>
            </a:xfrm>
            <a:custGeom>
              <a:avLst/>
              <a:gdLst/>
              <a:ahLst/>
              <a:cxnLst/>
              <a:rect l="l" t="t" r="r" b="b"/>
              <a:pathLst>
                <a:path w="756285" h="1728470">
                  <a:moveTo>
                    <a:pt x="756016" y="1728038"/>
                  </a:moveTo>
                  <a:lnTo>
                    <a:pt x="756016" y="0"/>
                  </a:lnTo>
                  <a:lnTo>
                    <a:pt x="0" y="0"/>
                  </a:lnTo>
                  <a:lnTo>
                    <a:pt x="0" y="1728038"/>
                  </a:lnTo>
                  <a:lnTo>
                    <a:pt x="756016" y="1728038"/>
                  </a:lnTo>
                  <a:close/>
                </a:path>
              </a:pathLst>
            </a:custGeom>
            <a:ln w="15183">
              <a:solidFill>
                <a:srgbClr val="CCE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153" y="2342934"/>
              <a:ext cx="1647189" cy="0"/>
            </a:xfrm>
            <a:custGeom>
              <a:avLst/>
              <a:gdLst/>
              <a:ahLst/>
              <a:cxnLst/>
              <a:rect l="l" t="t" r="r" b="b"/>
              <a:pathLst>
                <a:path w="1647189">
                  <a:moveTo>
                    <a:pt x="0" y="0"/>
                  </a:moveTo>
                  <a:lnTo>
                    <a:pt x="1646614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5190" y="2302434"/>
              <a:ext cx="108000" cy="810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35276" y="2233749"/>
            <a:ext cx="294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8672" y="1478915"/>
            <a:ext cx="3065145" cy="1731010"/>
            <a:chOff x="1008672" y="1478915"/>
            <a:chExt cx="3065145" cy="1731010"/>
          </a:xfrm>
        </p:grpSpPr>
        <p:sp>
          <p:nvSpPr>
            <p:cNvPr id="12" name="object 12"/>
            <p:cNvSpPr/>
            <p:nvPr/>
          </p:nvSpPr>
          <p:spPr>
            <a:xfrm>
              <a:off x="1049172" y="1560339"/>
              <a:ext cx="0" cy="1647189"/>
            </a:xfrm>
            <a:custGeom>
              <a:avLst/>
              <a:gdLst/>
              <a:ahLst/>
              <a:cxnLst/>
              <a:rect l="l" t="t" r="r" b="b"/>
              <a:pathLst>
                <a:path h="1647189">
                  <a:moveTo>
                    <a:pt x="0" y="164661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672" y="1478915"/>
              <a:ext cx="81000" cy="1080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77211" y="1910924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432009" y="0"/>
                  </a:moveTo>
                  <a:lnTo>
                    <a:pt x="384936" y="2534"/>
                  </a:lnTo>
                  <a:lnTo>
                    <a:pt x="339332" y="9964"/>
                  </a:lnTo>
                  <a:lnTo>
                    <a:pt x="295460" y="22023"/>
                  </a:lnTo>
                  <a:lnTo>
                    <a:pt x="253582" y="38450"/>
                  </a:lnTo>
                  <a:lnTo>
                    <a:pt x="213964" y="58981"/>
                  </a:lnTo>
                  <a:lnTo>
                    <a:pt x="176869" y="83351"/>
                  </a:lnTo>
                  <a:lnTo>
                    <a:pt x="142559" y="111299"/>
                  </a:lnTo>
                  <a:lnTo>
                    <a:pt x="111299" y="142559"/>
                  </a:lnTo>
                  <a:lnTo>
                    <a:pt x="83351" y="176869"/>
                  </a:lnTo>
                  <a:lnTo>
                    <a:pt x="58981" y="213964"/>
                  </a:lnTo>
                  <a:lnTo>
                    <a:pt x="38450" y="253582"/>
                  </a:lnTo>
                  <a:lnTo>
                    <a:pt x="22023" y="295460"/>
                  </a:lnTo>
                  <a:lnTo>
                    <a:pt x="9964" y="339332"/>
                  </a:lnTo>
                  <a:lnTo>
                    <a:pt x="2534" y="384936"/>
                  </a:lnTo>
                  <a:lnTo>
                    <a:pt x="0" y="432009"/>
                  </a:lnTo>
                  <a:lnTo>
                    <a:pt x="2534" y="479082"/>
                  </a:lnTo>
                  <a:lnTo>
                    <a:pt x="9964" y="524686"/>
                  </a:lnTo>
                  <a:lnTo>
                    <a:pt x="22023" y="568559"/>
                  </a:lnTo>
                  <a:lnTo>
                    <a:pt x="38450" y="610436"/>
                  </a:lnTo>
                  <a:lnTo>
                    <a:pt x="58981" y="650054"/>
                  </a:lnTo>
                  <a:lnTo>
                    <a:pt x="83351" y="687150"/>
                  </a:lnTo>
                  <a:lnTo>
                    <a:pt x="111299" y="721459"/>
                  </a:lnTo>
                  <a:lnTo>
                    <a:pt x="142559" y="752719"/>
                  </a:lnTo>
                  <a:lnTo>
                    <a:pt x="176869" y="780667"/>
                  </a:lnTo>
                  <a:lnTo>
                    <a:pt x="213964" y="805037"/>
                  </a:lnTo>
                  <a:lnTo>
                    <a:pt x="253582" y="825568"/>
                  </a:lnTo>
                  <a:lnTo>
                    <a:pt x="295460" y="841995"/>
                  </a:lnTo>
                  <a:lnTo>
                    <a:pt x="339332" y="854055"/>
                  </a:lnTo>
                  <a:lnTo>
                    <a:pt x="384936" y="861484"/>
                  </a:lnTo>
                  <a:lnTo>
                    <a:pt x="432009" y="864019"/>
                  </a:lnTo>
                  <a:lnTo>
                    <a:pt x="479082" y="861484"/>
                  </a:lnTo>
                  <a:lnTo>
                    <a:pt x="524686" y="854055"/>
                  </a:lnTo>
                  <a:lnTo>
                    <a:pt x="568559" y="841995"/>
                  </a:lnTo>
                  <a:lnTo>
                    <a:pt x="610436" y="825568"/>
                  </a:lnTo>
                  <a:lnTo>
                    <a:pt x="650054" y="805037"/>
                  </a:lnTo>
                  <a:lnTo>
                    <a:pt x="687150" y="780667"/>
                  </a:lnTo>
                  <a:lnTo>
                    <a:pt x="721459" y="752719"/>
                  </a:lnTo>
                  <a:lnTo>
                    <a:pt x="752720" y="721459"/>
                  </a:lnTo>
                  <a:lnTo>
                    <a:pt x="780667" y="687150"/>
                  </a:lnTo>
                  <a:lnTo>
                    <a:pt x="805038" y="650054"/>
                  </a:lnTo>
                  <a:lnTo>
                    <a:pt x="825568" y="610436"/>
                  </a:lnTo>
                  <a:lnTo>
                    <a:pt x="841995" y="568559"/>
                  </a:lnTo>
                  <a:lnTo>
                    <a:pt x="854055" y="524686"/>
                  </a:lnTo>
                  <a:lnTo>
                    <a:pt x="861484" y="479082"/>
                  </a:lnTo>
                  <a:lnTo>
                    <a:pt x="864019" y="432009"/>
                  </a:lnTo>
                  <a:lnTo>
                    <a:pt x="861484" y="384936"/>
                  </a:lnTo>
                  <a:lnTo>
                    <a:pt x="854055" y="339332"/>
                  </a:lnTo>
                  <a:lnTo>
                    <a:pt x="841995" y="295460"/>
                  </a:lnTo>
                  <a:lnTo>
                    <a:pt x="825568" y="253582"/>
                  </a:lnTo>
                  <a:lnTo>
                    <a:pt x="805038" y="213964"/>
                  </a:lnTo>
                  <a:lnTo>
                    <a:pt x="780667" y="176869"/>
                  </a:lnTo>
                  <a:lnTo>
                    <a:pt x="752720" y="142559"/>
                  </a:lnTo>
                  <a:lnTo>
                    <a:pt x="721459" y="111299"/>
                  </a:lnTo>
                  <a:lnTo>
                    <a:pt x="687150" y="83351"/>
                  </a:lnTo>
                  <a:lnTo>
                    <a:pt x="650054" y="58981"/>
                  </a:lnTo>
                  <a:lnTo>
                    <a:pt x="610436" y="38450"/>
                  </a:lnTo>
                  <a:lnTo>
                    <a:pt x="568559" y="22023"/>
                  </a:lnTo>
                  <a:lnTo>
                    <a:pt x="524686" y="9964"/>
                  </a:lnTo>
                  <a:lnTo>
                    <a:pt x="479082" y="2534"/>
                  </a:lnTo>
                  <a:lnTo>
                    <a:pt x="432009" y="0"/>
                  </a:lnTo>
                  <a:close/>
                </a:path>
              </a:pathLst>
            </a:custGeom>
            <a:solidFill>
              <a:srgbClr val="CC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7211" y="1910924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864019" y="432009"/>
                  </a:moveTo>
                  <a:lnTo>
                    <a:pt x="861484" y="384936"/>
                  </a:lnTo>
                  <a:lnTo>
                    <a:pt x="854055" y="339332"/>
                  </a:lnTo>
                  <a:lnTo>
                    <a:pt x="841995" y="295460"/>
                  </a:lnTo>
                  <a:lnTo>
                    <a:pt x="825568" y="253582"/>
                  </a:lnTo>
                  <a:lnTo>
                    <a:pt x="805038" y="213964"/>
                  </a:lnTo>
                  <a:lnTo>
                    <a:pt x="780667" y="176869"/>
                  </a:lnTo>
                  <a:lnTo>
                    <a:pt x="752720" y="142559"/>
                  </a:lnTo>
                  <a:lnTo>
                    <a:pt x="721459" y="111299"/>
                  </a:lnTo>
                  <a:lnTo>
                    <a:pt x="687150" y="83351"/>
                  </a:lnTo>
                  <a:lnTo>
                    <a:pt x="650054" y="58981"/>
                  </a:lnTo>
                  <a:lnTo>
                    <a:pt x="610436" y="38450"/>
                  </a:lnTo>
                  <a:lnTo>
                    <a:pt x="568559" y="22023"/>
                  </a:lnTo>
                  <a:lnTo>
                    <a:pt x="524686" y="9964"/>
                  </a:lnTo>
                  <a:lnTo>
                    <a:pt x="479082" y="2534"/>
                  </a:lnTo>
                  <a:lnTo>
                    <a:pt x="432009" y="0"/>
                  </a:lnTo>
                  <a:lnTo>
                    <a:pt x="384936" y="2534"/>
                  </a:lnTo>
                  <a:lnTo>
                    <a:pt x="339332" y="9964"/>
                  </a:lnTo>
                  <a:lnTo>
                    <a:pt x="295460" y="22023"/>
                  </a:lnTo>
                  <a:lnTo>
                    <a:pt x="253582" y="38450"/>
                  </a:lnTo>
                  <a:lnTo>
                    <a:pt x="213964" y="58981"/>
                  </a:lnTo>
                  <a:lnTo>
                    <a:pt x="176869" y="83351"/>
                  </a:lnTo>
                  <a:lnTo>
                    <a:pt x="142559" y="111299"/>
                  </a:lnTo>
                  <a:lnTo>
                    <a:pt x="111299" y="142559"/>
                  </a:lnTo>
                  <a:lnTo>
                    <a:pt x="83351" y="176869"/>
                  </a:lnTo>
                  <a:lnTo>
                    <a:pt x="58981" y="213964"/>
                  </a:lnTo>
                  <a:lnTo>
                    <a:pt x="38450" y="253582"/>
                  </a:lnTo>
                  <a:lnTo>
                    <a:pt x="22023" y="295460"/>
                  </a:lnTo>
                  <a:lnTo>
                    <a:pt x="9964" y="339332"/>
                  </a:lnTo>
                  <a:lnTo>
                    <a:pt x="2534" y="384936"/>
                  </a:lnTo>
                  <a:lnTo>
                    <a:pt x="0" y="432009"/>
                  </a:lnTo>
                  <a:lnTo>
                    <a:pt x="2534" y="479082"/>
                  </a:lnTo>
                  <a:lnTo>
                    <a:pt x="9964" y="524686"/>
                  </a:lnTo>
                  <a:lnTo>
                    <a:pt x="22023" y="568559"/>
                  </a:lnTo>
                  <a:lnTo>
                    <a:pt x="38450" y="610436"/>
                  </a:lnTo>
                  <a:lnTo>
                    <a:pt x="58981" y="650054"/>
                  </a:lnTo>
                  <a:lnTo>
                    <a:pt x="83351" y="687150"/>
                  </a:lnTo>
                  <a:lnTo>
                    <a:pt x="111299" y="721459"/>
                  </a:lnTo>
                  <a:lnTo>
                    <a:pt x="142559" y="752719"/>
                  </a:lnTo>
                  <a:lnTo>
                    <a:pt x="176869" y="780667"/>
                  </a:lnTo>
                  <a:lnTo>
                    <a:pt x="213964" y="805037"/>
                  </a:lnTo>
                  <a:lnTo>
                    <a:pt x="253582" y="825568"/>
                  </a:lnTo>
                  <a:lnTo>
                    <a:pt x="295460" y="841995"/>
                  </a:lnTo>
                  <a:lnTo>
                    <a:pt x="339332" y="854055"/>
                  </a:lnTo>
                  <a:lnTo>
                    <a:pt x="384936" y="861484"/>
                  </a:lnTo>
                  <a:lnTo>
                    <a:pt x="432009" y="864019"/>
                  </a:lnTo>
                  <a:lnTo>
                    <a:pt x="479082" y="861484"/>
                  </a:lnTo>
                  <a:lnTo>
                    <a:pt x="524686" y="854055"/>
                  </a:lnTo>
                  <a:lnTo>
                    <a:pt x="568559" y="841995"/>
                  </a:lnTo>
                  <a:lnTo>
                    <a:pt x="610436" y="825568"/>
                  </a:lnTo>
                  <a:lnTo>
                    <a:pt x="650054" y="805037"/>
                  </a:lnTo>
                  <a:lnTo>
                    <a:pt x="687150" y="780667"/>
                  </a:lnTo>
                  <a:lnTo>
                    <a:pt x="721459" y="752719"/>
                  </a:lnTo>
                  <a:lnTo>
                    <a:pt x="752720" y="721459"/>
                  </a:lnTo>
                  <a:lnTo>
                    <a:pt x="780667" y="687150"/>
                  </a:lnTo>
                  <a:lnTo>
                    <a:pt x="805038" y="650054"/>
                  </a:lnTo>
                  <a:lnTo>
                    <a:pt x="825568" y="610436"/>
                  </a:lnTo>
                  <a:lnTo>
                    <a:pt x="841995" y="568559"/>
                  </a:lnTo>
                  <a:lnTo>
                    <a:pt x="854055" y="524686"/>
                  </a:lnTo>
                  <a:lnTo>
                    <a:pt x="861484" y="479082"/>
                  </a:lnTo>
                  <a:lnTo>
                    <a:pt x="864019" y="432009"/>
                  </a:lnTo>
                  <a:close/>
                </a:path>
              </a:pathLst>
            </a:custGeom>
            <a:ln w="15183">
              <a:solidFill>
                <a:srgbClr val="7FCB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45201" y="2342934"/>
              <a:ext cx="1647189" cy="0"/>
            </a:xfrm>
            <a:custGeom>
              <a:avLst/>
              <a:gdLst/>
              <a:ahLst/>
              <a:cxnLst/>
              <a:rect l="l" t="t" r="r" b="b"/>
              <a:pathLst>
                <a:path w="1647189">
                  <a:moveTo>
                    <a:pt x="0" y="0"/>
                  </a:moveTo>
                  <a:lnTo>
                    <a:pt x="1646614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5239" y="2302434"/>
              <a:ext cx="108000" cy="810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095292" y="2233749"/>
            <a:ext cx="294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68720" y="1478915"/>
            <a:ext cx="81280" cy="1731010"/>
            <a:chOff x="3168720" y="1478915"/>
            <a:chExt cx="81280" cy="1731010"/>
          </a:xfrm>
        </p:grpSpPr>
        <p:sp>
          <p:nvSpPr>
            <p:cNvPr id="20" name="object 20"/>
            <p:cNvSpPr/>
            <p:nvPr/>
          </p:nvSpPr>
          <p:spPr>
            <a:xfrm>
              <a:off x="3209220" y="1560339"/>
              <a:ext cx="0" cy="1647189"/>
            </a:xfrm>
            <a:custGeom>
              <a:avLst/>
              <a:gdLst/>
              <a:ahLst/>
              <a:cxnLst/>
              <a:rect l="l" t="t" r="r" b="b"/>
              <a:pathLst>
                <a:path h="1647189">
                  <a:moveTo>
                    <a:pt x="0" y="164661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8720" y="1478915"/>
              <a:ext cx="81000" cy="10800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088542" y="1369616"/>
            <a:ext cx="27857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72335" algn="l"/>
              </a:tabLst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Imaginary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Imaginary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2930" y="1448813"/>
            <a:ext cx="2633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7890" algn="l"/>
              </a:tabLst>
            </a:pPr>
            <a:r>
              <a:rPr sz="1200" i="1" spc="-55" dirty="0">
                <a:latin typeface="Arial"/>
                <a:cs typeface="Arial"/>
              </a:rPr>
              <a:t>s</a:t>
            </a:r>
            <a:r>
              <a:rPr sz="1200" spc="-55" dirty="0">
                <a:latin typeface="Arial"/>
                <a:cs typeface="Arial"/>
              </a:rPr>
              <a:t>-</a:t>
            </a:r>
            <a:r>
              <a:rPr sz="1200" spc="-10" dirty="0">
                <a:latin typeface="Arial"/>
                <a:cs typeface="Arial"/>
              </a:rPr>
              <a:t>plane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0561" y="2184994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481182" y="1870424"/>
            <a:ext cx="1080135" cy="81280"/>
            <a:chOff x="1481182" y="1870424"/>
            <a:chExt cx="1080135" cy="81280"/>
          </a:xfrm>
        </p:grpSpPr>
        <p:sp>
          <p:nvSpPr>
            <p:cNvPr id="26" name="object 26"/>
            <p:cNvSpPr/>
            <p:nvPr/>
          </p:nvSpPr>
          <p:spPr>
            <a:xfrm>
              <a:off x="1562606" y="1910924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175" y="0"/>
                  </a:lnTo>
                </a:path>
              </a:pathLst>
            </a:custGeom>
            <a:ln w="15183">
              <a:solidFill>
                <a:srgbClr val="7FCB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1182" y="1870424"/>
              <a:ext cx="108000" cy="810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3205" y="1870424"/>
              <a:ext cx="108000" cy="810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562606" y="1910924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175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1182" y="1870424"/>
              <a:ext cx="108000" cy="810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3205" y="1870424"/>
              <a:ext cx="108000" cy="8100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698256" y="2027452"/>
            <a:ext cx="2044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-2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79753" y="1864700"/>
            <a:ext cx="1268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baseline="-20833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800" i="1" spc="89" baseline="-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0" baseline="-20833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104" baseline="-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1+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</a:t>
            </a:r>
            <a:r>
              <a:rPr sz="800" i="1" spc="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aseline="-20833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800" spc="30" baseline="-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5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i="1" spc="75" baseline="-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0" baseline="-20833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104" baseline="-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u="sng" spc="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z</a:t>
            </a:r>
            <a:r>
              <a:rPr sz="800" i="1" u="sng" spc="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ack"/>
                <a:cs typeface="Hack"/>
              </a:rPr>
              <a:t>−</a:t>
            </a:r>
            <a:r>
              <a:rPr sz="800" u="sng" spc="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03640" y="2007616"/>
            <a:ext cx="334645" cy="3790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800" i="1" spc="-4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800" i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+1</a:t>
            </a:r>
            <a:endParaRPr sz="800" dirty="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229"/>
              </a:spcBef>
            </a:pPr>
            <a:r>
              <a:rPr sz="1200" i="1" spc="7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8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21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 </a:t>
            </a:r>
            <a:r>
              <a:rPr spc="-50" dirty="0"/>
              <a:t>criterion</a:t>
            </a:r>
            <a:r>
              <a:rPr spc="-45" dirty="0"/>
              <a:t> </a:t>
            </a:r>
            <a:r>
              <a:rPr spc="-10" dirty="0"/>
              <a:t>for</a:t>
            </a:r>
            <a:r>
              <a:rPr spc="-45" dirty="0"/>
              <a:t> </a:t>
            </a:r>
            <a:r>
              <a:rPr dirty="0"/>
              <a:t>DT</a:t>
            </a:r>
            <a:r>
              <a:rPr spc="-45" dirty="0"/>
              <a:t> </a:t>
            </a:r>
            <a:r>
              <a:rPr spc="-10" dirty="0"/>
              <a:t>LTI</a:t>
            </a:r>
            <a:r>
              <a:rPr spc="-45" dirty="0"/>
              <a:t> </a:t>
            </a:r>
            <a:r>
              <a:rPr spc="-130"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742" y="1093848"/>
            <a:ext cx="3512185" cy="3797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43204" marR="43180" indent="-193040">
              <a:lnSpc>
                <a:spcPts val="1350"/>
              </a:lnSpc>
              <a:spcBef>
                <a:spcPts val="21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5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2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·</a:t>
            </a:r>
            <a:r>
              <a:rPr sz="1200" i="1" spc="-10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·</a:t>
            </a:r>
            <a:r>
              <a:rPr sz="1200" i="1" spc="-10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·</a:t>
            </a:r>
            <a:r>
              <a:rPr sz="1200" i="1" spc="-4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procedures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Routh-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Hurwitz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test: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523100" y="1476576"/>
                <a:ext cx="4144150" cy="51507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650" baseline="7575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650" spc="172" baseline="7575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apply</a:t>
                </a:r>
                <a:r>
                  <a:rPr sz="11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bilinear</a:t>
                </a:r>
                <a:r>
                  <a:rPr sz="11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transform</a:t>
                </a:r>
                <a:endParaRPr lang="en-US" sz="1100" spc="-10" dirty="0">
                  <a:solidFill>
                    <a:srgbClr val="FFFFFF"/>
                  </a:solidFill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altLang="zh-CN" sz="1100" b="0" dirty="0">
                    <a:solidFill>
                      <a:schemeClr val="bg1"/>
                    </a:solidFill>
                    <a:cs typeface="Arial"/>
                  </a:rPr>
                  <a:t>    </a:t>
                </a:r>
                <a:r>
                  <a:rPr lang="ar-AE" altLang="zh-CN" sz="1100" b="0" dirty="0">
                    <a:solidFill>
                      <a:schemeClr val="bg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ar-AE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d>
                      <m:d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f>
                          <m:f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1+</m:t>
                            </m:r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num>
                          <m:den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1−</m:t>
                            </m:r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den>
                        </m:f>
                      </m:sub>
                    </m:sSub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1+</m:t>
                                </m:r>
                                <m:r>
                                  <a:rPr lang="zh-CN" altLang="ar-AE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1−</m:t>
                                </m:r>
                                <m:r>
                                  <a:rPr lang="zh-CN" altLang="ar-AE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1+</m:t>
                                </m:r>
                                <m:r>
                                  <a:rPr lang="zh-CN" altLang="ar-AE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1−</m:t>
                                </m:r>
                                <m:r>
                                  <a:rPr lang="zh-CN" altLang="ar-AE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sup>
                    </m:sSup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+⋯+</m:t>
                    </m:r>
                    <m:sSub>
                      <m:sSub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=:</m:t>
                    </m:r>
                    <m:f>
                      <m:f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𝐴</m:t>
                            </m:r>
                          </m:e>
                          <m:sup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dPr>
                              <m:e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1−</m:t>
                                </m:r>
                                <m:r>
                                  <a:rPr lang="zh-CN" altLang="ar-AE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ar-AE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00" y="1476576"/>
                <a:ext cx="4144150" cy="515077"/>
              </a:xfrm>
              <a:prstGeom prst="rect">
                <a:avLst/>
              </a:prstGeom>
              <a:blipFill>
                <a:blip r:embed="rId2"/>
                <a:stretch>
                  <a:fillRect l="-1324" t="-10588" b="-7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2"/>
              <p:cNvSpPr txBox="1"/>
              <p:nvPr/>
            </p:nvSpPr>
            <p:spPr>
              <a:xfrm>
                <a:off x="523099" y="1995805"/>
                <a:ext cx="3686951" cy="44185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1650" baseline="7575" dirty="0">
                    <a:solidFill>
                      <a:schemeClr val="bg1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650" spc="150" baseline="7575" dirty="0">
                    <a:solidFill>
                      <a:schemeClr val="bg1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1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apply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30" dirty="0">
                    <a:solidFill>
                      <a:schemeClr val="bg1"/>
                    </a:solidFill>
                    <a:latin typeface="Arial"/>
                    <a:cs typeface="Arial"/>
                  </a:rPr>
                  <a:t>Routh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test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to</a:t>
                </a:r>
              </a:p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altLang="zh-CN" sz="1100" b="0" dirty="0">
                    <a:solidFill>
                      <a:schemeClr val="bg1"/>
                    </a:solidFill>
                    <a:cs typeface="Arial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p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</m:d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Sup>
                      <m:sSub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  <m:sup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p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Sup>
                      <m:sSub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sub>
                      <m:sup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p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sup>
                    </m:sSup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+⋯+</m:t>
                    </m:r>
                    <m:sSubSup>
                      <m:sSub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  <m:sup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bSup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zh-CN" altLang="ar-AE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d>
                      <m:d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f>
                          <m:f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1+</m:t>
                            </m:r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num>
                          <m:den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1−</m:t>
                            </m:r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den>
                        </m:f>
                      </m:sub>
                    </m:sSub>
                    <m:sSup>
                      <m:s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1−</m:t>
                            </m:r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</m:oMath>
                </a14:m>
                <a:endParaRPr lang="ar-AE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2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99" y="1995805"/>
                <a:ext cx="3686951" cy="441852"/>
              </a:xfrm>
              <a:prstGeom prst="rect">
                <a:avLst/>
              </a:prstGeom>
              <a:blipFill>
                <a:blip r:embed="rId3"/>
                <a:stretch>
                  <a:fillRect l="-1488" t="-20548" b="-82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bject 2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22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 </a:t>
            </a:r>
            <a:r>
              <a:rPr spc="-50" dirty="0"/>
              <a:t>criterion</a:t>
            </a:r>
            <a:r>
              <a:rPr spc="-45" dirty="0"/>
              <a:t> </a:t>
            </a:r>
            <a:r>
              <a:rPr spc="-10" dirty="0"/>
              <a:t>for</a:t>
            </a:r>
            <a:r>
              <a:rPr spc="-45" dirty="0"/>
              <a:t> </a:t>
            </a:r>
            <a:r>
              <a:rPr dirty="0"/>
              <a:t>DT</a:t>
            </a:r>
            <a:r>
              <a:rPr spc="-45" dirty="0"/>
              <a:t> </a:t>
            </a:r>
            <a:r>
              <a:rPr spc="-10" dirty="0"/>
              <a:t>LTI</a:t>
            </a:r>
            <a:r>
              <a:rPr spc="-45" dirty="0"/>
              <a:t> </a:t>
            </a:r>
            <a:r>
              <a:rPr spc="-130" dirty="0"/>
              <a:t>systems</a:t>
            </a:r>
          </a:p>
        </p:txBody>
      </p:sp>
      <p:sp>
        <p:nvSpPr>
          <p:cNvPr id="4" name="object 4"/>
          <p:cNvSpPr/>
          <p:nvPr/>
        </p:nvSpPr>
        <p:spPr>
          <a:xfrm>
            <a:off x="97827" y="692289"/>
            <a:ext cx="4412615" cy="258445"/>
          </a:xfrm>
          <a:custGeom>
            <a:avLst/>
            <a:gdLst/>
            <a:ahLst/>
            <a:cxnLst/>
            <a:rect l="l" t="t" r="r" b="b"/>
            <a:pathLst>
              <a:path w="4412615" h="258444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58300"/>
                </a:lnTo>
                <a:lnTo>
                  <a:pt x="4412395" y="258300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528" y="684832"/>
            <a:ext cx="32207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400" i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0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400" i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aseline="2777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500" spc="11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4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400" i="1" spc="-7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400" i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aseline="2777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500" spc="11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400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400" i="1" spc="-4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4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4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5)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27" y="937933"/>
            <a:ext cx="4412615" cy="114300"/>
            <a:chOff x="97827" y="937933"/>
            <a:chExt cx="4412615" cy="1143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937933"/>
              <a:ext cx="4412395" cy="506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7827" y="982209"/>
              <a:ext cx="4412615" cy="69850"/>
            </a:xfrm>
            <a:custGeom>
              <a:avLst/>
              <a:gdLst/>
              <a:ahLst/>
              <a:cxnLst/>
              <a:rect l="l" t="t" r="r" b="b"/>
              <a:pathLst>
                <a:path w="4412615" h="69850">
                  <a:moveTo>
                    <a:pt x="4412395" y="0"/>
                  </a:moveTo>
                  <a:lnTo>
                    <a:pt x="0" y="0"/>
                  </a:lnTo>
                  <a:lnTo>
                    <a:pt x="0" y="18931"/>
                  </a:lnTo>
                  <a:lnTo>
                    <a:pt x="4008" y="38656"/>
                  </a:lnTo>
                  <a:lnTo>
                    <a:pt x="14922" y="54809"/>
                  </a:lnTo>
                  <a:lnTo>
                    <a:pt x="31075" y="65723"/>
                  </a:lnTo>
                  <a:lnTo>
                    <a:pt x="50800" y="69732"/>
                  </a:lnTo>
                  <a:lnTo>
                    <a:pt x="4361594" y="69732"/>
                  </a:lnTo>
                  <a:lnTo>
                    <a:pt x="4381319" y="65723"/>
                  </a:lnTo>
                  <a:lnTo>
                    <a:pt x="4397472" y="54809"/>
                  </a:lnTo>
                  <a:lnTo>
                    <a:pt x="4408386" y="38656"/>
                  </a:lnTo>
                  <a:lnTo>
                    <a:pt x="4412395" y="18931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99819" y="1268678"/>
            <a:ext cx="3797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67" baseline="20833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32" baseline="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84" baseline="20833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42" baseline="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i="1" spc="2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i="1" spc="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5217" y="112960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7185" y="1110893"/>
            <a:ext cx="979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2494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042" y="1136990"/>
            <a:ext cx="42678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301750" algn="l"/>
              </a:tabLst>
            </a:pPr>
            <a:r>
              <a:rPr sz="1800" baseline="6944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25" baseline="6944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40" dirty="0">
                <a:solidFill>
                  <a:srgbClr val="FFFFFF"/>
                </a:solidFill>
                <a:latin typeface="Libertinus Serif"/>
                <a:cs typeface="Libertinus Serif"/>
              </a:rPr>
              <a:t>|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	</a:t>
            </a:r>
            <a:r>
              <a:rPr sz="600" u="sng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6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1+</a:t>
            </a:r>
            <a:r>
              <a:rPr sz="6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</a:t>
            </a:r>
            <a:r>
              <a:rPr sz="600" i="1" spc="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spc="-3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4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spc="-3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860" y="1381312"/>
            <a:ext cx="40017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spc="-7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baseline="4166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12" baseline="416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spc="-4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baseline="4166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217" baseline="416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4" baseline="312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120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4" baseline="312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20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1200" i="1" spc="-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442" y="1640685"/>
            <a:ext cx="9975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Routh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13509" y="1844840"/>
            <a:ext cx="5080" cy="555625"/>
            <a:chOff x="1513509" y="1844840"/>
            <a:chExt cx="5080" cy="555625"/>
          </a:xfrm>
        </p:grpSpPr>
        <p:sp>
          <p:nvSpPr>
            <p:cNvPr id="16" name="object 16"/>
            <p:cNvSpPr/>
            <p:nvPr/>
          </p:nvSpPr>
          <p:spPr>
            <a:xfrm>
              <a:off x="1516049" y="1847380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16049" y="2030844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16049" y="221430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70520" y="1756179"/>
            <a:ext cx="69151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509905">
              <a:lnSpc>
                <a:spcPct val="100000"/>
              </a:lnSpc>
              <a:spcBef>
                <a:spcPts val="95"/>
              </a:spcBef>
            </a:pPr>
            <a:r>
              <a:rPr sz="1800" i="1" spc="-89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6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89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6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80645">
              <a:lnSpc>
                <a:spcPts val="1225"/>
              </a:lnSpc>
              <a:spcBef>
                <a:spcPts val="440"/>
              </a:spcBef>
              <a:tabLst>
                <a:tab pos="311150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3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endParaRPr sz="1200">
              <a:latin typeface="Libertinus Serif"/>
              <a:cs typeface="Libertinus Serif"/>
            </a:endParaRPr>
          </a:p>
          <a:p>
            <a:pPr marL="50800">
              <a:lnSpc>
                <a:spcPts val="1225"/>
              </a:lnSpc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16049" y="2397772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59825" y="1811271"/>
            <a:ext cx="38417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140970">
              <a:lnSpc>
                <a:spcPts val="1405"/>
              </a:lnSpc>
              <a:spcBef>
                <a:spcPts val="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890"/>
              </a:lnSpc>
            </a:pPr>
            <a:r>
              <a:rPr sz="8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0</a:t>
            </a:r>
            <a:r>
              <a:rPr sz="800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8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3</a:t>
            </a:r>
            <a:r>
              <a:rPr sz="800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ack"/>
                <a:cs typeface="Hack"/>
              </a:rPr>
              <a:t>×</a:t>
            </a:r>
            <a:r>
              <a:rPr sz="8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2</a:t>
            </a:r>
            <a:r>
              <a:rPr sz="800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8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ts val="760"/>
              </a:lnSpc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40970">
              <a:lnSpc>
                <a:spcPts val="1275"/>
              </a:lnSpc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75623" y="1811271"/>
            <a:ext cx="76390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  <a:p>
            <a:pPr marR="62865" algn="r">
              <a:lnSpc>
                <a:spcPct val="100000"/>
              </a:lnSpc>
              <a:spcBef>
                <a:spcPts val="5"/>
              </a:spcBef>
              <a:tabLst>
                <a:tab pos="605790" algn="l"/>
              </a:tabLst>
            </a:pP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42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R="62865" algn="r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2742" y="2663428"/>
            <a:ext cx="421957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204" marR="431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4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 first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⇒</a:t>
            </a:r>
            <a:r>
              <a:rPr sz="1200" i="1" spc="3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roots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of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circle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7476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Finite</a:t>
            </a:r>
            <a:r>
              <a:rPr spc="-15" dirty="0"/>
              <a:t> </a:t>
            </a:r>
            <a:r>
              <a:rPr spc="-120" dirty="0"/>
              <a:t>dimensional</a:t>
            </a:r>
            <a:r>
              <a:rPr dirty="0"/>
              <a:t> </a:t>
            </a:r>
            <a:r>
              <a:rPr spc="-85" dirty="0"/>
              <a:t>vector</a:t>
            </a:r>
            <a:r>
              <a:rPr spc="-5" dirty="0"/>
              <a:t> </a:t>
            </a:r>
            <a:r>
              <a:rPr spc="-95" dirty="0"/>
              <a:t>norms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828" y="1111225"/>
            <a:ext cx="4227830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75" dirty="0">
                <a:solidFill>
                  <a:srgbClr val="FFFFFF"/>
                </a:solidFill>
                <a:latin typeface="Libertinus Serif"/>
                <a:cs typeface="Libertinus Serif"/>
              </a:rPr>
              <a:t>∈</a:t>
            </a:r>
            <a:r>
              <a:rPr sz="1200" i="1" spc="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norm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is:</a:t>
            </a:r>
            <a:endParaRPr sz="120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space: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function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assigns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real-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valued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260" y="1555341"/>
            <a:ext cx="24301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length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842" y="1798901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endParaRPr sz="1200">
              <a:latin typeface="Lucida Grande"/>
              <a:cs typeface="Lucida Gran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5"/>
              <p:cNvSpPr txBox="1"/>
              <p:nvPr/>
            </p:nvSpPr>
            <p:spPr>
              <a:xfrm>
                <a:off x="433260" y="1814713"/>
                <a:ext cx="3961129" cy="23583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2250440" algn="l"/>
                    <a:tab pos="2863850" algn="l"/>
                  </a:tabLst>
                </a:pP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e.g.,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2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Euclidean)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solidFill>
                      <a:schemeClr val="bg1"/>
                    </a:solidFill>
                    <a:latin typeface="Arial"/>
                    <a:cs typeface="Arial"/>
                  </a:rPr>
                  <a:t>norm:</a:t>
                </a:r>
                <a:r>
                  <a:rPr lang="en-US" sz="1200" spc="1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ar-AE" altLang="zh-CN" sz="1200" b="0" i="1" spc="-3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ad>
                      <m:radPr>
                        <m:degHide m:val="on"/>
                        <m:ctrlP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p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sup>
                        </m:sSup>
                        <m:r>
                          <a:rPr lang="zh-CN" alt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𝑣</m:t>
                        </m:r>
                      </m:e>
                    </m:rad>
                    <m:r>
                      <a:rPr lang="ar-AE" altLang="zh-CN" sz="1200" b="0" i="1" spc="-3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ad>
                      <m:radPr>
                        <m:degHide m:val="on"/>
                        <m:ctrlP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  <m:sup>
                            <m: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  <m: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sSubSup>
                          <m:sSubSupPr>
                            <m:ctrlP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b>
                          <m:sup>
                            <m: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  <m: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+⋯+</m:t>
                        </m:r>
                        <m:sSubSup>
                          <m:sSubSupPr>
                            <m:ctrlP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b>
                          <m:sup>
                            <m: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" y="1814713"/>
                <a:ext cx="3961129" cy="235834"/>
              </a:xfrm>
              <a:prstGeom prst="rect">
                <a:avLst/>
              </a:prstGeom>
              <a:blipFill>
                <a:blip r:embed="rId2"/>
                <a:stretch>
                  <a:fillRect l="-2000" t="-2632" b="-3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7"/>
              <p:cNvSpPr txBox="1"/>
              <p:nvPr/>
            </p:nvSpPr>
            <p:spPr>
              <a:xfrm>
                <a:off x="110528" y="2036137"/>
                <a:ext cx="2588895" cy="19684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default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this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set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notes:</a:t>
                </a:r>
                <a:r>
                  <a:rPr lang="en-US" sz="1200" spc="1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⋅</m:t>
                        </m:r>
                      </m:e>
                    </m:d>
                    <m:r>
                      <a:rPr lang="ar-AE" altLang="zh-CN" sz="1200" b="0" i="1" spc="-3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endParaRPr sz="1200" baseline="-13888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7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2036137"/>
                <a:ext cx="2588895" cy="196849"/>
              </a:xfrm>
              <a:prstGeom prst="rect">
                <a:avLst/>
              </a:prstGeom>
              <a:blipFill>
                <a:blip r:embed="rId3"/>
                <a:stretch>
                  <a:fillRect l="-2118" t="-21875" b="-4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1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789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Equilibrium</a:t>
            </a:r>
            <a:r>
              <a:rPr spc="-40" dirty="0"/>
              <a:t> </a:t>
            </a:r>
            <a:r>
              <a:rPr spc="-65" dirty="0"/>
              <a:t>state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51431" y="1857121"/>
            <a:ext cx="1105535" cy="238125"/>
            <a:chOff x="1751431" y="1857121"/>
            <a:chExt cx="1105535" cy="238125"/>
          </a:xfrm>
        </p:grpSpPr>
        <p:sp>
          <p:nvSpPr>
            <p:cNvPr id="5" name="object 5"/>
            <p:cNvSpPr/>
            <p:nvPr/>
          </p:nvSpPr>
          <p:spPr>
            <a:xfrm>
              <a:off x="1751431" y="1859648"/>
              <a:ext cx="1105535" cy="0"/>
            </a:xfrm>
            <a:custGeom>
              <a:avLst/>
              <a:gdLst/>
              <a:ahLst/>
              <a:cxnLst/>
              <a:rect l="l" t="t" r="r" b="b"/>
              <a:pathLst>
                <a:path w="1105535">
                  <a:moveTo>
                    <a:pt x="0" y="0"/>
                  </a:moveTo>
                  <a:lnTo>
                    <a:pt x="1105154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3958" y="1859648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80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4045" y="1859648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80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1431" y="2092452"/>
              <a:ext cx="1105535" cy="0"/>
            </a:xfrm>
            <a:custGeom>
              <a:avLst/>
              <a:gdLst/>
              <a:ahLst/>
              <a:cxnLst/>
              <a:rect l="l" t="t" r="r" b="b"/>
              <a:pathLst>
                <a:path w="1105535">
                  <a:moveTo>
                    <a:pt x="0" y="0"/>
                  </a:moveTo>
                  <a:lnTo>
                    <a:pt x="1105154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72428" y="819566"/>
                <a:ext cx="3626485" cy="193527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762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an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-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order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unforced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829944" algn="ctr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sz="1200" b="0" i="1" spc="-5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lang="en-US" sz="1200" i="1" spc="1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-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1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33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spc="-3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lang="en-US" sz="1200" baseline="-13888" dirty="0">
                  <a:latin typeface="Arial"/>
                  <a:cs typeface="Arial"/>
                </a:endParaRPr>
              </a:p>
              <a:p>
                <a:pPr marL="7620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an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lang="en-US"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state/point</a:t>
                </a:r>
                <a:r>
                  <a:rPr lang="en-US"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lang="en-US" sz="1200" i="1" spc="24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one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that</a:t>
                </a:r>
                <a:endParaRPr lang="en-US"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0"/>
                  </a:spcBef>
                </a:pPr>
                <a:endParaRPr lang="en-US" sz="1200" dirty="0">
                  <a:latin typeface="Arial"/>
                  <a:cs typeface="Arial"/>
                </a:endParaRPr>
              </a:p>
              <a:p>
                <a:pPr marL="825500" algn="ctr">
                  <a:lnSpc>
                    <a:spcPct val="100000"/>
                  </a:lnSpc>
                </a:pP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lang="en-US" sz="1200" i="1" spc="11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29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∀</a:t>
                </a:r>
                <a:r>
                  <a:rPr lang="en-US"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lang="en-US"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280"/>
                  </a:spcBef>
                </a:pPr>
                <a:endParaRPr lang="en-US"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800" spc="135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condition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must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be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satisfied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by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8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285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≥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  <a:spcBef>
                    <a:spcPts val="605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800" spc="209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starts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at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state,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it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stays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there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8" y="819566"/>
                <a:ext cx="3626485" cy="1935273"/>
              </a:xfrm>
              <a:prstGeom prst="rect">
                <a:avLst/>
              </a:prstGeom>
              <a:blipFill>
                <a:blip r:embed="rId2"/>
                <a:stretch>
                  <a:fillRect l="-504" t="-2201" r="-1008" b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4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0549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Equilibrium</a:t>
            </a:r>
            <a:r>
              <a:rPr spc="-50" dirty="0"/>
              <a:t> </a:t>
            </a:r>
            <a:r>
              <a:rPr spc="-75" dirty="0"/>
              <a:t>state</a:t>
            </a:r>
            <a:r>
              <a:rPr spc="-4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spc="-85" dirty="0"/>
              <a:t>linear</a:t>
            </a:r>
            <a:r>
              <a:rPr spc="-30" dirty="0"/>
              <a:t> </a:t>
            </a:r>
            <a:r>
              <a:rPr spc="-105" dirty="0"/>
              <a:t>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10528" y="1102370"/>
                <a:ext cx="3742690" cy="120173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linear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313815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spc="-1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1200" b="0" i="1" spc="-1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i="1" spc="7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34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spc="-3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lang="en-US" sz="1200" baseline="-13888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14"/>
                  </a:spcBef>
                </a:pPr>
                <a:endParaRPr lang="en-US"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800" spc="75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origin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lang="en-US" sz="1200" i="1" spc="18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90" dirty="0">
                    <a:solidFill>
                      <a:srgbClr val="FFFFFF"/>
                    </a:solidFill>
                    <a:latin typeface="Arial"/>
                    <a:cs typeface="Arial"/>
                  </a:rPr>
                  <a:t>always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an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state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800" spc="135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when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singular,</a:t>
                </a:r>
                <a:r>
                  <a:rPr lang="en-US"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multiple</a:t>
                </a:r>
                <a:r>
                  <a:rPr lang="en-US"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lang="en-US"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states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exist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1102370"/>
                <a:ext cx="3742690" cy="1201739"/>
              </a:xfrm>
              <a:prstGeom prst="rect">
                <a:avLst/>
              </a:prstGeom>
              <a:blipFill>
                <a:blip r:embed="rId2"/>
                <a:stretch>
                  <a:fillRect l="-1466" t="-3553" r="-1140" b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5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Lyapunov’s</a:t>
            </a:r>
            <a:r>
              <a:rPr dirty="0"/>
              <a:t> </a:t>
            </a:r>
            <a:r>
              <a:rPr spc="-55" dirty="0"/>
              <a:t>definition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35" dirty="0"/>
              <a:t>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215442" y="718995"/>
                <a:ext cx="4239260" cy="57467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30504" marR="30480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-7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state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pc="-5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sz="1200" i="1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stable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sense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of </a:t>
                </a:r>
                <a:r>
                  <a:rPr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(s.i.L)</a:t>
                </a:r>
                <a:r>
                  <a:rPr sz="1200" i="1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ϵ</a:t>
                </a:r>
                <a:r>
                  <a:rPr sz="1200" i="1" spc="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0,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there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exists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δ</a:t>
                </a:r>
                <a:r>
                  <a:rPr sz="1200" i="1" spc="-6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ϵ,</a:t>
                </a:r>
                <a:r>
                  <a:rPr sz="1200" i="1" spc="-10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sz="12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that</a:t>
                </a:r>
                <a:r>
                  <a:rPr sz="12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∥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∥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1200" spc="23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sz="1200" i="1" spc="2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δ</a:t>
                </a:r>
                <a:r>
                  <a:rPr sz="1200" i="1" spc="13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gives</a:t>
                </a:r>
                <a:r>
                  <a:rPr sz="12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∥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∥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1200" spc="23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sz="1200" i="1" spc="2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ϵ</a:t>
                </a:r>
                <a:r>
                  <a:rPr sz="1200" i="1" spc="8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285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≥</a:t>
                </a:r>
                <a:r>
                  <a:rPr sz="1200" i="1" spc="25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-3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baseline="-13888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718995"/>
                <a:ext cx="4239260" cy="574675"/>
              </a:xfrm>
              <a:prstGeom prst="rect">
                <a:avLst/>
              </a:prstGeom>
              <a:blipFill>
                <a:blip r:embed="rId2"/>
                <a:stretch>
                  <a:fillRect l="-1293" t="-8511" r="-1580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/>
          <p:cNvGrpSpPr/>
          <p:nvPr/>
        </p:nvGrpSpPr>
        <p:grpSpPr>
          <a:xfrm>
            <a:off x="1592606" y="1495145"/>
            <a:ext cx="1450975" cy="925830"/>
            <a:chOff x="1592606" y="1495145"/>
            <a:chExt cx="1450975" cy="925830"/>
          </a:xfrm>
        </p:grpSpPr>
        <p:sp>
          <p:nvSpPr>
            <p:cNvPr id="5" name="object 5"/>
            <p:cNvSpPr/>
            <p:nvPr/>
          </p:nvSpPr>
          <p:spPr>
            <a:xfrm>
              <a:off x="1829718" y="1522514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467246" y="0"/>
                  </a:moveTo>
                  <a:lnTo>
                    <a:pt x="419472" y="2304"/>
                  </a:lnTo>
                  <a:lnTo>
                    <a:pt x="373079" y="9067"/>
                  </a:lnTo>
                  <a:lnTo>
                    <a:pt x="328301" y="20065"/>
                  </a:lnTo>
                  <a:lnTo>
                    <a:pt x="285372" y="35074"/>
                  </a:lnTo>
                  <a:lnTo>
                    <a:pt x="244528" y="53868"/>
                  </a:lnTo>
                  <a:lnTo>
                    <a:pt x="206004" y="76225"/>
                  </a:lnTo>
                  <a:lnTo>
                    <a:pt x="170034" y="101918"/>
                  </a:lnTo>
                  <a:lnTo>
                    <a:pt x="136853" y="130725"/>
                  </a:lnTo>
                  <a:lnTo>
                    <a:pt x="106696" y="162420"/>
                  </a:lnTo>
                  <a:lnTo>
                    <a:pt x="79798" y="196780"/>
                  </a:lnTo>
                  <a:lnTo>
                    <a:pt x="56394" y="233579"/>
                  </a:lnTo>
                  <a:lnTo>
                    <a:pt x="36718" y="272594"/>
                  </a:lnTo>
                  <a:lnTo>
                    <a:pt x="21006" y="313601"/>
                  </a:lnTo>
                  <a:lnTo>
                    <a:pt x="9492" y="356374"/>
                  </a:lnTo>
                  <a:lnTo>
                    <a:pt x="2412" y="400690"/>
                  </a:lnTo>
                  <a:lnTo>
                    <a:pt x="0" y="446324"/>
                  </a:lnTo>
                  <a:lnTo>
                    <a:pt x="2412" y="491958"/>
                  </a:lnTo>
                  <a:lnTo>
                    <a:pt x="9492" y="536274"/>
                  </a:lnTo>
                  <a:lnTo>
                    <a:pt x="21006" y="579048"/>
                  </a:lnTo>
                  <a:lnTo>
                    <a:pt x="36718" y="620054"/>
                  </a:lnTo>
                  <a:lnTo>
                    <a:pt x="56394" y="659069"/>
                  </a:lnTo>
                  <a:lnTo>
                    <a:pt x="79798" y="695869"/>
                  </a:lnTo>
                  <a:lnTo>
                    <a:pt x="106696" y="730228"/>
                  </a:lnTo>
                  <a:lnTo>
                    <a:pt x="136853" y="761923"/>
                  </a:lnTo>
                  <a:lnTo>
                    <a:pt x="170034" y="790730"/>
                  </a:lnTo>
                  <a:lnTo>
                    <a:pt x="206004" y="816424"/>
                  </a:lnTo>
                  <a:lnTo>
                    <a:pt x="244528" y="838780"/>
                  </a:lnTo>
                  <a:lnTo>
                    <a:pt x="285372" y="857575"/>
                  </a:lnTo>
                  <a:lnTo>
                    <a:pt x="328301" y="872583"/>
                  </a:lnTo>
                  <a:lnTo>
                    <a:pt x="373079" y="883581"/>
                  </a:lnTo>
                  <a:lnTo>
                    <a:pt x="419472" y="890345"/>
                  </a:lnTo>
                  <a:lnTo>
                    <a:pt x="467246" y="892649"/>
                  </a:lnTo>
                  <a:lnTo>
                    <a:pt x="515019" y="890345"/>
                  </a:lnTo>
                  <a:lnTo>
                    <a:pt x="561412" y="883581"/>
                  </a:lnTo>
                  <a:lnTo>
                    <a:pt x="606190" y="872583"/>
                  </a:lnTo>
                  <a:lnTo>
                    <a:pt x="649119" y="857575"/>
                  </a:lnTo>
                  <a:lnTo>
                    <a:pt x="689963" y="838780"/>
                  </a:lnTo>
                  <a:lnTo>
                    <a:pt x="728487" y="816424"/>
                  </a:lnTo>
                  <a:lnTo>
                    <a:pt x="764458" y="790730"/>
                  </a:lnTo>
                  <a:lnTo>
                    <a:pt x="797639" y="761923"/>
                  </a:lnTo>
                  <a:lnTo>
                    <a:pt x="827796" y="730228"/>
                  </a:lnTo>
                  <a:lnTo>
                    <a:pt x="854694" y="695869"/>
                  </a:lnTo>
                  <a:lnTo>
                    <a:pt x="878098" y="659069"/>
                  </a:lnTo>
                  <a:lnTo>
                    <a:pt x="897773" y="620054"/>
                  </a:lnTo>
                  <a:lnTo>
                    <a:pt x="913485" y="579048"/>
                  </a:lnTo>
                  <a:lnTo>
                    <a:pt x="924999" y="536274"/>
                  </a:lnTo>
                  <a:lnTo>
                    <a:pt x="932080" y="491958"/>
                  </a:lnTo>
                  <a:lnTo>
                    <a:pt x="934492" y="446324"/>
                  </a:lnTo>
                  <a:lnTo>
                    <a:pt x="932080" y="400690"/>
                  </a:lnTo>
                  <a:lnTo>
                    <a:pt x="924999" y="356374"/>
                  </a:lnTo>
                  <a:lnTo>
                    <a:pt x="913485" y="313601"/>
                  </a:lnTo>
                  <a:lnTo>
                    <a:pt x="897773" y="272594"/>
                  </a:lnTo>
                  <a:lnTo>
                    <a:pt x="878098" y="233579"/>
                  </a:lnTo>
                  <a:lnTo>
                    <a:pt x="854694" y="196780"/>
                  </a:lnTo>
                  <a:lnTo>
                    <a:pt x="827796" y="162420"/>
                  </a:lnTo>
                  <a:lnTo>
                    <a:pt x="797639" y="130725"/>
                  </a:lnTo>
                  <a:lnTo>
                    <a:pt x="764458" y="101918"/>
                  </a:lnTo>
                  <a:lnTo>
                    <a:pt x="728487" y="76225"/>
                  </a:lnTo>
                  <a:lnTo>
                    <a:pt x="689963" y="53868"/>
                  </a:lnTo>
                  <a:lnTo>
                    <a:pt x="649119" y="35074"/>
                  </a:lnTo>
                  <a:lnTo>
                    <a:pt x="606190" y="20065"/>
                  </a:lnTo>
                  <a:lnTo>
                    <a:pt x="561412" y="9067"/>
                  </a:lnTo>
                  <a:lnTo>
                    <a:pt x="515019" y="2304"/>
                  </a:lnTo>
                  <a:lnTo>
                    <a:pt x="46724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9718" y="1522514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0" y="446324"/>
                  </a:moveTo>
                  <a:lnTo>
                    <a:pt x="2412" y="400690"/>
                  </a:lnTo>
                  <a:lnTo>
                    <a:pt x="9492" y="356374"/>
                  </a:lnTo>
                  <a:lnTo>
                    <a:pt x="21006" y="313601"/>
                  </a:lnTo>
                  <a:lnTo>
                    <a:pt x="36718" y="272595"/>
                  </a:lnTo>
                  <a:lnTo>
                    <a:pt x="56394" y="233579"/>
                  </a:lnTo>
                  <a:lnTo>
                    <a:pt x="79798" y="196780"/>
                  </a:lnTo>
                  <a:lnTo>
                    <a:pt x="106696" y="162420"/>
                  </a:lnTo>
                  <a:lnTo>
                    <a:pt x="136853" y="130725"/>
                  </a:lnTo>
                  <a:lnTo>
                    <a:pt x="170034" y="101918"/>
                  </a:lnTo>
                  <a:lnTo>
                    <a:pt x="206004" y="76225"/>
                  </a:lnTo>
                  <a:lnTo>
                    <a:pt x="244528" y="53868"/>
                  </a:lnTo>
                  <a:lnTo>
                    <a:pt x="285372" y="35074"/>
                  </a:lnTo>
                  <a:lnTo>
                    <a:pt x="328301" y="20065"/>
                  </a:lnTo>
                  <a:lnTo>
                    <a:pt x="373079" y="9067"/>
                  </a:lnTo>
                  <a:lnTo>
                    <a:pt x="419473" y="2304"/>
                  </a:lnTo>
                  <a:lnTo>
                    <a:pt x="467246" y="0"/>
                  </a:lnTo>
                  <a:lnTo>
                    <a:pt x="515019" y="2304"/>
                  </a:lnTo>
                  <a:lnTo>
                    <a:pt x="561412" y="9067"/>
                  </a:lnTo>
                  <a:lnTo>
                    <a:pt x="606190" y="20065"/>
                  </a:lnTo>
                  <a:lnTo>
                    <a:pt x="649119" y="35074"/>
                  </a:lnTo>
                  <a:lnTo>
                    <a:pt x="689963" y="53868"/>
                  </a:lnTo>
                  <a:lnTo>
                    <a:pt x="728488" y="76225"/>
                  </a:lnTo>
                  <a:lnTo>
                    <a:pt x="764458" y="101918"/>
                  </a:lnTo>
                  <a:lnTo>
                    <a:pt x="797639" y="130725"/>
                  </a:lnTo>
                  <a:lnTo>
                    <a:pt x="827796" y="162420"/>
                  </a:lnTo>
                  <a:lnTo>
                    <a:pt x="854694" y="196780"/>
                  </a:lnTo>
                  <a:lnTo>
                    <a:pt x="878098" y="233579"/>
                  </a:lnTo>
                  <a:lnTo>
                    <a:pt x="897773" y="272595"/>
                  </a:lnTo>
                  <a:lnTo>
                    <a:pt x="913485" y="313601"/>
                  </a:lnTo>
                  <a:lnTo>
                    <a:pt x="924999" y="356374"/>
                  </a:lnTo>
                  <a:lnTo>
                    <a:pt x="932080" y="400690"/>
                  </a:lnTo>
                  <a:lnTo>
                    <a:pt x="934492" y="446324"/>
                  </a:lnTo>
                  <a:lnTo>
                    <a:pt x="932080" y="491958"/>
                  </a:lnTo>
                  <a:lnTo>
                    <a:pt x="924999" y="536274"/>
                  </a:lnTo>
                  <a:lnTo>
                    <a:pt x="913485" y="579048"/>
                  </a:lnTo>
                  <a:lnTo>
                    <a:pt x="897773" y="620054"/>
                  </a:lnTo>
                  <a:lnTo>
                    <a:pt x="878098" y="659069"/>
                  </a:lnTo>
                  <a:lnTo>
                    <a:pt x="854694" y="695869"/>
                  </a:lnTo>
                  <a:lnTo>
                    <a:pt x="827796" y="730228"/>
                  </a:lnTo>
                  <a:lnTo>
                    <a:pt x="797639" y="761923"/>
                  </a:lnTo>
                  <a:lnTo>
                    <a:pt x="764458" y="790730"/>
                  </a:lnTo>
                  <a:lnTo>
                    <a:pt x="728488" y="816424"/>
                  </a:lnTo>
                  <a:lnTo>
                    <a:pt x="689963" y="838780"/>
                  </a:lnTo>
                  <a:lnTo>
                    <a:pt x="649119" y="857575"/>
                  </a:lnTo>
                  <a:lnTo>
                    <a:pt x="606190" y="872583"/>
                  </a:lnTo>
                  <a:lnTo>
                    <a:pt x="561412" y="883581"/>
                  </a:lnTo>
                  <a:lnTo>
                    <a:pt x="515019" y="890345"/>
                  </a:lnTo>
                  <a:lnTo>
                    <a:pt x="467246" y="892649"/>
                  </a:lnTo>
                  <a:lnTo>
                    <a:pt x="419473" y="890345"/>
                  </a:lnTo>
                  <a:lnTo>
                    <a:pt x="373079" y="883581"/>
                  </a:lnTo>
                  <a:lnTo>
                    <a:pt x="328301" y="872583"/>
                  </a:lnTo>
                  <a:lnTo>
                    <a:pt x="285372" y="857575"/>
                  </a:lnTo>
                  <a:lnTo>
                    <a:pt x="244528" y="838780"/>
                  </a:lnTo>
                  <a:lnTo>
                    <a:pt x="206004" y="816424"/>
                  </a:lnTo>
                  <a:lnTo>
                    <a:pt x="170034" y="790730"/>
                  </a:lnTo>
                  <a:lnTo>
                    <a:pt x="136853" y="761923"/>
                  </a:lnTo>
                  <a:lnTo>
                    <a:pt x="106696" y="730228"/>
                  </a:lnTo>
                  <a:lnTo>
                    <a:pt x="79798" y="695869"/>
                  </a:lnTo>
                  <a:lnTo>
                    <a:pt x="56394" y="659069"/>
                  </a:lnTo>
                  <a:lnTo>
                    <a:pt x="36718" y="620054"/>
                  </a:lnTo>
                  <a:lnTo>
                    <a:pt x="21006" y="579048"/>
                  </a:lnTo>
                  <a:lnTo>
                    <a:pt x="9492" y="536274"/>
                  </a:lnTo>
                  <a:lnTo>
                    <a:pt x="2412" y="491958"/>
                  </a:lnTo>
                  <a:lnTo>
                    <a:pt x="0" y="446324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0776" y="1787520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202240" y="0"/>
                  </a:moveTo>
                  <a:lnTo>
                    <a:pt x="155868" y="5157"/>
                  </a:lnTo>
                  <a:lnTo>
                    <a:pt x="113300" y="19847"/>
                  </a:lnTo>
                  <a:lnTo>
                    <a:pt x="75749" y="42897"/>
                  </a:lnTo>
                  <a:lnTo>
                    <a:pt x="44430" y="73137"/>
                  </a:lnTo>
                  <a:lnTo>
                    <a:pt x="20555" y="109393"/>
                  </a:lnTo>
                  <a:lnTo>
                    <a:pt x="5341" y="150494"/>
                  </a:lnTo>
                  <a:lnTo>
                    <a:pt x="0" y="195267"/>
                  </a:lnTo>
                  <a:lnTo>
                    <a:pt x="5341" y="240039"/>
                  </a:lnTo>
                  <a:lnTo>
                    <a:pt x="20555" y="281140"/>
                  </a:lnTo>
                  <a:lnTo>
                    <a:pt x="44430" y="317396"/>
                  </a:lnTo>
                  <a:lnTo>
                    <a:pt x="75749" y="347636"/>
                  </a:lnTo>
                  <a:lnTo>
                    <a:pt x="113300" y="370686"/>
                  </a:lnTo>
                  <a:lnTo>
                    <a:pt x="155868" y="385376"/>
                  </a:lnTo>
                  <a:lnTo>
                    <a:pt x="202240" y="390534"/>
                  </a:lnTo>
                  <a:lnTo>
                    <a:pt x="248612" y="385376"/>
                  </a:lnTo>
                  <a:lnTo>
                    <a:pt x="291181" y="370686"/>
                  </a:lnTo>
                  <a:lnTo>
                    <a:pt x="328732" y="347636"/>
                  </a:lnTo>
                  <a:lnTo>
                    <a:pt x="360051" y="317396"/>
                  </a:lnTo>
                  <a:lnTo>
                    <a:pt x="383925" y="281140"/>
                  </a:lnTo>
                  <a:lnTo>
                    <a:pt x="399140" y="240039"/>
                  </a:lnTo>
                  <a:lnTo>
                    <a:pt x="404481" y="195267"/>
                  </a:lnTo>
                  <a:lnTo>
                    <a:pt x="399140" y="150494"/>
                  </a:lnTo>
                  <a:lnTo>
                    <a:pt x="383925" y="109393"/>
                  </a:lnTo>
                  <a:lnTo>
                    <a:pt x="360051" y="73137"/>
                  </a:lnTo>
                  <a:lnTo>
                    <a:pt x="328732" y="42897"/>
                  </a:lnTo>
                  <a:lnTo>
                    <a:pt x="291181" y="19847"/>
                  </a:lnTo>
                  <a:lnTo>
                    <a:pt x="248612" y="5157"/>
                  </a:lnTo>
                  <a:lnTo>
                    <a:pt x="20224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0776" y="1787519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0" y="195267"/>
                  </a:moveTo>
                  <a:lnTo>
                    <a:pt x="5341" y="150494"/>
                  </a:lnTo>
                  <a:lnTo>
                    <a:pt x="20555" y="109393"/>
                  </a:lnTo>
                  <a:lnTo>
                    <a:pt x="44430" y="73137"/>
                  </a:lnTo>
                  <a:lnTo>
                    <a:pt x="75749" y="42897"/>
                  </a:lnTo>
                  <a:lnTo>
                    <a:pt x="113300" y="19847"/>
                  </a:lnTo>
                  <a:lnTo>
                    <a:pt x="155868" y="5157"/>
                  </a:lnTo>
                  <a:lnTo>
                    <a:pt x="202240" y="0"/>
                  </a:lnTo>
                  <a:lnTo>
                    <a:pt x="248612" y="5157"/>
                  </a:lnTo>
                  <a:lnTo>
                    <a:pt x="291181" y="19847"/>
                  </a:lnTo>
                  <a:lnTo>
                    <a:pt x="328732" y="42897"/>
                  </a:lnTo>
                  <a:lnTo>
                    <a:pt x="360051" y="73137"/>
                  </a:lnTo>
                  <a:lnTo>
                    <a:pt x="383925" y="109393"/>
                  </a:lnTo>
                  <a:lnTo>
                    <a:pt x="399140" y="150494"/>
                  </a:lnTo>
                  <a:lnTo>
                    <a:pt x="404481" y="195267"/>
                  </a:lnTo>
                  <a:lnTo>
                    <a:pt x="399140" y="240040"/>
                  </a:lnTo>
                  <a:lnTo>
                    <a:pt x="383925" y="281140"/>
                  </a:lnTo>
                  <a:lnTo>
                    <a:pt x="360051" y="317396"/>
                  </a:lnTo>
                  <a:lnTo>
                    <a:pt x="328732" y="347636"/>
                  </a:lnTo>
                  <a:lnTo>
                    <a:pt x="291181" y="370686"/>
                  </a:lnTo>
                  <a:lnTo>
                    <a:pt x="248612" y="385377"/>
                  </a:lnTo>
                  <a:lnTo>
                    <a:pt x="202240" y="390534"/>
                  </a:lnTo>
                  <a:lnTo>
                    <a:pt x="155868" y="385377"/>
                  </a:lnTo>
                  <a:lnTo>
                    <a:pt x="113300" y="370686"/>
                  </a:lnTo>
                  <a:lnTo>
                    <a:pt x="75749" y="347636"/>
                  </a:lnTo>
                  <a:lnTo>
                    <a:pt x="44430" y="317396"/>
                  </a:lnTo>
                  <a:lnTo>
                    <a:pt x="20555" y="281140"/>
                  </a:lnTo>
                  <a:lnTo>
                    <a:pt x="5341" y="240040"/>
                  </a:lnTo>
                  <a:lnTo>
                    <a:pt x="0" y="195267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3561" y="1688724"/>
              <a:ext cx="79036" cy="1255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1467" y="1577142"/>
              <a:ext cx="67413" cy="8368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7781" y="1842148"/>
              <a:ext cx="172020" cy="929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7247" y="2009520"/>
              <a:ext cx="197591" cy="8601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592605" y="1495145"/>
              <a:ext cx="1450975" cy="906144"/>
            </a:xfrm>
            <a:custGeom>
              <a:avLst/>
              <a:gdLst/>
              <a:ahLst/>
              <a:cxnLst/>
              <a:rect l="l" t="t" r="r" b="b"/>
              <a:pathLst>
                <a:path w="1450975" h="906144">
                  <a:moveTo>
                    <a:pt x="1450555" y="489978"/>
                  </a:moveTo>
                  <a:lnTo>
                    <a:pt x="1448231" y="488810"/>
                  </a:lnTo>
                  <a:lnTo>
                    <a:pt x="1436611" y="482981"/>
                  </a:lnTo>
                  <a:lnTo>
                    <a:pt x="1436598" y="488797"/>
                  </a:lnTo>
                  <a:lnTo>
                    <a:pt x="705789" y="487629"/>
                  </a:lnTo>
                  <a:lnTo>
                    <a:pt x="1010970" y="195173"/>
                  </a:lnTo>
                  <a:lnTo>
                    <a:pt x="1019009" y="203568"/>
                  </a:lnTo>
                  <a:lnTo>
                    <a:pt x="1026439" y="182765"/>
                  </a:lnTo>
                  <a:lnTo>
                    <a:pt x="1032116" y="166852"/>
                  </a:lnTo>
                  <a:lnTo>
                    <a:pt x="994879" y="178384"/>
                  </a:lnTo>
                  <a:lnTo>
                    <a:pt x="1002931" y="186778"/>
                  </a:lnTo>
                  <a:lnTo>
                    <a:pt x="698538" y="478497"/>
                  </a:lnTo>
                  <a:lnTo>
                    <a:pt x="698538" y="13423"/>
                  </a:lnTo>
                  <a:lnTo>
                    <a:pt x="704354" y="13423"/>
                  </a:lnTo>
                  <a:lnTo>
                    <a:pt x="703186" y="11099"/>
                  </a:lnTo>
                  <a:lnTo>
                    <a:pt x="700493" y="11099"/>
                  </a:lnTo>
                  <a:lnTo>
                    <a:pt x="700493" y="0"/>
                  </a:lnTo>
                  <a:lnTo>
                    <a:pt x="694258" y="0"/>
                  </a:lnTo>
                  <a:lnTo>
                    <a:pt x="694258" y="11430"/>
                  </a:lnTo>
                  <a:lnTo>
                    <a:pt x="690765" y="11430"/>
                  </a:lnTo>
                  <a:lnTo>
                    <a:pt x="690765" y="13970"/>
                  </a:lnTo>
                  <a:lnTo>
                    <a:pt x="696214" y="13970"/>
                  </a:lnTo>
                  <a:lnTo>
                    <a:pt x="696214" y="480720"/>
                  </a:lnTo>
                  <a:lnTo>
                    <a:pt x="693356" y="483450"/>
                  </a:lnTo>
                  <a:lnTo>
                    <a:pt x="696214" y="486435"/>
                  </a:lnTo>
                  <a:lnTo>
                    <a:pt x="696214" y="487603"/>
                  </a:lnTo>
                  <a:lnTo>
                    <a:pt x="0" y="486486"/>
                  </a:lnTo>
                  <a:lnTo>
                    <a:pt x="0" y="488810"/>
                  </a:lnTo>
                  <a:lnTo>
                    <a:pt x="696214" y="489940"/>
                  </a:lnTo>
                  <a:lnTo>
                    <a:pt x="696214" y="906081"/>
                  </a:lnTo>
                  <a:lnTo>
                    <a:pt x="698538" y="906081"/>
                  </a:lnTo>
                  <a:lnTo>
                    <a:pt x="698538" y="489940"/>
                  </a:lnTo>
                  <a:lnTo>
                    <a:pt x="699566" y="489953"/>
                  </a:lnTo>
                  <a:lnTo>
                    <a:pt x="701395" y="491845"/>
                  </a:lnTo>
                  <a:lnTo>
                    <a:pt x="703364" y="489953"/>
                  </a:lnTo>
                  <a:lnTo>
                    <a:pt x="1436598" y="491121"/>
                  </a:lnTo>
                  <a:lnTo>
                    <a:pt x="1436598" y="496925"/>
                  </a:lnTo>
                  <a:lnTo>
                    <a:pt x="1448257" y="491121"/>
                  </a:lnTo>
                  <a:lnTo>
                    <a:pt x="1450555" y="4899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9352" y="1829362"/>
              <a:ext cx="145136" cy="1571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95346" y="1655889"/>
              <a:ext cx="615950" cy="620395"/>
            </a:xfrm>
            <a:custGeom>
              <a:avLst/>
              <a:gdLst/>
              <a:ahLst/>
              <a:cxnLst/>
              <a:rect l="l" t="t" r="r" b="b"/>
              <a:pathLst>
                <a:path w="615950" h="620394">
                  <a:moveTo>
                    <a:pt x="169115" y="312950"/>
                  </a:moveTo>
                  <a:lnTo>
                    <a:pt x="178431" y="258358"/>
                  </a:lnTo>
                  <a:lnTo>
                    <a:pt x="194395" y="221418"/>
                  </a:lnTo>
                  <a:lnTo>
                    <a:pt x="210958" y="201369"/>
                  </a:lnTo>
                  <a:lnTo>
                    <a:pt x="221963" y="187748"/>
                  </a:lnTo>
                  <a:lnTo>
                    <a:pt x="249205" y="157891"/>
                  </a:lnTo>
                  <a:lnTo>
                    <a:pt x="288215" y="135662"/>
                  </a:lnTo>
                  <a:lnTo>
                    <a:pt x="338993" y="121061"/>
                  </a:lnTo>
                  <a:lnTo>
                    <a:pt x="389444" y="116593"/>
                  </a:lnTo>
                  <a:lnTo>
                    <a:pt x="414942" y="117683"/>
                  </a:lnTo>
                  <a:lnTo>
                    <a:pt x="462015" y="131630"/>
                  </a:lnTo>
                  <a:lnTo>
                    <a:pt x="500371" y="168243"/>
                  </a:lnTo>
                  <a:lnTo>
                    <a:pt x="531754" y="215316"/>
                  </a:lnTo>
                  <a:lnTo>
                    <a:pt x="556162" y="261518"/>
                  </a:lnTo>
                  <a:lnTo>
                    <a:pt x="573597" y="312950"/>
                  </a:lnTo>
                  <a:lnTo>
                    <a:pt x="587544" y="375714"/>
                  </a:lnTo>
                  <a:lnTo>
                    <a:pt x="590595" y="408404"/>
                  </a:lnTo>
                  <a:lnTo>
                    <a:pt x="587544" y="438479"/>
                  </a:lnTo>
                  <a:lnTo>
                    <a:pt x="560521" y="491654"/>
                  </a:lnTo>
                  <a:lnTo>
                    <a:pt x="517806" y="536112"/>
                  </a:lnTo>
                  <a:lnTo>
                    <a:pt x="467246" y="568366"/>
                  </a:lnTo>
                  <a:lnTo>
                    <a:pt x="406225" y="591903"/>
                  </a:lnTo>
                  <a:lnTo>
                    <a:pt x="369176" y="601819"/>
                  </a:lnTo>
                  <a:lnTo>
                    <a:pt x="327769" y="610209"/>
                  </a:lnTo>
                  <a:lnTo>
                    <a:pt x="287234" y="616420"/>
                  </a:lnTo>
                  <a:lnTo>
                    <a:pt x="226976" y="620234"/>
                  </a:lnTo>
                  <a:lnTo>
                    <a:pt x="206599" y="618055"/>
                  </a:lnTo>
                  <a:lnTo>
                    <a:pt x="169115" y="605850"/>
                  </a:lnTo>
                  <a:lnTo>
                    <a:pt x="126400" y="582314"/>
                  </a:lnTo>
                  <a:lnTo>
                    <a:pt x="85429" y="550060"/>
                  </a:lnTo>
                  <a:lnTo>
                    <a:pt x="46201" y="514319"/>
                  </a:lnTo>
                  <a:lnTo>
                    <a:pt x="15691" y="466374"/>
                  </a:lnTo>
                  <a:lnTo>
                    <a:pt x="3486" y="394021"/>
                  </a:lnTo>
                  <a:lnTo>
                    <a:pt x="1961" y="352940"/>
                  </a:lnTo>
                  <a:lnTo>
                    <a:pt x="1743" y="312950"/>
                  </a:lnTo>
                  <a:lnTo>
                    <a:pt x="653" y="273613"/>
                  </a:lnTo>
                  <a:lnTo>
                    <a:pt x="0" y="233623"/>
                  </a:lnTo>
                  <a:lnTo>
                    <a:pt x="3704" y="194940"/>
                  </a:lnTo>
                  <a:lnTo>
                    <a:pt x="39227" y="127054"/>
                  </a:lnTo>
                  <a:lnTo>
                    <a:pt x="71481" y="96761"/>
                  </a:lnTo>
                  <a:lnTo>
                    <a:pt x="107222" y="69956"/>
                  </a:lnTo>
                  <a:lnTo>
                    <a:pt x="141219" y="47945"/>
                  </a:lnTo>
                  <a:lnTo>
                    <a:pt x="200497" y="20049"/>
                  </a:lnTo>
                  <a:lnTo>
                    <a:pt x="266748" y="6102"/>
                  </a:lnTo>
                  <a:lnTo>
                    <a:pt x="310117" y="1852"/>
                  </a:lnTo>
                  <a:lnTo>
                    <a:pt x="359151" y="0"/>
                  </a:lnTo>
                  <a:lnTo>
                    <a:pt x="407314" y="1198"/>
                  </a:lnTo>
                  <a:lnTo>
                    <a:pt x="448068" y="6102"/>
                  </a:lnTo>
                  <a:lnTo>
                    <a:pt x="503858" y="28767"/>
                  </a:lnTo>
                  <a:lnTo>
                    <a:pt x="545701" y="61892"/>
                  </a:lnTo>
                  <a:lnTo>
                    <a:pt x="583186" y="101120"/>
                  </a:lnTo>
                  <a:lnTo>
                    <a:pt x="599639" y="123022"/>
                  </a:lnTo>
                  <a:lnTo>
                    <a:pt x="615439" y="145578"/>
                  </a:lnTo>
                </a:path>
              </a:pathLst>
            </a:custGeom>
            <a:ln w="6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96839" y="1787520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921" y="0"/>
                  </a:moveTo>
                  <a:lnTo>
                    <a:pt x="12777" y="1644"/>
                  </a:lnTo>
                  <a:lnTo>
                    <a:pt x="6127" y="6127"/>
                  </a:lnTo>
                  <a:lnTo>
                    <a:pt x="1644" y="12777"/>
                  </a:lnTo>
                  <a:lnTo>
                    <a:pt x="0" y="20921"/>
                  </a:lnTo>
                  <a:lnTo>
                    <a:pt x="1644" y="29065"/>
                  </a:lnTo>
                  <a:lnTo>
                    <a:pt x="6127" y="35715"/>
                  </a:lnTo>
                  <a:lnTo>
                    <a:pt x="12777" y="40198"/>
                  </a:lnTo>
                  <a:lnTo>
                    <a:pt x="20921" y="41842"/>
                  </a:lnTo>
                  <a:lnTo>
                    <a:pt x="29065" y="40198"/>
                  </a:lnTo>
                  <a:lnTo>
                    <a:pt x="35715" y="35715"/>
                  </a:lnTo>
                  <a:lnTo>
                    <a:pt x="40198" y="29065"/>
                  </a:lnTo>
                  <a:lnTo>
                    <a:pt x="41842" y="20921"/>
                  </a:lnTo>
                  <a:lnTo>
                    <a:pt x="40198" y="12777"/>
                  </a:lnTo>
                  <a:lnTo>
                    <a:pt x="35715" y="6127"/>
                  </a:lnTo>
                  <a:lnTo>
                    <a:pt x="29065" y="1644"/>
                  </a:lnTo>
                  <a:lnTo>
                    <a:pt x="20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96839" y="1787519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921"/>
                  </a:moveTo>
                  <a:lnTo>
                    <a:pt x="1644" y="12777"/>
                  </a:lnTo>
                  <a:lnTo>
                    <a:pt x="6127" y="6127"/>
                  </a:lnTo>
                  <a:lnTo>
                    <a:pt x="12777" y="1644"/>
                  </a:lnTo>
                  <a:lnTo>
                    <a:pt x="20921" y="0"/>
                  </a:lnTo>
                  <a:lnTo>
                    <a:pt x="29065" y="1644"/>
                  </a:lnTo>
                  <a:lnTo>
                    <a:pt x="35715" y="6127"/>
                  </a:lnTo>
                  <a:lnTo>
                    <a:pt x="40198" y="12777"/>
                  </a:lnTo>
                  <a:lnTo>
                    <a:pt x="41842" y="20921"/>
                  </a:lnTo>
                  <a:lnTo>
                    <a:pt x="40198" y="29065"/>
                  </a:lnTo>
                  <a:lnTo>
                    <a:pt x="35715" y="35715"/>
                  </a:lnTo>
                  <a:lnTo>
                    <a:pt x="29065" y="40198"/>
                  </a:lnTo>
                  <a:lnTo>
                    <a:pt x="20921" y="41842"/>
                  </a:lnTo>
                  <a:lnTo>
                    <a:pt x="12777" y="40198"/>
                  </a:lnTo>
                  <a:lnTo>
                    <a:pt x="6127" y="35715"/>
                  </a:lnTo>
                  <a:lnTo>
                    <a:pt x="1644" y="29065"/>
                  </a:lnTo>
                  <a:lnTo>
                    <a:pt x="0" y="209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16927" y="2541764"/>
            <a:ext cx="337439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7F7F7F"/>
                </a:solidFill>
                <a:latin typeface="Arial"/>
                <a:cs typeface="Arial"/>
              </a:rPr>
              <a:t>Figure:</a:t>
            </a:r>
            <a:r>
              <a:rPr sz="11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s.i.L: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Libertinus Serif"/>
                <a:cs typeface="Libertinus Serif"/>
              </a:rPr>
              <a:t>∥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90" dirty="0">
                <a:solidFill>
                  <a:srgbClr val="FFFFFF"/>
                </a:solidFill>
                <a:latin typeface="Libertinus Serif"/>
                <a:cs typeface="Libertinus Serif"/>
              </a:rPr>
              <a:t>∥</a:t>
            </a:r>
            <a:r>
              <a:rPr sz="1100" i="1" spc="1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100" i="1" spc="2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30" dirty="0">
                <a:solidFill>
                  <a:srgbClr val="FFFFFF"/>
                </a:solidFill>
                <a:latin typeface="Arial"/>
                <a:cs typeface="Arial"/>
              </a:rPr>
              <a:t>δ</a:t>
            </a:r>
            <a:r>
              <a:rPr sz="11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10" dirty="0">
                <a:solidFill>
                  <a:srgbClr val="FFFFFF"/>
                </a:solidFill>
                <a:latin typeface="Libertinus Serif"/>
                <a:cs typeface="Libertinus Serif"/>
              </a:rPr>
              <a:t>⇒</a:t>
            </a:r>
            <a:r>
              <a:rPr sz="1100" i="1" spc="3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100" i="1" dirty="0">
                <a:solidFill>
                  <a:srgbClr val="FFFFFF"/>
                </a:solidFill>
                <a:latin typeface="Libertinus Serif"/>
                <a:cs typeface="Libertinus Serif"/>
              </a:rPr>
              <a:t>∥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90" dirty="0">
                <a:solidFill>
                  <a:srgbClr val="FFFFFF"/>
                </a:solidFill>
                <a:latin typeface="Libertinus Serif"/>
                <a:cs typeface="Libertinus Serif"/>
              </a:rPr>
              <a:t>∥</a:t>
            </a:r>
            <a:r>
              <a:rPr sz="1100" i="1" spc="1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100" i="1" spc="2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ϵ</a:t>
            </a:r>
            <a:r>
              <a:rPr sz="11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FFFFFF"/>
                </a:solidFill>
                <a:latin typeface="Libertinus Serif"/>
                <a:cs typeface="Libertinus Serif"/>
              </a:rPr>
              <a:t>∀</a:t>
            </a:r>
            <a:r>
              <a:rPr sz="1100" i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270" dirty="0">
                <a:solidFill>
                  <a:srgbClr val="FFFFFF"/>
                </a:solidFill>
                <a:latin typeface="Libertinus Serif"/>
                <a:cs typeface="Libertinus Serif"/>
              </a:rPr>
              <a:t>≥</a:t>
            </a:r>
            <a:r>
              <a:rPr sz="1100" i="1" spc="1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8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6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Asymptotic</a:t>
            </a:r>
            <a:r>
              <a:rPr spc="-30" dirty="0"/>
              <a:t> </a:t>
            </a:r>
            <a:r>
              <a:rPr spc="-40" dirty="0"/>
              <a:t>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10528" y="510185"/>
                <a:ext cx="4037965" cy="911225"/>
              </a:xfrm>
              <a:prstGeom prst="rect">
                <a:avLst/>
              </a:prstGeom>
            </p:spPr>
            <p:txBody>
              <a:bodyPr vert="horz" wrap="square" lIns="0" tIns="5143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405"/>
                  </a:spcBef>
                </a:pP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state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pc="-5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asymptotically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stable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endParaRPr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300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1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it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stable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 the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sense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Lyapunov,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endParaRPr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60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35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ϵ</a:t>
                </a:r>
                <a:r>
                  <a:rPr sz="1200" i="1" spc="-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sz="1200" i="1" spc="-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there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exists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δ</a:t>
                </a:r>
                <a:r>
                  <a:rPr sz="1200" i="1" spc="-6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ϵ,</a:t>
                </a:r>
                <a:r>
                  <a:rPr sz="1200" i="1" spc="-10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sz="1200" i="1" spc="-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that</a:t>
                </a:r>
                <a:endParaRPr sz="1200" dirty="0">
                  <a:latin typeface="Arial"/>
                  <a:cs typeface="Arial"/>
                </a:endParaRPr>
              </a:p>
              <a:p>
                <a:pPr marL="33528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i="1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∥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∥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1200" spc="254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sz="1200" i="1" spc="3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δ</a:t>
                </a:r>
                <a:r>
                  <a:rPr sz="1200" i="1" spc="14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gives</a:t>
                </a:r>
                <a:r>
                  <a:rPr sz="1200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70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→</a:t>
                </a:r>
                <a:r>
                  <a:rPr sz="1200" i="1" spc="35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510185"/>
                <a:ext cx="4037965" cy="911225"/>
              </a:xfrm>
              <a:prstGeom prst="rect">
                <a:avLst/>
              </a:prstGeom>
              <a:blipFill>
                <a:blip r:embed="rId2"/>
                <a:stretch>
                  <a:fillRect l="-1357" t="-671" r="-905" b="-9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object 5"/>
          <p:cNvGrpSpPr/>
          <p:nvPr/>
        </p:nvGrpSpPr>
        <p:grpSpPr>
          <a:xfrm>
            <a:off x="1591446" y="1622768"/>
            <a:ext cx="1452245" cy="995680"/>
            <a:chOff x="1591446" y="1622768"/>
            <a:chExt cx="1452245" cy="995680"/>
          </a:xfrm>
        </p:grpSpPr>
        <p:sp>
          <p:nvSpPr>
            <p:cNvPr id="6" name="object 6"/>
            <p:cNvSpPr/>
            <p:nvPr/>
          </p:nvSpPr>
          <p:spPr>
            <a:xfrm>
              <a:off x="1829718" y="1650248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467246" y="0"/>
                  </a:moveTo>
                  <a:lnTo>
                    <a:pt x="419472" y="2304"/>
                  </a:lnTo>
                  <a:lnTo>
                    <a:pt x="373079" y="9067"/>
                  </a:lnTo>
                  <a:lnTo>
                    <a:pt x="328301" y="20065"/>
                  </a:lnTo>
                  <a:lnTo>
                    <a:pt x="285372" y="35074"/>
                  </a:lnTo>
                  <a:lnTo>
                    <a:pt x="244528" y="53868"/>
                  </a:lnTo>
                  <a:lnTo>
                    <a:pt x="206004" y="76225"/>
                  </a:lnTo>
                  <a:lnTo>
                    <a:pt x="170034" y="101918"/>
                  </a:lnTo>
                  <a:lnTo>
                    <a:pt x="136853" y="130725"/>
                  </a:lnTo>
                  <a:lnTo>
                    <a:pt x="106696" y="162420"/>
                  </a:lnTo>
                  <a:lnTo>
                    <a:pt x="79798" y="196780"/>
                  </a:lnTo>
                  <a:lnTo>
                    <a:pt x="56394" y="233579"/>
                  </a:lnTo>
                  <a:lnTo>
                    <a:pt x="36718" y="272594"/>
                  </a:lnTo>
                  <a:lnTo>
                    <a:pt x="21006" y="313601"/>
                  </a:lnTo>
                  <a:lnTo>
                    <a:pt x="9492" y="356374"/>
                  </a:lnTo>
                  <a:lnTo>
                    <a:pt x="2412" y="400690"/>
                  </a:lnTo>
                  <a:lnTo>
                    <a:pt x="0" y="446324"/>
                  </a:lnTo>
                  <a:lnTo>
                    <a:pt x="2412" y="491958"/>
                  </a:lnTo>
                  <a:lnTo>
                    <a:pt x="9492" y="536274"/>
                  </a:lnTo>
                  <a:lnTo>
                    <a:pt x="21006" y="579048"/>
                  </a:lnTo>
                  <a:lnTo>
                    <a:pt x="36718" y="620054"/>
                  </a:lnTo>
                  <a:lnTo>
                    <a:pt x="56394" y="659069"/>
                  </a:lnTo>
                  <a:lnTo>
                    <a:pt x="79798" y="695869"/>
                  </a:lnTo>
                  <a:lnTo>
                    <a:pt x="106696" y="730228"/>
                  </a:lnTo>
                  <a:lnTo>
                    <a:pt x="136853" y="761924"/>
                  </a:lnTo>
                  <a:lnTo>
                    <a:pt x="170034" y="790730"/>
                  </a:lnTo>
                  <a:lnTo>
                    <a:pt x="206004" y="816424"/>
                  </a:lnTo>
                  <a:lnTo>
                    <a:pt x="244528" y="838780"/>
                  </a:lnTo>
                  <a:lnTo>
                    <a:pt x="285372" y="857575"/>
                  </a:lnTo>
                  <a:lnTo>
                    <a:pt x="328301" y="872583"/>
                  </a:lnTo>
                  <a:lnTo>
                    <a:pt x="373079" y="883581"/>
                  </a:lnTo>
                  <a:lnTo>
                    <a:pt x="419472" y="890345"/>
                  </a:lnTo>
                  <a:lnTo>
                    <a:pt x="467246" y="892649"/>
                  </a:lnTo>
                  <a:lnTo>
                    <a:pt x="515019" y="890345"/>
                  </a:lnTo>
                  <a:lnTo>
                    <a:pt x="561412" y="883581"/>
                  </a:lnTo>
                  <a:lnTo>
                    <a:pt x="606190" y="872583"/>
                  </a:lnTo>
                  <a:lnTo>
                    <a:pt x="649119" y="857575"/>
                  </a:lnTo>
                  <a:lnTo>
                    <a:pt x="689963" y="838780"/>
                  </a:lnTo>
                  <a:lnTo>
                    <a:pt x="728487" y="816424"/>
                  </a:lnTo>
                  <a:lnTo>
                    <a:pt x="764458" y="790730"/>
                  </a:lnTo>
                  <a:lnTo>
                    <a:pt x="797639" y="761924"/>
                  </a:lnTo>
                  <a:lnTo>
                    <a:pt x="827796" y="730228"/>
                  </a:lnTo>
                  <a:lnTo>
                    <a:pt x="854694" y="695869"/>
                  </a:lnTo>
                  <a:lnTo>
                    <a:pt x="878098" y="659069"/>
                  </a:lnTo>
                  <a:lnTo>
                    <a:pt x="897773" y="620054"/>
                  </a:lnTo>
                  <a:lnTo>
                    <a:pt x="913485" y="579048"/>
                  </a:lnTo>
                  <a:lnTo>
                    <a:pt x="924999" y="536274"/>
                  </a:lnTo>
                  <a:lnTo>
                    <a:pt x="932080" y="491958"/>
                  </a:lnTo>
                  <a:lnTo>
                    <a:pt x="934492" y="446324"/>
                  </a:lnTo>
                  <a:lnTo>
                    <a:pt x="932080" y="400690"/>
                  </a:lnTo>
                  <a:lnTo>
                    <a:pt x="924999" y="356374"/>
                  </a:lnTo>
                  <a:lnTo>
                    <a:pt x="913485" y="313601"/>
                  </a:lnTo>
                  <a:lnTo>
                    <a:pt x="897773" y="272594"/>
                  </a:lnTo>
                  <a:lnTo>
                    <a:pt x="878098" y="233579"/>
                  </a:lnTo>
                  <a:lnTo>
                    <a:pt x="854694" y="196780"/>
                  </a:lnTo>
                  <a:lnTo>
                    <a:pt x="827796" y="162420"/>
                  </a:lnTo>
                  <a:lnTo>
                    <a:pt x="797639" y="130725"/>
                  </a:lnTo>
                  <a:lnTo>
                    <a:pt x="764458" y="101918"/>
                  </a:lnTo>
                  <a:lnTo>
                    <a:pt x="728487" y="76225"/>
                  </a:lnTo>
                  <a:lnTo>
                    <a:pt x="689963" y="53868"/>
                  </a:lnTo>
                  <a:lnTo>
                    <a:pt x="649119" y="35074"/>
                  </a:lnTo>
                  <a:lnTo>
                    <a:pt x="606190" y="20065"/>
                  </a:lnTo>
                  <a:lnTo>
                    <a:pt x="561412" y="9067"/>
                  </a:lnTo>
                  <a:lnTo>
                    <a:pt x="515019" y="2304"/>
                  </a:lnTo>
                  <a:lnTo>
                    <a:pt x="46724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9718" y="1650248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0" y="446324"/>
                  </a:moveTo>
                  <a:lnTo>
                    <a:pt x="2412" y="400690"/>
                  </a:lnTo>
                  <a:lnTo>
                    <a:pt x="9492" y="356374"/>
                  </a:lnTo>
                  <a:lnTo>
                    <a:pt x="21006" y="313601"/>
                  </a:lnTo>
                  <a:lnTo>
                    <a:pt x="36718" y="272595"/>
                  </a:lnTo>
                  <a:lnTo>
                    <a:pt x="56394" y="233579"/>
                  </a:lnTo>
                  <a:lnTo>
                    <a:pt x="79798" y="196780"/>
                  </a:lnTo>
                  <a:lnTo>
                    <a:pt x="106696" y="162420"/>
                  </a:lnTo>
                  <a:lnTo>
                    <a:pt x="136853" y="130725"/>
                  </a:lnTo>
                  <a:lnTo>
                    <a:pt x="170034" y="101918"/>
                  </a:lnTo>
                  <a:lnTo>
                    <a:pt x="206004" y="76225"/>
                  </a:lnTo>
                  <a:lnTo>
                    <a:pt x="244528" y="53868"/>
                  </a:lnTo>
                  <a:lnTo>
                    <a:pt x="285372" y="35074"/>
                  </a:lnTo>
                  <a:lnTo>
                    <a:pt x="328301" y="20065"/>
                  </a:lnTo>
                  <a:lnTo>
                    <a:pt x="373079" y="9067"/>
                  </a:lnTo>
                  <a:lnTo>
                    <a:pt x="419473" y="2304"/>
                  </a:lnTo>
                  <a:lnTo>
                    <a:pt x="467246" y="0"/>
                  </a:lnTo>
                  <a:lnTo>
                    <a:pt x="515019" y="2304"/>
                  </a:lnTo>
                  <a:lnTo>
                    <a:pt x="561412" y="9067"/>
                  </a:lnTo>
                  <a:lnTo>
                    <a:pt x="606190" y="20065"/>
                  </a:lnTo>
                  <a:lnTo>
                    <a:pt x="649119" y="35074"/>
                  </a:lnTo>
                  <a:lnTo>
                    <a:pt x="689963" y="53868"/>
                  </a:lnTo>
                  <a:lnTo>
                    <a:pt x="728488" y="76225"/>
                  </a:lnTo>
                  <a:lnTo>
                    <a:pt x="764458" y="101918"/>
                  </a:lnTo>
                  <a:lnTo>
                    <a:pt x="797639" y="130725"/>
                  </a:lnTo>
                  <a:lnTo>
                    <a:pt x="827796" y="162420"/>
                  </a:lnTo>
                  <a:lnTo>
                    <a:pt x="854694" y="196780"/>
                  </a:lnTo>
                  <a:lnTo>
                    <a:pt x="878098" y="233579"/>
                  </a:lnTo>
                  <a:lnTo>
                    <a:pt x="897773" y="272595"/>
                  </a:lnTo>
                  <a:lnTo>
                    <a:pt x="913485" y="313601"/>
                  </a:lnTo>
                  <a:lnTo>
                    <a:pt x="924999" y="356374"/>
                  </a:lnTo>
                  <a:lnTo>
                    <a:pt x="932080" y="400690"/>
                  </a:lnTo>
                  <a:lnTo>
                    <a:pt x="934492" y="446324"/>
                  </a:lnTo>
                  <a:lnTo>
                    <a:pt x="932080" y="491958"/>
                  </a:lnTo>
                  <a:lnTo>
                    <a:pt x="924999" y="536274"/>
                  </a:lnTo>
                  <a:lnTo>
                    <a:pt x="913485" y="579048"/>
                  </a:lnTo>
                  <a:lnTo>
                    <a:pt x="897773" y="620054"/>
                  </a:lnTo>
                  <a:lnTo>
                    <a:pt x="878098" y="659069"/>
                  </a:lnTo>
                  <a:lnTo>
                    <a:pt x="854694" y="695869"/>
                  </a:lnTo>
                  <a:lnTo>
                    <a:pt x="827796" y="730228"/>
                  </a:lnTo>
                  <a:lnTo>
                    <a:pt x="797639" y="761923"/>
                  </a:lnTo>
                  <a:lnTo>
                    <a:pt x="764458" y="790730"/>
                  </a:lnTo>
                  <a:lnTo>
                    <a:pt x="728488" y="816424"/>
                  </a:lnTo>
                  <a:lnTo>
                    <a:pt x="689963" y="838780"/>
                  </a:lnTo>
                  <a:lnTo>
                    <a:pt x="649119" y="857575"/>
                  </a:lnTo>
                  <a:lnTo>
                    <a:pt x="606190" y="872583"/>
                  </a:lnTo>
                  <a:lnTo>
                    <a:pt x="561412" y="883581"/>
                  </a:lnTo>
                  <a:lnTo>
                    <a:pt x="515019" y="890345"/>
                  </a:lnTo>
                  <a:lnTo>
                    <a:pt x="467246" y="892649"/>
                  </a:lnTo>
                  <a:lnTo>
                    <a:pt x="419473" y="890345"/>
                  </a:lnTo>
                  <a:lnTo>
                    <a:pt x="373079" y="883581"/>
                  </a:lnTo>
                  <a:lnTo>
                    <a:pt x="328301" y="872583"/>
                  </a:lnTo>
                  <a:lnTo>
                    <a:pt x="285372" y="857575"/>
                  </a:lnTo>
                  <a:lnTo>
                    <a:pt x="244528" y="838780"/>
                  </a:lnTo>
                  <a:lnTo>
                    <a:pt x="206004" y="816424"/>
                  </a:lnTo>
                  <a:lnTo>
                    <a:pt x="170034" y="790730"/>
                  </a:lnTo>
                  <a:lnTo>
                    <a:pt x="136853" y="761923"/>
                  </a:lnTo>
                  <a:lnTo>
                    <a:pt x="106696" y="730228"/>
                  </a:lnTo>
                  <a:lnTo>
                    <a:pt x="79798" y="695869"/>
                  </a:lnTo>
                  <a:lnTo>
                    <a:pt x="56394" y="659069"/>
                  </a:lnTo>
                  <a:lnTo>
                    <a:pt x="36718" y="620054"/>
                  </a:lnTo>
                  <a:lnTo>
                    <a:pt x="21006" y="579048"/>
                  </a:lnTo>
                  <a:lnTo>
                    <a:pt x="9492" y="536274"/>
                  </a:lnTo>
                  <a:lnTo>
                    <a:pt x="2412" y="491958"/>
                  </a:lnTo>
                  <a:lnTo>
                    <a:pt x="0" y="446324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0776" y="1915254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202240" y="0"/>
                  </a:moveTo>
                  <a:lnTo>
                    <a:pt x="155868" y="5157"/>
                  </a:lnTo>
                  <a:lnTo>
                    <a:pt x="113300" y="19847"/>
                  </a:lnTo>
                  <a:lnTo>
                    <a:pt x="75749" y="42897"/>
                  </a:lnTo>
                  <a:lnTo>
                    <a:pt x="44430" y="73137"/>
                  </a:lnTo>
                  <a:lnTo>
                    <a:pt x="20555" y="109393"/>
                  </a:lnTo>
                  <a:lnTo>
                    <a:pt x="5341" y="150494"/>
                  </a:lnTo>
                  <a:lnTo>
                    <a:pt x="0" y="195267"/>
                  </a:lnTo>
                  <a:lnTo>
                    <a:pt x="5341" y="240039"/>
                  </a:lnTo>
                  <a:lnTo>
                    <a:pt x="20555" y="281140"/>
                  </a:lnTo>
                  <a:lnTo>
                    <a:pt x="44430" y="317396"/>
                  </a:lnTo>
                  <a:lnTo>
                    <a:pt x="75749" y="347636"/>
                  </a:lnTo>
                  <a:lnTo>
                    <a:pt x="113300" y="370686"/>
                  </a:lnTo>
                  <a:lnTo>
                    <a:pt x="155868" y="385376"/>
                  </a:lnTo>
                  <a:lnTo>
                    <a:pt x="202240" y="390534"/>
                  </a:lnTo>
                  <a:lnTo>
                    <a:pt x="248612" y="385376"/>
                  </a:lnTo>
                  <a:lnTo>
                    <a:pt x="291181" y="370686"/>
                  </a:lnTo>
                  <a:lnTo>
                    <a:pt x="328732" y="347636"/>
                  </a:lnTo>
                  <a:lnTo>
                    <a:pt x="360051" y="317396"/>
                  </a:lnTo>
                  <a:lnTo>
                    <a:pt x="383925" y="281140"/>
                  </a:lnTo>
                  <a:lnTo>
                    <a:pt x="399140" y="240039"/>
                  </a:lnTo>
                  <a:lnTo>
                    <a:pt x="404481" y="195267"/>
                  </a:lnTo>
                  <a:lnTo>
                    <a:pt x="399140" y="150494"/>
                  </a:lnTo>
                  <a:lnTo>
                    <a:pt x="383925" y="109393"/>
                  </a:lnTo>
                  <a:lnTo>
                    <a:pt x="360051" y="73137"/>
                  </a:lnTo>
                  <a:lnTo>
                    <a:pt x="328732" y="42897"/>
                  </a:lnTo>
                  <a:lnTo>
                    <a:pt x="291181" y="19847"/>
                  </a:lnTo>
                  <a:lnTo>
                    <a:pt x="248612" y="5157"/>
                  </a:lnTo>
                  <a:lnTo>
                    <a:pt x="20224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0776" y="1915254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0" y="195267"/>
                  </a:moveTo>
                  <a:lnTo>
                    <a:pt x="5341" y="150494"/>
                  </a:lnTo>
                  <a:lnTo>
                    <a:pt x="20555" y="109393"/>
                  </a:lnTo>
                  <a:lnTo>
                    <a:pt x="44430" y="73137"/>
                  </a:lnTo>
                  <a:lnTo>
                    <a:pt x="75749" y="42897"/>
                  </a:lnTo>
                  <a:lnTo>
                    <a:pt x="113300" y="19847"/>
                  </a:lnTo>
                  <a:lnTo>
                    <a:pt x="155868" y="5157"/>
                  </a:lnTo>
                  <a:lnTo>
                    <a:pt x="202240" y="0"/>
                  </a:lnTo>
                  <a:lnTo>
                    <a:pt x="248612" y="5157"/>
                  </a:lnTo>
                  <a:lnTo>
                    <a:pt x="291181" y="19847"/>
                  </a:lnTo>
                  <a:lnTo>
                    <a:pt x="328732" y="42897"/>
                  </a:lnTo>
                  <a:lnTo>
                    <a:pt x="360051" y="73137"/>
                  </a:lnTo>
                  <a:lnTo>
                    <a:pt x="383925" y="109393"/>
                  </a:lnTo>
                  <a:lnTo>
                    <a:pt x="399140" y="150494"/>
                  </a:lnTo>
                  <a:lnTo>
                    <a:pt x="404481" y="195267"/>
                  </a:lnTo>
                  <a:lnTo>
                    <a:pt x="399140" y="240040"/>
                  </a:lnTo>
                  <a:lnTo>
                    <a:pt x="383925" y="281140"/>
                  </a:lnTo>
                  <a:lnTo>
                    <a:pt x="360051" y="317396"/>
                  </a:lnTo>
                  <a:lnTo>
                    <a:pt x="328732" y="347636"/>
                  </a:lnTo>
                  <a:lnTo>
                    <a:pt x="291181" y="370686"/>
                  </a:lnTo>
                  <a:lnTo>
                    <a:pt x="248612" y="385377"/>
                  </a:lnTo>
                  <a:lnTo>
                    <a:pt x="202240" y="390534"/>
                  </a:lnTo>
                  <a:lnTo>
                    <a:pt x="155868" y="385377"/>
                  </a:lnTo>
                  <a:lnTo>
                    <a:pt x="113300" y="370686"/>
                  </a:lnTo>
                  <a:lnTo>
                    <a:pt x="75749" y="347636"/>
                  </a:lnTo>
                  <a:lnTo>
                    <a:pt x="44430" y="317396"/>
                  </a:lnTo>
                  <a:lnTo>
                    <a:pt x="20555" y="281140"/>
                  </a:lnTo>
                  <a:lnTo>
                    <a:pt x="5341" y="240040"/>
                  </a:lnTo>
                  <a:lnTo>
                    <a:pt x="0" y="195267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1467" y="1704877"/>
              <a:ext cx="67413" cy="8368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6996" y="1816458"/>
              <a:ext cx="172020" cy="929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1446" y="1928039"/>
              <a:ext cx="197591" cy="8601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592605" y="1622767"/>
              <a:ext cx="1450975" cy="906780"/>
            </a:xfrm>
            <a:custGeom>
              <a:avLst/>
              <a:gdLst/>
              <a:ahLst/>
              <a:cxnLst/>
              <a:rect l="l" t="t" r="r" b="b"/>
              <a:pathLst>
                <a:path w="1450975" h="906780">
                  <a:moveTo>
                    <a:pt x="1450555" y="490080"/>
                  </a:moveTo>
                  <a:lnTo>
                    <a:pt x="1448231" y="488924"/>
                  </a:lnTo>
                  <a:lnTo>
                    <a:pt x="1436611" y="483082"/>
                  </a:lnTo>
                  <a:lnTo>
                    <a:pt x="1436598" y="488911"/>
                  </a:lnTo>
                  <a:lnTo>
                    <a:pt x="705789" y="487743"/>
                  </a:lnTo>
                  <a:lnTo>
                    <a:pt x="1010970" y="195287"/>
                  </a:lnTo>
                  <a:lnTo>
                    <a:pt x="1019009" y="203682"/>
                  </a:lnTo>
                  <a:lnTo>
                    <a:pt x="1026439" y="182867"/>
                  </a:lnTo>
                  <a:lnTo>
                    <a:pt x="1032116" y="166966"/>
                  </a:lnTo>
                  <a:lnTo>
                    <a:pt x="994879" y="178498"/>
                  </a:lnTo>
                  <a:lnTo>
                    <a:pt x="1002931" y="186893"/>
                  </a:lnTo>
                  <a:lnTo>
                    <a:pt x="698538" y="478612"/>
                  </a:lnTo>
                  <a:lnTo>
                    <a:pt x="698538" y="13538"/>
                  </a:lnTo>
                  <a:lnTo>
                    <a:pt x="704354" y="13538"/>
                  </a:lnTo>
                  <a:lnTo>
                    <a:pt x="703186" y="11214"/>
                  </a:lnTo>
                  <a:lnTo>
                    <a:pt x="700443" y="11214"/>
                  </a:lnTo>
                  <a:lnTo>
                    <a:pt x="700443" y="0"/>
                  </a:lnTo>
                  <a:lnTo>
                    <a:pt x="694309" y="0"/>
                  </a:lnTo>
                  <a:lnTo>
                    <a:pt x="694309" y="11430"/>
                  </a:lnTo>
                  <a:lnTo>
                    <a:pt x="690816" y="11430"/>
                  </a:lnTo>
                  <a:lnTo>
                    <a:pt x="690816" y="13970"/>
                  </a:lnTo>
                  <a:lnTo>
                    <a:pt x="696214" y="13970"/>
                  </a:lnTo>
                  <a:lnTo>
                    <a:pt x="696214" y="480834"/>
                  </a:lnTo>
                  <a:lnTo>
                    <a:pt x="693356" y="483565"/>
                  </a:lnTo>
                  <a:lnTo>
                    <a:pt x="696214" y="486549"/>
                  </a:lnTo>
                  <a:lnTo>
                    <a:pt x="696214" y="487718"/>
                  </a:lnTo>
                  <a:lnTo>
                    <a:pt x="0" y="486600"/>
                  </a:lnTo>
                  <a:lnTo>
                    <a:pt x="0" y="488924"/>
                  </a:lnTo>
                  <a:lnTo>
                    <a:pt x="696214" y="490042"/>
                  </a:lnTo>
                  <a:lnTo>
                    <a:pt x="696214" y="906183"/>
                  </a:lnTo>
                  <a:lnTo>
                    <a:pt x="698538" y="906183"/>
                  </a:lnTo>
                  <a:lnTo>
                    <a:pt x="698538" y="490042"/>
                  </a:lnTo>
                  <a:lnTo>
                    <a:pt x="699554" y="490054"/>
                  </a:lnTo>
                  <a:lnTo>
                    <a:pt x="701395" y="491959"/>
                  </a:lnTo>
                  <a:lnTo>
                    <a:pt x="703376" y="490054"/>
                  </a:lnTo>
                  <a:lnTo>
                    <a:pt x="1436598" y="491223"/>
                  </a:lnTo>
                  <a:lnTo>
                    <a:pt x="1436598" y="497039"/>
                  </a:lnTo>
                  <a:lnTo>
                    <a:pt x="1448257" y="491223"/>
                  </a:lnTo>
                  <a:lnTo>
                    <a:pt x="1450555" y="490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9352" y="1957097"/>
              <a:ext cx="145136" cy="1571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95346" y="1783623"/>
              <a:ext cx="615950" cy="620395"/>
            </a:xfrm>
            <a:custGeom>
              <a:avLst/>
              <a:gdLst/>
              <a:ahLst/>
              <a:cxnLst/>
              <a:rect l="l" t="t" r="r" b="b"/>
              <a:pathLst>
                <a:path w="615950" h="620394">
                  <a:moveTo>
                    <a:pt x="169115" y="312950"/>
                  </a:moveTo>
                  <a:lnTo>
                    <a:pt x="178431" y="258358"/>
                  </a:lnTo>
                  <a:lnTo>
                    <a:pt x="194395" y="221418"/>
                  </a:lnTo>
                  <a:lnTo>
                    <a:pt x="210958" y="201369"/>
                  </a:lnTo>
                  <a:lnTo>
                    <a:pt x="221963" y="187748"/>
                  </a:lnTo>
                  <a:lnTo>
                    <a:pt x="249205" y="157891"/>
                  </a:lnTo>
                  <a:lnTo>
                    <a:pt x="288215" y="135662"/>
                  </a:lnTo>
                  <a:lnTo>
                    <a:pt x="338993" y="121061"/>
                  </a:lnTo>
                  <a:lnTo>
                    <a:pt x="389444" y="116593"/>
                  </a:lnTo>
                  <a:lnTo>
                    <a:pt x="414942" y="117683"/>
                  </a:lnTo>
                  <a:lnTo>
                    <a:pt x="462015" y="131630"/>
                  </a:lnTo>
                  <a:lnTo>
                    <a:pt x="500371" y="168243"/>
                  </a:lnTo>
                  <a:lnTo>
                    <a:pt x="531754" y="215316"/>
                  </a:lnTo>
                  <a:lnTo>
                    <a:pt x="556162" y="261518"/>
                  </a:lnTo>
                  <a:lnTo>
                    <a:pt x="573597" y="312950"/>
                  </a:lnTo>
                  <a:lnTo>
                    <a:pt x="587544" y="375714"/>
                  </a:lnTo>
                  <a:lnTo>
                    <a:pt x="590595" y="408404"/>
                  </a:lnTo>
                  <a:lnTo>
                    <a:pt x="587544" y="438479"/>
                  </a:lnTo>
                  <a:lnTo>
                    <a:pt x="560521" y="491654"/>
                  </a:lnTo>
                  <a:lnTo>
                    <a:pt x="517806" y="536112"/>
                  </a:lnTo>
                  <a:lnTo>
                    <a:pt x="467246" y="568366"/>
                  </a:lnTo>
                  <a:lnTo>
                    <a:pt x="406225" y="591903"/>
                  </a:lnTo>
                  <a:lnTo>
                    <a:pt x="369176" y="601819"/>
                  </a:lnTo>
                  <a:lnTo>
                    <a:pt x="327769" y="610209"/>
                  </a:lnTo>
                  <a:lnTo>
                    <a:pt x="287234" y="616420"/>
                  </a:lnTo>
                  <a:lnTo>
                    <a:pt x="226976" y="620234"/>
                  </a:lnTo>
                  <a:lnTo>
                    <a:pt x="206599" y="618055"/>
                  </a:lnTo>
                  <a:lnTo>
                    <a:pt x="169115" y="605850"/>
                  </a:lnTo>
                  <a:lnTo>
                    <a:pt x="126400" y="582314"/>
                  </a:lnTo>
                  <a:lnTo>
                    <a:pt x="85429" y="550060"/>
                  </a:lnTo>
                  <a:lnTo>
                    <a:pt x="46201" y="514319"/>
                  </a:lnTo>
                  <a:lnTo>
                    <a:pt x="15691" y="466374"/>
                  </a:lnTo>
                  <a:lnTo>
                    <a:pt x="3486" y="394021"/>
                  </a:lnTo>
                  <a:lnTo>
                    <a:pt x="1961" y="352940"/>
                  </a:lnTo>
                  <a:lnTo>
                    <a:pt x="1743" y="312950"/>
                  </a:lnTo>
                  <a:lnTo>
                    <a:pt x="653" y="273613"/>
                  </a:lnTo>
                  <a:lnTo>
                    <a:pt x="0" y="233623"/>
                  </a:lnTo>
                  <a:lnTo>
                    <a:pt x="3704" y="194940"/>
                  </a:lnTo>
                  <a:lnTo>
                    <a:pt x="39227" y="127054"/>
                  </a:lnTo>
                  <a:lnTo>
                    <a:pt x="71481" y="96761"/>
                  </a:lnTo>
                  <a:lnTo>
                    <a:pt x="107222" y="69956"/>
                  </a:lnTo>
                  <a:lnTo>
                    <a:pt x="141219" y="47945"/>
                  </a:lnTo>
                  <a:lnTo>
                    <a:pt x="200497" y="20049"/>
                  </a:lnTo>
                  <a:lnTo>
                    <a:pt x="266748" y="6102"/>
                  </a:lnTo>
                  <a:lnTo>
                    <a:pt x="310117" y="1852"/>
                  </a:lnTo>
                  <a:lnTo>
                    <a:pt x="359151" y="0"/>
                  </a:lnTo>
                  <a:lnTo>
                    <a:pt x="407314" y="1198"/>
                  </a:lnTo>
                  <a:lnTo>
                    <a:pt x="448068" y="6102"/>
                  </a:lnTo>
                  <a:lnTo>
                    <a:pt x="503858" y="28767"/>
                  </a:lnTo>
                  <a:lnTo>
                    <a:pt x="545701" y="61892"/>
                  </a:lnTo>
                  <a:lnTo>
                    <a:pt x="583186" y="101120"/>
                  </a:lnTo>
                  <a:lnTo>
                    <a:pt x="599639" y="123022"/>
                  </a:lnTo>
                  <a:lnTo>
                    <a:pt x="615439" y="145578"/>
                  </a:lnTo>
                </a:path>
              </a:pathLst>
            </a:custGeom>
            <a:ln w="6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96839" y="191525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921" y="0"/>
                  </a:moveTo>
                  <a:lnTo>
                    <a:pt x="12777" y="1644"/>
                  </a:lnTo>
                  <a:lnTo>
                    <a:pt x="6127" y="6127"/>
                  </a:lnTo>
                  <a:lnTo>
                    <a:pt x="1644" y="12777"/>
                  </a:lnTo>
                  <a:lnTo>
                    <a:pt x="0" y="20921"/>
                  </a:lnTo>
                  <a:lnTo>
                    <a:pt x="1644" y="29065"/>
                  </a:lnTo>
                  <a:lnTo>
                    <a:pt x="6127" y="35715"/>
                  </a:lnTo>
                  <a:lnTo>
                    <a:pt x="12777" y="40198"/>
                  </a:lnTo>
                  <a:lnTo>
                    <a:pt x="20921" y="41842"/>
                  </a:lnTo>
                  <a:lnTo>
                    <a:pt x="29065" y="40198"/>
                  </a:lnTo>
                  <a:lnTo>
                    <a:pt x="35715" y="35715"/>
                  </a:lnTo>
                  <a:lnTo>
                    <a:pt x="40198" y="29065"/>
                  </a:lnTo>
                  <a:lnTo>
                    <a:pt x="41842" y="20921"/>
                  </a:lnTo>
                  <a:lnTo>
                    <a:pt x="40198" y="12777"/>
                  </a:lnTo>
                  <a:lnTo>
                    <a:pt x="35715" y="6127"/>
                  </a:lnTo>
                  <a:lnTo>
                    <a:pt x="29065" y="1644"/>
                  </a:lnTo>
                  <a:lnTo>
                    <a:pt x="20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96839" y="191525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921"/>
                  </a:moveTo>
                  <a:lnTo>
                    <a:pt x="1644" y="12777"/>
                  </a:lnTo>
                  <a:lnTo>
                    <a:pt x="6127" y="6127"/>
                  </a:lnTo>
                  <a:lnTo>
                    <a:pt x="12777" y="1644"/>
                  </a:lnTo>
                  <a:lnTo>
                    <a:pt x="20921" y="0"/>
                  </a:lnTo>
                  <a:lnTo>
                    <a:pt x="29065" y="1644"/>
                  </a:lnTo>
                  <a:lnTo>
                    <a:pt x="35715" y="6127"/>
                  </a:lnTo>
                  <a:lnTo>
                    <a:pt x="40198" y="12777"/>
                  </a:lnTo>
                  <a:lnTo>
                    <a:pt x="41842" y="20921"/>
                  </a:lnTo>
                  <a:lnTo>
                    <a:pt x="40198" y="29065"/>
                  </a:lnTo>
                  <a:lnTo>
                    <a:pt x="35715" y="35715"/>
                  </a:lnTo>
                  <a:lnTo>
                    <a:pt x="29065" y="40198"/>
                  </a:lnTo>
                  <a:lnTo>
                    <a:pt x="20921" y="41842"/>
                  </a:lnTo>
                  <a:lnTo>
                    <a:pt x="12777" y="40198"/>
                  </a:lnTo>
                  <a:lnTo>
                    <a:pt x="6127" y="35715"/>
                  </a:lnTo>
                  <a:lnTo>
                    <a:pt x="1644" y="29065"/>
                  </a:lnTo>
                  <a:lnTo>
                    <a:pt x="0" y="209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60679" y="1943149"/>
              <a:ext cx="378460" cy="269875"/>
            </a:xfrm>
            <a:custGeom>
              <a:avLst/>
              <a:gdLst/>
              <a:ahLst/>
              <a:cxnLst/>
              <a:rect l="l" t="t" r="r" b="b"/>
              <a:pathLst>
                <a:path w="378460" h="269875">
                  <a:moveTo>
                    <a:pt x="350107" y="0"/>
                  </a:moveTo>
                  <a:lnTo>
                    <a:pt x="374461" y="40698"/>
                  </a:lnTo>
                  <a:lnTo>
                    <a:pt x="378112" y="72898"/>
                  </a:lnTo>
                  <a:lnTo>
                    <a:pt x="375387" y="91531"/>
                  </a:lnTo>
                  <a:lnTo>
                    <a:pt x="355882" y="137624"/>
                  </a:lnTo>
                  <a:lnTo>
                    <a:pt x="334307" y="156584"/>
                  </a:lnTo>
                  <a:lnTo>
                    <a:pt x="322212" y="167371"/>
                  </a:lnTo>
                  <a:lnTo>
                    <a:pt x="310553" y="180665"/>
                  </a:lnTo>
                  <a:lnTo>
                    <a:pt x="298675" y="195267"/>
                  </a:lnTo>
                  <a:lnTo>
                    <a:pt x="284619" y="209868"/>
                  </a:lnTo>
                  <a:lnTo>
                    <a:pt x="242122" y="235584"/>
                  </a:lnTo>
                  <a:lnTo>
                    <a:pt x="183062" y="257813"/>
                  </a:lnTo>
                  <a:lnTo>
                    <a:pt x="128470" y="268601"/>
                  </a:lnTo>
                  <a:lnTo>
                    <a:pt x="102537" y="269363"/>
                  </a:lnTo>
                  <a:lnTo>
                    <a:pt x="78346" y="267947"/>
                  </a:lnTo>
                  <a:lnTo>
                    <a:pt x="38682" y="260319"/>
                  </a:lnTo>
                  <a:lnTo>
                    <a:pt x="1416" y="237110"/>
                  </a:lnTo>
                  <a:lnTo>
                    <a:pt x="0" y="227303"/>
                  </a:lnTo>
                  <a:lnTo>
                    <a:pt x="4031" y="216188"/>
                  </a:lnTo>
                  <a:lnTo>
                    <a:pt x="10242" y="205074"/>
                  </a:lnTo>
                  <a:lnTo>
                    <a:pt x="15364" y="195267"/>
                  </a:lnTo>
                  <a:lnTo>
                    <a:pt x="18851" y="187149"/>
                  </a:lnTo>
                  <a:lnTo>
                    <a:pt x="22338" y="180011"/>
                  </a:lnTo>
                  <a:lnTo>
                    <a:pt x="25824" y="173528"/>
                  </a:lnTo>
                  <a:lnTo>
                    <a:pt x="29311" y="167371"/>
                  </a:lnTo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14853" y="1981628"/>
              <a:ext cx="307975" cy="92075"/>
            </a:xfrm>
            <a:custGeom>
              <a:avLst/>
              <a:gdLst/>
              <a:ahLst/>
              <a:cxnLst/>
              <a:rect l="l" t="t" r="r" b="b"/>
              <a:pathLst>
                <a:path w="307975" h="92075">
                  <a:moveTo>
                    <a:pt x="286664" y="84909"/>
                  </a:moveTo>
                  <a:lnTo>
                    <a:pt x="284829" y="91637"/>
                  </a:lnTo>
                  <a:lnTo>
                    <a:pt x="307765" y="87049"/>
                  </a:lnTo>
                  <a:lnTo>
                    <a:pt x="306398" y="85826"/>
                  </a:lnTo>
                  <a:lnTo>
                    <a:pt x="290027" y="85826"/>
                  </a:lnTo>
                  <a:lnTo>
                    <a:pt x="286664" y="84909"/>
                  </a:lnTo>
                  <a:close/>
                </a:path>
                <a:path w="307975" h="92075">
                  <a:moveTo>
                    <a:pt x="288499" y="78181"/>
                  </a:moveTo>
                  <a:lnTo>
                    <a:pt x="286664" y="84909"/>
                  </a:lnTo>
                  <a:lnTo>
                    <a:pt x="290027" y="85826"/>
                  </a:lnTo>
                  <a:lnTo>
                    <a:pt x="291862" y="79098"/>
                  </a:lnTo>
                  <a:lnTo>
                    <a:pt x="288499" y="78181"/>
                  </a:lnTo>
                  <a:close/>
                </a:path>
                <a:path w="307975" h="92075">
                  <a:moveTo>
                    <a:pt x="290333" y="71452"/>
                  </a:moveTo>
                  <a:lnTo>
                    <a:pt x="288499" y="78181"/>
                  </a:lnTo>
                  <a:lnTo>
                    <a:pt x="291862" y="79098"/>
                  </a:lnTo>
                  <a:lnTo>
                    <a:pt x="290027" y="85826"/>
                  </a:lnTo>
                  <a:lnTo>
                    <a:pt x="306398" y="85826"/>
                  </a:lnTo>
                  <a:lnTo>
                    <a:pt x="290333" y="71452"/>
                  </a:lnTo>
                  <a:close/>
                </a:path>
                <a:path w="307975" h="92075">
                  <a:moveTo>
                    <a:pt x="1835" y="0"/>
                  </a:moveTo>
                  <a:lnTo>
                    <a:pt x="0" y="6727"/>
                  </a:lnTo>
                  <a:lnTo>
                    <a:pt x="286664" y="84909"/>
                  </a:lnTo>
                  <a:lnTo>
                    <a:pt x="288499" y="78181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21456" y="1858301"/>
              <a:ext cx="79036" cy="8368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652629" y="1870206"/>
              <a:ext cx="99060" cy="46990"/>
            </a:xfrm>
            <a:custGeom>
              <a:avLst/>
              <a:gdLst/>
              <a:ahLst/>
              <a:cxnLst/>
              <a:rect l="l" t="t" r="r" b="b"/>
              <a:pathLst>
                <a:path w="99060" h="46989">
                  <a:moveTo>
                    <a:pt x="15109" y="27191"/>
                  </a:moveTo>
                  <a:lnTo>
                    <a:pt x="0" y="45047"/>
                  </a:lnTo>
                  <a:lnTo>
                    <a:pt x="23350" y="46421"/>
                  </a:lnTo>
                  <a:lnTo>
                    <a:pt x="21191" y="41384"/>
                  </a:lnTo>
                  <a:lnTo>
                    <a:pt x="17398" y="41384"/>
                  </a:lnTo>
                  <a:lnTo>
                    <a:pt x="14651" y="34975"/>
                  </a:lnTo>
                  <a:lnTo>
                    <a:pt x="17856" y="33601"/>
                  </a:lnTo>
                  <a:lnTo>
                    <a:pt x="15109" y="27191"/>
                  </a:lnTo>
                  <a:close/>
                </a:path>
                <a:path w="99060" h="46989">
                  <a:moveTo>
                    <a:pt x="17856" y="33601"/>
                  </a:moveTo>
                  <a:lnTo>
                    <a:pt x="14651" y="34975"/>
                  </a:lnTo>
                  <a:lnTo>
                    <a:pt x="17398" y="41384"/>
                  </a:lnTo>
                  <a:lnTo>
                    <a:pt x="20603" y="40011"/>
                  </a:lnTo>
                  <a:lnTo>
                    <a:pt x="17856" y="33601"/>
                  </a:lnTo>
                  <a:close/>
                </a:path>
                <a:path w="99060" h="46989">
                  <a:moveTo>
                    <a:pt x="20603" y="40011"/>
                  </a:moveTo>
                  <a:lnTo>
                    <a:pt x="17398" y="41384"/>
                  </a:lnTo>
                  <a:lnTo>
                    <a:pt x="21191" y="41384"/>
                  </a:lnTo>
                  <a:lnTo>
                    <a:pt x="20603" y="40011"/>
                  </a:lnTo>
                  <a:close/>
                </a:path>
                <a:path w="99060" h="46989">
                  <a:moveTo>
                    <a:pt x="96259" y="0"/>
                  </a:moveTo>
                  <a:lnTo>
                    <a:pt x="17856" y="33601"/>
                  </a:lnTo>
                  <a:lnTo>
                    <a:pt x="20603" y="40011"/>
                  </a:lnTo>
                  <a:lnTo>
                    <a:pt x="99007" y="6409"/>
                  </a:lnTo>
                  <a:lnTo>
                    <a:pt x="962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1446" y="2416207"/>
              <a:ext cx="306848" cy="8136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911039" y="2110521"/>
              <a:ext cx="365125" cy="337820"/>
            </a:xfrm>
            <a:custGeom>
              <a:avLst/>
              <a:gdLst/>
              <a:ahLst/>
              <a:cxnLst/>
              <a:rect l="l" t="t" r="r" b="b"/>
              <a:pathLst>
                <a:path w="365125" h="337819">
                  <a:moveTo>
                    <a:pt x="347265" y="11628"/>
                  </a:moveTo>
                  <a:lnTo>
                    <a:pt x="0" y="332181"/>
                  </a:lnTo>
                  <a:lnTo>
                    <a:pt x="4730" y="337305"/>
                  </a:lnTo>
                  <a:lnTo>
                    <a:pt x="351995" y="16752"/>
                  </a:lnTo>
                  <a:lnTo>
                    <a:pt x="347265" y="11628"/>
                  </a:lnTo>
                  <a:close/>
                </a:path>
                <a:path w="365125" h="337819">
                  <a:moveTo>
                    <a:pt x="361498" y="9263"/>
                  </a:moveTo>
                  <a:lnTo>
                    <a:pt x="349827" y="9263"/>
                  </a:lnTo>
                  <a:lnTo>
                    <a:pt x="354558" y="14387"/>
                  </a:lnTo>
                  <a:lnTo>
                    <a:pt x="351995" y="16752"/>
                  </a:lnTo>
                  <a:lnTo>
                    <a:pt x="356725" y="21877"/>
                  </a:lnTo>
                  <a:lnTo>
                    <a:pt x="361498" y="9263"/>
                  </a:lnTo>
                  <a:close/>
                </a:path>
                <a:path w="365125" h="337819">
                  <a:moveTo>
                    <a:pt x="349827" y="9263"/>
                  </a:moveTo>
                  <a:lnTo>
                    <a:pt x="347265" y="11628"/>
                  </a:lnTo>
                  <a:lnTo>
                    <a:pt x="351995" y="16752"/>
                  </a:lnTo>
                  <a:lnTo>
                    <a:pt x="354558" y="14387"/>
                  </a:lnTo>
                  <a:lnTo>
                    <a:pt x="349827" y="9263"/>
                  </a:lnTo>
                  <a:close/>
                </a:path>
                <a:path w="365125" h="337819">
                  <a:moveTo>
                    <a:pt x="365003" y="0"/>
                  </a:moveTo>
                  <a:lnTo>
                    <a:pt x="342535" y="6504"/>
                  </a:lnTo>
                  <a:lnTo>
                    <a:pt x="347265" y="11628"/>
                  </a:lnTo>
                  <a:lnTo>
                    <a:pt x="349827" y="9263"/>
                  </a:lnTo>
                  <a:lnTo>
                    <a:pt x="361498" y="9263"/>
                  </a:lnTo>
                  <a:lnTo>
                    <a:pt x="3650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5393" y="2541735"/>
              <a:ext cx="334743" cy="76712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01599" y="2739236"/>
            <a:ext cx="3804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7F7F7F"/>
                </a:solidFill>
                <a:latin typeface="Arial"/>
                <a:cs typeface="Arial"/>
              </a:rPr>
              <a:t>Figure:</a:t>
            </a:r>
            <a:r>
              <a:rPr sz="11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Asymptotically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i.s.L: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Libertinus Serif"/>
                <a:cs typeface="Libertinus Serif"/>
              </a:rPr>
              <a:t>∥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90" dirty="0">
                <a:solidFill>
                  <a:srgbClr val="FFFFFF"/>
                </a:solidFill>
                <a:latin typeface="Libertinus Serif"/>
                <a:cs typeface="Libertinus Serif"/>
              </a:rPr>
              <a:t>∥</a:t>
            </a:r>
            <a:r>
              <a:rPr sz="1100" i="1" spc="1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100" i="1" spc="2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30" dirty="0">
                <a:solidFill>
                  <a:srgbClr val="FFFFFF"/>
                </a:solidFill>
                <a:latin typeface="Arial"/>
                <a:cs typeface="Arial"/>
              </a:rPr>
              <a:t>δ</a:t>
            </a:r>
            <a:r>
              <a:rPr sz="11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10" dirty="0">
                <a:solidFill>
                  <a:srgbClr val="FFFFFF"/>
                </a:solidFill>
                <a:latin typeface="Libertinus Serif"/>
                <a:cs typeface="Libertinus Serif"/>
              </a:rPr>
              <a:t>⇒</a:t>
            </a:r>
            <a:r>
              <a:rPr sz="1100" i="1" spc="3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100" i="1" dirty="0">
                <a:solidFill>
                  <a:srgbClr val="FFFFFF"/>
                </a:solidFill>
                <a:latin typeface="Libertinus Serif"/>
                <a:cs typeface="Libertinus Serif"/>
              </a:rPr>
              <a:t>∥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90" dirty="0">
                <a:solidFill>
                  <a:srgbClr val="FFFFFF"/>
                </a:solidFill>
                <a:latin typeface="Libertinus Serif"/>
                <a:cs typeface="Libertinus Serif"/>
              </a:rPr>
              <a:t>∥</a:t>
            </a:r>
            <a:r>
              <a:rPr sz="1100" i="1" spc="1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100" i="1" spc="-170" dirty="0">
                <a:solidFill>
                  <a:srgbClr val="FFFFFF"/>
                </a:solidFill>
                <a:latin typeface="Libertinus Serif"/>
                <a:cs typeface="Libertinus Serif"/>
              </a:rPr>
              <a:t>→</a:t>
            </a:r>
            <a:r>
              <a:rPr sz="1100" i="1" spc="2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0.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0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7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1022830"/>
            <a:ext cx="27139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191919"/>
                </a:solidFill>
              </a:rPr>
              <a:t>1.</a:t>
            </a:r>
            <a:r>
              <a:rPr sz="1200" spc="114" dirty="0">
                <a:solidFill>
                  <a:srgbClr val="191919"/>
                </a:solidFill>
              </a:rPr>
              <a:t> </a:t>
            </a:r>
            <a:r>
              <a:rPr sz="1200" spc="-30" dirty="0">
                <a:solidFill>
                  <a:srgbClr val="191919"/>
                </a:solidFill>
                <a:hlinkClick r:id="rId2" action="ppaction://hlinksldjump"/>
              </a:rPr>
              <a:t>Definitions</a:t>
            </a:r>
            <a:r>
              <a:rPr sz="1200" spc="5" dirty="0">
                <a:solidFill>
                  <a:srgbClr val="191919"/>
                </a:solidFill>
                <a:hlinkClick r:id="rId2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hlinkClick r:id="rId2" action="ppaction://hlinksldjump"/>
              </a:rPr>
              <a:t>in</a:t>
            </a:r>
            <a:r>
              <a:rPr sz="1200" spc="5" dirty="0">
                <a:solidFill>
                  <a:srgbClr val="191919"/>
                </a:solidFill>
                <a:hlinkClick r:id="rId2" action="ppaction://hlinksldjump"/>
              </a:rPr>
              <a:t> </a:t>
            </a:r>
            <a:r>
              <a:rPr sz="1200" spc="-80" dirty="0">
                <a:solidFill>
                  <a:srgbClr val="191919"/>
                </a:solidFill>
                <a:hlinkClick r:id="rId2" action="ppaction://hlinksldjump"/>
              </a:rPr>
              <a:t>Lyapunov</a:t>
            </a:r>
            <a:r>
              <a:rPr sz="1200" dirty="0">
                <a:solidFill>
                  <a:srgbClr val="191919"/>
                </a:solidFill>
                <a:hlinkClick r:id="rId2" action="ppaction://hlinksldjump"/>
              </a:rPr>
              <a:t> </a:t>
            </a:r>
            <a:r>
              <a:rPr sz="1200" spc="-20" dirty="0">
                <a:solidFill>
                  <a:srgbClr val="191919"/>
                </a:solidFill>
                <a:hlinkClick r:id="rId2" action="ppaction://hlinksldjump"/>
              </a:rPr>
              <a:t>stability</a:t>
            </a:r>
            <a:r>
              <a:rPr sz="1200" spc="5" dirty="0">
                <a:solidFill>
                  <a:srgbClr val="191919"/>
                </a:solidFill>
                <a:hlinkClick r:id="rId2" action="ppaction://hlinksldjump"/>
              </a:rPr>
              <a:t> </a:t>
            </a:r>
            <a:r>
              <a:rPr sz="1200" spc="-60" dirty="0">
                <a:solidFill>
                  <a:srgbClr val="191919"/>
                </a:solidFill>
                <a:hlinkClick r:id="rId2" action="ppaction://hlinksldjump"/>
              </a:rPr>
              <a:t>analysis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135928" y="1745409"/>
            <a:ext cx="4022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2.</a:t>
            </a:r>
            <a:r>
              <a:rPr sz="1200" spc="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LTI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systems:</a:t>
            </a:r>
            <a:r>
              <a:rPr sz="1200" spc="8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method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5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eigenvalue/pole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locations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dirty="0"/>
              <a:t>8</a:t>
            </a:r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307975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45" dirty="0"/>
              <a:t>Stability</a:t>
            </a:r>
            <a:r>
              <a:rPr spc="-7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10" dirty="0"/>
              <a:t>LTI</a:t>
            </a:r>
            <a:r>
              <a:rPr spc="-55" dirty="0"/>
              <a:t> </a:t>
            </a:r>
            <a:r>
              <a:rPr spc="-110" dirty="0"/>
              <a:t>systems:</a:t>
            </a:r>
            <a:r>
              <a:rPr spc="85" dirty="0"/>
              <a:t> </a:t>
            </a:r>
            <a:r>
              <a:rPr spc="-90" dirty="0"/>
              <a:t>method</a:t>
            </a:r>
            <a:r>
              <a:rPr spc="-30" dirty="0"/>
              <a:t> </a:t>
            </a:r>
            <a:r>
              <a:rPr spc="-25" dirty="0"/>
              <a:t>of </a:t>
            </a:r>
            <a:r>
              <a:rPr spc="-100" dirty="0"/>
              <a:t>eigenvalue/pole</a:t>
            </a:r>
            <a:r>
              <a:rPr spc="15" dirty="0"/>
              <a:t> </a:t>
            </a:r>
            <a:r>
              <a:rPr spc="-10" dirty="0"/>
              <a:t>locations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85128" y="1045690"/>
                <a:ext cx="4172585" cy="174297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635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stability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point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pc="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or</a:t>
                </a:r>
                <a:endParaRPr sz="1200" dirty="0">
                  <a:latin typeface="Arial"/>
                  <a:cs typeface="Arial"/>
                </a:endParaRPr>
              </a:p>
              <a:p>
                <a:pPr marL="6350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1)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can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be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concluded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immediately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5" dirty="0">
                    <a:solidFill>
                      <a:srgbClr val="FFFFFF"/>
                    </a:solidFill>
                    <a:latin typeface="Arial"/>
                    <a:cs typeface="Arial"/>
                  </a:rPr>
                  <a:t>based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on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15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-10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):</a:t>
                </a:r>
                <a:endParaRPr sz="1200" dirty="0">
                  <a:latin typeface="Arial"/>
                  <a:cs typeface="Arial"/>
                </a:endParaRPr>
              </a:p>
              <a:p>
                <a:pPr marL="360680" marR="377190" indent="-193040">
                  <a:lnSpc>
                    <a:spcPct val="100000"/>
                  </a:lnSpc>
                  <a:spcBef>
                    <a:spcPts val="300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79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response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At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involves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95" dirty="0">
                    <a:solidFill>
                      <a:srgbClr val="FFFFFF"/>
                    </a:solidFill>
                    <a:latin typeface="Arial"/>
                    <a:cs typeface="Arial"/>
                  </a:rPr>
                  <a:t>modes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40" dirty="0">
                    <a:solidFill>
                      <a:srgbClr val="FFFFFF"/>
                    </a:solidFill>
                    <a:latin typeface="Arial"/>
                    <a:cs typeface="Arial"/>
                  </a:rPr>
                  <a:t>as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79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te</a:t>
                </a:r>
                <a:r>
                  <a:rPr sz="1200" i="1" spc="82" baseline="312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82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79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,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σ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232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14" dirty="0">
                    <a:solidFill>
                      <a:srgbClr val="FFFFFF"/>
                    </a:solidFill>
                    <a:latin typeface="Arial"/>
                    <a:cs typeface="Arial"/>
                  </a:rPr>
                  <a:t>cos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ω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1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σ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24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sin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ω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200" dirty="0">
                  <a:latin typeface="Arial"/>
                  <a:cs typeface="Arial"/>
                </a:endParaRPr>
              </a:p>
              <a:p>
                <a:pPr marL="360680" marR="297180" indent="-193040">
                  <a:lnSpc>
                    <a:spcPct val="100000"/>
                  </a:lnSpc>
                  <a:spcBef>
                    <a:spcPts val="610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209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response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involves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95" dirty="0">
                    <a:solidFill>
                      <a:srgbClr val="FFFFFF"/>
                    </a:solidFill>
                    <a:latin typeface="Arial"/>
                    <a:cs typeface="Arial"/>
                  </a:rPr>
                  <a:t>modes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40" dirty="0">
                    <a:solidFill>
                      <a:srgbClr val="FFFFFF"/>
                    </a:solidFill>
                    <a:latin typeface="Arial"/>
                    <a:cs typeface="Arial"/>
                  </a:rPr>
                  <a:t>as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12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-16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6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97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97" baseline="31250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1200" spc="97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,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r</a:t>
                </a:r>
                <a:r>
                  <a:rPr sz="1200" i="1" spc="-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172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14" dirty="0">
                    <a:solidFill>
                      <a:srgbClr val="FFFFFF"/>
                    </a:solidFill>
                    <a:latin typeface="Arial"/>
                    <a:cs typeface="Arial"/>
                  </a:rPr>
                  <a:t>cos</a:t>
                </a:r>
                <a:r>
                  <a:rPr sz="1200" spc="-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θ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r</a:t>
                </a:r>
                <a:r>
                  <a:rPr sz="1200" i="1" spc="-19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16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sin</a:t>
                </a:r>
                <a:r>
                  <a:rPr sz="1200" spc="-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-2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θ</a:t>
                </a:r>
                <a:endParaRPr sz="1200" dirty="0">
                  <a:latin typeface="Times New Roman"/>
                  <a:cs typeface="Times New Roman"/>
                </a:endParaRPr>
              </a:p>
              <a:p>
                <a:pPr marL="168275">
                  <a:lnSpc>
                    <a:spcPct val="100000"/>
                  </a:lnSpc>
                  <a:spcBef>
                    <a:spcPts val="60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23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σ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30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70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→</a:t>
                </a:r>
                <a:r>
                  <a:rPr sz="1200" i="1" spc="30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7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σ</a:t>
                </a:r>
                <a:r>
                  <a:rPr sz="1200" i="1" spc="6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sz="1200" i="1" spc="2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0;</a:t>
                </a:r>
                <a:r>
                  <a:rPr sz="12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30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70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→</a:t>
                </a:r>
                <a:r>
                  <a:rPr sz="1200" i="1" spc="30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15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2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sz="1200" i="1" spc="1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  <a:p>
                <a:pPr marL="1682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254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l-GR" altLang="zh-CN" sz="1200" i="1" spc="8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n-US" altLang="zh-CN" sz="1200" i="1" spc="120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k</a:t>
                </a:r>
                <a:r>
                  <a:rPr lang="en-US" altLang="zh-CN" sz="1200" i="1" spc="322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-170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→</a:t>
                </a:r>
                <a:r>
                  <a:rPr lang="en-US" altLang="zh-CN" sz="1200" i="1" spc="30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lang="en-US" altLang="zh-CN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if</a:t>
                </a:r>
                <a:r>
                  <a:rPr lang="en-US" altLang="zh-CN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10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l-GR" altLang="zh-CN" sz="1200" i="1" spc="10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altLang="zh-CN" sz="1200" i="1" spc="10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l-GR" altLang="zh-CN" sz="1200" i="1" spc="2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l-GR" altLang="zh-CN" sz="1200" i="1" spc="8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lang="el-GR" altLang="zh-CN" sz="1200" i="1" spc="2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1;</a:t>
                </a:r>
                <a:r>
                  <a:rPr lang="el-GR" altLang="zh-CN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r</a:t>
                </a:r>
                <a:r>
                  <a:rPr lang="en-US" altLang="zh-CN" sz="1200" i="1" spc="-204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k</a:t>
                </a:r>
                <a:r>
                  <a:rPr lang="en-US" altLang="zh-CN" sz="1200" i="1" spc="322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-170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→</a:t>
                </a:r>
                <a:r>
                  <a:rPr lang="en-US" altLang="zh-CN" sz="1200" i="1" spc="30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lang="en-US" altLang="zh-CN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if</a:t>
                </a:r>
                <a:r>
                  <a:rPr lang="en-US" altLang="zh-CN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r</a:t>
                </a:r>
                <a:r>
                  <a:rPr lang="en-US" altLang="zh-CN" sz="1200" i="1" spc="-204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80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n-US" altLang="zh-CN" sz="1200" i="1" spc="2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n-US" altLang="zh-CN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Libertinus Serif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Libertinus Serif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Libertinus Serif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Libertinus Serif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Libertinus Serif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Libertinus Serif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Libertinus Serif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Libertinus Serif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200" i="1" spc="80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n-US" altLang="zh-CN" sz="1200" i="1" spc="2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n-US" altLang="zh-CN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10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l-GR" altLang="zh-CN" sz="1200" i="1" spc="10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altLang="zh-CN" sz="1200" i="1" spc="10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l-GR" altLang="zh-CN" sz="1200" i="1" spc="2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l-GR" altLang="zh-CN" sz="1200" i="1" spc="8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lang="el-GR" altLang="zh-CN" sz="1200" i="1" spc="2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altLang="zh-CN" sz="1200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8" y="1045690"/>
                <a:ext cx="4172585" cy="1742978"/>
              </a:xfrm>
              <a:prstGeom prst="rect">
                <a:avLst/>
              </a:prstGeom>
              <a:blipFill>
                <a:blip r:embed="rId2"/>
                <a:stretch>
                  <a:fillRect l="-877" t="-2456" r="-146" b="-4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2249</Words>
  <Application>Microsoft Macintosh PowerPoint</Application>
  <PresentationFormat>Custom</PresentationFormat>
  <Paragraphs>310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 Unicode MS</vt:lpstr>
      <vt:lpstr>Apple Symbols</vt:lpstr>
      <vt:lpstr>Arial</vt:lpstr>
      <vt:lpstr>Cambria Math</vt:lpstr>
      <vt:lpstr>Hack</vt:lpstr>
      <vt:lpstr>Libertinus Serif</vt:lpstr>
      <vt:lpstr>Lucida Grande</vt:lpstr>
      <vt:lpstr>Times New Roman</vt:lpstr>
      <vt:lpstr>Office Theme</vt:lpstr>
      <vt:lpstr>Linear Systems: Stability</vt:lpstr>
      <vt:lpstr>1. Definitions in Lyapunov stability analysis</vt:lpstr>
      <vt:lpstr>Finite dimensional vector norms</vt:lpstr>
      <vt:lpstr>Equilibrium state</vt:lpstr>
      <vt:lpstr>Equilibrium state of a linear system</vt:lpstr>
      <vt:lpstr>Lyapunov’s definition of stability</vt:lpstr>
      <vt:lpstr>Asymptotic stability</vt:lpstr>
      <vt:lpstr>1. Definitions in Lyapunov stability analysis</vt:lpstr>
      <vt:lpstr>Stability of LTI systems: method of eigenvalue/pole locations</vt:lpstr>
      <vt:lpstr>PowerPoint Presentation</vt:lpstr>
      <vt:lpstr>Example (Unstable moving mass)</vt:lpstr>
      <vt:lpstr>Example (Stable in the sense of Lyapunov)</vt:lpstr>
      <vt:lpstr>Routh-Hurwitz criterion</vt:lpstr>
      <vt:lpstr>Routh-Hurwitz criterion</vt:lpstr>
      <vt:lpstr>The Routh Array</vt:lpstr>
      <vt:lpstr>The Routh Array</vt:lpstr>
      <vt:lpstr>The Routh Array</vt:lpstr>
      <vt:lpstr>The Routh Array</vt:lpstr>
      <vt:lpstr>Stability of the origin for x (k + 1) = f (x (k), k)</vt:lpstr>
      <vt:lpstr>PowerPoint Presentation</vt:lpstr>
      <vt:lpstr>Routh-Hurwitz criterion for DT LTI systems</vt:lpstr>
      <vt:lpstr>Routh-Hurwitz criterion for DT LTI systems</vt:lpstr>
      <vt:lpstr>Routh-Hurwitz criterion for DT LTI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Xu Chen</cp:lastModifiedBy>
  <cp:revision>2</cp:revision>
  <dcterms:created xsi:type="dcterms:W3CDTF">2025-07-12T07:52:19Z</dcterms:created>
  <dcterms:modified xsi:type="dcterms:W3CDTF">2025-10-22T06:42:26Z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2025-07-12T00:00:00Z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