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  <p:sldId id="316" r:id="rId25"/>
    <p:sldId id="320" r:id="rId26"/>
    <p:sldId id="324" r:id="rId27"/>
    <p:sldId id="332" r:id="rId28"/>
    <p:sldId id="338" r:id="rId29"/>
    <p:sldId id="342" r:id="rId30"/>
    <p:sldId id="347" r:id="rId31"/>
    <p:sldId id="351" r:id="rId32"/>
    <p:sldId id="357" r:id="rId33"/>
    <p:sldId id="360" r:id="rId34"/>
    <p:sldId id="363" r:id="rId35"/>
    <p:sldId id="366" r:id="rId36"/>
    <p:sldId id="368" r:id="rId37"/>
    <p:sldId id="375" r:id="rId38"/>
    <p:sldId id="385" r:id="rId39"/>
    <p:sldId id="391" r:id="rId40"/>
    <p:sldId id="396" r:id="rId41"/>
    <p:sldId id="403" r:id="rId42"/>
    <p:sldId id="409" r:id="rId43"/>
    <p:sldId id="411" r:id="rId44"/>
    <p:sldId id="412" r:id="rId45"/>
    <p:sldId id="415" r:id="rId46"/>
    <p:sldId id="417" r:id="rId47"/>
    <p:sldId id="420" r:id="rId48"/>
    <p:sldId id="423" r:id="rId49"/>
    <p:sldId id="424" r:id="rId50"/>
    <p:sldId id="425" r:id="rId51"/>
    <p:sldId id="426" r:id="rId52"/>
    <p:sldId id="427" r:id="rId53"/>
    <p:sldId id="430" r:id="rId54"/>
    <p:sldId id="433" r:id="rId55"/>
    <p:sldId id="436" r:id="rId56"/>
    <p:sldId id="437" r:id="rId57"/>
    <p:sldId id="440" r:id="rId58"/>
    <p:sldId id="448" r:id="rId59"/>
    <p:sldId id="450" r:id="rId60"/>
    <p:sldId id="454" r:id="rId61"/>
    <p:sldId id="458" r:id="rId62"/>
    <p:sldId id="461" r:id="rId63"/>
    <p:sldId id="463" r:id="rId64"/>
    <p:sldId id="468" r:id="rId65"/>
    <p:sldId id="469" r:id="rId66"/>
    <p:sldId id="470" r:id="rId67"/>
    <p:sldId id="472" r:id="rId68"/>
    <p:sldId id="483" r:id="rId69"/>
    <p:sldId id="490" r:id="rId70"/>
    <p:sldId id="494" r:id="rId71"/>
    <p:sldId id="497" r:id="rId72"/>
    <p:sldId id="498" r:id="rId73"/>
    <p:sldId id="499" r:id="rId74"/>
    <p:sldId id="503" r:id="rId75"/>
    <p:sldId id="506" r:id="rId76"/>
    <p:sldId id="509" r:id="rId77"/>
    <p:sldId id="510" r:id="rId78"/>
    <p:sldId id="512" r:id="rId79"/>
    <p:sldId id="513" r:id="rId80"/>
    <p:sldId id="514" r:id="rId81"/>
    <p:sldId id="515" r:id="rId82"/>
    <p:sldId id="516" r:id="rId83"/>
    <p:sldId id="517" r:id="rId8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59BCE-25E0-4FD2-9E7C-9213307793F3}" v="582" dt="2025-10-12T05:58:00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">
      <pc:chgData name="Shuan Cheng" userId="b14087c0-bac9-44dd-b3f8-5d50e1ee75e5" providerId="ADAL" clId="{75A9BF88-81BC-4677-82BB-DF96F3D360A6}" dt="2025-10-12T05:58:00.841" v="1427"/>
      <pc:docMkLst>
        <pc:docMk/>
      </pc:docMkLst>
      <pc:sldChg chg="del">
        <pc:chgData name="Shuan Cheng" userId="b14087c0-bac9-44dd-b3f8-5d50e1ee75e5" providerId="ADAL" clId="{75A9BF88-81BC-4677-82BB-DF96F3D360A6}" dt="2025-10-10T23:13:05.653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3:13:06.198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3:13:06.715" v="2" actId="47"/>
        <pc:sldMkLst>
          <pc:docMk/>
          <pc:sldMk cId="0" sldId="260"/>
        </pc:sldMkLst>
      </pc:sldChg>
      <pc:sldChg chg="addSp delSp modSp add del mod">
        <pc:chgData name="Shuan Cheng" userId="b14087c0-bac9-44dd-b3f8-5d50e1ee75e5" providerId="ADAL" clId="{75A9BF88-81BC-4677-82BB-DF96F3D360A6}" dt="2025-10-10T23:20:22.467" v="336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2" creationId="{CBFE8348-236C-54F1-E562-2DD541E4CCF6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3" creationId="{E0A17B60-1DBE-809F-D9CA-720828F1D66C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4" creationId="{A365CE5B-B88B-24F3-D4CC-C67B66904434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5" creationId="{937CEC54-77E7-7B82-491B-E50595B02E11}"/>
          </ac:spMkLst>
        </pc:spChg>
        <pc:spChg chg="add mod">
          <ac:chgData name="Shuan Cheng" userId="b14087c0-bac9-44dd-b3f8-5d50e1ee75e5" providerId="ADAL" clId="{75A9BF88-81BC-4677-82BB-DF96F3D360A6}" dt="2025-10-10T23:20:22.467" v="336"/>
          <ac:spMkLst>
            <pc:docMk/>
            <pc:sldMk cId="0" sldId="261"/>
            <ac:spMk id="26" creationId="{EC3AED04-1E86-F529-7B88-0880A3085E5D}"/>
          </ac:spMkLst>
        </pc:spChg>
      </pc:sldChg>
      <pc:sldChg chg="del">
        <pc:chgData name="Shuan Cheng" userId="b14087c0-bac9-44dd-b3f8-5d50e1ee75e5" providerId="ADAL" clId="{75A9BF88-81BC-4677-82BB-DF96F3D360A6}" dt="2025-10-10T23:13:11.716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3:13:12.172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3:13:12.548" v="7" actId="47"/>
        <pc:sldMkLst>
          <pc:docMk/>
          <pc:sldMk cId="0" sldId="264"/>
        </pc:sldMkLst>
      </pc:sldChg>
      <pc:sldChg chg="addSp delSp modSp add del mod">
        <pc:chgData name="Shuan Cheng" userId="b14087c0-bac9-44dd-b3f8-5d50e1ee75e5" providerId="ADAL" clId="{75A9BF88-81BC-4677-82BB-DF96F3D360A6}" dt="2025-10-10T23:20:38.450" v="338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5" creationId="{680F65D2-6547-E44F-D3DD-9C7945F2870F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6" creationId="{339C79C9-1A83-324F-2D43-74677BA1F7A9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7" creationId="{314CD4BA-DED8-94E8-41F9-48950CF04282}"/>
          </ac:spMkLst>
        </pc:spChg>
        <pc:spChg chg="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8" creationId="{3105F653-144B-864C-5946-57665A8C5D84}"/>
          </ac:spMkLst>
        </pc:spChg>
        <pc:spChg chg="add mod">
          <ac:chgData name="Shuan Cheng" userId="b14087c0-bac9-44dd-b3f8-5d50e1ee75e5" providerId="ADAL" clId="{75A9BF88-81BC-4677-82BB-DF96F3D360A6}" dt="2025-10-10T23:20:38.450" v="338"/>
          <ac:spMkLst>
            <pc:docMk/>
            <pc:sldMk cId="0" sldId="265"/>
            <ac:spMk id="19" creationId="{9E87C3EF-BF15-BB76-BAA3-9FF733CAAB32}"/>
          </ac:spMkLst>
        </pc:spChg>
        <pc:grpChg chg="add mod">
          <ac:chgData name="Shuan Cheng" userId="b14087c0-bac9-44dd-b3f8-5d50e1ee75e5" providerId="ADAL" clId="{75A9BF88-81BC-4677-82BB-DF96F3D360A6}" dt="2025-10-10T23:20:38.450" v="338"/>
          <ac:grpSpMkLst>
            <pc:docMk/>
            <pc:sldMk cId="0" sldId="265"/>
            <ac:grpSpMk id="14" creationId="{382702FD-4AE9-90E3-C083-FF1ACEC61B54}"/>
          </ac:grpSpMkLst>
        </pc:grpChg>
      </pc:sldChg>
      <pc:sldChg chg="del">
        <pc:chgData name="Shuan Cheng" userId="b14087c0-bac9-44dd-b3f8-5d50e1ee75e5" providerId="ADAL" clId="{75A9BF88-81BC-4677-82BB-DF96F3D360A6}" dt="2025-10-10T23:13:14.697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3:13:15.014" v="11" actId="47"/>
        <pc:sldMkLst>
          <pc:docMk/>
          <pc:sldMk cId="0" sldId="267"/>
        </pc:sldMkLst>
      </pc:sldChg>
      <pc:sldChg chg="modSp add del">
        <pc:chgData name="Shuan Cheng" userId="b14087c0-bac9-44dd-b3f8-5d50e1ee75e5" providerId="ADAL" clId="{75A9BF88-81BC-4677-82BB-DF96F3D360A6}" dt="2025-10-10T23:20:52.492" v="339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3:20:52.492" v="339"/>
          <ac:spMkLst>
            <pc:docMk/>
            <pc:sldMk cId="0" sldId="268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17.069" v="14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3:13:17.466" v="15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3:13:17.881" v="16" actId="47"/>
        <pc:sldMkLst>
          <pc:docMk/>
          <pc:sldMk cId="0" sldId="271"/>
        </pc:sldMkLst>
      </pc:sldChg>
      <pc:sldChg chg="modSp add del">
        <pc:chgData name="Shuan Cheng" userId="b14087c0-bac9-44dd-b3f8-5d50e1ee75e5" providerId="ADAL" clId="{75A9BF88-81BC-4677-82BB-DF96F3D360A6}" dt="2025-10-10T23:21:00.856" v="340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3:21:00.856" v="340"/>
          <ac:spMkLst>
            <pc:docMk/>
            <pc:sldMk cId="0" sldId="272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20.050" v="19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3:13:20.309" v="20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3:13:20.563" v="21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3:21:15.249" v="341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3:21:15.249" v="341"/>
          <ac:spMkLst>
            <pc:docMk/>
            <pc:sldMk cId="0" sldId="276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23.538" v="24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3:13:23.824" v="25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3:13:24.611" v="26" actId="47"/>
        <pc:sldMkLst>
          <pc:docMk/>
          <pc:sldMk cId="0" sldId="280"/>
        </pc:sldMkLst>
      </pc:sldChg>
      <pc:sldChg chg="addSp delSp modSp add del mod">
        <pc:chgData name="Shuan Cheng" userId="b14087c0-bac9-44dd-b3f8-5d50e1ee75e5" providerId="ADAL" clId="{75A9BF88-81BC-4677-82BB-DF96F3D360A6}" dt="2025-10-10T23:21:57.089" v="345"/>
        <pc:sldMkLst>
          <pc:docMk/>
          <pc:sldMk cId="0" sldId="281"/>
        </pc:sldMkLst>
        <pc:spChg chg="add mod">
          <ac:chgData name="Shuan Cheng" userId="b14087c0-bac9-44dd-b3f8-5d50e1ee75e5" providerId="ADAL" clId="{75A9BF88-81BC-4677-82BB-DF96F3D360A6}" dt="2025-10-10T23:21:57.089" v="345"/>
          <ac:spMkLst>
            <pc:docMk/>
            <pc:sldMk cId="0" sldId="281"/>
            <ac:spMk id="15" creationId="{E2DA3817-2B26-C046-6B16-EAED0E0F1052}"/>
          </ac:spMkLst>
        </pc:spChg>
      </pc:sldChg>
      <pc:sldChg chg="del">
        <pc:chgData name="Shuan Cheng" userId="b14087c0-bac9-44dd-b3f8-5d50e1ee75e5" providerId="ADAL" clId="{75A9BF88-81BC-4677-82BB-DF96F3D360A6}" dt="2025-10-10T23:13:27.576" v="29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3:13:27.843" v="30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3:13:28.481" v="31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3:23:17.147" v="356" actId="478"/>
        <pc:sldMkLst>
          <pc:docMk/>
          <pc:sldMk cId="0" sldId="286"/>
        </pc:sldMkLst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0" creationId="{E37B4494-F3B3-59B5-70CC-F74A1CA5785E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2" creationId="{94D94EF8-6BCD-2B40-87C2-7207AD07E5BE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3" creationId="{58C28DE9-0E97-BA5A-35BD-670C32D225DC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4" creationId="{CF89F274-8554-6456-E623-7CAECE934A13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5" creationId="{054CD5F2-202C-C979-777A-944D02EEFCD8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6" creationId="{B1F44866-1A98-353B-71F6-BD5CB322B3B4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57" creationId="{7B4630CA-BE17-CB1A-4104-0142D11656B0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1" creationId="{3389153E-F567-E4B3-D7EA-BD8B744F1F2A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2" creationId="{06A7D954-1BEF-1236-E555-644AE0488B94}"/>
          </ac:spMkLst>
        </pc:spChg>
        <pc:spChg chg="add mod">
          <ac:chgData name="Shuan Cheng" userId="b14087c0-bac9-44dd-b3f8-5d50e1ee75e5" providerId="ADAL" clId="{75A9BF88-81BC-4677-82BB-DF96F3D360A6}" dt="2025-10-10T23:23:14.734" v="355"/>
          <ac:spMkLst>
            <pc:docMk/>
            <pc:sldMk cId="0" sldId="286"/>
            <ac:spMk id="63" creationId="{6228B4A9-488A-057B-664C-BB3C433EC782}"/>
          </ac:spMkLst>
        </pc:spChg>
      </pc:sldChg>
      <pc:sldChg chg="del">
        <pc:chgData name="Shuan Cheng" userId="b14087c0-bac9-44dd-b3f8-5d50e1ee75e5" providerId="ADAL" clId="{75A9BF88-81BC-4677-82BB-DF96F3D360A6}" dt="2025-10-10T23:13:30.827" v="34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3:13:31.309" v="35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3:23:34.695" v="359"/>
        <pc:sldMkLst>
          <pc:docMk/>
          <pc:sldMk cId="0" sldId="289"/>
        </pc:sldMkLst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28" creationId="{1B4AE7C1-0B31-47DE-3CEC-C0E36553DEAB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29" creationId="{9DCD6B88-58D1-E44B-90F0-CB2C72989019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1" creationId="{8B2B4026-947E-8C6B-2387-749FA1665371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2" creationId="{7BEC9A48-0E05-8D01-0501-DFD39452ECF9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3" creationId="{7D0FA4B5-2678-7318-C02D-2750096188A2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4" creationId="{EC70C84E-B14B-16DB-DF5E-807CD719947D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5" creationId="{E90C383F-9110-1682-CB54-065C068836DD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6" creationId="{808B684F-6084-AFE3-01E8-8FD75AD21808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7" creationId="{24748CD3-DE3E-F0EE-041A-F84BF18B561F}"/>
          </ac:spMkLst>
        </pc:spChg>
        <pc:spChg chg="add mod">
          <ac:chgData name="Shuan Cheng" userId="b14087c0-bac9-44dd-b3f8-5d50e1ee75e5" providerId="ADAL" clId="{75A9BF88-81BC-4677-82BB-DF96F3D360A6}" dt="2025-10-10T23:23:34.695" v="359"/>
          <ac:spMkLst>
            <pc:docMk/>
            <pc:sldMk cId="0" sldId="289"/>
            <ac:spMk id="39" creationId="{F7A9C957-F18F-E57A-B4FC-232E1BBF45C9}"/>
          </ac:spMkLst>
        </pc:spChg>
      </pc:sldChg>
      <pc:sldChg chg="del">
        <pc:chgData name="Shuan Cheng" userId="b14087c0-bac9-44dd-b3f8-5d50e1ee75e5" providerId="ADAL" clId="{75A9BF88-81BC-4677-82BB-DF96F3D360A6}" dt="2025-10-10T23:13:33.837" v="38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3:13:34.299" v="39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3:13:35.458" v="41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3:13:36.653" v="42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3:13:36.976" v="43" actId="47"/>
        <pc:sldMkLst>
          <pc:docMk/>
          <pc:sldMk cId="0" sldId="294"/>
        </pc:sldMkLst>
      </pc:sldChg>
      <pc:sldChg chg="modSp add del">
        <pc:chgData name="Shuan Cheng" userId="b14087c0-bac9-44dd-b3f8-5d50e1ee75e5" providerId="ADAL" clId="{75A9BF88-81BC-4677-82BB-DF96F3D360A6}" dt="2025-10-10T23:23:59.036" v="361" actId="207"/>
        <pc:sldMkLst>
          <pc:docMk/>
          <pc:sldMk cId="0" sldId="295"/>
        </pc:sldMkLst>
        <pc:spChg chg="mod">
          <ac:chgData name="Shuan Cheng" userId="b14087c0-bac9-44dd-b3f8-5d50e1ee75e5" providerId="ADAL" clId="{75A9BF88-81BC-4677-82BB-DF96F3D360A6}" dt="2025-10-10T23:23:59.036" v="361" actId="207"/>
          <ac:spMkLst>
            <pc:docMk/>
            <pc:sldMk cId="0" sldId="295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3:39.356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3:13:39.752" v="47" actId="47"/>
        <pc:sldMkLst>
          <pc:docMk/>
          <pc:sldMk cId="0" sldId="297"/>
        </pc:sldMkLst>
      </pc:sldChg>
      <pc:sldChg chg="add del">
        <pc:chgData name="Shuan Cheng" userId="b14087c0-bac9-44dd-b3f8-5d50e1ee75e5" providerId="ADAL" clId="{75A9BF88-81BC-4677-82BB-DF96F3D360A6}" dt="2025-10-10T23:13:40.925" v="49" actId="47"/>
        <pc:sldMkLst>
          <pc:docMk/>
          <pc:sldMk cId="0" sldId="298"/>
        </pc:sldMkLst>
      </pc:sldChg>
      <pc:sldChg chg="del">
        <pc:chgData name="Shuan Cheng" userId="b14087c0-bac9-44dd-b3f8-5d50e1ee75e5" providerId="ADAL" clId="{75A9BF88-81BC-4677-82BB-DF96F3D360A6}" dt="2025-10-10T23:13:41.867" v="50" actId="47"/>
        <pc:sldMkLst>
          <pc:docMk/>
          <pc:sldMk cId="0" sldId="299"/>
        </pc:sldMkLst>
      </pc:sldChg>
      <pc:sldChg chg="add del">
        <pc:chgData name="Shuan Cheng" userId="b14087c0-bac9-44dd-b3f8-5d50e1ee75e5" providerId="ADAL" clId="{75A9BF88-81BC-4677-82BB-DF96F3D360A6}" dt="2025-10-10T23:13:43.143" v="52" actId="47"/>
        <pc:sldMkLst>
          <pc:docMk/>
          <pc:sldMk cId="0" sldId="300"/>
        </pc:sldMkLst>
      </pc:sldChg>
      <pc:sldChg chg="del">
        <pc:chgData name="Shuan Cheng" userId="b14087c0-bac9-44dd-b3f8-5d50e1ee75e5" providerId="ADAL" clId="{75A9BF88-81BC-4677-82BB-DF96F3D360A6}" dt="2025-10-10T23:13:44.464" v="53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3:13:45.088" v="54" actId="47"/>
        <pc:sldMkLst>
          <pc:docMk/>
          <pc:sldMk cId="0" sldId="302"/>
        </pc:sldMkLst>
      </pc:sldChg>
      <pc:sldChg chg="addSp delSp modSp add del mod">
        <pc:chgData name="Shuan Cheng" userId="b14087c0-bac9-44dd-b3f8-5d50e1ee75e5" providerId="ADAL" clId="{75A9BF88-81BC-4677-82BB-DF96F3D360A6}" dt="2025-10-10T23:25:47.734" v="363"/>
        <pc:sldMkLst>
          <pc:docMk/>
          <pc:sldMk cId="0" sldId="303"/>
        </pc:sldMkLst>
        <pc:spChg chg="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1" creationId="{1E8FD69A-9119-E8DD-EC98-B17BF4CA7308}"/>
          </ac:spMkLst>
        </pc:spChg>
        <pc:spChg chg="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2" creationId="{C605B278-B080-2911-9C0D-1BC7A80D61B6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5" creationId="{0053BB14-72C7-B380-A868-E6AE40125379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6" creationId="{88E4E761-3434-D2E5-E972-FDB3FF96E576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7" creationId="{FA9123B2-443A-BEF5-5ABA-45B365E60C72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38" creationId="{DF503931-27CF-665F-BD84-73603AE8213F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0" creationId="{23B5B916-B5CA-E808-A8C5-9D5995567B1A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1" creationId="{183EA709-946D-13F2-30B6-4B2A9F949022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3" creationId="{84D0A7EE-4E8E-BE9F-1B85-39BAA76414B0}"/>
          </ac:spMkLst>
        </pc:spChg>
        <pc:spChg chg="add mod">
          <ac:chgData name="Shuan Cheng" userId="b14087c0-bac9-44dd-b3f8-5d50e1ee75e5" providerId="ADAL" clId="{75A9BF88-81BC-4677-82BB-DF96F3D360A6}" dt="2025-10-10T23:25:47.734" v="363"/>
          <ac:spMkLst>
            <pc:docMk/>
            <pc:sldMk cId="0" sldId="303"/>
            <ac:spMk id="44" creationId="{986230DD-5C7B-B9F2-DB13-C7965C3215E1}"/>
          </ac:spMkLst>
        </pc:spChg>
      </pc:sldChg>
      <pc:sldChg chg="del">
        <pc:chgData name="Shuan Cheng" userId="b14087c0-bac9-44dd-b3f8-5d50e1ee75e5" providerId="ADAL" clId="{75A9BF88-81BC-4677-82BB-DF96F3D360A6}" dt="2025-10-10T23:13:47.615" v="57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3:13:48.980" v="59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3:13:50.416" v="60" actId="47"/>
        <pc:sldMkLst>
          <pc:docMk/>
          <pc:sldMk cId="0" sldId="306"/>
        </pc:sldMkLst>
      </pc:sldChg>
      <pc:sldChg chg="add del">
        <pc:chgData name="Shuan Cheng" userId="b14087c0-bac9-44dd-b3f8-5d50e1ee75e5" providerId="ADAL" clId="{75A9BF88-81BC-4677-82BB-DF96F3D360A6}" dt="2025-10-10T23:13:51.745" v="62" actId="47"/>
        <pc:sldMkLst>
          <pc:docMk/>
          <pc:sldMk cId="0" sldId="307"/>
        </pc:sldMkLst>
      </pc:sldChg>
      <pc:sldChg chg="del">
        <pc:chgData name="Shuan Cheng" userId="b14087c0-bac9-44dd-b3f8-5d50e1ee75e5" providerId="ADAL" clId="{75A9BF88-81BC-4677-82BB-DF96F3D360A6}" dt="2025-10-10T23:13:53.454" v="63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3:13:53.855" v="64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3:13:55.062" v="66" actId="47"/>
        <pc:sldMkLst>
          <pc:docMk/>
          <pc:sldMk cId="0" sldId="311"/>
        </pc:sldMkLst>
      </pc:sldChg>
      <pc:sldChg chg="addSp delSp modSp add del mod">
        <pc:chgData name="Shuan Cheng" userId="b14087c0-bac9-44dd-b3f8-5d50e1ee75e5" providerId="ADAL" clId="{75A9BF88-81BC-4677-82BB-DF96F3D360A6}" dt="2025-10-10T23:26:28.678" v="365"/>
        <pc:sldMkLst>
          <pc:docMk/>
          <pc:sldMk cId="0" sldId="312"/>
        </pc:sldMkLst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38" creationId="{649733F4-CA7F-003A-EA52-C1085E09CE6B}"/>
          </ac:spMkLst>
        </pc:spChg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39" creationId="{76F067EC-F7FE-47C8-90BA-A8AE1B1C68E4}"/>
          </ac:spMkLst>
        </pc:spChg>
        <pc:spChg chg="add mod">
          <ac:chgData name="Shuan Cheng" userId="b14087c0-bac9-44dd-b3f8-5d50e1ee75e5" providerId="ADAL" clId="{75A9BF88-81BC-4677-82BB-DF96F3D360A6}" dt="2025-10-10T23:26:28.678" v="365"/>
          <ac:spMkLst>
            <pc:docMk/>
            <pc:sldMk cId="0" sldId="312"/>
            <ac:spMk id="40" creationId="{F96E02E3-1FEA-643D-6391-358547E84FEA}"/>
          </ac:spMkLst>
        </pc:spChg>
      </pc:sldChg>
      <pc:sldChg chg="del">
        <pc:chgData name="Shuan Cheng" userId="b14087c0-bac9-44dd-b3f8-5d50e1ee75e5" providerId="ADAL" clId="{75A9BF88-81BC-4677-82BB-DF96F3D360A6}" dt="2025-10-10T23:13:58.741" v="69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3:13:59.339" v="70" actId="47"/>
        <pc:sldMkLst>
          <pc:docMk/>
          <pc:sldMk cId="0" sldId="314"/>
        </pc:sldMkLst>
      </pc:sldChg>
      <pc:sldChg chg="addSp delSp modSp add del mod">
        <pc:chgData name="Shuan Cheng" userId="b14087c0-bac9-44dd-b3f8-5d50e1ee75e5" providerId="ADAL" clId="{75A9BF88-81BC-4677-82BB-DF96F3D360A6}" dt="2025-10-10T23:26:44.400" v="368"/>
        <pc:sldMkLst>
          <pc:docMk/>
          <pc:sldMk cId="0" sldId="315"/>
        </pc:sldMkLst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1" creationId="{9D9C21D9-7194-C7EB-66B1-307528D0B798}"/>
          </ac:spMkLst>
        </pc:spChg>
        <pc:spChg chg="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4" creationId="{8CB48D6D-322A-F40C-5AFC-98EDD82B9DD8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5" creationId="{F3D7C613-B1CA-070D-2C84-A0AC4E263B93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7" creationId="{E3646F63-61B6-619A-D0F1-144D59706DCE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8" creationId="{AF91168E-6CF8-6AC4-A152-6566C898D75C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59" creationId="{6E0ADD38-46F1-52AD-A713-E98C96FD8E66}"/>
          </ac:spMkLst>
        </pc:spChg>
        <pc:spChg chg="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4" creationId="{8C559E79-C4DE-DC97-2DDF-A18D7F2D4788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5" creationId="{891C7E08-BEB6-F200-5012-F4D6BCA9CE71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6" creationId="{94E94F78-AE8F-265E-58CE-39CD360643B7}"/>
          </ac:spMkLst>
        </pc:spChg>
        <pc:spChg chg="add mod">
          <ac:chgData name="Shuan Cheng" userId="b14087c0-bac9-44dd-b3f8-5d50e1ee75e5" providerId="ADAL" clId="{75A9BF88-81BC-4677-82BB-DF96F3D360A6}" dt="2025-10-10T23:26:44.400" v="368"/>
          <ac:spMkLst>
            <pc:docMk/>
            <pc:sldMk cId="0" sldId="315"/>
            <ac:spMk id="68" creationId="{0C9ECBAF-1AE3-A8C5-F164-139C71738771}"/>
          </ac:spMkLst>
        </pc:spChg>
      </pc:sldChg>
      <pc:sldChg chg="del">
        <pc:chgData name="Shuan Cheng" userId="b14087c0-bac9-44dd-b3f8-5d50e1ee75e5" providerId="ADAL" clId="{75A9BF88-81BC-4677-82BB-DF96F3D360A6}" dt="2025-10-10T23:14:03.051" v="73" actId="47"/>
        <pc:sldMkLst>
          <pc:docMk/>
          <pc:sldMk cId="0" sldId="317"/>
        </pc:sldMkLst>
      </pc:sldChg>
      <pc:sldChg chg="del">
        <pc:chgData name="Shuan Cheng" userId="b14087c0-bac9-44dd-b3f8-5d50e1ee75e5" providerId="ADAL" clId="{75A9BF88-81BC-4677-82BB-DF96F3D360A6}" dt="2025-10-10T23:14:03.646" v="74" actId="47"/>
        <pc:sldMkLst>
          <pc:docMk/>
          <pc:sldMk cId="0" sldId="318"/>
        </pc:sldMkLst>
      </pc:sldChg>
      <pc:sldChg chg="del">
        <pc:chgData name="Shuan Cheng" userId="b14087c0-bac9-44dd-b3f8-5d50e1ee75e5" providerId="ADAL" clId="{75A9BF88-81BC-4677-82BB-DF96F3D360A6}" dt="2025-10-10T23:14:04.135" v="75" actId="47"/>
        <pc:sldMkLst>
          <pc:docMk/>
          <pc:sldMk cId="0" sldId="319"/>
        </pc:sldMkLst>
      </pc:sldChg>
      <pc:sldChg chg="delSp modSp add del mod">
        <pc:chgData name="Shuan Cheng" userId="b14087c0-bac9-44dd-b3f8-5d50e1ee75e5" providerId="ADAL" clId="{75A9BF88-81BC-4677-82BB-DF96F3D360A6}" dt="2025-10-11T01:44:04.758" v="403" actId="14100"/>
        <pc:sldMkLst>
          <pc:docMk/>
          <pc:sldMk cId="0" sldId="320"/>
        </pc:sldMkLst>
        <pc:spChg chg="mod">
          <ac:chgData name="Shuan Cheng" userId="b14087c0-bac9-44dd-b3f8-5d50e1ee75e5" providerId="ADAL" clId="{75A9BF88-81BC-4677-82BB-DF96F3D360A6}" dt="2025-10-11T01:44:04.758" v="403" actId="14100"/>
          <ac:spMkLst>
            <pc:docMk/>
            <pc:sldMk cId="0" sldId="320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30:52.126" v="369" actId="14100"/>
          <ac:spMkLst>
            <pc:docMk/>
            <pc:sldMk cId="0" sldId="32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1:03.422" v="372" actId="478"/>
          <ac:spMkLst>
            <pc:docMk/>
            <pc:sldMk cId="0" sldId="320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1:32:10.872" v="386" actId="20577"/>
          <ac:spMkLst>
            <pc:docMk/>
            <pc:sldMk cId="0" sldId="32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4:06.210" v="78" actId="47"/>
        <pc:sldMkLst>
          <pc:docMk/>
          <pc:sldMk cId="0" sldId="321"/>
        </pc:sldMkLst>
      </pc:sldChg>
      <pc:sldChg chg="del">
        <pc:chgData name="Shuan Cheng" userId="b14087c0-bac9-44dd-b3f8-5d50e1ee75e5" providerId="ADAL" clId="{75A9BF88-81BC-4677-82BB-DF96F3D360A6}" dt="2025-10-10T23:14:06.444" v="79" actId="47"/>
        <pc:sldMkLst>
          <pc:docMk/>
          <pc:sldMk cId="0" sldId="322"/>
        </pc:sldMkLst>
      </pc:sldChg>
      <pc:sldChg chg="del">
        <pc:chgData name="Shuan Cheng" userId="b14087c0-bac9-44dd-b3f8-5d50e1ee75e5" providerId="ADAL" clId="{75A9BF88-81BC-4677-82BB-DF96F3D360A6}" dt="2025-10-10T23:14:07.021" v="80" actId="47"/>
        <pc:sldMkLst>
          <pc:docMk/>
          <pc:sldMk cId="0" sldId="323"/>
        </pc:sldMkLst>
      </pc:sldChg>
      <pc:sldChg chg="add del">
        <pc:chgData name="Shuan Cheng" userId="b14087c0-bac9-44dd-b3f8-5d50e1ee75e5" providerId="ADAL" clId="{75A9BF88-81BC-4677-82BB-DF96F3D360A6}" dt="2025-10-10T23:14:08.862" v="82" actId="47"/>
        <pc:sldMkLst>
          <pc:docMk/>
          <pc:sldMk cId="0" sldId="324"/>
        </pc:sldMkLst>
      </pc:sldChg>
      <pc:sldChg chg="del">
        <pc:chgData name="Shuan Cheng" userId="b14087c0-bac9-44dd-b3f8-5d50e1ee75e5" providerId="ADAL" clId="{75A9BF88-81BC-4677-82BB-DF96F3D360A6}" dt="2025-10-10T23:14:10.136" v="83" actId="47"/>
        <pc:sldMkLst>
          <pc:docMk/>
          <pc:sldMk cId="0" sldId="325"/>
        </pc:sldMkLst>
      </pc:sldChg>
      <pc:sldChg chg="del">
        <pc:chgData name="Shuan Cheng" userId="b14087c0-bac9-44dd-b3f8-5d50e1ee75e5" providerId="ADAL" clId="{75A9BF88-81BC-4677-82BB-DF96F3D360A6}" dt="2025-10-10T23:14:11.012" v="84" actId="47"/>
        <pc:sldMkLst>
          <pc:docMk/>
          <pc:sldMk cId="0" sldId="326"/>
        </pc:sldMkLst>
      </pc:sldChg>
      <pc:sldChg chg="del">
        <pc:chgData name="Shuan Cheng" userId="b14087c0-bac9-44dd-b3f8-5d50e1ee75e5" providerId="ADAL" clId="{75A9BF88-81BC-4677-82BB-DF96F3D360A6}" dt="2025-10-10T23:14:11.718" v="85" actId="47"/>
        <pc:sldMkLst>
          <pc:docMk/>
          <pc:sldMk cId="0" sldId="327"/>
        </pc:sldMkLst>
      </pc:sldChg>
      <pc:sldChg chg="del">
        <pc:chgData name="Shuan Cheng" userId="b14087c0-bac9-44dd-b3f8-5d50e1ee75e5" providerId="ADAL" clId="{75A9BF88-81BC-4677-82BB-DF96F3D360A6}" dt="2025-10-10T23:14:12.407" v="86" actId="47"/>
        <pc:sldMkLst>
          <pc:docMk/>
          <pc:sldMk cId="0" sldId="328"/>
        </pc:sldMkLst>
      </pc:sldChg>
      <pc:sldChg chg="del">
        <pc:chgData name="Shuan Cheng" userId="b14087c0-bac9-44dd-b3f8-5d50e1ee75e5" providerId="ADAL" clId="{75A9BF88-81BC-4677-82BB-DF96F3D360A6}" dt="2025-10-10T23:14:17.021" v="87" actId="47"/>
        <pc:sldMkLst>
          <pc:docMk/>
          <pc:sldMk cId="0" sldId="329"/>
        </pc:sldMkLst>
      </pc:sldChg>
      <pc:sldChg chg="del">
        <pc:chgData name="Shuan Cheng" userId="b14087c0-bac9-44dd-b3f8-5d50e1ee75e5" providerId="ADAL" clId="{75A9BF88-81BC-4677-82BB-DF96F3D360A6}" dt="2025-10-10T23:14:17.653" v="88" actId="47"/>
        <pc:sldMkLst>
          <pc:docMk/>
          <pc:sldMk cId="0" sldId="330"/>
        </pc:sldMkLst>
      </pc:sldChg>
      <pc:sldChg chg="del">
        <pc:chgData name="Shuan Cheng" userId="b14087c0-bac9-44dd-b3f8-5d50e1ee75e5" providerId="ADAL" clId="{75A9BF88-81BC-4677-82BB-DF96F3D360A6}" dt="2025-10-10T23:14:18.319" v="89" actId="47"/>
        <pc:sldMkLst>
          <pc:docMk/>
          <pc:sldMk cId="0" sldId="331"/>
        </pc:sldMkLst>
      </pc:sldChg>
      <pc:sldChg chg="addSp delSp modSp add del mod">
        <pc:chgData name="Shuan Cheng" userId="b14087c0-bac9-44dd-b3f8-5d50e1ee75e5" providerId="ADAL" clId="{75A9BF88-81BC-4677-82BB-DF96F3D360A6}" dt="2025-10-11T01:42:10.560" v="400" actId="1076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52.219" v="391" actId="478"/>
          <ac:spMkLst>
            <pc:docMk/>
            <pc:sldMk cId="0" sldId="33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58.482" v="399" actId="14100"/>
          <ac:spMkLst>
            <pc:docMk/>
            <pc:sldMk cId="0" sldId="33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02.109" v="394" actId="14100"/>
          <ac:spMkLst>
            <pc:docMk/>
            <pc:sldMk cId="0" sldId="33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0:46.886" v="388" actId="478"/>
          <ac:spMkLst>
            <pc:docMk/>
            <pc:sldMk cId="0" sldId="332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27.320" v="398" actId="207"/>
          <ac:spMkLst>
            <pc:docMk/>
            <pc:sldMk cId="0" sldId="332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0" creationId="{B25903ED-F4AA-8904-6E73-91B31C6C3F72}"/>
          </ac:spMkLst>
        </pc:spChg>
        <pc:spChg chg="add mod">
          <ac:chgData name="Shuan Cheng" userId="b14087c0-bac9-44dd-b3f8-5d50e1ee75e5" providerId="ADAL" clId="{75A9BF88-81BC-4677-82BB-DF96F3D360A6}" dt="2025-10-11T01:42:10.560" v="400" actId="1076"/>
          <ac:spMkLst>
            <pc:docMk/>
            <pc:sldMk cId="0" sldId="332"/>
            <ac:spMk id="31" creationId="{F5A2B55E-F9FF-0050-126D-4AE537B13468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2" creationId="{3B6F5650-3361-E00A-CA05-6FF6F913096A}"/>
          </ac:spMkLst>
        </pc:spChg>
        <pc:spChg chg="add mod">
          <ac:chgData name="Shuan Cheng" userId="b14087c0-bac9-44dd-b3f8-5d50e1ee75e5" providerId="ADAL" clId="{75A9BF88-81BC-4677-82BB-DF96F3D360A6}" dt="2025-10-11T01:40:54.591" v="393" actId="207"/>
          <ac:spMkLst>
            <pc:docMk/>
            <pc:sldMk cId="0" sldId="332"/>
            <ac:spMk id="33" creationId="{35A1E32B-C1E7-0597-D72B-9DB678FB7F28}"/>
          </ac:spMkLst>
        </pc:spChg>
      </pc:sldChg>
      <pc:sldChg chg="del">
        <pc:chgData name="Shuan Cheng" userId="b14087c0-bac9-44dd-b3f8-5d50e1ee75e5" providerId="ADAL" clId="{75A9BF88-81BC-4677-82BB-DF96F3D360A6}" dt="2025-10-10T23:14:24.387" v="94" actId="47"/>
        <pc:sldMkLst>
          <pc:docMk/>
          <pc:sldMk cId="0" sldId="333"/>
        </pc:sldMkLst>
      </pc:sldChg>
      <pc:sldChg chg="del">
        <pc:chgData name="Shuan Cheng" userId="b14087c0-bac9-44dd-b3f8-5d50e1ee75e5" providerId="ADAL" clId="{75A9BF88-81BC-4677-82BB-DF96F3D360A6}" dt="2025-10-10T23:14:24.726" v="95" actId="47"/>
        <pc:sldMkLst>
          <pc:docMk/>
          <pc:sldMk cId="0" sldId="334"/>
        </pc:sldMkLst>
      </pc:sldChg>
      <pc:sldChg chg="del">
        <pc:chgData name="Shuan Cheng" userId="b14087c0-bac9-44dd-b3f8-5d50e1ee75e5" providerId="ADAL" clId="{75A9BF88-81BC-4677-82BB-DF96F3D360A6}" dt="2025-10-10T23:14:25.156" v="96" actId="47"/>
        <pc:sldMkLst>
          <pc:docMk/>
          <pc:sldMk cId="0" sldId="335"/>
        </pc:sldMkLst>
      </pc:sldChg>
      <pc:sldChg chg="del">
        <pc:chgData name="Shuan Cheng" userId="b14087c0-bac9-44dd-b3f8-5d50e1ee75e5" providerId="ADAL" clId="{75A9BF88-81BC-4677-82BB-DF96F3D360A6}" dt="2025-10-10T23:14:25.536" v="97" actId="47"/>
        <pc:sldMkLst>
          <pc:docMk/>
          <pc:sldMk cId="0" sldId="336"/>
        </pc:sldMkLst>
      </pc:sldChg>
      <pc:sldChg chg="del">
        <pc:chgData name="Shuan Cheng" userId="b14087c0-bac9-44dd-b3f8-5d50e1ee75e5" providerId="ADAL" clId="{75A9BF88-81BC-4677-82BB-DF96F3D360A6}" dt="2025-10-10T23:14:25.849" v="98" actId="47"/>
        <pc:sldMkLst>
          <pc:docMk/>
          <pc:sldMk cId="0" sldId="337"/>
        </pc:sldMkLst>
      </pc:sldChg>
      <pc:sldChg chg="modSp add del">
        <pc:chgData name="Shuan Cheng" userId="b14087c0-bac9-44dd-b3f8-5d50e1ee75e5" providerId="ADAL" clId="{75A9BF88-81BC-4677-82BB-DF96F3D360A6}" dt="2025-10-11T01:43:05.837" v="402" actId="20577"/>
        <pc:sldMkLst>
          <pc:docMk/>
          <pc:sldMk cId="0" sldId="338"/>
        </pc:sldMkLst>
        <pc:spChg chg="mod">
          <ac:chgData name="Shuan Cheng" userId="b14087c0-bac9-44dd-b3f8-5d50e1ee75e5" providerId="ADAL" clId="{75A9BF88-81BC-4677-82BB-DF96F3D360A6}" dt="2025-10-11T01:43:05.837" v="402" actId="20577"/>
          <ac:spMkLst>
            <pc:docMk/>
            <pc:sldMk cId="0" sldId="338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4:28.004" v="101" actId="47"/>
        <pc:sldMkLst>
          <pc:docMk/>
          <pc:sldMk cId="0" sldId="339"/>
        </pc:sldMkLst>
      </pc:sldChg>
      <pc:sldChg chg="del">
        <pc:chgData name="Shuan Cheng" userId="b14087c0-bac9-44dd-b3f8-5d50e1ee75e5" providerId="ADAL" clId="{75A9BF88-81BC-4677-82BB-DF96F3D360A6}" dt="2025-10-10T23:14:28.315" v="102" actId="47"/>
        <pc:sldMkLst>
          <pc:docMk/>
          <pc:sldMk cId="0" sldId="340"/>
        </pc:sldMkLst>
      </pc:sldChg>
      <pc:sldChg chg="del">
        <pc:chgData name="Shuan Cheng" userId="b14087c0-bac9-44dd-b3f8-5d50e1ee75e5" providerId="ADAL" clId="{75A9BF88-81BC-4677-82BB-DF96F3D360A6}" dt="2025-10-10T23:14:28.602" v="103" actId="47"/>
        <pc:sldMkLst>
          <pc:docMk/>
          <pc:sldMk cId="0" sldId="341"/>
        </pc:sldMkLst>
      </pc:sldChg>
      <pc:sldChg chg="addSp delSp modSp add del mod">
        <pc:chgData name="Shuan Cheng" userId="b14087c0-bac9-44dd-b3f8-5d50e1ee75e5" providerId="ADAL" clId="{75A9BF88-81BC-4677-82BB-DF96F3D360A6}" dt="2025-10-11T01:50:13.978" v="409" actId="1076"/>
        <pc:sldMkLst>
          <pc:docMk/>
          <pc:sldMk cId="0" sldId="342"/>
        </pc:sldMkLst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4:55.603" v="405" actId="14100"/>
          <ac:spMkLst>
            <pc:docMk/>
            <pc:sldMk cId="0" sldId="34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53.727" v="404" actId="478"/>
          <ac:spMkLst>
            <pc:docMk/>
            <pc:sldMk cId="0" sldId="342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0:13.978" v="409" actId="1076"/>
          <ac:spMkLst>
            <pc:docMk/>
            <pc:sldMk cId="0" sldId="342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3" creationId="{7E1EE628-6F95-928E-77EC-E8D3961E1A4E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4" creationId="{52B173D7-62F6-DB07-F910-BC79019A530A}"/>
          </ac:spMkLst>
        </pc:spChg>
        <pc:spChg chg="add mod">
          <ac:chgData name="Shuan Cheng" userId="b14087c0-bac9-44dd-b3f8-5d50e1ee75e5" providerId="ADAL" clId="{75A9BF88-81BC-4677-82BB-DF96F3D360A6}" dt="2025-10-11T01:50:00.953" v="407" actId="207"/>
          <ac:spMkLst>
            <pc:docMk/>
            <pc:sldMk cId="0" sldId="342"/>
            <ac:spMk id="65" creationId="{A6084661-F5D6-C0ED-B04D-088AC9B6D94D}"/>
          </ac:spMkLst>
        </pc:spChg>
      </pc:sldChg>
      <pc:sldChg chg="del">
        <pc:chgData name="Shuan Cheng" userId="b14087c0-bac9-44dd-b3f8-5d50e1ee75e5" providerId="ADAL" clId="{75A9BF88-81BC-4677-82BB-DF96F3D360A6}" dt="2025-10-10T23:14:30.467" v="106" actId="47"/>
        <pc:sldMkLst>
          <pc:docMk/>
          <pc:sldMk cId="0" sldId="343"/>
        </pc:sldMkLst>
      </pc:sldChg>
      <pc:sldChg chg="del">
        <pc:chgData name="Shuan Cheng" userId="b14087c0-bac9-44dd-b3f8-5d50e1ee75e5" providerId="ADAL" clId="{75A9BF88-81BC-4677-82BB-DF96F3D360A6}" dt="2025-10-10T23:14:30.981" v="107" actId="47"/>
        <pc:sldMkLst>
          <pc:docMk/>
          <pc:sldMk cId="0" sldId="344"/>
        </pc:sldMkLst>
      </pc:sldChg>
      <pc:sldChg chg="del">
        <pc:chgData name="Shuan Cheng" userId="b14087c0-bac9-44dd-b3f8-5d50e1ee75e5" providerId="ADAL" clId="{75A9BF88-81BC-4677-82BB-DF96F3D360A6}" dt="2025-10-10T23:14:31.245" v="108" actId="47"/>
        <pc:sldMkLst>
          <pc:docMk/>
          <pc:sldMk cId="0" sldId="345"/>
        </pc:sldMkLst>
      </pc:sldChg>
      <pc:sldChg chg="del">
        <pc:chgData name="Shuan Cheng" userId="b14087c0-bac9-44dd-b3f8-5d50e1ee75e5" providerId="ADAL" clId="{75A9BF88-81BC-4677-82BB-DF96F3D360A6}" dt="2025-10-10T23:14:31.565" v="109" actId="47"/>
        <pc:sldMkLst>
          <pc:docMk/>
          <pc:sldMk cId="0" sldId="346"/>
        </pc:sldMkLst>
      </pc:sldChg>
      <pc:sldChg chg="addSp delSp modSp add del mod">
        <pc:chgData name="Shuan Cheng" userId="b14087c0-bac9-44dd-b3f8-5d50e1ee75e5" providerId="ADAL" clId="{75A9BF88-81BC-4677-82BB-DF96F3D360A6}" dt="2025-10-11T01:53:29.829" v="415" actId="1076"/>
        <pc:sldMkLst>
          <pc:docMk/>
          <pc:sldMk cId="0" sldId="347"/>
        </pc:sldMkLst>
        <pc:spChg chg="mod">
          <ac:chgData name="Shuan Cheng" userId="b14087c0-bac9-44dd-b3f8-5d50e1ee75e5" providerId="ADAL" clId="{75A9BF88-81BC-4677-82BB-DF96F3D360A6}" dt="2025-10-11T01:53:22.471" v="411" actId="14100"/>
          <ac:spMkLst>
            <pc:docMk/>
            <pc:sldMk cId="0" sldId="34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0.715" v="410" actId="478"/>
          <ac:spMkLst>
            <pc:docMk/>
            <pc:sldMk cId="0" sldId="347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29.829" v="415" actId="1076"/>
          <ac:spMkLst>
            <pc:docMk/>
            <pc:sldMk cId="0" sldId="34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3:24.392" v="412" actId="478"/>
          <ac:spMkLst>
            <pc:docMk/>
            <pc:sldMk cId="0" sldId="347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3:26.664" v="414" actId="207"/>
          <ac:spMkLst>
            <pc:docMk/>
            <pc:sldMk cId="0" sldId="347"/>
            <ac:spMk id="33" creationId="{8F20BD8C-C4A1-5679-719B-D7C10126CAD1}"/>
          </ac:spMkLst>
        </pc:spChg>
        <pc:spChg chg="add mod">
          <ac:chgData name="Shuan Cheng" userId="b14087c0-bac9-44dd-b3f8-5d50e1ee75e5" providerId="ADAL" clId="{75A9BF88-81BC-4677-82BB-DF96F3D360A6}" dt="2025-10-11T01:53:26.664" v="414" actId="207"/>
          <ac:spMkLst>
            <pc:docMk/>
            <pc:sldMk cId="0" sldId="347"/>
            <ac:spMk id="34" creationId="{79726435-4F90-F318-8846-E266F63BCEA5}"/>
          </ac:spMkLst>
        </pc:spChg>
      </pc:sldChg>
      <pc:sldChg chg="del">
        <pc:chgData name="Shuan Cheng" userId="b14087c0-bac9-44dd-b3f8-5d50e1ee75e5" providerId="ADAL" clId="{75A9BF88-81BC-4677-82BB-DF96F3D360A6}" dt="2025-10-10T23:14:34.052" v="112" actId="47"/>
        <pc:sldMkLst>
          <pc:docMk/>
          <pc:sldMk cId="0" sldId="348"/>
        </pc:sldMkLst>
      </pc:sldChg>
      <pc:sldChg chg="del">
        <pc:chgData name="Shuan Cheng" userId="b14087c0-bac9-44dd-b3f8-5d50e1ee75e5" providerId="ADAL" clId="{75A9BF88-81BC-4677-82BB-DF96F3D360A6}" dt="2025-10-10T23:14:34.335" v="113" actId="47"/>
        <pc:sldMkLst>
          <pc:docMk/>
          <pc:sldMk cId="0" sldId="349"/>
        </pc:sldMkLst>
      </pc:sldChg>
      <pc:sldChg chg="del">
        <pc:chgData name="Shuan Cheng" userId="b14087c0-bac9-44dd-b3f8-5d50e1ee75e5" providerId="ADAL" clId="{75A9BF88-81BC-4677-82BB-DF96F3D360A6}" dt="2025-10-10T23:14:34.689" v="114" actId="47"/>
        <pc:sldMkLst>
          <pc:docMk/>
          <pc:sldMk cId="0" sldId="350"/>
        </pc:sldMkLst>
      </pc:sldChg>
      <pc:sldChg chg="addSp delSp modSp add del mod">
        <pc:chgData name="Shuan Cheng" userId="b14087c0-bac9-44dd-b3f8-5d50e1ee75e5" providerId="ADAL" clId="{75A9BF88-81BC-4677-82BB-DF96F3D360A6}" dt="2025-10-11T02:04:26.882" v="419" actId="207"/>
        <pc:sldMkLst>
          <pc:docMk/>
          <pc:sldMk cId="0" sldId="351"/>
        </pc:sldMkLst>
        <pc:spChg chg="del">
          <ac:chgData name="Shuan Cheng" userId="b14087c0-bac9-44dd-b3f8-5d50e1ee75e5" providerId="ADAL" clId="{75A9BF88-81BC-4677-82BB-DF96F3D360A6}" dt="2025-10-11T01:55:37.607" v="417" actId="478"/>
          <ac:spMkLst>
            <pc:docMk/>
            <pc:sldMk cId="0" sldId="35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35.471" v="416" actId="478"/>
          <ac:spMkLst>
            <pc:docMk/>
            <pc:sldMk cId="0" sldId="351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04:26.882" v="419" actId="207"/>
          <ac:spMkLst>
            <pc:docMk/>
            <pc:sldMk cId="0" sldId="351"/>
            <ac:spMk id="60" creationId="{6F294641-BCED-328D-6963-BD8E9FF8349F}"/>
          </ac:spMkLst>
        </pc:spChg>
      </pc:sldChg>
      <pc:sldChg chg="del">
        <pc:chgData name="Shuan Cheng" userId="b14087c0-bac9-44dd-b3f8-5d50e1ee75e5" providerId="ADAL" clId="{75A9BF88-81BC-4677-82BB-DF96F3D360A6}" dt="2025-10-10T23:14:36.996" v="117" actId="47"/>
        <pc:sldMkLst>
          <pc:docMk/>
          <pc:sldMk cId="0" sldId="352"/>
        </pc:sldMkLst>
      </pc:sldChg>
      <pc:sldChg chg="del">
        <pc:chgData name="Shuan Cheng" userId="b14087c0-bac9-44dd-b3f8-5d50e1ee75e5" providerId="ADAL" clId="{75A9BF88-81BC-4677-82BB-DF96F3D360A6}" dt="2025-10-10T23:14:37.297" v="118" actId="47"/>
        <pc:sldMkLst>
          <pc:docMk/>
          <pc:sldMk cId="0" sldId="353"/>
        </pc:sldMkLst>
      </pc:sldChg>
      <pc:sldChg chg="del">
        <pc:chgData name="Shuan Cheng" userId="b14087c0-bac9-44dd-b3f8-5d50e1ee75e5" providerId="ADAL" clId="{75A9BF88-81BC-4677-82BB-DF96F3D360A6}" dt="2025-10-10T23:14:37.597" v="119" actId="47"/>
        <pc:sldMkLst>
          <pc:docMk/>
          <pc:sldMk cId="0" sldId="354"/>
        </pc:sldMkLst>
      </pc:sldChg>
      <pc:sldChg chg="del">
        <pc:chgData name="Shuan Cheng" userId="b14087c0-bac9-44dd-b3f8-5d50e1ee75e5" providerId="ADAL" clId="{75A9BF88-81BC-4677-82BB-DF96F3D360A6}" dt="2025-10-10T23:14:37.951" v="120" actId="47"/>
        <pc:sldMkLst>
          <pc:docMk/>
          <pc:sldMk cId="0" sldId="355"/>
        </pc:sldMkLst>
      </pc:sldChg>
      <pc:sldChg chg="del">
        <pc:chgData name="Shuan Cheng" userId="b14087c0-bac9-44dd-b3f8-5d50e1ee75e5" providerId="ADAL" clId="{75A9BF88-81BC-4677-82BB-DF96F3D360A6}" dt="2025-10-10T23:14:38.688" v="121" actId="47"/>
        <pc:sldMkLst>
          <pc:docMk/>
          <pc:sldMk cId="0" sldId="356"/>
        </pc:sldMkLst>
      </pc:sldChg>
      <pc:sldChg chg="addSp delSp modSp add del mod">
        <pc:chgData name="Shuan Cheng" userId="b14087c0-bac9-44dd-b3f8-5d50e1ee75e5" providerId="ADAL" clId="{75A9BF88-81BC-4677-82BB-DF96F3D360A6}" dt="2025-10-11T02:11:11.984" v="428" actId="1076"/>
        <pc:sldMkLst>
          <pc:docMk/>
          <pc:sldMk cId="0" sldId="357"/>
        </pc:sldMkLst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0:35.852" v="420" actId="478"/>
          <ac:spMkLst>
            <pc:docMk/>
            <pc:sldMk cId="0" sldId="357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0:59.712" v="426" actId="1076"/>
          <ac:spMkLst>
            <pc:docMk/>
            <pc:sldMk cId="0" sldId="357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1:04.532" v="427" actId="1076"/>
          <ac:spMkLst>
            <pc:docMk/>
            <pc:sldMk cId="0" sldId="357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1:11.984" v="428" actId="1076"/>
          <ac:spMkLst>
            <pc:docMk/>
            <pc:sldMk cId="0" sldId="357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0" creationId="{2FCB148F-B8F3-26E5-74F1-2276492AA860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1" creationId="{015962E8-51C4-D643-3A07-3701B55B3664}"/>
          </ac:spMkLst>
        </pc:spChg>
        <pc:spChg chg="add mod">
          <ac:chgData name="Shuan Cheng" userId="b14087c0-bac9-44dd-b3f8-5d50e1ee75e5" providerId="ADAL" clId="{75A9BF88-81BC-4677-82BB-DF96F3D360A6}" dt="2025-10-11T02:10:36.147" v="421"/>
          <ac:spMkLst>
            <pc:docMk/>
            <pc:sldMk cId="0" sldId="357"/>
            <ac:spMk id="52" creationId="{F8AAEF0E-65F1-3F94-6812-708DB68A9803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3" creationId="{786F3F3F-57B3-67D8-0421-5A7D2DAD5BFF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4" creationId="{B5E936FB-53B0-EA77-A452-F0C3D1EF99A4}"/>
          </ac:spMkLst>
        </pc:spChg>
        <pc:spChg chg="add mod">
          <ac:chgData name="Shuan Cheng" userId="b14087c0-bac9-44dd-b3f8-5d50e1ee75e5" providerId="ADAL" clId="{75A9BF88-81BC-4677-82BB-DF96F3D360A6}" dt="2025-10-11T02:10:46.555" v="423"/>
          <ac:spMkLst>
            <pc:docMk/>
            <pc:sldMk cId="0" sldId="357"/>
            <ac:spMk id="55" creationId="{1117492B-3E15-9140-8B76-BA471623B3FC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6" creationId="{A5F7DD0B-014A-B272-31B0-2C90AC92ECBB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7" creationId="{55B0B60F-39EE-DA72-798D-A82D20314ADF}"/>
          </ac:spMkLst>
        </pc:spChg>
        <pc:spChg chg="add mod">
          <ac:chgData name="Shuan Cheng" userId="b14087c0-bac9-44dd-b3f8-5d50e1ee75e5" providerId="ADAL" clId="{75A9BF88-81BC-4677-82BB-DF96F3D360A6}" dt="2025-10-11T02:10:52.712" v="425" actId="207"/>
          <ac:spMkLst>
            <pc:docMk/>
            <pc:sldMk cId="0" sldId="357"/>
            <ac:spMk id="58" creationId="{172EF033-03D4-CF6B-C863-1FE2544B9ECA}"/>
          </ac:spMkLst>
        </pc:spChg>
        <pc:grpChg chg="del">
          <ac:chgData name="Shuan Cheng" userId="b14087c0-bac9-44dd-b3f8-5d50e1ee75e5" providerId="ADAL" clId="{75A9BF88-81BC-4677-82BB-DF96F3D360A6}" dt="2025-10-11T02:10:43.280" v="422" actId="478"/>
          <ac:grpSpMkLst>
            <pc:docMk/>
            <pc:sldMk cId="0" sldId="357"/>
            <ac:grpSpMk id="7" creationId="{00000000-0000-0000-0000-000000000000}"/>
          </ac:grpSpMkLst>
        </pc:grpChg>
        <pc:grpChg chg="del">
          <ac:chgData name="Shuan Cheng" userId="b14087c0-bac9-44dd-b3f8-5d50e1ee75e5" providerId="ADAL" clId="{75A9BF88-81BC-4677-82BB-DF96F3D360A6}" dt="2025-10-11T02:10:35.852" v="420" actId="478"/>
          <ac:grpSpMkLst>
            <pc:docMk/>
            <pc:sldMk cId="0" sldId="357"/>
            <ac:grpSpMk id="1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42.034" v="124" actId="47"/>
        <pc:sldMkLst>
          <pc:docMk/>
          <pc:sldMk cId="0" sldId="358"/>
        </pc:sldMkLst>
      </pc:sldChg>
      <pc:sldChg chg="del">
        <pc:chgData name="Shuan Cheng" userId="b14087c0-bac9-44dd-b3f8-5d50e1ee75e5" providerId="ADAL" clId="{75A9BF88-81BC-4677-82BB-DF96F3D360A6}" dt="2025-10-10T23:14:42.345" v="125" actId="47"/>
        <pc:sldMkLst>
          <pc:docMk/>
          <pc:sldMk cId="0" sldId="359"/>
        </pc:sldMkLst>
      </pc:sldChg>
      <pc:sldChg chg="addSp delSp modSp add del mod">
        <pc:chgData name="Shuan Cheng" userId="b14087c0-bac9-44dd-b3f8-5d50e1ee75e5" providerId="ADAL" clId="{75A9BF88-81BC-4677-82BB-DF96F3D360A6}" dt="2025-10-11T02:14:34.176" v="440" actId="207"/>
        <pc:sldMkLst>
          <pc:docMk/>
          <pc:sldMk cId="0" sldId="360"/>
        </pc:sldMkLst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3:33.021" v="429" actId="478"/>
          <ac:spMkLst>
            <pc:docMk/>
            <pc:sldMk cId="0" sldId="360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02:14:18.314" v="437" actId="478"/>
          <ac:spMkLst>
            <pc:docMk/>
            <pc:sldMk cId="0" sldId="3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4:24.367" v="438" actId="208"/>
          <ac:spMkLst>
            <pc:docMk/>
            <pc:sldMk cId="0" sldId="360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3:34.952" v="431" actId="207"/>
          <ac:spMkLst>
            <pc:docMk/>
            <pc:sldMk cId="0" sldId="360"/>
            <ac:spMk id="29" creationId="{D64B8DBE-0F09-BBBD-51D5-94D94CA48C6C}"/>
          </ac:spMkLst>
        </pc:spChg>
        <pc:spChg chg="add mod">
          <ac:chgData name="Shuan Cheng" userId="b14087c0-bac9-44dd-b3f8-5d50e1ee75e5" providerId="ADAL" clId="{75A9BF88-81BC-4677-82BB-DF96F3D360A6}" dt="2025-10-11T02:13:34.952" v="431" actId="207"/>
          <ac:spMkLst>
            <pc:docMk/>
            <pc:sldMk cId="0" sldId="360"/>
            <ac:spMk id="30" creationId="{20FB2E12-05B6-504B-B46D-0CCD3A23BE94}"/>
          </ac:spMkLst>
        </pc:spChg>
        <pc:spChg chg="add mod">
          <ac:chgData name="Shuan Cheng" userId="b14087c0-bac9-44dd-b3f8-5d50e1ee75e5" providerId="ADAL" clId="{75A9BF88-81BC-4677-82BB-DF96F3D360A6}" dt="2025-10-11T02:13:53.818" v="434"/>
          <ac:spMkLst>
            <pc:docMk/>
            <pc:sldMk cId="0" sldId="360"/>
            <ac:spMk id="31" creationId="{03EB8742-2C2A-BD37-F041-7697E987B9BB}"/>
          </ac:spMkLst>
        </pc:spChg>
        <pc:spChg chg="add mod">
          <ac:chgData name="Shuan Cheng" userId="b14087c0-bac9-44dd-b3f8-5d50e1ee75e5" providerId="ADAL" clId="{75A9BF88-81BC-4677-82BB-DF96F3D360A6}" dt="2025-10-11T02:14:34.176" v="440" actId="207"/>
          <ac:spMkLst>
            <pc:docMk/>
            <pc:sldMk cId="0" sldId="360"/>
            <ac:spMk id="32" creationId="{1C20A246-0A76-C81E-6871-FF79B0178573}"/>
          </ac:spMkLst>
        </pc:spChg>
        <pc:grpChg chg="add del mod">
          <ac:chgData name="Shuan Cheng" userId="b14087c0-bac9-44dd-b3f8-5d50e1ee75e5" providerId="ADAL" clId="{75A9BF88-81BC-4677-82BB-DF96F3D360A6}" dt="2025-10-11T02:14:15.554" v="436" actId="207"/>
          <ac:grpSpMkLst>
            <pc:docMk/>
            <pc:sldMk cId="0" sldId="360"/>
            <ac:grpSpMk id="19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45.870" v="128" actId="47"/>
        <pc:sldMkLst>
          <pc:docMk/>
          <pc:sldMk cId="0" sldId="361"/>
        </pc:sldMkLst>
      </pc:sldChg>
      <pc:sldChg chg="del">
        <pc:chgData name="Shuan Cheng" userId="b14087c0-bac9-44dd-b3f8-5d50e1ee75e5" providerId="ADAL" clId="{75A9BF88-81BC-4677-82BB-DF96F3D360A6}" dt="2025-10-10T23:14:46.155" v="129" actId="47"/>
        <pc:sldMkLst>
          <pc:docMk/>
          <pc:sldMk cId="0" sldId="362"/>
        </pc:sldMkLst>
      </pc:sldChg>
      <pc:sldChg chg="addSp delSp modSp add del mod">
        <pc:chgData name="Shuan Cheng" userId="b14087c0-bac9-44dd-b3f8-5d50e1ee75e5" providerId="ADAL" clId="{75A9BF88-81BC-4677-82BB-DF96F3D360A6}" dt="2025-10-11T02:15:55.266" v="448" actId="207"/>
        <pc:sldMkLst>
          <pc:docMk/>
          <pc:sldMk cId="0" sldId="363"/>
        </pc:sldMkLst>
        <pc:spChg chg="del">
          <ac:chgData name="Shuan Cheng" userId="b14087c0-bac9-44dd-b3f8-5d50e1ee75e5" providerId="ADAL" clId="{75A9BF88-81BC-4677-82BB-DF96F3D360A6}" dt="2025-10-11T02:15:34.602" v="441" actId="478"/>
          <ac:spMkLst>
            <pc:docMk/>
            <pc:sldMk cId="0" sldId="3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37.453" v="442" actId="478"/>
          <ac:spMkLst>
            <pc:docMk/>
            <pc:sldMk cId="0" sldId="3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34.602" v="441" actId="478"/>
          <ac:spMkLst>
            <pc:docMk/>
            <pc:sldMk cId="0" sldId="36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42.822" v="445" actId="478"/>
          <ac:spMkLst>
            <pc:docMk/>
            <pc:sldMk cId="0" sldId="363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15:47.167" v="446" actId="208"/>
          <ac:spMkLst>
            <pc:docMk/>
            <pc:sldMk cId="0" sldId="363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5:40.213" v="444" actId="207"/>
          <ac:spMkLst>
            <pc:docMk/>
            <pc:sldMk cId="0" sldId="363"/>
            <ac:spMk id="22" creationId="{4074BF32-22D2-4044-87E7-74531B577098}"/>
          </ac:spMkLst>
        </pc:spChg>
        <pc:spChg chg="add mod">
          <ac:chgData name="Shuan Cheng" userId="b14087c0-bac9-44dd-b3f8-5d50e1ee75e5" providerId="ADAL" clId="{75A9BF88-81BC-4677-82BB-DF96F3D360A6}" dt="2025-10-11T02:15:55.266" v="448" actId="207"/>
          <ac:spMkLst>
            <pc:docMk/>
            <pc:sldMk cId="0" sldId="363"/>
            <ac:spMk id="23" creationId="{B3C8E42C-8D05-831B-EC9A-5D8DBCCBCD68}"/>
          </ac:spMkLst>
        </pc:spChg>
      </pc:sldChg>
      <pc:sldChg chg="del">
        <pc:chgData name="Shuan Cheng" userId="b14087c0-bac9-44dd-b3f8-5d50e1ee75e5" providerId="ADAL" clId="{75A9BF88-81BC-4677-82BB-DF96F3D360A6}" dt="2025-10-10T23:14:49.018" v="132" actId="47"/>
        <pc:sldMkLst>
          <pc:docMk/>
          <pc:sldMk cId="0" sldId="364"/>
        </pc:sldMkLst>
      </pc:sldChg>
      <pc:sldChg chg="del">
        <pc:chgData name="Shuan Cheng" userId="b14087c0-bac9-44dd-b3f8-5d50e1ee75e5" providerId="ADAL" clId="{75A9BF88-81BC-4677-82BB-DF96F3D360A6}" dt="2025-10-10T23:14:49.336" v="133" actId="47"/>
        <pc:sldMkLst>
          <pc:docMk/>
          <pc:sldMk cId="0" sldId="365"/>
        </pc:sldMkLst>
      </pc:sldChg>
      <pc:sldChg chg="addSp delSp modSp add del mod">
        <pc:chgData name="Shuan Cheng" userId="b14087c0-bac9-44dd-b3f8-5d50e1ee75e5" providerId="ADAL" clId="{75A9BF88-81BC-4677-82BB-DF96F3D360A6}" dt="2025-10-11T02:17:14.952" v="453" actId="208"/>
        <pc:sldMkLst>
          <pc:docMk/>
          <pc:sldMk cId="0" sldId="366"/>
        </pc:sldMkLst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59.454" v="449" actId="478"/>
          <ac:spMkLst>
            <pc:docMk/>
            <pc:sldMk cId="0" sldId="366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7:14.952" v="453" actId="208"/>
          <ac:spMkLst>
            <pc:docMk/>
            <pc:sldMk cId="0" sldId="366"/>
            <ac:spMk id="26" creationId="{D3CB8C45-91C8-473E-E38C-D08B643B986F}"/>
          </ac:spMkLst>
        </pc:spChg>
        <pc:spChg chg="add mod">
          <ac:chgData name="Shuan Cheng" userId="b14087c0-bac9-44dd-b3f8-5d50e1ee75e5" providerId="ADAL" clId="{75A9BF88-81BC-4677-82BB-DF96F3D360A6}" dt="2025-10-11T02:17:10.715" v="452" actId="207"/>
          <ac:spMkLst>
            <pc:docMk/>
            <pc:sldMk cId="0" sldId="366"/>
            <ac:spMk id="27" creationId="{C89C4F01-BAE7-6F66-46E4-208E2C0FC00B}"/>
          </ac:spMkLst>
        </pc:spChg>
        <pc:grpChg chg="del">
          <ac:chgData name="Shuan Cheng" userId="b14087c0-bac9-44dd-b3f8-5d50e1ee75e5" providerId="ADAL" clId="{75A9BF88-81BC-4677-82BB-DF96F3D360A6}" dt="2025-10-11T02:17:00.008" v="450" actId="478"/>
          <ac:grpSpMkLst>
            <pc:docMk/>
            <pc:sldMk cId="0" sldId="366"/>
            <ac:grpSpMk id="1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4:51.893" v="136" actId="47"/>
        <pc:sldMkLst>
          <pc:docMk/>
          <pc:sldMk cId="0" sldId="367"/>
        </pc:sldMkLst>
      </pc:sldChg>
      <pc:sldChg chg="add del">
        <pc:chgData name="Shuan Cheng" userId="b14087c0-bac9-44dd-b3f8-5d50e1ee75e5" providerId="ADAL" clId="{75A9BF88-81BC-4677-82BB-DF96F3D360A6}" dt="2025-10-10T23:14:53.178" v="138" actId="47"/>
        <pc:sldMkLst>
          <pc:docMk/>
          <pc:sldMk cId="0" sldId="368"/>
        </pc:sldMkLst>
      </pc:sldChg>
      <pc:sldChg chg="del">
        <pc:chgData name="Shuan Cheng" userId="b14087c0-bac9-44dd-b3f8-5d50e1ee75e5" providerId="ADAL" clId="{75A9BF88-81BC-4677-82BB-DF96F3D360A6}" dt="2025-10-10T23:14:54.130" v="139" actId="47"/>
        <pc:sldMkLst>
          <pc:docMk/>
          <pc:sldMk cId="0" sldId="369"/>
        </pc:sldMkLst>
      </pc:sldChg>
      <pc:sldChg chg="del">
        <pc:chgData name="Shuan Cheng" userId="b14087c0-bac9-44dd-b3f8-5d50e1ee75e5" providerId="ADAL" clId="{75A9BF88-81BC-4677-82BB-DF96F3D360A6}" dt="2025-10-10T23:14:54.446" v="140" actId="47"/>
        <pc:sldMkLst>
          <pc:docMk/>
          <pc:sldMk cId="0" sldId="370"/>
        </pc:sldMkLst>
      </pc:sldChg>
      <pc:sldChg chg="del">
        <pc:chgData name="Shuan Cheng" userId="b14087c0-bac9-44dd-b3f8-5d50e1ee75e5" providerId="ADAL" clId="{75A9BF88-81BC-4677-82BB-DF96F3D360A6}" dt="2025-10-10T23:14:54.744" v="141" actId="47"/>
        <pc:sldMkLst>
          <pc:docMk/>
          <pc:sldMk cId="0" sldId="371"/>
        </pc:sldMkLst>
      </pc:sldChg>
      <pc:sldChg chg="del">
        <pc:chgData name="Shuan Cheng" userId="b14087c0-bac9-44dd-b3f8-5d50e1ee75e5" providerId="ADAL" clId="{75A9BF88-81BC-4677-82BB-DF96F3D360A6}" dt="2025-10-10T23:14:55.123" v="142" actId="47"/>
        <pc:sldMkLst>
          <pc:docMk/>
          <pc:sldMk cId="0" sldId="372"/>
        </pc:sldMkLst>
      </pc:sldChg>
      <pc:sldChg chg="del">
        <pc:chgData name="Shuan Cheng" userId="b14087c0-bac9-44dd-b3f8-5d50e1ee75e5" providerId="ADAL" clId="{75A9BF88-81BC-4677-82BB-DF96F3D360A6}" dt="2025-10-10T23:14:55.480" v="143" actId="47"/>
        <pc:sldMkLst>
          <pc:docMk/>
          <pc:sldMk cId="0" sldId="373"/>
        </pc:sldMkLst>
      </pc:sldChg>
      <pc:sldChg chg="del">
        <pc:chgData name="Shuan Cheng" userId="b14087c0-bac9-44dd-b3f8-5d50e1ee75e5" providerId="ADAL" clId="{75A9BF88-81BC-4677-82BB-DF96F3D360A6}" dt="2025-10-10T23:14:56.181" v="144" actId="47"/>
        <pc:sldMkLst>
          <pc:docMk/>
          <pc:sldMk cId="0" sldId="374"/>
        </pc:sldMkLst>
      </pc:sldChg>
      <pc:sldChg chg="addSp delSp modSp add del mod">
        <pc:chgData name="Shuan Cheng" userId="b14087c0-bac9-44dd-b3f8-5d50e1ee75e5" providerId="ADAL" clId="{75A9BF88-81BC-4677-82BB-DF96F3D360A6}" dt="2025-10-11T21:41:12.612" v="458" actId="207"/>
        <pc:sldMkLst>
          <pc:docMk/>
          <pc:sldMk cId="0" sldId="375"/>
        </pc:sldMkLst>
        <pc:spChg chg="del">
          <ac:chgData name="Shuan Cheng" userId="b14087c0-bac9-44dd-b3f8-5d50e1ee75e5" providerId="ADAL" clId="{75A9BF88-81BC-4677-82BB-DF96F3D360A6}" dt="2025-10-11T21:41:08.524" v="456" actId="478"/>
          <ac:spMkLst>
            <pc:docMk/>
            <pc:sldMk cId="0" sldId="37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1:04.529" v="455" actId="1036"/>
          <ac:spMkLst>
            <pc:docMk/>
            <pc:sldMk cId="0" sldId="375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1:12.612" v="458" actId="207"/>
          <ac:spMkLst>
            <pc:docMk/>
            <pc:sldMk cId="0" sldId="375"/>
            <ac:spMk id="22" creationId="{FF8A91E9-06F7-1AF4-1CD9-4085E9778A07}"/>
          </ac:spMkLst>
        </pc:spChg>
      </pc:sldChg>
      <pc:sldChg chg="del">
        <pc:chgData name="Shuan Cheng" userId="b14087c0-bac9-44dd-b3f8-5d50e1ee75e5" providerId="ADAL" clId="{75A9BF88-81BC-4677-82BB-DF96F3D360A6}" dt="2025-10-10T23:14:58.148" v="147" actId="47"/>
        <pc:sldMkLst>
          <pc:docMk/>
          <pc:sldMk cId="0" sldId="376"/>
        </pc:sldMkLst>
      </pc:sldChg>
      <pc:sldChg chg="del">
        <pc:chgData name="Shuan Cheng" userId="b14087c0-bac9-44dd-b3f8-5d50e1ee75e5" providerId="ADAL" clId="{75A9BF88-81BC-4677-82BB-DF96F3D360A6}" dt="2025-10-10T23:14:58.361" v="148" actId="47"/>
        <pc:sldMkLst>
          <pc:docMk/>
          <pc:sldMk cId="0" sldId="377"/>
        </pc:sldMkLst>
      </pc:sldChg>
      <pc:sldChg chg="del">
        <pc:chgData name="Shuan Cheng" userId="b14087c0-bac9-44dd-b3f8-5d50e1ee75e5" providerId="ADAL" clId="{75A9BF88-81BC-4677-82BB-DF96F3D360A6}" dt="2025-10-10T23:14:58.550" v="149" actId="47"/>
        <pc:sldMkLst>
          <pc:docMk/>
          <pc:sldMk cId="0" sldId="378"/>
        </pc:sldMkLst>
      </pc:sldChg>
      <pc:sldChg chg="del">
        <pc:chgData name="Shuan Cheng" userId="b14087c0-bac9-44dd-b3f8-5d50e1ee75e5" providerId="ADAL" clId="{75A9BF88-81BC-4677-82BB-DF96F3D360A6}" dt="2025-10-10T23:14:58.757" v="150" actId="47"/>
        <pc:sldMkLst>
          <pc:docMk/>
          <pc:sldMk cId="0" sldId="379"/>
        </pc:sldMkLst>
      </pc:sldChg>
      <pc:sldChg chg="del">
        <pc:chgData name="Shuan Cheng" userId="b14087c0-bac9-44dd-b3f8-5d50e1ee75e5" providerId="ADAL" clId="{75A9BF88-81BC-4677-82BB-DF96F3D360A6}" dt="2025-10-10T23:14:59.013" v="151" actId="47"/>
        <pc:sldMkLst>
          <pc:docMk/>
          <pc:sldMk cId="0" sldId="380"/>
        </pc:sldMkLst>
      </pc:sldChg>
      <pc:sldChg chg="del">
        <pc:chgData name="Shuan Cheng" userId="b14087c0-bac9-44dd-b3f8-5d50e1ee75e5" providerId="ADAL" clId="{75A9BF88-81BC-4677-82BB-DF96F3D360A6}" dt="2025-10-10T23:14:59.464" v="152" actId="47"/>
        <pc:sldMkLst>
          <pc:docMk/>
          <pc:sldMk cId="0" sldId="381"/>
        </pc:sldMkLst>
      </pc:sldChg>
      <pc:sldChg chg="del">
        <pc:chgData name="Shuan Cheng" userId="b14087c0-bac9-44dd-b3f8-5d50e1ee75e5" providerId="ADAL" clId="{75A9BF88-81BC-4677-82BB-DF96F3D360A6}" dt="2025-10-10T23:14:59.814" v="153" actId="47"/>
        <pc:sldMkLst>
          <pc:docMk/>
          <pc:sldMk cId="0" sldId="382"/>
        </pc:sldMkLst>
      </pc:sldChg>
      <pc:sldChg chg="del">
        <pc:chgData name="Shuan Cheng" userId="b14087c0-bac9-44dd-b3f8-5d50e1ee75e5" providerId="ADAL" clId="{75A9BF88-81BC-4677-82BB-DF96F3D360A6}" dt="2025-10-10T23:15:00.134" v="154" actId="47"/>
        <pc:sldMkLst>
          <pc:docMk/>
          <pc:sldMk cId="0" sldId="383"/>
        </pc:sldMkLst>
      </pc:sldChg>
      <pc:sldChg chg="del">
        <pc:chgData name="Shuan Cheng" userId="b14087c0-bac9-44dd-b3f8-5d50e1ee75e5" providerId="ADAL" clId="{75A9BF88-81BC-4677-82BB-DF96F3D360A6}" dt="2025-10-10T23:15:00.736" v="155" actId="47"/>
        <pc:sldMkLst>
          <pc:docMk/>
          <pc:sldMk cId="0" sldId="384"/>
        </pc:sldMkLst>
      </pc:sldChg>
      <pc:sldChg chg="modSp add del mod">
        <pc:chgData name="Shuan Cheng" userId="b14087c0-bac9-44dd-b3f8-5d50e1ee75e5" providerId="ADAL" clId="{75A9BF88-81BC-4677-82BB-DF96F3D360A6}" dt="2025-10-11T21:43:20.866" v="463" actId="207"/>
        <pc:sldMkLst>
          <pc:docMk/>
          <pc:sldMk cId="0" sldId="385"/>
        </pc:sldMkLst>
        <pc:spChg chg="mod">
          <ac:chgData name="Shuan Cheng" userId="b14087c0-bac9-44dd-b3f8-5d50e1ee75e5" providerId="ADAL" clId="{75A9BF88-81BC-4677-82BB-DF96F3D360A6}" dt="2025-10-11T21:42:11.399" v="459" actId="1076"/>
          <ac:spMkLst>
            <pc:docMk/>
            <pc:sldMk cId="0" sldId="385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3:20.866" v="463" actId="207"/>
          <ac:spMkLst>
            <pc:docMk/>
            <pc:sldMk cId="0" sldId="385"/>
            <ac:spMk id="2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5:04.500" v="158" actId="47"/>
        <pc:sldMkLst>
          <pc:docMk/>
          <pc:sldMk cId="0" sldId="386"/>
        </pc:sldMkLst>
      </pc:sldChg>
      <pc:sldChg chg="del">
        <pc:chgData name="Shuan Cheng" userId="b14087c0-bac9-44dd-b3f8-5d50e1ee75e5" providerId="ADAL" clId="{75A9BF88-81BC-4677-82BB-DF96F3D360A6}" dt="2025-10-10T23:15:04.786" v="159" actId="47"/>
        <pc:sldMkLst>
          <pc:docMk/>
          <pc:sldMk cId="0" sldId="387"/>
        </pc:sldMkLst>
      </pc:sldChg>
      <pc:sldChg chg="del">
        <pc:chgData name="Shuan Cheng" userId="b14087c0-bac9-44dd-b3f8-5d50e1ee75e5" providerId="ADAL" clId="{75A9BF88-81BC-4677-82BB-DF96F3D360A6}" dt="2025-10-10T23:15:05.083" v="160" actId="47"/>
        <pc:sldMkLst>
          <pc:docMk/>
          <pc:sldMk cId="0" sldId="388"/>
        </pc:sldMkLst>
      </pc:sldChg>
      <pc:sldChg chg="del">
        <pc:chgData name="Shuan Cheng" userId="b14087c0-bac9-44dd-b3f8-5d50e1ee75e5" providerId="ADAL" clId="{75A9BF88-81BC-4677-82BB-DF96F3D360A6}" dt="2025-10-10T23:15:05.331" v="161" actId="47"/>
        <pc:sldMkLst>
          <pc:docMk/>
          <pc:sldMk cId="0" sldId="389"/>
        </pc:sldMkLst>
      </pc:sldChg>
      <pc:sldChg chg="del">
        <pc:chgData name="Shuan Cheng" userId="b14087c0-bac9-44dd-b3f8-5d50e1ee75e5" providerId="ADAL" clId="{75A9BF88-81BC-4677-82BB-DF96F3D360A6}" dt="2025-10-10T23:15:05.570" v="162" actId="47"/>
        <pc:sldMkLst>
          <pc:docMk/>
          <pc:sldMk cId="0" sldId="390"/>
        </pc:sldMkLst>
      </pc:sldChg>
      <pc:sldChg chg="add del">
        <pc:chgData name="Shuan Cheng" userId="b14087c0-bac9-44dd-b3f8-5d50e1ee75e5" providerId="ADAL" clId="{75A9BF88-81BC-4677-82BB-DF96F3D360A6}" dt="2025-10-10T23:15:06.565" v="164" actId="47"/>
        <pc:sldMkLst>
          <pc:docMk/>
          <pc:sldMk cId="0" sldId="391"/>
        </pc:sldMkLst>
      </pc:sldChg>
      <pc:sldChg chg="del">
        <pc:chgData name="Shuan Cheng" userId="b14087c0-bac9-44dd-b3f8-5d50e1ee75e5" providerId="ADAL" clId="{75A9BF88-81BC-4677-82BB-DF96F3D360A6}" dt="2025-10-10T23:15:07.671" v="165" actId="47"/>
        <pc:sldMkLst>
          <pc:docMk/>
          <pc:sldMk cId="0" sldId="392"/>
        </pc:sldMkLst>
      </pc:sldChg>
      <pc:sldChg chg="del">
        <pc:chgData name="Shuan Cheng" userId="b14087c0-bac9-44dd-b3f8-5d50e1ee75e5" providerId="ADAL" clId="{75A9BF88-81BC-4677-82BB-DF96F3D360A6}" dt="2025-10-10T23:15:07.894" v="166" actId="47"/>
        <pc:sldMkLst>
          <pc:docMk/>
          <pc:sldMk cId="0" sldId="393"/>
        </pc:sldMkLst>
      </pc:sldChg>
      <pc:sldChg chg="del">
        <pc:chgData name="Shuan Cheng" userId="b14087c0-bac9-44dd-b3f8-5d50e1ee75e5" providerId="ADAL" clId="{75A9BF88-81BC-4677-82BB-DF96F3D360A6}" dt="2025-10-10T23:15:08.366" v="167" actId="47"/>
        <pc:sldMkLst>
          <pc:docMk/>
          <pc:sldMk cId="0" sldId="394"/>
        </pc:sldMkLst>
      </pc:sldChg>
      <pc:sldChg chg="del">
        <pc:chgData name="Shuan Cheng" userId="b14087c0-bac9-44dd-b3f8-5d50e1ee75e5" providerId="ADAL" clId="{75A9BF88-81BC-4677-82BB-DF96F3D360A6}" dt="2025-10-10T23:15:08.860" v="168" actId="47"/>
        <pc:sldMkLst>
          <pc:docMk/>
          <pc:sldMk cId="0" sldId="395"/>
        </pc:sldMkLst>
      </pc:sldChg>
      <pc:sldChg chg="addSp delSp modSp add del mod">
        <pc:chgData name="Shuan Cheng" userId="b14087c0-bac9-44dd-b3f8-5d50e1ee75e5" providerId="ADAL" clId="{75A9BF88-81BC-4677-82BB-DF96F3D360A6}" dt="2025-10-11T21:51:01.750" v="480" actId="20577"/>
        <pc:sldMkLst>
          <pc:docMk/>
          <pc:sldMk cId="0" sldId="396"/>
        </pc:sldMkLst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16.947" v="464" actId="478"/>
          <ac:spMkLst>
            <pc:docMk/>
            <pc:sldMk cId="0" sldId="39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23.097" v="465" actId="478"/>
          <ac:spMkLst>
            <pc:docMk/>
            <pc:sldMk cId="0" sldId="396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1:01.750" v="480" actId="20577"/>
          <ac:spMkLst>
            <pc:docMk/>
            <pc:sldMk cId="0" sldId="39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3.961" v="468" actId="478"/>
          <ac:spMkLst>
            <pc:docMk/>
            <pc:sldMk cId="0" sldId="39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31.466" v="467" actId="478"/>
          <ac:spMkLst>
            <pc:docMk/>
            <pc:sldMk cId="0" sldId="396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0:43.143" v="478" actId="1036"/>
          <ac:spMkLst>
            <pc:docMk/>
            <pc:sldMk cId="0" sldId="396"/>
            <ac:spMk id="3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40.345" v="469" actId="478"/>
          <ac:spMkLst>
            <pc:docMk/>
            <pc:sldMk cId="0" sldId="396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9:50.120" v="471" actId="478"/>
          <ac:spMkLst>
            <pc:docMk/>
            <pc:sldMk cId="0" sldId="396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4" creationId="{F0F2B2A5-A12D-61AC-4096-A0E25176D9B1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5" creationId="{AF15E1E6-27BC-6468-DBB0-19F394FBD7A4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6" creationId="{B84E6829-46EE-1FE3-D904-8305B791FC96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7" creationId="{FEE0F7B0-42B4-6A09-E5B3-675C6757951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8" creationId="{1894B756-C86F-4E3B-21A3-C5546B291CA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49" creationId="{B3606540-4364-79DE-0F9D-A665528D367E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0" creationId="{5C593EB1-46F4-C626-B058-64279C06870A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1" creationId="{07C0AFFC-BEC0-182C-047A-F4A265BD9CA9}"/>
          </ac:spMkLst>
        </pc:spChg>
        <pc:spChg chg="add mod">
          <ac:chgData name="Shuan Cheng" userId="b14087c0-bac9-44dd-b3f8-5d50e1ee75e5" providerId="ADAL" clId="{75A9BF88-81BC-4677-82BB-DF96F3D360A6}" dt="2025-10-11T21:50:04.432" v="473" actId="207"/>
          <ac:spMkLst>
            <pc:docMk/>
            <pc:sldMk cId="0" sldId="396"/>
            <ac:spMk id="52" creationId="{7015F06E-B2B2-105B-868E-D3A36C94615E}"/>
          </ac:spMkLst>
        </pc:spChg>
        <pc:spChg chg="add mod">
          <ac:chgData name="Shuan Cheng" userId="b14087c0-bac9-44dd-b3f8-5d50e1ee75e5" providerId="ADAL" clId="{75A9BF88-81BC-4677-82BB-DF96F3D360A6}" dt="2025-10-11T21:50:13.364" v="475" actId="207"/>
          <ac:spMkLst>
            <pc:docMk/>
            <pc:sldMk cId="0" sldId="396"/>
            <ac:spMk id="53" creationId="{52E0A68D-E044-D004-AC67-9EC79A03046D}"/>
          </ac:spMkLst>
        </pc:spChg>
      </pc:sldChg>
      <pc:sldChg chg="del">
        <pc:chgData name="Shuan Cheng" userId="b14087c0-bac9-44dd-b3f8-5d50e1ee75e5" providerId="ADAL" clId="{75A9BF88-81BC-4677-82BB-DF96F3D360A6}" dt="2025-10-10T23:15:10.901" v="171" actId="47"/>
        <pc:sldMkLst>
          <pc:docMk/>
          <pc:sldMk cId="0" sldId="397"/>
        </pc:sldMkLst>
      </pc:sldChg>
      <pc:sldChg chg="del">
        <pc:chgData name="Shuan Cheng" userId="b14087c0-bac9-44dd-b3f8-5d50e1ee75e5" providerId="ADAL" clId="{75A9BF88-81BC-4677-82BB-DF96F3D360A6}" dt="2025-10-10T23:15:11.146" v="172" actId="47"/>
        <pc:sldMkLst>
          <pc:docMk/>
          <pc:sldMk cId="0" sldId="398"/>
        </pc:sldMkLst>
      </pc:sldChg>
      <pc:sldChg chg="del">
        <pc:chgData name="Shuan Cheng" userId="b14087c0-bac9-44dd-b3f8-5d50e1ee75e5" providerId="ADAL" clId="{75A9BF88-81BC-4677-82BB-DF96F3D360A6}" dt="2025-10-10T23:15:11.426" v="173" actId="47"/>
        <pc:sldMkLst>
          <pc:docMk/>
          <pc:sldMk cId="0" sldId="399"/>
        </pc:sldMkLst>
      </pc:sldChg>
      <pc:sldChg chg="del">
        <pc:chgData name="Shuan Cheng" userId="b14087c0-bac9-44dd-b3f8-5d50e1ee75e5" providerId="ADAL" clId="{75A9BF88-81BC-4677-82BB-DF96F3D360A6}" dt="2025-10-10T23:15:11.658" v="174" actId="47"/>
        <pc:sldMkLst>
          <pc:docMk/>
          <pc:sldMk cId="0" sldId="400"/>
        </pc:sldMkLst>
      </pc:sldChg>
      <pc:sldChg chg="del">
        <pc:chgData name="Shuan Cheng" userId="b14087c0-bac9-44dd-b3f8-5d50e1ee75e5" providerId="ADAL" clId="{75A9BF88-81BC-4677-82BB-DF96F3D360A6}" dt="2025-10-10T23:15:12.317" v="175" actId="47"/>
        <pc:sldMkLst>
          <pc:docMk/>
          <pc:sldMk cId="0" sldId="401"/>
        </pc:sldMkLst>
      </pc:sldChg>
      <pc:sldChg chg="del">
        <pc:chgData name="Shuan Cheng" userId="b14087c0-bac9-44dd-b3f8-5d50e1ee75e5" providerId="ADAL" clId="{75A9BF88-81BC-4677-82BB-DF96F3D360A6}" dt="2025-10-10T23:15:12.966" v="176" actId="47"/>
        <pc:sldMkLst>
          <pc:docMk/>
          <pc:sldMk cId="0" sldId="402"/>
        </pc:sldMkLst>
      </pc:sldChg>
      <pc:sldChg chg="addSp delSp modSp add del mod">
        <pc:chgData name="Shuan Cheng" userId="b14087c0-bac9-44dd-b3f8-5d50e1ee75e5" providerId="ADAL" clId="{75A9BF88-81BC-4677-82BB-DF96F3D360A6}" dt="2025-10-11T22:12:06.071" v="559" actId="114"/>
        <pc:sldMkLst>
          <pc:docMk/>
          <pc:sldMk cId="0" sldId="403"/>
        </pc:sldMkLst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9:24.167" v="481" actId="478"/>
          <ac:spMkLst>
            <pc:docMk/>
            <pc:sldMk cId="0" sldId="40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3" creationId="{37F4B65A-96BE-8A60-C60F-2B53FE220E08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4" creationId="{603EFFC9-0EBC-B7A3-148D-2977186776C2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5" creationId="{68037E9B-56DA-0833-F35A-DE8E7740EAD2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6" creationId="{066C9706-D4B8-7914-0450-FDF110BAB12B}"/>
          </ac:spMkLst>
        </pc:spChg>
        <pc:spChg chg="add mod">
          <ac:chgData name="Shuan Cheng" userId="b14087c0-bac9-44dd-b3f8-5d50e1ee75e5" providerId="ADAL" clId="{75A9BF88-81BC-4677-82BB-DF96F3D360A6}" dt="2025-10-11T21:59:26.674" v="483" actId="207"/>
          <ac:spMkLst>
            <pc:docMk/>
            <pc:sldMk cId="0" sldId="403"/>
            <ac:spMk id="87" creationId="{86333CF4-731D-EEA4-39FB-4475B73BC9D2}"/>
          </ac:spMkLst>
        </pc:spChg>
        <pc:spChg chg="add mod">
          <ac:chgData name="Shuan Cheng" userId="b14087c0-bac9-44dd-b3f8-5d50e1ee75e5" providerId="ADAL" clId="{75A9BF88-81BC-4677-82BB-DF96F3D360A6}" dt="2025-10-11T22:12:06.071" v="559" actId="114"/>
          <ac:spMkLst>
            <pc:docMk/>
            <pc:sldMk cId="0" sldId="403"/>
            <ac:spMk id="88" creationId="{74D5E8A9-749C-3CE5-D05A-93652FD65344}"/>
          </ac:spMkLst>
        </pc:spChg>
      </pc:sldChg>
      <pc:sldChg chg="del">
        <pc:chgData name="Shuan Cheng" userId="b14087c0-bac9-44dd-b3f8-5d50e1ee75e5" providerId="ADAL" clId="{75A9BF88-81BC-4677-82BB-DF96F3D360A6}" dt="2025-10-10T23:15:15.764" v="179" actId="47"/>
        <pc:sldMkLst>
          <pc:docMk/>
          <pc:sldMk cId="0" sldId="404"/>
        </pc:sldMkLst>
      </pc:sldChg>
      <pc:sldChg chg="del">
        <pc:chgData name="Shuan Cheng" userId="b14087c0-bac9-44dd-b3f8-5d50e1ee75e5" providerId="ADAL" clId="{75A9BF88-81BC-4677-82BB-DF96F3D360A6}" dt="2025-10-10T23:15:15.972" v="180" actId="47"/>
        <pc:sldMkLst>
          <pc:docMk/>
          <pc:sldMk cId="0" sldId="405"/>
        </pc:sldMkLst>
      </pc:sldChg>
      <pc:sldChg chg="del">
        <pc:chgData name="Shuan Cheng" userId="b14087c0-bac9-44dd-b3f8-5d50e1ee75e5" providerId="ADAL" clId="{75A9BF88-81BC-4677-82BB-DF96F3D360A6}" dt="2025-10-10T23:15:16.164" v="181" actId="47"/>
        <pc:sldMkLst>
          <pc:docMk/>
          <pc:sldMk cId="0" sldId="406"/>
        </pc:sldMkLst>
      </pc:sldChg>
      <pc:sldChg chg="del">
        <pc:chgData name="Shuan Cheng" userId="b14087c0-bac9-44dd-b3f8-5d50e1ee75e5" providerId="ADAL" clId="{75A9BF88-81BC-4677-82BB-DF96F3D360A6}" dt="2025-10-10T23:15:16.362" v="182" actId="47"/>
        <pc:sldMkLst>
          <pc:docMk/>
          <pc:sldMk cId="0" sldId="407"/>
        </pc:sldMkLst>
      </pc:sldChg>
      <pc:sldChg chg="add del">
        <pc:chgData name="Shuan Cheng" userId="b14087c0-bac9-44dd-b3f8-5d50e1ee75e5" providerId="ADAL" clId="{75A9BF88-81BC-4677-82BB-DF96F3D360A6}" dt="2025-10-10T23:15:29.719" v="197" actId="47"/>
        <pc:sldMkLst>
          <pc:docMk/>
          <pc:sldMk cId="0" sldId="408"/>
        </pc:sldMkLst>
      </pc:sldChg>
      <pc:sldChg chg="modSp add del mod">
        <pc:chgData name="Shuan Cheng" userId="b14087c0-bac9-44dd-b3f8-5d50e1ee75e5" providerId="ADAL" clId="{75A9BF88-81BC-4677-82BB-DF96F3D360A6}" dt="2025-10-11T22:00:22.713" v="488" actId="14100"/>
        <pc:sldMkLst>
          <pc:docMk/>
          <pc:sldMk cId="0" sldId="409"/>
        </pc:sldMkLst>
        <pc:spChg chg="mod">
          <ac:chgData name="Shuan Cheng" userId="b14087c0-bac9-44dd-b3f8-5d50e1ee75e5" providerId="ADAL" clId="{75A9BF88-81BC-4677-82BB-DF96F3D360A6}" dt="2025-10-11T22:00:22.713" v="488" actId="14100"/>
          <ac:spMkLst>
            <pc:docMk/>
            <pc:sldMk cId="0" sldId="409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5:33.773" v="198" actId="47"/>
        <pc:sldMkLst>
          <pc:docMk/>
          <pc:sldMk cId="0" sldId="410"/>
        </pc:sldMkLst>
      </pc:sldChg>
      <pc:sldChg chg="modSp add del mod">
        <pc:chgData name="Shuan Cheng" userId="b14087c0-bac9-44dd-b3f8-5d50e1ee75e5" providerId="ADAL" clId="{75A9BF88-81BC-4677-82BB-DF96F3D360A6}" dt="2025-10-11T22:01:27.365" v="493" actId="20577"/>
        <pc:sldMkLst>
          <pc:docMk/>
          <pc:sldMk cId="0" sldId="411"/>
        </pc:sldMkLst>
        <pc:spChg chg="mod">
          <ac:chgData name="Shuan Cheng" userId="b14087c0-bac9-44dd-b3f8-5d50e1ee75e5" providerId="ADAL" clId="{75A9BF88-81BC-4677-82BB-DF96F3D360A6}" dt="2025-10-11T22:01:27.365" v="493" actId="20577"/>
          <ac:spMkLst>
            <pc:docMk/>
            <pc:sldMk cId="0" sldId="411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5:20.529" v="191" actId="47"/>
        <pc:sldMkLst>
          <pc:docMk/>
          <pc:sldMk cId="0" sldId="412"/>
        </pc:sldMkLst>
      </pc:sldChg>
      <pc:sldChg chg="add del">
        <pc:chgData name="Shuan Cheng" userId="b14087c0-bac9-44dd-b3f8-5d50e1ee75e5" providerId="ADAL" clId="{75A9BF88-81BC-4677-82BB-DF96F3D360A6}" dt="2025-10-10T23:15:39.116" v="201" actId="47"/>
        <pc:sldMkLst>
          <pc:docMk/>
          <pc:sldMk cId="0" sldId="413"/>
        </pc:sldMkLst>
      </pc:sldChg>
      <pc:sldChg chg="del">
        <pc:chgData name="Shuan Cheng" userId="b14087c0-bac9-44dd-b3f8-5d50e1ee75e5" providerId="ADAL" clId="{75A9BF88-81BC-4677-82BB-DF96F3D360A6}" dt="2025-10-10T23:15:39.395" v="202" actId="47"/>
        <pc:sldMkLst>
          <pc:docMk/>
          <pc:sldMk cId="0" sldId="414"/>
        </pc:sldMkLst>
      </pc:sldChg>
      <pc:sldChg chg="addSp delSp modSp add del mod">
        <pc:chgData name="Shuan Cheng" userId="b14087c0-bac9-44dd-b3f8-5d50e1ee75e5" providerId="ADAL" clId="{75A9BF88-81BC-4677-82BB-DF96F3D360A6}" dt="2025-10-11T22:07:17.499" v="534" actId="1038"/>
        <pc:sldMkLst>
          <pc:docMk/>
          <pc:sldMk cId="0" sldId="415"/>
        </pc:sldMkLst>
        <pc:spChg chg="del">
          <ac:chgData name="Shuan Cheng" userId="b14087c0-bac9-44dd-b3f8-5d50e1ee75e5" providerId="ADAL" clId="{75A9BF88-81BC-4677-82BB-DF96F3D360A6}" dt="2025-10-11T22:03:32.746" v="499" actId="478"/>
          <ac:spMkLst>
            <pc:docMk/>
            <pc:sldMk cId="0" sldId="41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6:02.144" v="513" actId="1035"/>
          <ac:spMkLst>
            <pc:docMk/>
            <pc:sldMk cId="0" sldId="415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39.378" v="501" actId="478"/>
          <ac:spMkLst>
            <pc:docMk/>
            <pc:sldMk cId="0" sldId="41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39.378" v="501" actId="478"/>
          <ac:spMkLst>
            <pc:docMk/>
            <pc:sldMk cId="0" sldId="4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49.172" v="503" actId="478"/>
          <ac:spMkLst>
            <pc:docMk/>
            <pc:sldMk cId="0" sldId="41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5:53.465" v="505" actId="478"/>
          <ac:spMkLst>
            <pc:docMk/>
            <pc:sldMk cId="0" sldId="41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28" creationId="{7766C0B2-2870-9C53-9280-4DD0FDE21C08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29" creationId="{8CD0E20A-0B95-75AB-CE4B-28D111895D2E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0" creationId="{254CA8A7-7920-608A-49ED-971F1C519DCE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1" creationId="{0DA72FB6-87DB-46B8-7D4E-8E3BF5209756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2" creationId="{8A4A1DEE-6C8E-613E-FC2C-0161E680AB5C}"/>
          </ac:spMkLst>
        </pc:spChg>
        <pc:spChg chg="add mod">
          <ac:chgData name="Shuan Cheng" userId="b14087c0-bac9-44dd-b3f8-5d50e1ee75e5" providerId="ADAL" clId="{75A9BF88-81BC-4677-82BB-DF96F3D360A6}" dt="2025-10-11T22:07:17.499" v="534" actId="1038"/>
          <ac:spMkLst>
            <pc:docMk/>
            <pc:sldMk cId="0" sldId="415"/>
            <ac:spMk id="33" creationId="{912C6282-2395-3937-319C-7A49590E811A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4" creationId="{E3D235B5-4F8A-0BC2-98DF-05F4B7F50227}"/>
          </ac:spMkLst>
        </pc:spChg>
        <pc:spChg chg="add mod">
          <ac:chgData name="Shuan Cheng" userId="b14087c0-bac9-44dd-b3f8-5d50e1ee75e5" providerId="ADAL" clId="{75A9BF88-81BC-4677-82BB-DF96F3D360A6}" dt="2025-10-11T22:07:05.645" v="533" actId="1076"/>
          <ac:spMkLst>
            <pc:docMk/>
            <pc:sldMk cId="0" sldId="415"/>
            <ac:spMk id="35" creationId="{E0F6FF89-FD40-4006-575D-77518CCF0B9D}"/>
          </ac:spMkLst>
        </pc:spChg>
        <pc:spChg chg="add mod">
          <ac:chgData name="Shuan Cheng" userId="b14087c0-bac9-44dd-b3f8-5d50e1ee75e5" providerId="ADAL" clId="{75A9BF88-81BC-4677-82BB-DF96F3D360A6}" dt="2025-10-11T22:05:55.842" v="507" actId="207"/>
          <ac:spMkLst>
            <pc:docMk/>
            <pc:sldMk cId="0" sldId="415"/>
            <ac:spMk id="36" creationId="{7862E416-7453-8ECF-B613-54B030D3BA8E}"/>
          </ac:spMkLst>
        </pc:spChg>
        <pc:grpChg chg="del">
          <ac:chgData name="Shuan Cheng" userId="b14087c0-bac9-44dd-b3f8-5d50e1ee75e5" providerId="ADAL" clId="{75A9BF88-81BC-4677-82BB-DF96F3D360A6}" dt="2025-10-11T22:03:34.221" v="500" actId="478"/>
          <ac:grpSpMkLst>
            <pc:docMk/>
            <pc:sldMk cId="0" sldId="415"/>
            <ac:grpSpMk id="6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5:41.342" v="205" actId="47"/>
        <pc:sldMkLst>
          <pc:docMk/>
          <pc:sldMk cId="0" sldId="416"/>
        </pc:sldMkLst>
      </pc:sldChg>
      <pc:sldChg chg="addSp delSp modSp add del mod">
        <pc:chgData name="Shuan Cheng" userId="b14087c0-bac9-44dd-b3f8-5d50e1ee75e5" providerId="ADAL" clId="{75A9BF88-81BC-4677-82BB-DF96F3D360A6}" dt="2025-10-11T22:07:52.568" v="552" actId="1076"/>
        <pc:sldMkLst>
          <pc:docMk/>
          <pc:sldMk cId="0" sldId="417"/>
        </pc:sldMkLst>
        <pc:spChg chg="del">
          <ac:chgData name="Shuan Cheng" userId="b14087c0-bac9-44dd-b3f8-5d50e1ee75e5" providerId="ADAL" clId="{75A9BF88-81BC-4677-82BB-DF96F3D360A6}" dt="2025-10-11T22:06:33.307" v="515" actId="478"/>
          <ac:spMkLst>
            <pc:docMk/>
            <pc:sldMk cId="0" sldId="4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33.307" v="515" actId="478"/>
          <ac:spMkLst>
            <pc:docMk/>
            <pc:sldMk cId="0" sldId="417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6:59.291" v="531" actId="1037"/>
          <ac:spMkLst>
            <pc:docMk/>
            <pc:sldMk cId="0" sldId="4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6:22.241" v="514" actId="478"/>
          <ac:spMkLst>
            <pc:docMk/>
            <pc:sldMk cId="0" sldId="41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3" creationId="{6B8EC941-5BF2-15B3-27DB-83F92667BC30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4" creationId="{333B5CF2-44CF-07F6-8B48-DA1AE13E77DE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5" creationId="{B749AF49-2EAF-1B29-9AE3-BBEF35A2945D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6" creationId="{8BF0454A-5D1D-2819-18DF-6C94BE54FA36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7" creationId="{81BE3992-A806-67F3-F4F5-B834212B1A88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8" creationId="{46345E15-127E-60BC-EFD1-F3D2DAB412E7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29" creationId="{5B9BE76D-5064-3FC5-3357-EC6FF364F14E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30" creationId="{7445E6F1-6862-D3EA-630B-ED1A501AA807}"/>
          </ac:spMkLst>
        </pc:spChg>
        <pc:spChg chg="add mod">
          <ac:chgData name="Shuan Cheng" userId="b14087c0-bac9-44dd-b3f8-5d50e1ee75e5" providerId="ADAL" clId="{75A9BF88-81BC-4677-82BB-DF96F3D360A6}" dt="2025-10-11T22:06:34.128" v="516"/>
          <ac:spMkLst>
            <pc:docMk/>
            <pc:sldMk cId="0" sldId="417"/>
            <ac:spMk id="31" creationId="{5DCE7740-AF5E-1C2D-BF17-816DBC0AFC21}"/>
          </ac:spMkLst>
        </pc:spChg>
        <pc:spChg chg="add mod">
          <ac:chgData name="Shuan Cheng" userId="b14087c0-bac9-44dd-b3f8-5d50e1ee75e5" providerId="ADAL" clId="{75A9BF88-81BC-4677-82BB-DF96F3D360A6}" dt="2025-10-11T22:06:57.206" v="529" actId="1076"/>
          <ac:spMkLst>
            <pc:docMk/>
            <pc:sldMk cId="0" sldId="417"/>
            <ac:spMk id="32" creationId="{3F99D1B5-3A0A-08C7-EB6C-CF4D96AB3E14}"/>
          </ac:spMkLst>
        </pc:spChg>
        <pc:spChg chg="add mod">
          <ac:chgData name="Shuan Cheng" userId="b14087c0-bac9-44dd-b3f8-5d50e1ee75e5" providerId="ADAL" clId="{75A9BF88-81BC-4677-82BB-DF96F3D360A6}" dt="2025-10-11T22:07:52.568" v="552" actId="1076"/>
          <ac:spMkLst>
            <pc:docMk/>
            <pc:sldMk cId="0" sldId="417"/>
            <ac:spMk id="34" creationId="{1113774A-C873-DFCD-7E9F-D055BCE4C68E}"/>
          </ac:spMkLst>
        </pc:spChg>
      </pc:sldChg>
      <pc:sldChg chg="del">
        <pc:chgData name="Shuan Cheng" userId="b14087c0-bac9-44dd-b3f8-5d50e1ee75e5" providerId="ADAL" clId="{75A9BF88-81BC-4677-82BB-DF96F3D360A6}" dt="2025-10-10T23:15:43.359" v="208" actId="47"/>
        <pc:sldMkLst>
          <pc:docMk/>
          <pc:sldMk cId="0" sldId="418"/>
        </pc:sldMkLst>
      </pc:sldChg>
      <pc:sldChg chg="del">
        <pc:chgData name="Shuan Cheng" userId="b14087c0-bac9-44dd-b3f8-5d50e1ee75e5" providerId="ADAL" clId="{75A9BF88-81BC-4677-82BB-DF96F3D360A6}" dt="2025-10-10T23:15:43.776" v="209" actId="47"/>
        <pc:sldMkLst>
          <pc:docMk/>
          <pc:sldMk cId="0" sldId="419"/>
        </pc:sldMkLst>
      </pc:sldChg>
      <pc:sldChg chg="addSp delSp modSp add del mod">
        <pc:chgData name="Shuan Cheng" userId="b14087c0-bac9-44dd-b3f8-5d50e1ee75e5" providerId="ADAL" clId="{75A9BF88-81BC-4677-82BB-DF96F3D360A6}" dt="2025-10-11T22:11:59.327" v="557" actId="114"/>
        <pc:sldMkLst>
          <pc:docMk/>
          <pc:sldMk cId="0" sldId="420"/>
        </pc:sldMkLst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1:18.872" v="553" actId="478"/>
          <ac:spMkLst>
            <pc:docMk/>
            <pc:sldMk cId="0" sldId="420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0" creationId="{F0538BC7-AFC8-5C73-6850-6720D2B21A5D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1" creationId="{3D02E138-1509-8791-8806-D30D26F26877}"/>
          </ac:spMkLst>
        </pc:spChg>
        <pc:spChg chg="add mod">
          <ac:chgData name="Shuan Cheng" userId="b14087c0-bac9-44dd-b3f8-5d50e1ee75e5" providerId="ADAL" clId="{75A9BF88-81BC-4677-82BB-DF96F3D360A6}" dt="2025-10-11T22:11:59.327" v="557" actId="114"/>
          <ac:spMkLst>
            <pc:docMk/>
            <pc:sldMk cId="0" sldId="420"/>
            <ac:spMk id="52" creationId="{B3765CF7-D997-0611-6F83-34F2BFA021E7}"/>
          </ac:spMkLst>
        </pc:spChg>
        <pc:spChg chg="add mod">
          <ac:chgData name="Shuan Cheng" userId="b14087c0-bac9-44dd-b3f8-5d50e1ee75e5" providerId="ADAL" clId="{75A9BF88-81BC-4677-82BB-DF96F3D360A6}" dt="2025-10-11T22:11:21.826" v="555" actId="207"/>
          <ac:spMkLst>
            <pc:docMk/>
            <pc:sldMk cId="0" sldId="420"/>
            <ac:spMk id="53" creationId="{A0E2E0F6-7433-3745-0CEA-1AACBD2B09BF}"/>
          </ac:spMkLst>
        </pc:spChg>
      </pc:sldChg>
      <pc:sldChg chg="del">
        <pc:chgData name="Shuan Cheng" userId="b14087c0-bac9-44dd-b3f8-5d50e1ee75e5" providerId="ADAL" clId="{75A9BF88-81BC-4677-82BB-DF96F3D360A6}" dt="2025-10-10T23:15:45.855" v="212" actId="47"/>
        <pc:sldMkLst>
          <pc:docMk/>
          <pc:sldMk cId="0" sldId="421"/>
        </pc:sldMkLst>
      </pc:sldChg>
      <pc:sldChg chg="del">
        <pc:chgData name="Shuan Cheng" userId="b14087c0-bac9-44dd-b3f8-5d50e1ee75e5" providerId="ADAL" clId="{75A9BF88-81BC-4677-82BB-DF96F3D360A6}" dt="2025-10-10T23:15:46.088" v="213" actId="47"/>
        <pc:sldMkLst>
          <pc:docMk/>
          <pc:sldMk cId="0" sldId="422"/>
        </pc:sldMkLst>
      </pc:sldChg>
      <pc:sldChg chg="addSp delSp modSp add del mod">
        <pc:chgData name="Shuan Cheng" userId="b14087c0-bac9-44dd-b3f8-5d50e1ee75e5" providerId="ADAL" clId="{75A9BF88-81BC-4677-82BB-DF96F3D360A6}" dt="2025-10-11T22:16:15.353" v="571" actId="207"/>
        <pc:sldMkLst>
          <pc:docMk/>
          <pc:sldMk cId="0" sldId="423"/>
        </pc:sldMkLst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6:11.635" v="569" actId="20577"/>
          <ac:spMkLst>
            <pc:docMk/>
            <pc:sldMk cId="0" sldId="42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09.032" v="568" actId="478"/>
          <ac:spMkLst>
            <pc:docMk/>
            <pc:sldMk cId="0" sldId="42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7" creationId="{61C89FB9-6DE9-9DDE-5395-802B9901D0E7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8" creationId="{BDB505FB-A36B-7097-6DAC-2572FAAFDC96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29" creationId="{1C371447-FDD6-866C-2080-1A0D07828180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0" creationId="{209F9C68-6297-34A4-CB08-4162D093FC5B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1" creationId="{E32CFE4E-98DF-20C1-AFEA-22E88553BA2C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2" creationId="{C73991C2-14D8-87AB-FB7A-EAF3E079FAA3}"/>
          </ac:spMkLst>
        </pc:spChg>
        <pc:spChg chg="add mod">
          <ac:chgData name="Shuan Cheng" userId="b14087c0-bac9-44dd-b3f8-5d50e1ee75e5" providerId="ADAL" clId="{75A9BF88-81BC-4677-82BB-DF96F3D360A6}" dt="2025-10-11T22:16:15.353" v="571" actId="207"/>
          <ac:spMkLst>
            <pc:docMk/>
            <pc:sldMk cId="0" sldId="423"/>
            <ac:spMk id="33" creationId="{4F7CDDD5-32C0-E84D-1570-231E6CDCF60F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18:03.867" v="574" actId="207"/>
        <pc:sldMkLst>
          <pc:docMk/>
          <pc:sldMk cId="0" sldId="424"/>
        </pc:sldMkLst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02.236" v="572" actId="478"/>
          <ac:spMkLst>
            <pc:docMk/>
            <pc:sldMk cId="0" sldId="4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8:03.867" v="574" actId="207"/>
          <ac:spMkLst>
            <pc:docMk/>
            <pc:sldMk cId="0" sldId="424"/>
            <ac:spMk id="24" creationId="{D737B691-1062-A2A0-F3ED-598B74D8DFBA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22:20.101" v="774" actId="14100"/>
        <pc:sldMkLst>
          <pc:docMk/>
          <pc:sldMk cId="0" sldId="425"/>
        </pc:sldMkLst>
        <pc:spChg chg="del">
          <ac:chgData name="Shuan Cheng" userId="b14087c0-bac9-44dd-b3f8-5d50e1ee75e5" providerId="ADAL" clId="{75A9BF88-81BC-4677-82BB-DF96F3D360A6}" dt="2025-10-11T22:18:09.954" v="575" actId="478"/>
          <ac:spMkLst>
            <pc:docMk/>
            <pc:sldMk cId="0" sldId="4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13.486" v="577" actId="478"/>
          <ac:spMkLst>
            <pc:docMk/>
            <pc:sldMk cId="0" sldId="4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8:11.876" v="576" actId="478"/>
          <ac:spMkLst>
            <pc:docMk/>
            <pc:sldMk cId="0" sldId="425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19:10.100" v="651" actId="14100"/>
          <ac:spMkLst>
            <pc:docMk/>
            <pc:sldMk cId="0" sldId="425"/>
            <ac:spMk id="11" creationId="{67C685BF-C1A1-CD0C-66C5-EA19ED971647}"/>
          </ac:spMkLst>
        </pc:spChg>
        <pc:spChg chg="add mod">
          <ac:chgData name="Shuan Cheng" userId="b14087c0-bac9-44dd-b3f8-5d50e1ee75e5" providerId="ADAL" clId="{75A9BF88-81BC-4677-82BB-DF96F3D360A6}" dt="2025-10-11T22:19:24.169" v="655" actId="20577"/>
          <ac:spMkLst>
            <pc:docMk/>
            <pc:sldMk cId="0" sldId="425"/>
            <ac:spMk id="12" creationId="{D96BDB1A-1D97-D930-C207-B84F6401397E}"/>
          </ac:spMkLst>
        </pc:spChg>
        <pc:spChg chg="add mod">
          <ac:chgData name="Shuan Cheng" userId="b14087c0-bac9-44dd-b3f8-5d50e1ee75e5" providerId="ADAL" clId="{75A9BF88-81BC-4677-82BB-DF96F3D360A6}" dt="2025-10-11T22:19:25.995" v="657" actId="20577"/>
          <ac:spMkLst>
            <pc:docMk/>
            <pc:sldMk cId="0" sldId="425"/>
            <ac:spMk id="13" creationId="{65CC1F73-1044-59BE-CF49-89A4A231DA02}"/>
          </ac:spMkLst>
        </pc:spChg>
        <pc:spChg chg="add mod">
          <ac:chgData name="Shuan Cheng" userId="b14087c0-bac9-44dd-b3f8-5d50e1ee75e5" providerId="ADAL" clId="{75A9BF88-81BC-4677-82BB-DF96F3D360A6}" dt="2025-10-11T22:19:51.780" v="663"/>
          <ac:spMkLst>
            <pc:docMk/>
            <pc:sldMk cId="0" sldId="425"/>
            <ac:spMk id="14" creationId="{6B25DC9F-9A37-9846-8F03-22E561CBE166}"/>
          </ac:spMkLst>
        </pc:spChg>
        <pc:cxnChg chg="add mod">
          <ac:chgData name="Shuan Cheng" userId="b14087c0-bac9-44dd-b3f8-5d50e1ee75e5" providerId="ADAL" clId="{75A9BF88-81BC-4677-82BB-DF96F3D360A6}" dt="2025-10-11T22:22:12.223" v="770" actId="208"/>
          <ac:cxnSpMkLst>
            <pc:docMk/>
            <pc:sldMk cId="0" sldId="425"/>
            <ac:cxnSpMk id="16" creationId="{B73DF86B-A4CC-BF12-598A-3FDE9281FB4C}"/>
          </ac:cxnSpMkLst>
        </pc:cxnChg>
        <pc:cxnChg chg="add mod">
          <ac:chgData name="Shuan Cheng" userId="b14087c0-bac9-44dd-b3f8-5d50e1ee75e5" providerId="ADAL" clId="{75A9BF88-81BC-4677-82BB-DF96F3D360A6}" dt="2025-10-11T22:22:20.101" v="774" actId="14100"/>
          <ac:cxnSpMkLst>
            <pc:docMk/>
            <pc:sldMk cId="0" sldId="425"/>
            <ac:cxnSpMk id="17" creationId="{ED70EC48-1B90-2290-0C90-7EB6ADD3F49E}"/>
          </ac:cxnSpMkLst>
        </pc:cxnChg>
      </pc:sldChg>
      <pc:sldChg chg="addSp delSp modSp add del mod">
        <pc:chgData name="Shuan Cheng" userId="b14087c0-bac9-44dd-b3f8-5d50e1ee75e5" providerId="ADAL" clId="{75A9BF88-81BC-4677-82BB-DF96F3D360A6}" dt="2025-10-11T22:23:54.154" v="784" actId="14100"/>
        <pc:sldMkLst>
          <pc:docMk/>
          <pc:sldMk cId="0" sldId="426"/>
        </pc:sldMkLst>
        <pc:spChg chg="del">
          <ac:chgData name="Shuan Cheng" userId="b14087c0-bac9-44dd-b3f8-5d50e1ee75e5" providerId="ADAL" clId="{75A9BF88-81BC-4677-82BB-DF96F3D360A6}" dt="2025-10-11T22:19:35.165" v="658" actId="478"/>
          <ac:spMkLst>
            <pc:docMk/>
            <pc:sldMk cId="0" sldId="42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35.165" v="658" actId="478"/>
          <ac:spMkLst>
            <pc:docMk/>
            <pc:sldMk cId="0" sldId="42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36.910" v="659" actId="478"/>
          <ac:spMkLst>
            <pc:docMk/>
            <pc:sldMk cId="0" sldId="426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1" creationId="{9D382798-00A9-1CFC-E5A9-CD3BEBC86A64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2" creationId="{B7D58725-2877-5748-B2E8-20DA6087C88C}"/>
          </ac:spMkLst>
        </pc:spChg>
        <pc:spChg chg="add del mod">
          <ac:chgData name="Shuan Cheng" userId="b14087c0-bac9-44dd-b3f8-5d50e1ee75e5" providerId="ADAL" clId="{75A9BF88-81BC-4677-82BB-DF96F3D360A6}" dt="2025-10-11T22:22:50.616" v="775" actId="478"/>
          <ac:spMkLst>
            <pc:docMk/>
            <pc:sldMk cId="0" sldId="426"/>
            <ac:spMk id="13" creationId="{41FE503D-E9FC-00D7-C477-0747D9AC4AD3}"/>
          </ac:spMkLst>
        </pc:spChg>
        <pc:spChg chg="add mod">
          <ac:chgData name="Shuan Cheng" userId="b14087c0-bac9-44dd-b3f8-5d50e1ee75e5" providerId="ADAL" clId="{75A9BF88-81BC-4677-82BB-DF96F3D360A6}" dt="2025-10-11T22:23:54.154" v="784" actId="14100"/>
          <ac:spMkLst>
            <pc:docMk/>
            <pc:sldMk cId="0" sldId="426"/>
            <ac:spMk id="14" creationId="{90D76FF5-1484-B49D-1789-C29C0B410E6A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5" creationId="{110BDD0A-6842-101A-7E08-27973FBE753C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6" creationId="{D7DDECB3-43BE-89AA-30E0-46251FC486BF}"/>
          </ac:spMkLst>
        </pc:spChg>
        <pc:spChg chg="add mod">
          <ac:chgData name="Shuan Cheng" userId="b14087c0-bac9-44dd-b3f8-5d50e1ee75e5" providerId="ADAL" clId="{75A9BF88-81BC-4677-82BB-DF96F3D360A6}" dt="2025-10-11T22:22:50.889" v="776"/>
          <ac:spMkLst>
            <pc:docMk/>
            <pc:sldMk cId="0" sldId="426"/>
            <ac:spMk id="17" creationId="{6CE26693-4349-044A-EA94-637271042677}"/>
          </ac:spMkLst>
        </pc:spChg>
        <pc:cxnChg chg="add mod">
          <ac:chgData name="Shuan Cheng" userId="b14087c0-bac9-44dd-b3f8-5d50e1ee75e5" providerId="ADAL" clId="{75A9BF88-81BC-4677-82BB-DF96F3D360A6}" dt="2025-10-11T22:22:50.889" v="776"/>
          <ac:cxnSpMkLst>
            <pc:docMk/>
            <pc:sldMk cId="0" sldId="426"/>
            <ac:cxnSpMk id="18" creationId="{72EF915D-7DE2-39FC-25D6-E996FDD1FF5A}"/>
          </ac:cxnSpMkLst>
        </pc:cxnChg>
        <pc:cxnChg chg="add mod">
          <ac:chgData name="Shuan Cheng" userId="b14087c0-bac9-44dd-b3f8-5d50e1ee75e5" providerId="ADAL" clId="{75A9BF88-81BC-4677-82BB-DF96F3D360A6}" dt="2025-10-11T22:22:50.889" v="776"/>
          <ac:cxnSpMkLst>
            <pc:docMk/>
            <pc:sldMk cId="0" sldId="426"/>
            <ac:cxnSpMk id="19" creationId="{64FD5D6B-B3EC-5AD8-4A40-022AA26E59FA}"/>
          </ac:cxnSpMkLst>
        </pc:cxnChg>
        <pc:cxnChg chg="add mod">
          <ac:chgData name="Shuan Cheng" userId="b14087c0-bac9-44dd-b3f8-5d50e1ee75e5" providerId="ADAL" clId="{75A9BF88-81BC-4677-82BB-DF96F3D360A6}" dt="2025-10-11T22:23:54.154" v="784" actId="14100"/>
          <ac:cxnSpMkLst>
            <pc:docMk/>
            <pc:sldMk cId="0" sldId="426"/>
            <ac:cxnSpMk id="21" creationId="{8DC53110-AE1F-AACA-EFDA-7F1396D38029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43.944" v="800" actId="1035"/>
        <pc:sldMkLst>
          <pc:docMk/>
          <pc:sldMk cId="0" sldId="427"/>
        </pc:sldMkLst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9:44.335" v="661" actId="478"/>
          <ac:spMkLst>
            <pc:docMk/>
            <pc:sldMk cId="0" sldId="42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7" creationId="{0FA46825-E42C-FEBB-1CA0-03A74839F8E1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8" creationId="{2F342C40-F2ED-0801-88BC-13926A21E45A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19" creationId="{DAD7186B-0B93-2B30-1678-8D31C80709FE}"/>
          </ac:spMkLst>
        </pc:spChg>
        <pc:spChg chg="add del mod">
          <ac:chgData name="Shuan Cheng" userId="b14087c0-bac9-44dd-b3f8-5d50e1ee75e5" providerId="ADAL" clId="{75A9BF88-81BC-4677-82BB-DF96F3D360A6}" dt="2025-10-11T22:24:21.061" v="786" actId="478"/>
          <ac:spMkLst>
            <pc:docMk/>
            <pc:sldMk cId="0" sldId="427"/>
            <ac:spMk id="20" creationId="{78C2C81E-48F8-6211-D448-790BD42F4188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1" creationId="{6456E8AC-A371-3692-3B7F-DF6B52CDABB3}"/>
          </ac:spMkLst>
        </pc:spChg>
        <pc:spChg chg="add del mod">
          <ac:chgData name="Shuan Cheng" userId="b14087c0-bac9-44dd-b3f8-5d50e1ee75e5" providerId="ADAL" clId="{75A9BF88-81BC-4677-82BB-DF96F3D360A6}" dt="2025-10-11T22:21:05.527" v="724" actId="478"/>
          <ac:spMkLst>
            <pc:docMk/>
            <pc:sldMk cId="0" sldId="427"/>
            <ac:spMk id="22" creationId="{2BCDE818-3273-0315-8769-070418D3AF15}"/>
          </ac:spMkLst>
        </pc:spChg>
        <pc:spChg chg="add mod">
          <ac:chgData name="Shuan Cheng" userId="b14087c0-bac9-44dd-b3f8-5d50e1ee75e5" providerId="ADAL" clId="{75A9BF88-81BC-4677-82BB-DF96F3D360A6}" dt="2025-10-11T22:21:07.305" v="725"/>
          <ac:spMkLst>
            <pc:docMk/>
            <pc:sldMk cId="0" sldId="427"/>
            <ac:spMk id="23" creationId="{89BAF764-CF04-738E-1B4F-66C505677353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4" creationId="{3C0C8DFC-EE96-3EC9-2633-0AE9B66F1319}"/>
          </ac:spMkLst>
        </pc:spChg>
        <pc:spChg chg="add mod">
          <ac:chgData name="Shuan Cheng" userId="b14087c0-bac9-44dd-b3f8-5d50e1ee75e5" providerId="ADAL" clId="{75A9BF88-81BC-4677-82BB-DF96F3D360A6}" dt="2025-10-11T22:24:17.364" v="785"/>
          <ac:spMkLst>
            <pc:docMk/>
            <pc:sldMk cId="0" sldId="427"/>
            <ac:spMk id="25" creationId="{8E81D81F-727B-A0B7-6248-E1B144055CB3}"/>
          </ac:spMkLst>
        </pc:spChg>
        <pc:spChg chg="add mod">
          <ac:chgData name="Shuan Cheng" userId="b14087c0-bac9-44dd-b3f8-5d50e1ee75e5" providerId="ADAL" clId="{75A9BF88-81BC-4677-82BB-DF96F3D360A6}" dt="2025-10-11T22:26:43.944" v="800" actId="1035"/>
          <ac:spMkLst>
            <pc:docMk/>
            <pc:sldMk cId="0" sldId="427"/>
            <ac:spMk id="29" creationId="{C504A5EB-3D6B-D00B-17F0-EBE0B2958199}"/>
          </ac:spMkLst>
        </pc:sp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6" creationId="{2CF5E8C3-9A56-C8AC-1181-8FF0E6378888}"/>
          </ac:cxnSpMkLst>
        </pc:cxn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7" creationId="{5EF7162C-E0FC-E74C-EE14-5B621CC87601}"/>
          </ac:cxnSpMkLst>
        </pc:cxnChg>
        <pc:cxnChg chg="add mod">
          <ac:chgData name="Shuan Cheng" userId="b14087c0-bac9-44dd-b3f8-5d50e1ee75e5" providerId="ADAL" clId="{75A9BF88-81BC-4677-82BB-DF96F3D360A6}" dt="2025-10-11T22:24:17.364" v="785"/>
          <ac:cxnSpMkLst>
            <pc:docMk/>
            <pc:sldMk cId="0" sldId="427"/>
            <ac:cxnSpMk id="28" creationId="{081E3523-59E9-3365-4D61-FB34191FD9BC}"/>
          </ac:cxnSpMkLst>
        </pc:cxnChg>
        <pc:cxnChg chg="add mod">
          <ac:chgData name="Shuan Cheng" userId="b14087c0-bac9-44dd-b3f8-5d50e1ee75e5" providerId="ADAL" clId="{75A9BF88-81BC-4677-82BB-DF96F3D360A6}" dt="2025-10-11T22:26:42.740" v="799" actId="1035"/>
          <ac:cxnSpMkLst>
            <pc:docMk/>
            <pc:sldMk cId="0" sldId="427"/>
            <ac:cxnSpMk id="30" creationId="{D4CAAD8A-4D78-0CE3-4582-93B7414A5413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1" creationId="{2859944B-AEE5-DE34-CC3F-AD7D5AED7516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2" creationId="{84E2AF14-0697-14AE-40E9-9DC11F6D4D35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4" creationId="{76315AE5-89D6-D548-DC0A-CA185B11B4FE}"/>
          </ac:cxnSpMkLst>
        </pc:cxnChg>
        <pc:cxnChg chg="add mod">
          <ac:chgData name="Shuan Cheng" userId="b14087c0-bac9-44dd-b3f8-5d50e1ee75e5" providerId="ADAL" clId="{75A9BF88-81BC-4677-82BB-DF96F3D360A6}" dt="2025-10-11T22:24:59.356" v="791" actId="208"/>
          <ac:cxnSpMkLst>
            <pc:docMk/>
            <pc:sldMk cId="0" sldId="427"/>
            <ac:cxnSpMk id="36" creationId="{BB46CE5C-ADBB-CA5D-5179-E6CE3A00F297}"/>
          </ac:cxnSpMkLst>
        </pc:cxnChg>
        <pc:cxnChg chg="add mod">
          <ac:chgData name="Shuan Cheng" userId="b14087c0-bac9-44dd-b3f8-5d50e1ee75e5" providerId="ADAL" clId="{75A9BF88-81BC-4677-82BB-DF96F3D360A6}" dt="2025-10-11T22:26:43.944" v="800" actId="1035"/>
          <ac:cxnSpMkLst>
            <pc:docMk/>
            <pc:sldMk cId="0" sldId="427"/>
            <ac:cxnSpMk id="38" creationId="{92236CA7-5DF5-F4AB-DA23-6ECFFB486AF9}"/>
          </ac:cxnSpMkLst>
        </pc:cxnChg>
      </pc:sldChg>
      <pc:sldChg chg="del">
        <pc:chgData name="Shuan Cheng" userId="b14087c0-bac9-44dd-b3f8-5d50e1ee75e5" providerId="ADAL" clId="{75A9BF88-81BC-4677-82BB-DF96F3D360A6}" dt="2025-10-10T23:16:06.982" v="222" actId="47"/>
        <pc:sldMkLst>
          <pc:docMk/>
          <pc:sldMk cId="0" sldId="428"/>
        </pc:sldMkLst>
      </pc:sldChg>
      <pc:sldChg chg="del">
        <pc:chgData name="Shuan Cheng" userId="b14087c0-bac9-44dd-b3f8-5d50e1ee75e5" providerId="ADAL" clId="{75A9BF88-81BC-4677-82BB-DF96F3D360A6}" dt="2025-10-10T23:16:07.350" v="223" actId="47"/>
        <pc:sldMkLst>
          <pc:docMk/>
          <pc:sldMk cId="0" sldId="429"/>
        </pc:sldMkLst>
      </pc:sldChg>
      <pc:sldChg chg="modSp add del">
        <pc:chgData name="Shuan Cheng" userId="b14087c0-bac9-44dd-b3f8-5d50e1ee75e5" providerId="ADAL" clId="{75A9BF88-81BC-4677-82BB-DF96F3D360A6}" dt="2025-10-11T22:26:59.609" v="809" actId="20577"/>
        <pc:sldMkLst>
          <pc:docMk/>
          <pc:sldMk cId="0" sldId="430"/>
        </pc:sldMkLst>
        <pc:spChg chg="mod">
          <ac:chgData name="Shuan Cheng" userId="b14087c0-bac9-44dd-b3f8-5d50e1ee75e5" providerId="ADAL" clId="{75A9BF88-81BC-4677-82BB-DF96F3D360A6}" dt="2025-10-11T22:26:59.609" v="809" actId="20577"/>
          <ac:spMkLst>
            <pc:docMk/>
            <pc:sldMk cId="0" sldId="430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1.735" v="226" actId="47"/>
        <pc:sldMkLst>
          <pc:docMk/>
          <pc:sldMk cId="0" sldId="431"/>
        </pc:sldMkLst>
      </pc:sldChg>
      <pc:sldChg chg="del">
        <pc:chgData name="Shuan Cheng" userId="b14087c0-bac9-44dd-b3f8-5d50e1ee75e5" providerId="ADAL" clId="{75A9BF88-81BC-4677-82BB-DF96F3D360A6}" dt="2025-10-10T23:16:12.292" v="227" actId="47"/>
        <pc:sldMkLst>
          <pc:docMk/>
          <pc:sldMk cId="0" sldId="432"/>
        </pc:sldMkLst>
      </pc:sldChg>
      <pc:sldChg chg="modSp add del mod">
        <pc:chgData name="Shuan Cheng" userId="b14087c0-bac9-44dd-b3f8-5d50e1ee75e5" providerId="ADAL" clId="{75A9BF88-81BC-4677-82BB-DF96F3D360A6}" dt="2025-10-11T22:28:22.289" v="817" actId="1038"/>
        <pc:sldMkLst>
          <pc:docMk/>
          <pc:sldMk cId="0" sldId="433"/>
        </pc:sldMkLst>
        <pc:spChg chg="mod">
          <ac:chgData name="Shuan Cheng" userId="b14087c0-bac9-44dd-b3f8-5d50e1ee75e5" providerId="ADAL" clId="{75A9BF88-81BC-4677-82BB-DF96F3D360A6}" dt="2025-10-11T22:28:05.617" v="814" actId="20577"/>
          <ac:spMkLst>
            <pc:docMk/>
            <pc:sldMk cId="0" sldId="43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8:22.289" v="817" actId="1038"/>
          <ac:spMkLst>
            <pc:docMk/>
            <pc:sldMk cId="0" sldId="433"/>
            <ac:spMk id="12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8:17.272" v="816" actId="167"/>
          <ac:spMkLst>
            <pc:docMk/>
            <pc:sldMk cId="0" sldId="433"/>
            <ac:spMk id="1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5.126" v="230" actId="47"/>
        <pc:sldMkLst>
          <pc:docMk/>
          <pc:sldMk cId="0" sldId="434"/>
        </pc:sldMkLst>
      </pc:sldChg>
      <pc:sldChg chg="del">
        <pc:chgData name="Shuan Cheng" userId="b14087c0-bac9-44dd-b3f8-5d50e1ee75e5" providerId="ADAL" clId="{75A9BF88-81BC-4677-82BB-DF96F3D360A6}" dt="2025-10-10T23:16:15.767" v="231" actId="47"/>
        <pc:sldMkLst>
          <pc:docMk/>
          <pc:sldMk cId="0" sldId="435"/>
        </pc:sldMkLst>
      </pc:sldChg>
      <pc:sldChg chg="delSp modSp add del mod">
        <pc:chgData name="Shuan Cheng" userId="b14087c0-bac9-44dd-b3f8-5d50e1ee75e5" providerId="ADAL" clId="{75A9BF88-81BC-4677-82BB-DF96F3D360A6}" dt="2025-10-11T22:29:39.061" v="830" actId="20577"/>
        <pc:sldMkLst>
          <pc:docMk/>
          <pc:sldMk cId="0" sldId="436"/>
        </pc:sldMkLst>
        <pc:spChg chg="del">
          <ac:chgData name="Shuan Cheng" userId="b14087c0-bac9-44dd-b3f8-5d50e1ee75e5" providerId="ADAL" clId="{75A9BF88-81BC-4677-82BB-DF96F3D360A6}" dt="2025-10-11T22:29:32.845" v="818" actId="478"/>
          <ac:spMkLst>
            <pc:docMk/>
            <pc:sldMk cId="0" sldId="4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9:33.743" v="819" actId="478"/>
          <ac:spMkLst>
            <pc:docMk/>
            <pc:sldMk cId="0" sldId="436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9:39.061" v="830" actId="20577"/>
          <ac:spMkLst>
            <pc:docMk/>
            <pc:sldMk cId="0" sldId="436"/>
            <ac:spMk id="20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18.846" v="234" actId="47"/>
        <pc:sldMkLst>
          <pc:docMk/>
          <pc:sldMk cId="0" sldId="438"/>
        </pc:sldMkLst>
      </pc:sldChg>
      <pc:sldChg chg="del">
        <pc:chgData name="Shuan Cheng" userId="b14087c0-bac9-44dd-b3f8-5d50e1ee75e5" providerId="ADAL" clId="{75A9BF88-81BC-4677-82BB-DF96F3D360A6}" dt="2025-10-10T23:16:19.367" v="235" actId="47"/>
        <pc:sldMkLst>
          <pc:docMk/>
          <pc:sldMk cId="0" sldId="439"/>
        </pc:sldMkLst>
      </pc:sldChg>
      <pc:sldChg chg="addSp delSp modSp add del mod">
        <pc:chgData name="Shuan Cheng" userId="b14087c0-bac9-44dd-b3f8-5d50e1ee75e5" providerId="ADAL" clId="{75A9BF88-81BC-4677-82BB-DF96F3D360A6}" dt="2025-10-11T22:37:57.645" v="835" actId="207"/>
        <pc:sldMkLst>
          <pc:docMk/>
          <pc:sldMk cId="0" sldId="440"/>
        </pc:sldMkLst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7:47.971" v="831" actId="478"/>
          <ac:spMkLst>
            <pc:docMk/>
            <pc:sldMk cId="0" sldId="440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59" creationId="{20F20C24-E461-E7EE-C00F-DF485DF81D35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0" creationId="{91D04523-D506-4CDD-36B8-64B1DCAA98C2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1" creationId="{22005E1A-3643-BD2B-DF72-172E4A22502C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2" creationId="{37E3D2D4-3B22-3D77-815A-AE90B0C64E23}"/>
          </ac:spMkLst>
        </pc:spChg>
        <pc:spChg chg="add mod">
          <ac:chgData name="Shuan Cheng" userId="b14087c0-bac9-44dd-b3f8-5d50e1ee75e5" providerId="ADAL" clId="{75A9BF88-81BC-4677-82BB-DF96F3D360A6}" dt="2025-10-11T22:37:51.687" v="833" actId="207"/>
          <ac:spMkLst>
            <pc:docMk/>
            <pc:sldMk cId="0" sldId="440"/>
            <ac:spMk id="63" creationId="{221E6129-30EE-3471-6E37-ED461305CE18}"/>
          </ac:spMkLst>
        </pc:spChg>
        <pc:spChg chg="add mod">
          <ac:chgData name="Shuan Cheng" userId="b14087c0-bac9-44dd-b3f8-5d50e1ee75e5" providerId="ADAL" clId="{75A9BF88-81BC-4677-82BB-DF96F3D360A6}" dt="2025-10-11T22:37:57.645" v="835" actId="207"/>
          <ac:spMkLst>
            <pc:docMk/>
            <pc:sldMk cId="0" sldId="440"/>
            <ac:spMk id="64" creationId="{67D3B0CA-B2AE-9EF1-B103-EDA8A0356C70}"/>
          </ac:spMkLst>
        </pc:spChg>
      </pc:sldChg>
      <pc:sldChg chg="del">
        <pc:chgData name="Shuan Cheng" userId="b14087c0-bac9-44dd-b3f8-5d50e1ee75e5" providerId="ADAL" clId="{75A9BF88-81BC-4677-82BB-DF96F3D360A6}" dt="2025-10-10T23:16:21.448" v="238" actId="47"/>
        <pc:sldMkLst>
          <pc:docMk/>
          <pc:sldMk cId="0" sldId="441"/>
        </pc:sldMkLst>
      </pc:sldChg>
      <pc:sldChg chg="del">
        <pc:chgData name="Shuan Cheng" userId="b14087c0-bac9-44dd-b3f8-5d50e1ee75e5" providerId="ADAL" clId="{75A9BF88-81BC-4677-82BB-DF96F3D360A6}" dt="2025-10-10T23:16:21.695" v="239" actId="47"/>
        <pc:sldMkLst>
          <pc:docMk/>
          <pc:sldMk cId="0" sldId="442"/>
        </pc:sldMkLst>
      </pc:sldChg>
      <pc:sldChg chg="del">
        <pc:chgData name="Shuan Cheng" userId="b14087c0-bac9-44dd-b3f8-5d50e1ee75e5" providerId="ADAL" clId="{75A9BF88-81BC-4677-82BB-DF96F3D360A6}" dt="2025-10-10T23:16:21.966" v="240" actId="47"/>
        <pc:sldMkLst>
          <pc:docMk/>
          <pc:sldMk cId="0" sldId="443"/>
        </pc:sldMkLst>
      </pc:sldChg>
      <pc:sldChg chg="del">
        <pc:chgData name="Shuan Cheng" userId="b14087c0-bac9-44dd-b3f8-5d50e1ee75e5" providerId="ADAL" clId="{75A9BF88-81BC-4677-82BB-DF96F3D360A6}" dt="2025-10-10T23:16:22.402" v="241" actId="47"/>
        <pc:sldMkLst>
          <pc:docMk/>
          <pc:sldMk cId="0" sldId="444"/>
        </pc:sldMkLst>
      </pc:sldChg>
      <pc:sldChg chg="del">
        <pc:chgData name="Shuan Cheng" userId="b14087c0-bac9-44dd-b3f8-5d50e1ee75e5" providerId="ADAL" clId="{75A9BF88-81BC-4677-82BB-DF96F3D360A6}" dt="2025-10-10T23:16:22.689" v="242" actId="47"/>
        <pc:sldMkLst>
          <pc:docMk/>
          <pc:sldMk cId="0" sldId="445"/>
        </pc:sldMkLst>
      </pc:sldChg>
      <pc:sldChg chg="del">
        <pc:chgData name="Shuan Cheng" userId="b14087c0-bac9-44dd-b3f8-5d50e1ee75e5" providerId="ADAL" clId="{75A9BF88-81BC-4677-82BB-DF96F3D360A6}" dt="2025-10-10T23:16:23.053" v="243" actId="47"/>
        <pc:sldMkLst>
          <pc:docMk/>
          <pc:sldMk cId="0" sldId="446"/>
        </pc:sldMkLst>
      </pc:sldChg>
      <pc:sldChg chg="del">
        <pc:chgData name="Shuan Cheng" userId="b14087c0-bac9-44dd-b3f8-5d50e1ee75e5" providerId="ADAL" clId="{75A9BF88-81BC-4677-82BB-DF96F3D360A6}" dt="2025-10-10T23:16:23.393" v="244" actId="47"/>
        <pc:sldMkLst>
          <pc:docMk/>
          <pc:sldMk cId="0" sldId="447"/>
        </pc:sldMkLst>
      </pc:sldChg>
      <pc:sldChg chg="modSp add del">
        <pc:chgData name="Shuan Cheng" userId="b14087c0-bac9-44dd-b3f8-5d50e1ee75e5" providerId="ADAL" clId="{75A9BF88-81BC-4677-82BB-DF96F3D360A6}" dt="2025-10-11T22:40:10.229" v="857"/>
        <pc:sldMkLst>
          <pc:docMk/>
          <pc:sldMk cId="0" sldId="448"/>
        </pc:sldMkLst>
        <pc:spChg chg="mod">
          <ac:chgData name="Shuan Cheng" userId="b14087c0-bac9-44dd-b3f8-5d50e1ee75e5" providerId="ADAL" clId="{75A9BF88-81BC-4677-82BB-DF96F3D360A6}" dt="2025-10-11T22:40:10.229" v="857"/>
          <ac:spMkLst>
            <pc:docMk/>
            <pc:sldMk cId="0" sldId="448"/>
            <ac:spMk id="11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6:28.222" v="251" actId="47"/>
        <pc:sldMkLst>
          <pc:docMk/>
          <pc:sldMk cId="0" sldId="449"/>
        </pc:sldMkLst>
      </pc:sldChg>
      <pc:sldChg chg="modSp add del">
        <pc:chgData name="Shuan Cheng" userId="b14087c0-bac9-44dd-b3f8-5d50e1ee75e5" providerId="ADAL" clId="{75A9BF88-81BC-4677-82BB-DF96F3D360A6}" dt="2025-10-11T22:41:43.542" v="881" actId="114"/>
        <pc:sldMkLst>
          <pc:docMk/>
          <pc:sldMk cId="0" sldId="450"/>
        </pc:sldMkLst>
        <pc:spChg chg="mod">
          <ac:chgData name="Shuan Cheng" userId="b14087c0-bac9-44dd-b3f8-5d50e1ee75e5" providerId="ADAL" clId="{75A9BF88-81BC-4677-82BB-DF96F3D360A6}" dt="2025-10-11T22:41:43.542" v="881" actId="114"/>
          <ac:spMkLst>
            <pc:docMk/>
            <pc:sldMk cId="0" sldId="45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1.967" v="252" actId="47"/>
        <pc:sldMkLst>
          <pc:docMk/>
          <pc:sldMk cId="0" sldId="451"/>
        </pc:sldMkLst>
      </pc:sldChg>
      <pc:sldChg chg="del">
        <pc:chgData name="Shuan Cheng" userId="b14087c0-bac9-44dd-b3f8-5d50e1ee75e5" providerId="ADAL" clId="{75A9BF88-81BC-4677-82BB-DF96F3D360A6}" dt="2025-10-10T23:16:32.267" v="253" actId="47"/>
        <pc:sldMkLst>
          <pc:docMk/>
          <pc:sldMk cId="0" sldId="452"/>
        </pc:sldMkLst>
      </pc:sldChg>
      <pc:sldChg chg="del">
        <pc:chgData name="Shuan Cheng" userId="b14087c0-bac9-44dd-b3f8-5d50e1ee75e5" providerId="ADAL" clId="{75A9BF88-81BC-4677-82BB-DF96F3D360A6}" dt="2025-10-10T23:16:32.916" v="254" actId="47"/>
        <pc:sldMkLst>
          <pc:docMk/>
          <pc:sldMk cId="0" sldId="453"/>
        </pc:sldMkLst>
      </pc:sldChg>
      <pc:sldChg chg="modSp add del mod">
        <pc:chgData name="Shuan Cheng" userId="b14087c0-bac9-44dd-b3f8-5d50e1ee75e5" providerId="ADAL" clId="{75A9BF88-81BC-4677-82BB-DF96F3D360A6}" dt="2025-10-11T22:45:17.969" v="927" actId="20577"/>
        <pc:sldMkLst>
          <pc:docMk/>
          <pc:sldMk cId="0" sldId="454"/>
        </pc:sldMkLst>
        <pc:spChg chg="mod">
          <ac:chgData name="Shuan Cheng" userId="b14087c0-bac9-44dd-b3f8-5d50e1ee75e5" providerId="ADAL" clId="{75A9BF88-81BC-4677-82BB-DF96F3D360A6}" dt="2025-10-11T22:45:17.969" v="927" actId="20577"/>
          <ac:spMkLst>
            <pc:docMk/>
            <pc:sldMk cId="0" sldId="454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4.914" v="257" actId="47"/>
        <pc:sldMkLst>
          <pc:docMk/>
          <pc:sldMk cId="0" sldId="455"/>
        </pc:sldMkLst>
      </pc:sldChg>
      <pc:sldChg chg="del">
        <pc:chgData name="Shuan Cheng" userId="b14087c0-bac9-44dd-b3f8-5d50e1ee75e5" providerId="ADAL" clId="{75A9BF88-81BC-4677-82BB-DF96F3D360A6}" dt="2025-10-10T23:16:35.120" v="258" actId="47"/>
        <pc:sldMkLst>
          <pc:docMk/>
          <pc:sldMk cId="0" sldId="456"/>
        </pc:sldMkLst>
      </pc:sldChg>
      <pc:sldChg chg="del">
        <pc:chgData name="Shuan Cheng" userId="b14087c0-bac9-44dd-b3f8-5d50e1ee75e5" providerId="ADAL" clId="{75A9BF88-81BC-4677-82BB-DF96F3D360A6}" dt="2025-10-10T23:16:35.633" v="259" actId="47"/>
        <pc:sldMkLst>
          <pc:docMk/>
          <pc:sldMk cId="0" sldId="457"/>
        </pc:sldMkLst>
      </pc:sldChg>
      <pc:sldChg chg="modSp add del">
        <pc:chgData name="Shuan Cheng" userId="b14087c0-bac9-44dd-b3f8-5d50e1ee75e5" providerId="ADAL" clId="{75A9BF88-81BC-4677-82BB-DF96F3D360A6}" dt="2025-10-11T22:45:52.029" v="928"/>
        <pc:sldMkLst>
          <pc:docMk/>
          <pc:sldMk cId="0" sldId="458"/>
        </pc:sldMkLst>
        <pc:spChg chg="mod">
          <ac:chgData name="Shuan Cheng" userId="b14087c0-bac9-44dd-b3f8-5d50e1ee75e5" providerId="ADAL" clId="{75A9BF88-81BC-4677-82BB-DF96F3D360A6}" dt="2025-10-11T22:45:52.029" v="928"/>
          <ac:spMkLst>
            <pc:docMk/>
            <pc:sldMk cId="0" sldId="458"/>
            <ac:spMk id="11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16:37.623" v="262" actId="47"/>
        <pc:sldMkLst>
          <pc:docMk/>
          <pc:sldMk cId="0" sldId="459"/>
        </pc:sldMkLst>
      </pc:sldChg>
      <pc:sldChg chg="del">
        <pc:chgData name="Shuan Cheng" userId="b14087c0-bac9-44dd-b3f8-5d50e1ee75e5" providerId="ADAL" clId="{75A9BF88-81BC-4677-82BB-DF96F3D360A6}" dt="2025-10-10T23:16:37.847" v="263" actId="47"/>
        <pc:sldMkLst>
          <pc:docMk/>
          <pc:sldMk cId="0" sldId="460"/>
        </pc:sldMkLst>
      </pc:sldChg>
      <pc:sldChg chg="addSp delSp modSp add del mod">
        <pc:chgData name="Shuan Cheng" userId="b14087c0-bac9-44dd-b3f8-5d50e1ee75e5" providerId="ADAL" clId="{75A9BF88-81BC-4677-82BB-DF96F3D360A6}" dt="2025-10-11T23:11:01.404" v="932" actId="207"/>
        <pc:sldMkLst>
          <pc:docMk/>
          <pc:sldMk cId="0" sldId="461"/>
        </pc:sldMkLst>
        <pc:spChg chg="mod">
          <ac:chgData name="Shuan Cheng" userId="b14087c0-bac9-44dd-b3f8-5d50e1ee75e5" providerId="ADAL" clId="{75A9BF88-81BC-4677-82BB-DF96F3D360A6}" dt="2025-10-11T23:10:55.256" v="929" actId="14100"/>
          <ac:spMkLst>
            <pc:docMk/>
            <pc:sldMk cId="0" sldId="4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0:57.775" v="930" actId="478"/>
          <ac:spMkLst>
            <pc:docMk/>
            <pc:sldMk cId="0" sldId="461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1:01.404" v="932" actId="207"/>
          <ac:spMkLst>
            <pc:docMk/>
            <pc:sldMk cId="0" sldId="461"/>
            <ac:spMk id="52" creationId="{76BDDFC8-9969-59F7-4E5D-EC87EC99182E}"/>
          </ac:spMkLst>
        </pc:spChg>
      </pc:sldChg>
      <pc:sldChg chg="del">
        <pc:chgData name="Shuan Cheng" userId="b14087c0-bac9-44dd-b3f8-5d50e1ee75e5" providerId="ADAL" clId="{75A9BF88-81BC-4677-82BB-DF96F3D360A6}" dt="2025-10-10T23:16:39.827" v="266" actId="47"/>
        <pc:sldMkLst>
          <pc:docMk/>
          <pc:sldMk cId="0" sldId="462"/>
        </pc:sldMkLst>
      </pc:sldChg>
      <pc:sldChg chg="addSp delSp modSp add del mod">
        <pc:chgData name="Shuan Cheng" userId="b14087c0-bac9-44dd-b3f8-5d50e1ee75e5" providerId="ADAL" clId="{75A9BF88-81BC-4677-82BB-DF96F3D360A6}" dt="2025-10-11T23:15:00.843" v="947" actId="207"/>
        <pc:sldMkLst>
          <pc:docMk/>
          <pc:sldMk cId="0" sldId="463"/>
        </pc:sldMkLst>
        <pc:spChg chg="mod">
          <ac:chgData name="Shuan Cheng" userId="b14087c0-bac9-44dd-b3f8-5d50e1ee75e5" providerId="ADAL" clId="{75A9BF88-81BC-4677-82BB-DF96F3D360A6}" dt="2025-10-11T23:11:18.604" v="934" actId="14100"/>
          <ac:spMkLst>
            <pc:docMk/>
            <pc:sldMk cId="0" sldId="46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1:15.393" v="933" actId="6549"/>
          <ac:spMkLst>
            <pc:docMk/>
            <pc:sldMk cId="0" sldId="463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1:28.059" v="936" actId="14100"/>
          <ac:spMkLst>
            <pc:docMk/>
            <pc:sldMk cId="0" sldId="4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1:26.438" v="935" actId="478"/>
          <ac:spMkLst>
            <pc:docMk/>
            <pc:sldMk cId="0" sldId="463"/>
            <ac:spMk id="4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1:55.549" v="945" actId="1076"/>
          <ac:spMkLst>
            <pc:docMk/>
            <pc:sldMk cId="0" sldId="463"/>
            <ac:spMk id="54" creationId="{3166712F-1513-BD45-239E-B006E0721BA2}"/>
          </ac:spMkLst>
        </pc:spChg>
        <pc:spChg chg="add mod">
          <ac:chgData name="Shuan Cheng" userId="b14087c0-bac9-44dd-b3f8-5d50e1ee75e5" providerId="ADAL" clId="{75A9BF88-81BC-4677-82BB-DF96F3D360A6}" dt="2025-10-11T23:15:00.843" v="947" actId="207"/>
          <ac:spMkLst>
            <pc:docMk/>
            <pc:sldMk cId="0" sldId="463"/>
            <ac:spMk id="55" creationId="{8E740BAD-A72C-2F41-F47E-18364003D733}"/>
          </ac:spMkLst>
        </pc:spChg>
      </pc:sldChg>
      <pc:sldChg chg="del">
        <pc:chgData name="Shuan Cheng" userId="b14087c0-bac9-44dd-b3f8-5d50e1ee75e5" providerId="ADAL" clId="{75A9BF88-81BC-4677-82BB-DF96F3D360A6}" dt="2025-10-10T23:16:41.684" v="269" actId="47"/>
        <pc:sldMkLst>
          <pc:docMk/>
          <pc:sldMk cId="0" sldId="464"/>
        </pc:sldMkLst>
      </pc:sldChg>
      <pc:sldChg chg="del">
        <pc:chgData name="Shuan Cheng" userId="b14087c0-bac9-44dd-b3f8-5d50e1ee75e5" providerId="ADAL" clId="{75A9BF88-81BC-4677-82BB-DF96F3D360A6}" dt="2025-10-10T23:16:42.182" v="270" actId="47"/>
        <pc:sldMkLst>
          <pc:docMk/>
          <pc:sldMk cId="0" sldId="465"/>
        </pc:sldMkLst>
      </pc:sldChg>
      <pc:sldChg chg="del">
        <pc:chgData name="Shuan Cheng" userId="b14087c0-bac9-44dd-b3f8-5d50e1ee75e5" providerId="ADAL" clId="{75A9BF88-81BC-4677-82BB-DF96F3D360A6}" dt="2025-10-10T23:16:42.531" v="271" actId="47"/>
        <pc:sldMkLst>
          <pc:docMk/>
          <pc:sldMk cId="0" sldId="466"/>
        </pc:sldMkLst>
      </pc:sldChg>
      <pc:sldChg chg="del">
        <pc:chgData name="Shuan Cheng" userId="b14087c0-bac9-44dd-b3f8-5d50e1ee75e5" providerId="ADAL" clId="{75A9BF88-81BC-4677-82BB-DF96F3D360A6}" dt="2025-10-10T23:16:43.114" v="272" actId="47"/>
        <pc:sldMkLst>
          <pc:docMk/>
          <pc:sldMk cId="0" sldId="467"/>
        </pc:sldMkLst>
      </pc:sldChg>
      <pc:sldChg chg="modSp add del mod">
        <pc:chgData name="Shuan Cheng" userId="b14087c0-bac9-44dd-b3f8-5d50e1ee75e5" providerId="ADAL" clId="{75A9BF88-81BC-4677-82BB-DF96F3D360A6}" dt="2025-10-11T23:17:12.622" v="978" actId="1076"/>
        <pc:sldMkLst>
          <pc:docMk/>
          <pc:sldMk cId="0" sldId="468"/>
        </pc:sldMkLst>
        <pc:spChg chg="mod">
          <ac:chgData name="Shuan Cheng" userId="b14087c0-bac9-44dd-b3f8-5d50e1ee75e5" providerId="ADAL" clId="{75A9BF88-81BC-4677-82BB-DF96F3D360A6}" dt="2025-10-11T23:16:07.592" v="973" actId="20577"/>
          <ac:spMkLst>
            <pc:docMk/>
            <pc:sldMk cId="0" sldId="46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7:12.622" v="978" actId="1076"/>
          <ac:spMkLst>
            <pc:docMk/>
            <pc:sldMk cId="0" sldId="468"/>
            <ac:spMk id="9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3:17:08.574" v="976" actId="167"/>
          <ac:spMkLst>
            <pc:docMk/>
            <pc:sldMk cId="0" sldId="46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05.193" v="972"/>
          <ac:spMkLst>
            <pc:docMk/>
            <pc:sldMk cId="0" sldId="468"/>
            <ac:spMk id="23" creationId="{00000000-0000-0000-0000-000000000000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29:16.297" v="986" actId="208"/>
        <pc:sldMkLst>
          <pc:docMk/>
          <pc:sldMk cId="0" sldId="469"/>
        </pc:sldMkLst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8.044" v="983" actId="478"/>
          <ac:spMkLst>
            <pc:docMk/>
            <pc:sldMk cId="0" sldId="46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28:55.857" v="981" actId="14100"/>
          <ac:spMkLst>
            <pc:docMk/>
            <pc:sldMk cId="0" sldId="4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06.476" v="982" actId="478"/>
          <ac:spMkLst>
            <pc:docMk/>
            <pc:sldMk cId="0" sldId="469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2" creationId="{E3468FC2-FB83-0A25-193D-F58C298DF18B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3" creationId="{9A7377B1-C2EA-EFC6-BD16-32BBA8B45EC1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4" creationId="{2AFC1A51-9F3B-068F-C46B-0BD71E4782A9}"/>
          </ac:spMkLst>
        </pc:spChg>
        <pc:spChg chg="add mod">
          <ac:chgData name="Shuan Cheng" userId="b14087c0-bac9-44dd-b3f8-5d50e1ee75e5" providerId="ADAL" clId="{75A9BF88-81BC-4677-82BB-DF96F3D360A6}" dt="2025-10-11T23:29:16.297" v="986" actId="208"/>
          <ac:spMkLst>
            <pc:docMk/>
            <pc:sldMk cId="0" sldId="469"/>
            <ac:spMk id="45" creationId="{ED1A0863-38B2-D075-4643-E1BB3CF2ED40}"/>
          </ac:spMkLst>
        </pc:spChg>
        <pc:spChg chg="add mod">
          <ac:chgData name="Shuan Cheng" userId="b14087c0-bac9-44dd-b3f8-5d50e1ee75e5" providerId="ADAL" clId="{75A9BF88-81BC-4677-82BB-DF96F3D360A6}" dt="2025-10-11T23:29:10.075" v="985" actId="207"/>
          <ac:spMkLst>
            <pc:docMk/>
            <pc:sldMk cId="0" sldId="469"/>
            <ac:spMk id="46" creationId="{AF066B23-314D-E4B7-D4F5-7F6E55846857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40:21.413" v="1156" actId="1076"/>
        <pc:sldMkLst>
          <pc:docMk/>
          <pc:sldMk cId="0" sldId="470"/>
        </pc:sldMkLst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5.324" v="989" actId="478"/>
          <ac:spMkLst>
            <pc:docMk/>
            <pc:sldMk cId="0" sldId="47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0:20.118" v="1007" actId="20577"/>
          <ac:spMkLst>
            <pc:docMk/>
            <pc:sldMk cId="0" sldId="47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2.940" v="988" actId="478"/>
          <ac:spMkLst>
            <pc:docMk/>
            <pc:sldMk cId="0" sldId="470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4:04.084" v="1129" actId="14100"/>
          <ac:spMkLst>
            <pc:docMk/>
            <pc:sldMk cId="0" sldId="4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39.624" v="987" actId="478"/>
          <ac:spMkLst>
            <pc:docMk/>
            <pc:sldMk cId="0" sldId="47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50.208" v="992" actId="478"/>
          <ac:spMkLst>
            <pc:docMk/>
            <pc:sldMk cId="0" sldId="47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7.667" v="990" actId="478"/>
          <ac:spMkLst>
            <pc:docMk/>
            <pc:sldMk cId="0" sldId="47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9:49.037" v="991" actId="478"/>
          <ac:spMkLst>
            <pc:docMk/>
            <pc:sldMk cId="0" sldId="470"/>
            <ac:spMk id="5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30:02.642" v="994" actId="1076"/>
          <ac:spMkLst>
            <pc:docMk/>
            <pc:sldMk cId="0" sldId="470"/>
            <ac:spMk id="64" creationId="{94F7EBB7-FFB8-D61E-65CB-2DDA99986B22}"/>
          </ac:spMkLst>
        </pc:spChg>
        <pc:cxnChg chg="add mod">
          <ac:chgData name="Shuan Cheng" userId="b14087c0-bac9-44dd-b3f8-5d50e1ee75e5" providerId="ADAL" clId="{75A9BF88-81BC-4677-82BB-DF96F3D360A6}" dt="2025-10-11T23:34:57.522" v="1143" actId="14100"/>
          <ac:cxnSpMkLst>
            <pc:docMk/>
            <pc:sldMk cId="0" sldId="470"/>
            <ac:cxnSpMk id="66" creationId="{7C1F97EF-AE92-3C99-CDC3-B778B63B4FAD}"/>
          </ac:cxnSpMkLst>
        </pc:cxnChg>
        <pc:cxnChg chg="add mod">
          <ac:chgData name="Shuan Cheng" userId="b14087c0-bac9-44dd-b3f8-5d50e1ee75e5" providerId="ADAL" clId="{75A9BF88-81BC-4677-82BB-DF96F3D360A6}" dt="2025-10-11T23:35:04.777" v="1145" actId="1076"/>
          <ac:cxnSpMkLst>
            <pc:docMk/>
            <pc:sldMk cId="0" sldId="470"/>
            <ac:cxnSpMk id="68" creationId="{3A576096-1EC0-5F32-F926-A47BDB3341DC}"/>
          </ac:cxnSpMkLst>
        </pc:cxnChg>
        <pc:cxnChg chg="add mod">
          <ac:chgData name="Shuan Cheng" userId="b14087c0-bac9-44dd-b3f8-5d50e1ee75e5" providerId="ADAL" clId="{75A9BF88-81BC-4677-82BB-DF96F3D360A6}" dt="2025-10-11T23:35:19.975" v="1150" actId="14100"/>
          <ac:cxnSpMkLst>
            <pc:docMk/>
            <pc:sldMk cId="0" sldId="470"/>
            <ac:cxnSpMk id="73" creationId="{BD5AA34B-EB9A-BD98-BAF4-B44B1BBD3F87}"/>
          </ac:cxnSpMkLst>
        </pc:cxnChg>
        <pc:cxnChg chg="add mod">
          <ac:chgData name="Shuan Cheng" userId="b14087c0-bac9-44dd-b3f8-5d50e1ee75e5" providerId="ADAL" clId="{75A9BF88-81BC-4677-82BB-DF96F3D360A6}" dt="2025-10-11T23:40:21.413" v="1156" actId="1076"/>
          <ac:cxnSpMkLst>
            <pc:docMk/>
            <pc:sldMk cId="0" sldId="470"/>
            <ac:cxnSpMk id="74" creationId="{99CE8922-BB39-2392-BB18-87E3FD72C133}"/>
          </ac:cxnSpMkLst>
        </pc:cxnChg>
      </pc:sldChg>
      <pc:sldChg chg="del">
        <pc:chgData name="Shuan Cheng" userId="b14087c0-bac9-44dd-b3f8-5d50e1ee75e5" providerId="ADAL" clId="{75A9BF88-81BC-4677-82BB-DF96F3D360A6}" dt="2025-10-10T23:16:50.485" v="279" actId="47"/>
        <pc:sldMkLst>
          <pc:docMk/>
          <pc:sldMk cId="0" sldId="471"/>
        </pc:sldMkLst>
      </pc:sldChg>
      <pc:sldChg chg="addSp delSp modSp add del mod">
        <pc:chgData name="Shuan Cheng" userId="b14087c0-bac9-44dd-b3f8-5d50e1ee75e5" providerId="ADAL" clId="{75A9BF88-81BC-4677-82BB-DF96F3D360A6}" dt="2025-10-11T23:40:37.861" v="1160" actId="1076"/>
        <pc:sldMkLst>
          <pc:docMk/>
          <pc:sldMk cId="0" sldId="472"/>
        </pc:sldMkLst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9:49.356" v="1153" actId="478"/>
          <ac:spMkLst>
            <pc:docMk/>
            <pc:sldMk cId="0" sldId="472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9:43.661" v="1152" actId="208"/>
          <ac:spMkLst>
            <pc:docMk/>
            <pc:sldMk cId="0" sldId="472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39:53.189" v="1155" actId="207"/>
          <ac:spMkLst>
            <pc:docMk/>
            <pc:sldMk cId="0" sldId="472"/>
            <ac:spMk id="42" creationId="{B45CCB3F-9D7E-A165-D095-4D034CC1AFBC}"/>
          </ac:spMkLst>
        </pc:spChg>
        <pc:spChg chg="add mod">
          <ac:chgData name="Shuan Cheng" userId="b14087c0-bac9-44dd-b3f8-5d50e1ee75e5" providerId="ADAL" clId="{75A9BF88-81BC-4677-82BB-DF96F3D360A6}" dt="2025-10-11T23:39:53.189" v="1155" actId="207"/>
          <ac:spMkLst>
            <pc:docMk/>
            <pc:sldMk cId="0" sldId="472"/>
            <ac:spMk id="43" creationId="{1CDCF11C-D610-1846-B8FC-89E2B4F4E82D}"/>
          </ac:spMkLst>
        </pc:spChg>
        <pc:spChg chg="add mod">
          <ac:chgData name="Shuan Cheng" userId="b14087c0-bac9-44dd-b3f8-5d50e1ee75e5" providerId="ADAL" clId="{75A9BF88-81BC-4677-82BB-DF96F3D360A6}" dt="2025-10-11T23:40:33.950" v="1159" actId="1076"/>
          <ac:spMkLst>
            <pc:docMk/>
            <pc:sldMk cId="0" sldId="472"/>
            <ac:spMk id="44" creationId="{395B1D01-80D3-4ADE-6BBB-2D846933E4D9}"/>
          </ac:spMkLst>
        </pc:spChg>
        <pc:grpChg chg="mod">
          <ac:chgData name="Shuan Cheng" userId="b14087c0-bac9-44dd-b3f8-5d50e1ee75e5" providerId="ADAL" clId="{75A9BF88-81BC-4677-82BB-DF96F3D360A6}" dt="2025-10-11T23:39:41.602" v="1151" actId="207"/>
          <ac:grpSpMkLst>
            <pc:docMk/>
            <pc:sldMk cId="0" sldId="472"/>
            <ac:grpSpMk id="32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1T23:40:30.946" v="1158" actId="1076"/>
          <ac:cxnSpMkLst>
            <pc:docMk/>
            <pc:sldMk cId="0" sldId="472"/>
            <ac:cxnSpMk id="45" creationId="{C24506E1-304A-892D-3C25-643533FFBB2A}"/>
          </ac:cxnSpMkLst>
        </pc:cxnChg>
        <pc:cxnChg chg="add mod">
          <ac:chgData name="Shuan Cheng" userId="b14087c0-bac9-44dd-b3f8-5d50e1ee75e5" providerId="ADAL" clId="{75A9BF88-81BC-4677-82BB-DF96F3D360A6}" dt="2025-10-11T23:40:37.861" v="1160" actId="1076"/>
          <ac:cxnSpMkLst>
            <pc:docMk/>
            <pc:sldMk cId="0" sldId="472"/>
            <ac:cxnSpMk id="46" creationId="{AD1006E6-A666-8DB3-4749-43E2E5A00E66}"/>
          </ac:cxnSpMkLst>
        </pc:cxnChg>
      </pc:sldChg>
      <pc:sldChg chg="del">
        <pc:chgData name="Shuan Cheng" userId="b14087c0-bac9-44dd-b3f8-5d50e1ee75e5" providerId="ADAL" clId="{75A9BF88-81BC-4677-82BB-DF96F3D360A6}" dt="2025-10-10T23:16:53.136" v="282" actId="47"/>
        <pc:sldMkLst>
          <pc:docMk/>
          <pc:sldMk cId="0" sldId="473"/>
        </pc:sldMkLst>
      </pc:sldChg>
      <pc:sldChg chg="del">
        <pc:chgData name="Shuan Cheng" userId="b14087c0-bac9-44dd-b3f8-5d50e1ee75e5" providerId="ADAL" clId="{75A9BF88-81BC-4677-82BB-DF96F3D360A6}" dt="2025-10-10T23:16:53.713" v="283" actId="47"/>
        <pc:sldMkLst>
          <pc:docMk/>
          <pc:sldMk cId="0" sldId="474"/>
        </pc:sldMkLst>
      </pc:sldChg>
      <pc:sldChg chg="del">
        <pc:chgData name="Shuan Cheng" userId="b14087c0-bac9-44dd-b3f8-5d50e1ee75e5" providerId="ADAL" clId="{75A9BF88-81BC-4677-82BB-DF96F3D360A6}" dt="2025-10-10T23:16:54.066" v="284" actId="47"/>
        <pc:sldMkLst>
          <pc:docMk/>
          <pc:sldMk cId="0" sldId="475"/>
        </pc:sldMkLst>
      </pc:sldChg>
      <pc:sldChg chg="del">
        <pc:chgData name="Shuan Cheng" userId="b14087c0-bac9-44dd-b3f8-5d50e1ee75e5" providerId="ADAL" clId="{75A9BF88-81BC-4677-82BB-DF96F3D360A6}" dt="2025-10-10T23:16:54.334" v="285" actId="47"/>
        <pc:sldMkLst>
          <pc:docMk/>
          <pc:sldMk cId="0" sldId="476"/>
        </pc:sldMkLst>
      </pc:sldChg>
      <pc:sldChg chg="del">
        <pc:chgData name="Shuan Cheng" userId="b14087c0-bac9-44dd-b3f8-5d50e1ee75e5" providerId="ADAL" clId="{75A9BF88-81BC-4677-82BB-DF96F3D360A6}" dt="2025-10-10T23:16:54.676" v="286" actId="47"/>
        <pc:sldMkLst>
          <pc:docMk/>
          <pc:sldMk cId="0" sldId="477"/>
        </pc:sldMkLst>
      </pc:sldChg>
      <pc:sldChg chg="del">
        <pc:chgData name="Shuan Cheng" userId="b14087c0-bac9-44dd-b3f8-5d50e1ee75e5" providerId="ADAL" clId="{75A9BF88-81BC-4677-82BB-DF96F3D360A6}" dt="2025-10-10T23:16:55.112" v="287" actId="47"/>
        <pc:sldMkLst>
          <pc:docMk/>
          <pc:sldMk cId="0" sldId="478"/>
        </pc:sldMkLst>
      </pc:sldChg>
      <pc:sldChg chg="del">
        <pc:chgData name="Shuan Cheng" userId="b14087c0-bac9-44dd-b3f8-5d50e1ee75e5" providerId="ADAL" clId="{75A9BF88-81BC-4677-82BB-DF96F3D360A6}" dt="2025-10-10T23:16:55.531" v="288" actId="47"/>
        <pc:sldMkLst>
          <pc:docMk/>
          <pc:sldMk cId="0" sldId="479"/>
        </pc:sldMkLst>
      </pc:sldChg>
      <pc:sldChg chg="del">
        <pc:chgData name="Shuan Cheng" userId="b14087c0-bac9-44dd-b3f8-5d50e1ee75e5" providerId="ADAL" clId="{75A9BF88-81BC-4677-82BB-DF96F3D360A6}" dt="2025-10-10T23:16:56.211" v="289" actId="47"/>
        <pc:sldMkLst>
          <pc:docMk/>
          <pc:sldMk cId="0" sldId="480"/>
        </pc:sldMkLst>
      </pc:sldChg>
      <pc:sldChg chg="del">
        <pc:chgData name="Shuan Cheng" userId="b14087c0-bac9-44dd-b3f8-5d50e1ee75e5" providerId="ADAL" clId="{75A9BF88-81BC-4677-82BB-DF96F3D360A6}" dt="2025-10-10T23:16:56.730" v="290" actId="47"/>
        <pc:sldMkLst>
          <pc:docMk/>
          <pc:sldMk cId="0" sldId="481"/>
        </pc:sldMkLst>
      </pc:sldChg>
      <pc:sldChg chg="del">
        <pc:chgData name="Shuan Cheng" userId="b14087c0-bac9-44dd-b3f8-5d50e1ee75e5" providerId="ADAL" clId="{75A9BF88-81BC-4677-82BB-DF96F3D360A6}" dt="2025-10-10T23:16:57.229" v="291" actId="47"/>
        <pc:sldMkLst>
          <pc:docMk/>
          <pc:sldMk cId="0" sldId="482"/>
        </pc:sldMkLst>
      </pc:sldChg>
      <pc:sldChg chg="addSp delSp modSp add del mod">
        <pc:chgData name="Shuan Cheng" userId="b14087c0-bac9-44dd-b3f8-5d50e1ee75e5" providerId="ADAL" clId="{75A9BF88-81BC-4677-82BB-DF96F3D360A6}" dt="2025-10-11T23:45:44.015" v="1179" actId="14100"/>
        <pc:sldMkLst>
          <pc:docMk/>
          <pc:sldMk cId="0" sldId="483"/>
        </pc:sldMkLst>
        <pc:spChg chg="mod">
          <ac:chgData name="Shuan Cheng" userId="b14087c0-bac9-44dd-b3f8-5d50e1ee75e5" providerId="ADAL" clId="{75A9BF88-81BC-4677-82BB-DF96F3D360A6}" dt="2025-10-11T23:45:14.590" v="1175" actId="20577"/>
          <ac:spMkLst>
            <pc:docMk/>
            <pc:sldMk cId="0" sldId="4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1.563" v="1161" actId="478"/>
          <ac:spMkLst>
            <pc:docMk/>
            <pc:sldMk cId="0" sldId="48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5:04.498" v="1162" actId="478"/>
          <ac:spMkLst>
            <pc:docMk/>
            <pc:sldMk cId="0" sldId="483"/>
            <ac:spMk id="3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5:44.015" v="1179" actId="14100"/>
          <ac:spMkLst>
            <pc:docMk/>
            <pc:sldMk cId="0" sldId="483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5:19.412" v="1176"/>
          <ac:spMkLst>
            <pc:docMk/>
            <pc:sldMk cId="0" sldId="483"/>
            <ac:spMk id="45" creationId="{B7F0DA7E-D9B2-4C53-7DA4-2DFB356E9E72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6" creationId="{C4E2CF6B-9496-2253-E559-1E244BAB8AF0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7" creationId="{0A1F9928-EA9C-89FC-7F28-096DEC3496F8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8" creationId="{0DC1B645-04B8-8860-111B-5BE10C61AA41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49" creationId="{92B2B15F-8A2B-CB3F-A91B-AEAF73C73DA5}"/>
          </ac:spMkLst>
        </pc:spChg>
        <pc:spChg chg="add mod">
          <ac:chgData name="Shuan Cheng" userId="b14087c0-bac9-44dd-b3f8-5d50e1ee75e5" providerId="ADAL" clId="{75A9BF88-81BC-4677-82BB-DF96F3D360A6}" dt="2025-10-11T23:45:30.312" v="1178" actId="207"/>
          <ac:spMkLst>
            <pc:docMk/>
            <pc:sldMk cId="0" sldId="483"/>
            <ac:spMk id="50" creationId="{43A5BE29-FD40-1E43-7B8A-579EC08EDE29}"/>
          </ac:spMkLst>
        </pc:spChg>
      </pc:sldChg>
      <pc:sldChg chg="del">
        <pc:chgData name="Shuan Cheng" userId="b14087c0-bac9-44dd-b3f8-5d50e1ee75e5" providerId="ADAL" clId="{75A9BF88-81BC-4677-82BB-DF96F3D360A6}" dt="2025-10-10T23:16:59.364" v="294" actId="47"/>
        <pc:sldMkLst>
          <pc:docMk/>
          <pc:sldMk cId="0" sldId="484"/>
        </pc:sldMkLst>
      </pc:sldChg>
      <pc:sldChg chg="del">
        <pc:chgData name="Shuan Cheng" userId="b14087c0-bac9-44dd-b3f8-5d50e1ee75e5" providerId="ADAL" clId="{75A9BF88-81BC-4677-82BB-DF96F3D360A6}" dt="2025-10-10T23:16:59.728" v="295" actId="47"/>
        <pc:sldMkLst>
          <pc:docMk/>
          <pc:sldMk cId="0" sldId="485"/>
        </pc:sldMkLst>
      </pc:sldChg>
      <pc:sldChg chg="del">
        <pc:chgData name="Shuan Cheng" userId="b14087c0-bac9-44dd-b3f8-5d50e1ee75e5" providerId="ADAL" clId="{75A9BF88-81BC-4677-82BB-DF96F3D360A6}" dt="2025-10-10T23:16:59.997" v="296" actId="47"/>
        <pc:sldMkLst>
          <pc:docMk/>
          <pc:sldMk cId="0" sldId="486"/>
        </pc:sldMkLst>
      </pc:sldChg>
      <pc:sldChg chg="del">
        <pc:chgData name="Shuan Cheng" userId="b14087c0-bac9-44dd-b3f8-5d50e1ee75e5" providerId="ADAL" clId="{75A9BF88-81BC-4677-82BB-DF96F3D360A6}" dt="2025-10-10T23:17:00.298" v="297" actId="47"/>
        <pc:sldMkLst>
          <pc:docMk/>
          <pc:sldMk cId="0" sldId="487"/>
        </pc:sldMkLst>
      </pc:sldChg>
      <pc:sldChg chg="del">
        <pc:chgData name="Shuan Cheng" userId="b14087c0-bac9-44dd-b3f8-5d50e1ee75e5" providerId="ADAL" clId="{75A9BF88-81BC-4677-82BB-DF96F3D360A6}" dt="2025-10-10T23:17:00.600" v="298" actId="47"/>
        <pc:sldMkLst>
          <pc:docMk/>
          <pc:sldMk cId="0" sldId="488"/>
        </pc:sldMkLst>
      </pc:sldChg>
      <pc:sldChg chg="del">
        <pc:chgData name="Shuan Cheng" userId="b14087c0-bac9-44dd-b3f8-5d50e1ee75e5" providerId="ADAL" clId="{75A9BF88-81BC-4677-82BB-DF96F3D360A6}" dt="2025-10-10T23:17:01.264" v="299" actId="47"/>
        <pc:sldMkLst>
          <pc:docMk/>
          <pc:sldMk cId="0" sldId="489"/>
        </pc:sldMkLst>
      </pc:sldChg>
      <pc:sldChg chg="addSp delSp modSp add del mod">
        <pc:chgData name="Shuan Cheng" userId="b14087c0-bac9-44dd-b3f8-5d50e1ee75e5" providerId="ADAL" clId="{75A9BF88-81BC-4677-82BB-DF96F3D360A6}" dt="2025-10-11T23:57:46.239" v="1200" actId="1076"/>
        <pc:sldMkLst>
          <pc:docMk/>
          <pc:sldMk cId="0" sldId="490"/>
        </pc:sldMkLst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55:02.114" v="1180"/>
          <ac:spMkLst>
            <pc:docMk/>
            <pc:sldMk cId="0" sldId="49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56:21.095" v="1181" actId="478"/>
          <ac:spMkLst>
            <pc:docMk/>
            <pc:sldMk cId="0" sldId="490"/>
            <ac:spMk id="3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3:56:26.317" v="1182" actId="478"/>
          <ac:spMkLst>
            <pc:docMk/>
            <pc:sldMk cId="0" sldId="490"/>
            <ac:spMk id="52" creationId="{0890380A-83F1-FE69-1C37-0B2CCB0A04FF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3" creationId="{CC514B46-C210-3457-95D3-40FC91ED09E1}"/>
          </ac:spMkLst>
        </pc:spChg>
        <pc:spChg chg="add mod">
          <ac:chgData name="Shuan Cheng" userId="b14087c0-bac9-44dd-b3f8-5d50e1ee75e5" providerId="ADAL" clId="{75A9BF88-81BC-4677-82BB-DF96F3D360A6}" dt="2025-10-11T23:57:11.475" v="1194" actId="20577"/>
          <ac:spMkLst>
            <pc:docMk/>
            <pc:sldMk cId="0" sldId="490"/>
            <ac:spMk id="54" creationId="{90AA1329-5046-E90C-B7FA-680068F95D1D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5" creationId="{B87755F8-B3EF-294C-519F-B56AC9F6B182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6" creationId="{32FB09E7-581B-BC93-AE02-E87AF4B4792A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59" creationId="{26DECA12-595B-AB1C-CD9A-BC14636177F1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0" creationId="{F2A51BB5-C813-4A06-3FD7-2F8C260C75C5}"/>
          </ac:spMkLst>
        </pc:spChg>
        <pc:spChg chg="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1" creationId="{10786A62-7732-1289-B728-DA01B007D04D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4" creationId="{E4CCDAFE-1193-FD4C-AC53-837D80163D39}"/>
          </ac:spMkLst>
        </pc:spChg>
        <pc:spChg chg="add mod">
          <ac:chgData name="Shuan Cheng" userId="b14087c0-bac9-44dd-b3f8-5d50e1ee75e5" providerId="ADAL" clId="{75A9BF88-81BC-4677-82BB-DF96F3D360A6}" dt="2025-10-11T23:57:46.239" v="1200" actId="1076"/>
          <ac:spMkLst>
            <pc:docMk/>
            <pc:sldMk cId="0" sldId="490"/>
            <ac:spMk id="65" creationId="{A06C724F-0F45-3893-8453-FD6C903195CE}"/>
          </ac:spMkLst>
        </pc:spChg>
        <pc:spChg chg="add mod">
          <ac:chgData name="Shuan Cheng" userId="b14087c0-bac9-44dd-b3f8-5d50e1ee75e5" providerId="ADAL" clId="{75A9BF88-81BC-4677-82BB-DF96F3D360A6}" dt="2025-10-11T23:56:30.716" v="1185" actId="207"/>
          <ac:spMkLst>
            <pc:docMk/>
            <pc:sldMk cId="0" sldId="490"/>
            <ac:spMk id="66" creationId="{0E5C4756-23F7-32DE-F786-FC1D7B3CE936}"/>
          </ac:spMkLst>
        </pc:spChg>
        <pc:grpChg chg="del">
          <ac:chgData name="Shuan Cheng" userId="b14087c0-bac9-44dd-b3f8-5d50e1ee75e5" providerId="ADAL" clId="{75A9BF88-81BC-4677-82BB-DF96F3D360A6}" dt="2025-10-11T23:56:27.193" v="1183" actId="478"/>
          <ac:grpSpMkLst>
            <pc:docMk/>
            <pc:sldMk cId="0" sldId="490"/>
            <ac:grpSpMk id="4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1T23:56:43.350" v="1189" actId="1076"/>
          <ac:grpSpMkLst>
            <pc:docMk/>
            <pc:sldMk cId="0" sldId="490"/>
            <ac:grpSpMk id="38" creationId="{00000000-0000-0000-0000-000000000000}"/>
          </ac:grpSpMkLst>
        </pc:grpChg>
        <pc:grpChg chg="del mod">
          <ac:chgData name="Shuan Cheng" userId="b14087c0-bac9-44dd-b3f8-5d50e1ee75e5" providerId="ADAL" clId="{75A9BF88-81BC-4677-82BB-DF96F3D360A6}" dt="2025-10-11T23:57:38.470" v="1198" actId="478"/>
          <ac:grpSpMkLst>
            <pc:docMk/>
            <pc:sldMk cId="0" sldId="490"/>
            <ac:grpSpMk id="58" creationId="{6BAAF6CF-CEC2-9A4B-B4CE-0CE1262C79C5}"/>
          </ac:grpSpMkLst>
        </pc:grpChg>
        <pc:cxnChg chg="add mod">
          <ac:chgData name="Shuan Cheng" userId="b14087c0-bac9-44dd-b3f8-5d50e1ee75e5" providerId="ADAL" clId="{75A9BF88-81BC-4677-82BB-DF96F3D360A6}" dt="2025-10-11T23:56:58.128" v="1192" actId="208"/>
          <ac:cxnSpMkLst>
            <pc:docMk/>
            <pc:sldMk cId="0" sldId="490"/>
            <ac:cxnSpMk id="67" creationId="{72F87340-DB22-8C1E-47A9-CA1C29A21826}"/>
          </ac:cxnSpMkLst>
        </pc:cxnChg>
      </pc:sldChg>
      <pc:sldChg chg="del">
        <pc:chgData name="Shuan Cheng" userId="b14087c0-bac9-44dd-b3f8-5d50e1ee75e5" providerId="ADAL" clId="{75A9BF88-81BC-4677-82BB-DF96F3D360A6}" dt="2025-10-10T23:17:03.168" v="302" actId="47"/>
        <pc:sldMkLst>
          <pc:docMk/>
          <pc:sldMk cId="0" sldId="491"/>
        </pc:sldMkLst>
      </pc:sldChg>
      <pc:sldChg chg="del">
        <pc:chgData name="Shuan Cheng" userId="b14087c0-bac9-44dd-b3f8-5d50e1ee75e5" providerId="ADAL" clId="{75A9BF88-81BC-4677-82BB-DF96F3D360A6}" dt="2025-10-10T23:17:03.459" v="303" actId="47"/>
        <pc:sldMkLst>
          <pc:docMk/>
          <pc:sldMk cId="0" sldId="492"/>
        </pc:sldMkLst>
      </pc:sldChg>
      <pc:sldChg chg="del">
        <pc:chgData name="Shuan Cheng" userId="b14087c0-bac9-44dd-b3f8-5d50e1ee75e5" providerId="ADAL" clId="{75A9BF88-81BC-4677-82BB-DF96F3D360A6}" dt="2025-10-10T23:17:03.739" v="304" actId="47"/>
        <pc:sldMkLst>
          <pc:docMk/>
          <pc:sldMk cId="0" sldId="493"/>
        </pc:sldMkLst>
      </pc:sldChg>
      <pc:sldChg chg="add del">
        <pc:chgData name="Shuan Cheng" userId="b14087c0-bac9-44dd-b3f8-5d50e1ee75e5" providerId="ADAL" clId="{75A9BF88-81BC-4677-82BB-DF96F3D360A6}" dt="2025-10-10T23:17:05.197" v="306" actId="47"/>
        <pc:sldMkLst>
          <pc:docMk/>
          <pc:sldMk cId="0" sldId="494"/>
        </pc:sldMkLst>
      </pc:sldChg>
      <pc:sldChg chg="del">
        <pc:chgData name="Shuan Cheng" userId="b14087c0-bac9-44dd-b3f8-5d50e1ee75e5" providerId="ADAL" clId="{75A9BF88-81BC-4677-82BB-DF96F3D360A6}" dt="2025-10-10T23:17:06.063" v="307" actId="47"/>
        <pc:sldMkLst>
          <pc:docMk/>
          <pc:sldMk cId="0" sldId="495"/>
        </pc:sldMkLst>
      </pc:sldChg>
      <pc:sldChg chg="del">
        <pc:chgData name="Shuan Cheng" userId="b14087c0-bac9-44dd-b3f8-5d50e1ee75e5" providerId="ADAL" clId="{75A9BF88-81BC-4677-82BB-DF96F3D360A6}" dt="2025-10-10T23:17:06.616" v="308" actId="47"/>
        <pc:sldMkLst>
          <pc:docMk/>
          <pc:sldMk cId="0" sldId="496"/>
        </pc:sldMkLst>
      </pc:sldChg>
      <pc:sldChg chg="addSp delSp modSp add del mod">
        <pc:chgData name="Shuan Cheng" userId="b14087c0-bac9-44dd-b3f8-5d50e1ee75e5" providerId="ADAL" clId="{75A9BF88-81BC-4677-82BB-DF96F3D360A6}" dt="2025-10-12T00:14:15.971" v="1211" actId="207"/>
        <pc:sldMkLst>
          <pc:docMk/>
          <pc:sldMk cId="0" sldId="497"/>
        </pc:sldMkLst>
        <pc:spChg chg="del">
          <ac:chgData name="Shuan Cheng" userId="b14087c0-bac9-44dd-b3f8-5d50e1ee75e5" providerId="ADAL" clId="{75A9BF88-81BC-4677-82BB-DF96F3D360A6}" dt="2025-10-12T00:14:12.652" v="1209" actId="478"/>
          <ac:spMkLst>
            <pc:docMk/>
            <pc:sldMk cId="0" sldId="497"/>
            <ac:spMk id="5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11.388" v="1208" actId="478"/>
          <ac:spMkLst>
            <pc:docMk/>
            <pc:sldMk cId="0" sldId="497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11.388" v="1208" actId="478"/>
          <ac:spMkLst>
            <pc:docMk/>
            <pc:sldMk cId="0" sldId="497"/>
            <ac:spMk id="12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13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1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29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39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2T00:07:59.799" v="1203" actId="478"/>
          <ac:spMkLst>
            <pc:docMk/>
            <pc:sldMk cId="0" sldId="497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08:06.739" v="1204" actId="478"/>
          <ac:spMkLst>
            <pc:docMk/>
            <pc:sldMk cId="0" sldId="497"/>
            <ac:spMk id="4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07:52.280" v="1201" actId="14100"/>
          <ac:spMkLst>
            <pc:docMk/>
            <pc:sldMk cId="0" sldId="497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4:15.971" v="1211" actId="207"/>
          <ac:spMkLst>
            <pc:docMk/>
            <pc:sldMk cId="0" sldId="497"/>
            <ac:spMk id="55" creationId="{5A395A3D-37D4-D0F6-C809-8264C8317D87}"/>
          </ac:spMkLst>
        </pc:spChg>
        <pc:grpChg chg="del mod">
          <ac:chgData name="Shuan Cheng" userId="b14087c0-bac9-44dd-b3f8-5d50e1ee75e5" providerId="ADAL" clId="{75A9BF88-81BC-4677-82BB-DF96F3D360A6}" dt="2025-10-12T00:08:10.316" v="1207" actId="478"/>
          <ac:grpSpMkLst>
            <pc:docMk/>
            <pc:sldMk cId="0" sldId="497"/>
            <ac:grpSpMk id="6" creationId="{00000000-0000-0000-0000-000000000000}"/>
          </ac:grpSpMkLst>
        </pc:grpChg>
      </pc:sldChg>
      <pc:sldChg chg="addSp delSp modSp add del mod">
        <pc:chgData name="Shuan Cheng" userId="b14087c0-bac9-44dd-b3f8-5d50e1ee75e5" providerId="ADAL" clId="{75A9BF88-81BC-4677-82BB-DF96F3D360A6}" dt="2025-10-12T00:15:38.390" v="1218" actId="207"/>
        <pc:sldMkLst>
          <pc:docMk/>
          <pc:sldMk cId="0" sldId="498"/>
        </pc:sldMkLst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28.180" v="1212" actId="478"/>
          <ac:spMkLst>
            <pc:docMk/>
            <pc:sldMk cId="0" sldId="49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5:35.384" v="1216" actId="208"/>
          <ac:spMkLst>
            <pc:docMk/>
            <pc:sldMk cId="0" sldId="49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5:38.390" v="1218" actId="207"/>
          <ac:spMkLst>
            <pc:docMk/>
            <pc:sldMk cId="0" sldId="498"/>
            <ac:spMk id="19" creationId="{BDCE8732-A5F7-40E9-71AE-F1A3EC27B4C0}"/>
          </ac:spMkLst>
        </pc:spChg>
        <pc:spChg chg="add mod">
          <ac:chgData name="Shuan Cheng" userId="b14087c0-bac9-44dd-b3f8-5d50e1ee75e5" providerId="ADAL" clId="{75A9BF88-81BC-4677-82BB-DF96F3D360A6}" dt="2025-10-12T00:15:38.390" v="1218" actId="207"/>
          <ac:spMkLst>
            <pc:docMk/>
            <pc:sldMk cId="0" sldId="498"/>
            <ac:spMk id="20" creationId="{597F17C3-5744-7B11-3F46-BC91ED620E04}"/>
          </ac:spMkLst>
        </pc:spChg>
        <pc:grpChg chg="add del mod">
          <ac:chgData name="Shuan Cheng" userId="b14087c0-bac9-44dd-b3f8-5d50e1ee75e5" providerId="ADAL" clId="{75A9BF88-81BC-4677-82BB-DF96F3D360A6}" dt="2025-10-12T00:15:33.621" v="1215" actId="207"/>
          <ac:grpSpMkLst>
            <pc:docMk/>
            <pc:sldMk cId="0" sldId="498"/>
            <ac:grpSpMk id="9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2T00:16:22.674" v="1223" actId="207"/>
        <pc:sldMkLst>
          <pc:docMk/>
          <pc:sldMk cId="0" sldId="499"/>
        </pc:sldMkLst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6:16.170" v="1219" actId="478"/>
          <ac:spMkLst>
            <pc:docMk/>
            <pc:sldMk cId="0" sldId="499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16:20.638" v="1221" actId="208"/>
          <ac:spMkLst>
            <pc:docMk/>
            <pc:sldMk cId="0" sldId="49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6:22.674" v="1223" actId="207"/>
          <ac:spMkLst>
            <pc:docMk/>
            <pc:sldMk cId="0" sldId="499"/>
            <ac:spMk id="19" creationId="{22B422EF-05C9-07E9-9FB2-0F662CA9DBE9}"/>
          </ac:spMkLst>
        </pc:spChg>
        <pc:spChg chg="add mod">
          <ac:chgData name="Shuan Cheng" userId="b14087c0-bac9-44dd-b3f8-5d50e1ee75e5" providerId="ADAL" clId="{75A9BF88-81BC-4677-82BB-DF96F3D360A6}" dt="2025-10-12T00:16:22.674" v="1223" actId="207"/>
          <ac:spMkLst>
            <pc:docMk/>
            <pc:sldMk cId="0" sldId="499"/>
            <ac:spMk id="20" creationId="{736FA053-487D-5FF1-E91A-6BE1C2ACAC6F}"/>
          </ac:spMkLst>
        </pc:spChg>
        <pc:grpChg chg="mod">
          <ac:chgData name="Shuan Cheng" userId="b14087c0-bac9-44dd-b3f8-5d50e1ee75e5" providerId="ADAL" clId="{75A9BF88-81BC-4677-82BB-DF96F3D360A6}" dt="2025-10-12T00:16:19.833" v="1220" actId="207"/>
          <ac:grpSpMkLst>
            <pc:docMk/>
            <pc:sldMk cId="0" sldId="499"/>
            <ac:grpSpMk id="9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17:13.449" v="313" actId="47"/>
        <pc:sldMkLst>
          <pc:docMk/>
          <pc:sldMk cId="0" sldId="500"/>
        </pc:sldMkLst>
      </pc:sldChg>
      <pc:sldChg chg="del">
        <pc:chgData name="Shuan Cheng" userId="b14087c0-bac9-44dd-b3f8-5d50e1ee75e5" providerId="ADAL" clId="{75A9BF88-81BC-4677-82BB-DF96F3D360A6}" dt="2025-10-10T23:17:13.695" v="314" actId="47"/>
        <pc:sldMkLst>
          <pc:docMk/>
          <pc:sldMk cId="0" sldId="501"/>
        </pc:sldMkLst>
      </pc:sldChg>
      <pc:sldChg chg="del">
        <pc:chgData name="Shuan Cheng" userId="b14087c0-bac9-44dd-b3f8-5d50e1ee75e5" providerId="ADAL" clId="{75A9BF88-81BC-4677-82BB-DF96F3D360A6}" dt="2025-10-10T23:17:14.372" v="315" actId="47"/>
        <pc:sldMkLst>
          <pc:docMk/>
          <pc:sldMk cId="0" sldId="502"/>
        </pc:sldMkLst>
      </pc:sldChg>
      <pc:sldChg chg="addSp delSp modSp add del mod">
        <pc:chgData name="Shuan Cheng" userId="b14087c0-bac9-44dd-b3f8-5d50e1ee75e5" providerId="ADAL" clId="{75A9BF88-81BC-4677-82BB-DF96F3D360A6}" dt="2025-10-12T00:20:08.627" v="1332" actId="14100"/>
        <pc:sldMkLst>
          <pc:docMk/>
          <pc:sldMk cId="0" sldId="503"/>
        </pc:sldMkLst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8:14.903" v="1226" actId="478"/>
          <ac:spMkLst>
            <pc:docMk/>
            <pc:sldMk cId="0" sldId="503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20:08.627" v="1332" actId="14100"/>
          <ac:spMkLst>
            <pc:docMk/>
            <pc:sldMk cId="0" sldId="503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20:00.341" v="1331" actId="1076"/>
          <ac:spMkLst>
            <pc:docMk/>
            <pc:sldMk cId="0" sldId="503"/>
            <ac:spMk id="19" creationId="{E2560F4F-C49C-8791-346D-6D02C208E4A6}"/>
          </ac:spMkLst>
        </pc:spChg>
      </pc:sldChg>
      <pc:sldChg chg="del">
        <pc:chgData name="Shuan Cheng" userId="b14087c0-bac9-44dd-b3f8-5d50e1ee75e5" providerId="ADAL" clId="{75A9BF88-81BC-4677-82BB-DF96F3D360A6}" dt="2025-10-10T23:17:16.244" v="318" actId="47"/>
        <pc:sldMkLst>
          <pc:docMk/>
          <pc:sldMk cId="0" sldId="504"/>
        </pc:sldMkLst>
      </pc:sldChg>
      <pc:sldChg chg="del">
        <pc:chgData name="Shuan Cheng" userId="b14087c0-bac9-44dd-b3f8-5d50e1ee75e5" providerId="ADAL" clId="{75A9BF88-81BC-4677-82BB-DF96F3D360A6}" dt="2025-10-10T23:17:16.445" v="319" actId="47"/>
        <pc:sldMkLst>
          <pc:docMk/>
          <pc:sldMk cId="0" sldId="505"/>
        </pc:sldMkLst>
      </pc:sldChg>
      <pc:sldChg chg="modSp add del">
        <pc:chgData name="Shuan Cheng" userId="b14087c0-bac9-44dd-b3f8-5d50e1ee75e5" providerId="ADAL" clId="{75A9BF88-81BC-4677-82BB-DF96F3D360A6}" dt="2025-10-12T00:21:44.345" v="1334" actId="207"/>
        <pc:sldMkLst>
          <pc:docMk/>
          <pc:sldMk cId="0" sldId="506"/>
        </pc:sldMkLst>
        <pc:spChg chg="mod">
          <ac:chgData name="Shuan Cheng" userId="b14087c0-bac9-44dd-b3f8-5d50e1ee75e5" providerId="ADAL" clId="{75A9BF88-81BC-4677-82BB-DF96F3D360A6}" dt="2025-10-12T00:21:44.345" v="1334" actId="207"/>
          <ac:spMkLst>
            <pc:docMk/>
            <pc:sldMk cId="0" sldId="506"/>
            <ac:spMk id="8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17:20.355" v="324" actId="47"/>
        <pc:sldMkLst>
          <pc:docMk/>
          <pc:sldMk cId="0" sldId="507"/>
        </pc:sldMkLst>
      </pc:sldChg>
      <pc:sldChg chg="del">
        <pc:chgData name="Shuan Cheng" userId="b14087c0-bac9-44dd-b3f8-5d50e1ee75e5" providerId="ADAL" clId="{75A9BF88-81BC-4677-82BB-DF96F3D360A6}" dt="2025-10-10T23:17:22.490" v="325" actId="47"/>
        <pc:sldMkLst>
          <pc:docMk/>
          <pc:sldMk cId="0" sldId="508"/>
        </pc:sldMkLst>
      </pc:sldChg>
      <pc:sldChg chg="addSp delSp modSp add del mod">
        <pc:chgData name="Shuan Cheng" userId="b14087c0-bac9-44dd-b3f8-5d50e1ee75e5" providerId="ADAL" clId="{75A9BF88-81BC-4677-82BB-DF96F3D360A6}" dt="2025-10-12T05:40:39.612" v="1337" actId="207"/>
        <pc:sldMkLst>
          <pc:docMk/>
          <pc:sldMk cId="0" sldId="509"/>
        </pc:sldMkLst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0:37.503" v="1335" actId="478"/>
          <ac:spMkLst>
            <pc:docMk/>
            <pc:sldMk cId="0" sldId="509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0:39.612" v="1337" actId="207"/>
          <ac:spMkLst>
            <pc:docMk/>
            <pc:sldMk cId="0" sldId="509"/>
            <ac:spMk id="13" creationId="{E9EE5AFE-EDAE-C06D-82E1-0E4583D5BBF2}"/>
          </ac:spMkLst>
        </pc:spChg>
        <pc:spChg chg="add mod">
          <ac:chgData name="Shuan Cheng" userId="b14087c0-bac9-44dd-b3f8-5d50e1ee75e5" providerId="ADAL" clId="{75A9BF88-81BC-4677-82BB-DF96F3D360A6}" dt="2025-10-12T05:40:39.612" v="1337" actId="207"/>
          <ac:spMkLst>
            <pc:docMk/>
            <pc:sldMk cId="0" sldId="509"/>
            <ac:spMk id="14" creationId="{936DA959-0994-6539-1932-0440E95B27A6}"/>
          </ac:spMkLst>
        </pc:spChg>
      </pc:sldChg>
      <pc:sldChg chg="add del">
        <pc:chgData name="Shuan Cheng" userId="b14087c0-bac9-44dd-b3f8-5d50e1ee75e5" providerId="ADAL" clId="{75A9BF88-81BC-4677-82BB-DF96F3D360A6}" dt="2025-10-10T23:17:28.411" v="329" actId="47"/>
        <pc:sldMkLst>
          <pc:docMk/>
          <pc:sldMk cId="0" sldId="510"/>
        </pc:sldMkLst>
      </pc:sldChg>
      <pc:sldChg chg="del">
        <pc:chgData name="Shuan Cheng" userId="b14087c0-bac9-44dd-b3f8-5d50e1ee75e5" providerId="ADAL" clId="{75A9BF88-81BC-4677-82BB-DF96F3D360A6}" dt="2025-10-10T23:17:33.910" v="332" actId="47"/>
        <pc:sldMkLst>
          <pc:docMk/>
          <pc:sldMk cId="0" sldId="511"/>
        </pc:sldMkLst>
      </pc:sldChg>
      <pc:sldChg chg="addSp delSp modSp add del mod">
        <pc:chgData name="Shuan Cheng" userId="b14087c0-bac9-44dd-b3f8-5d50e1ee75e5" providerId="ADAL" clId="{75A9BF88-81BC-4677-82BB-DF96F3D360A6}" dt="2025-10-12T05:48:50.202" v="1350" actId="208"/>
        <pc:sldMkLst>
          <pc:docMk/>
          <pc:sldMk cId="0" sldId="512"/>
        </pc:sldMkLst>
        <pc:spChg chg="mod">
          <ac:chgData name="Shuan Cheng" userId="b14087c0-bac9-44dd-b3f8-5d50e1ee75e5" providerId="ADAL" clId="{75A9BF88-81BC-4677-82BB-DF96F3D360A6}" dt="2025-10-12T05:42:37.860" v="1341" actId="14100"/>
          <ac:spMkLst>
            <pc:docMk/>
            <pc:sldMk cId="0" sldId="51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2:44.572" v="1342" actId="478"/>
          <ac:spMkLst>
            <pc:docMk/>
            <pc:sldMk cId="0" sldId="51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8:37.123" v="1346" actId="6549"/>
          <ac:spMkLst>
            <pc:docMk/>
            <pc:sldMk cId="0" sldId="51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8:40.385" v="1348" actId="207"/>
          <ac:spMkLst>
            <pc:docMk/>
            <pc:sldMk cId="0" sldId="512"/>
            <ac:spMk id="41" creationId="{7F6820AE-F543-32D7-AD0F-55FBC42A5090}"/>
          </ac:spMkLst>
        </pc:spChg>
        <pc:spChg chg="add mod">
          <ac:chgData name="Shuan Cheng" userId="b14087c0-bac9-44dd-b3f8-5d50e1ee75e5" providerId="ADAL" clId="{75A9BF88-81BC-4677-82BB-DF96F3D360A6}" dt="2025-10-12T05:48:40.385" v="1348" actId="207"/>
          <ac:spMkLst>
            <pc:docMk/>
            <pc:sldMk cId="0" sldId="512"/>
            <ac:spMk id="42" creationId="{CB72BBD8-A20D-A483-5182-33C1E652909A}"/>
          </ac:spMkLst>
        </pc:spChg>
        <pc:cxnChg chg="add mod">
          <ac:chgData name="Shuan Cheng" userId="b14087c0-bac9-44dd-b3f8-5d50e1ee75e5" providerId="ADAL" clId="{75A9BF88-81BC-4677-82BB-DF96F3D360A6}" dt="2025-10-12T05:48:50.202" v="1350" actId="208"/>
          <ac:cxnSpMkLst>
            <pc:docMk/>
            <pc:sldMk cId="0" sldId="512"/>
            <ac:cxnSpMk id="43" creationId="{A0CC8A83-7C28-2F51-9872-14B7E374D6E4}"/>
          </ac:cxnSpMkLst>
        </pc:cxnChg>
      </pc:sldChg>
      <pc:sldChg chg="addSp delSp modSp add del mod">
        <pc:chgData name="Shuan Cheng" userId="b14087c0-bac9-44dd-b3f8-5d50e1ee75e5" providerId="ADAL" clId="{75A9BF88-81BC-4677-82BB-DF96F3D360A6}" dt="2025-10-12T05:51:26.162" v="1370" actId="207"/>
        <pc:sldMkLst>
          <pc:docMk/>
          <pc:sldMk cId="0" sldId="513"/>
        </pc:sldMkLst>
        <pc:spChg chg="del mod topLvl">
          <ac:chgData name="Shuan Cheng" userId="b14087c0-bac9-44dd-b3f8-5d50e1ee75e5" providerId="ADAL" clId="{75A9BF88-81BC-4677-82BB-DF96F3D360A6}" dt="2025-10-12T05:49:56.952" v="1358" actId="478"/>
          <ac:spMkLst>
            <pc:docMk/>
            <pc:sldMk cId="0" sldId="51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9:45.815" v="1354" actId="478"/>
          <ac:spMkLst>
            <pc:docMk/>
            <pc:sldMk cId="0" sldId="51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0:01.745" v="1359" actId="478"/>
          <ac:spMkLst>
            <pc:docMk/>
            <pc:sldMk cId="0" sldId="51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0:42.574" v="1368" actId="208"/>
          <ac:spMkLst>
            <pc:docMk/>
            <pc:sldMk cId="0" sldId="51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0:12.004" v="1363" actId="14100"/>
          <ac:spMkLst>
            <pc:docMk/>
            <pc:sldMk cId="0" sldId="513"/>
            <ac:spMk id="25" creationId="{9F86B57F-556A-CD43-4BE9-514D3A9D91DE}"/>
          </ac:spMkLst>
        </pc:spChg>
        <pc:spChg chg="add mod">
          <ac:chgData name="Shuan Cheng" userId="b14087c0-bac9-44dd-b3f8-5d50e1ee75e5" providerId="ADAL" clId="{75A9BF88-81BC-4677-82BB-DF96F3D360A6}" dt="2025-10-12T05:50:30.915" v="1366" actId="1076"/>
          <ac:spMkLst>
            <pc:docMk/>
            <pc:sldMk cId="0" sldId="513"/>
            <ac:spMk id="26" creationId="{9C883A3E-6D66-5E2B-48C9-E213A91C88A1}"/>
          </ac:spMkLst>
        </pc:spChg>
        <pc:spChg chg="add mod">
          <ac:chgData name="Shuan Cheng" userId="b14087c0-bac9-44dd-b3f8-5d50e1ee75e5" providerId="ADAL" clId="{75A9BF88-81BC-4677-82BB-DF96F3D360A6}" dt="2025-10-12T05:51:26.162" v="1370" actId="207"/>
          <ac:spMkLst>
            <pc:docMk/>
            <pc:sldMk cId="0" sldId="513"/>
            <ac:spMk id="27" creationId="{F88EA240-67AF-60F7-5A91-8E26EF798291}"/>
          </ac:spMkLst>
        </pc:spChg>
        <pc:grpChg chg="del">
          <ac:chgData name="Shuan Cheng" userId="b14087c0-bac9-44dd-b3f8-5d50e1ee75e5" providerId="ADAL" clId="{75A9BF88-81BC-4677-82BB-DF96F3D360A6}" dt="2025-10-12T05:49:54.065" v="1356" actId="478"/>
          <ac:grpSpMkLst>
            <pc:docMk/>
            <pc:sldMk cId="0" sldId="513"/>
            <ac:grpSpMk id="5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2T05:50:41.259" v="1367" actId="207"/>
          <ac:grpSpMkLst>
            <pc:docMk/>
            <pc:sldMk cId="0" sldId="513"/>
            <ac:grpSpMk id="15" creationId="{00000000-0000-0000-0000-000000000000}"/>
          </ac:grpSpMkLst>
        </pc:grpChg>
        <pc:picChg chg="del mod topLvl">
          <ac:chgData name="Shuan Cheng" userId="b14087c0-bac9-44dd-b3f8-5d50e1ee75e5" providerId="ADAL" clId="{75A9BF88-81BC-4677-82BB-DF96F3D360A6}" dt="2025-10-12T05:49:54.065" v="1356" actId="478"/>
          <ac:picMkLst>
            <pc:docMk/>
            <pc:sldMk cId="0" sldId="513"/>
            <ac:picMk id="6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12T05:55:04.551" v="1407"/>
        <pc:sldMkLst>
          <pc:docMk/>
          <pc:sldMk cId="0" sldId="514"/>
        </pc:sldMkLst>
        <pc:spChg chg="del">
          <ac:chgData name="Shuan Cheng" userId="b14087c0-bac9-44dd-b3f8-5d50e1ee75e5" providerId="ADAL" clId="{75A9BF88-81BC-4677-82BB-DF96F3D360A6}" dt="2025-10-12T05:53:06.750" v="1373" actId="478"/>
          <ac:spMkLst>
            <pc:docMk/>
            <pc:sldMk cId="0" sldId="51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3:08.367" v="1374" actId="478"/>
          <ac:spMkLst>
            <pc:docMk/>
            <pc:sldMk cId="0" sldId="514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3:12.679" v="1376" actId="208"/>
          <ac:spMkLst>
            <pc:docMk/>
            <pc:sldMk cId="0" sldId="514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3:40.066" v="1381" actId="1076"/>
          <ac:spMkLst>
            <pc:docMk/>
            <pc:sldMk cId="0" sldId="514"/>
            <ac:spMk id="25" creationId="{F3344A55-6455-765F-A1F3-88BF9948E975}"/>
          </ac:spMkLst>
        </pc:spChg>
        <pc:spChg chg="add mod">
          <ac:chgData name="Shuan Cheng" userId="b14087c0-bac9-44dd-b3f8-5d50e1ee75e5" providerId="ADAL" clId="{75A9BF88-81BC-4677-82BB-DF96F3D360A6}" dt="2025-10-12T05:53:40.066" v="1381" actId="1076"/>
          <ac:spMkLst>
            <pc:docMk/>
            <pc:sldMk cId="0" sldId="514"/>
            <ac:spMk id="26" creationId="{1024765B-A2A7-9B43-79C6-9E8416E6822D}"/>
          </ac:spMkLst>
        </pc:spChg>
        <pc:grpChg chg="del mod">
          <ac:chgData name="Shuan Cheng" userId="b14087c0-bac9-44dd-b3f8-5d50e1ee75e5" providerId="ADAL" clId="{75A9BF88-81BC-4677-82BB-DF96F3D360A6}" dt="2025-10-12T05:53:04.834" v="1372" actId="478"/>
          <ac:grpSpMkLst>
            <pc:docMk/>
            <pc:sldMk cId="0" sldId="514"/>
            <ac:grpSpMk id="5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2T05:53:11.739" v="1375" actId="207"/>
          <ac:grpSpMkLst>
            <pc:docMk/>
            <pc:sldMk cId="0" sldId="514"/>
            <ac:grpSpMk id="15" creationId="{00000000-0000-0000-0000-000000000000}"/>
          </ac:grpSpMkLst>
        </pc:grpChg>
        <pc:graphicFrameChg chg="add mod modGraphic">
          <ac:chgData name="Shuan Cheng" userId="b14087c0-bac9-44dd-b3f8-5d50e1ee75e5" providerId="ADAL" clId="{75A9BF88-81BC-4677-82BB-DF96F3D360A6}" dt="2025-10-12T05:55:04.551" v="1407"/>
          <ac:graphicFrameMkLst>
            <pc:docMk/>
            <pc:sldMk cId="0" sldId="514"/>
            <ac:graphicFrameMk id="27" creationId="{2237713A-BBE6-AF6F-C0F8-4CDEF391EDD6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2T05:56:44.978" v="1424" actId="1037"/>
        <pc:sldMkLst>
          <pc:docMk/>
          <pc:sldMk cId="0" sldId="515"/>
        </pc:sldMkLst>
        <pc:spChg chg="mod">
          <ac:chgData name="Shuan Cheng" userId="b14087c0-bac9-44dd-b3f8-5d50e1ee75e5" providerId="ADAL" clId="{75A9BF88-81BC-4677-82BB-DF96F3D360A6}" dt="2025-10-12T05:56:00.419" v="1410" actId="207"/>
          <ac:spMkLst>
            <pc:docMk/>
            <pc:sldMk cId="0" sldId="51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6:44.978" v="1424" actId="1037"/>
          <ac:spMkLst>
            <pc:docMk/>
            <pc:sldMk cId="0" sldId="515"/>
            <ac:spMk id="6" creationId="{00000000-0000-0000-0000-000000000000}"/>
          </ac:spMkLst>
        </pc:spChg>
      </pc:sldChg>
      <pc:sldChg chg="modSp">
        <pc:chgData name="Shuan Cheng" userId="b14087c0-bac9-44dd-b3f8-5d50e1ee75e5" providerId="ADAL" clId="{75A9BF88-81BC-4677-82BB-DF96F3D360A6}" dt="2025-10-12T05:58:00.841" v="1427"/>
        <pc:sldMkLst>
          <pc:docMk/>
          <pc:sldMk cId="0" sldId="516"/>
        </pc:sldMkLst>
        <pc:spChg chg="mod">
          <ac:chgData name="Shuan Cheng" userId="b14087c0-bac9-44dd-b3f8-5d50e1ee75e5" providerId="ADAL" clId="{75A9BF88-81BC-4677-82BB-DF96F3D360A6}" dt="2025-10-12T05:58:00.841" v="1427"/>
          <ac:spMkLst>
            <pc:docMk/>
            <pc:sldMk cId="0" sldId="51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4DAAE-4698-4C3A-A1E5-1200AF63599D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90B37-E432-470A-A7F2-02DDBC69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3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90B37-E432-470A-A7F2-02DDBC696D8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33514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1045690"/>
            <a:ext cx="4121785" cy="123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8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" Target="slide1.xm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slide" Target="slide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1.xml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1.xml"/><Relationship Id="rId5" Type="http://schemas.openxmlformats.org/officeDocument/2006/relationships/slide" Target="slide56.xml"/><Relationship Id="rId4" Type="http://schemas.openxmlformats.org/officeDocument/2006/relationships/slide" Target="slide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FFFFFF"/>
                </a:solidFill>
              </a:rPr>
              <a:t>Linear</a:t>
            </a:r>
            <a:r>
              <a:rPr sz="2050" spc="-5" dirty="0">
                <a:solidFill>
                  <a:srgbClr val="FFFFFF"/>
                </a:solidFill>
              </a:rPr>
              <a:t> </a:t>
            </a:r>
            <a:r>
              <a:rPr sz="2050" spc="-160" dirty="0">
                <a:solidFill>
                  <a:srgbClr val="FFFFFF"/>
                </a:solidFill>
              </a:rPr>
              <a:t>Systems:</a:t>
            </a:r>
            <a:r>
              <a:rPr sz="2050" spc="55" dirty="0">
                <a:solidFill>
                  <a:srgbClr val="FFFFFF"/>
                </a:solidFill>
              </a:rPr>
              <a:t> </a:t>
            </a:r>
            <a:r>
              <a:rPr sz="2050" spc="-60" dirty="0">
                <a:solidFill>
                  <a:srgbClr val="FFFFFF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957073F-259D-4FA2-4F25-4843D59A118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E5E5E5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3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9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2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2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 </a:t>
                      </a:r>
                      <a:r>
                        <a:rPr sz="1200" spc="13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{</a:t>
                      </a:r>
                      <a:r>
                        <a:rPr sz="1200" i="1" spc="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9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}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9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3299FA09-0905-7A35-A36D-B39DD0F55597}"/>
              </a:ext>
            </a:extLst>
          </p:cNvPr>
          <p:cNvSpPr/>
          <p:nvPr/>
        </p:nvSpPr>
        <p:spPr>
          <a:xfrm>
            <a:off x="97827" y="46664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E37B4494-F3B3-59B5-70CC-F74A1CA5785E}"/>
              </a:ext>
            </a:extLst>
          </p:cNvPr>
          <p:cNvSpPr txBox="1">
            <a:spLocks/>
          </p:cNvSpPr>
          <p:nvPr/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US" sz="1400" spc="-90">
                <a:solidFill>
                  <a:srgbClr val="FFFFFF"/>
                </a:solidFill>
              </a:rPr>
              <a:t>Example</a:t>
            </a:r>
            <a:r>
              <a:rPr lang="en-US" sz="1400" spc="-10">
                <a:solidFill>
                  <a:srgbClr val="FFFFFF"/>
                </a:solidFill>
              </a:rPr>
              <a:t> </a:t>
            </a:r>
            <a:r>
              <a:rPr lang="en-US" sz="1400" spc="-50">
                <a:solidFill>
                  <a:srgbClr val="FFFFFF"/>
                </a:solidFill>
              </a:rPr>
              <a:t>(Unstable</a:t>
            </a:r>
            <a:r>
              <a:rPr lang="en-US" sz="1400" spc="-10">
                <a:solidFill>
                  <a:srgbClr val="FFFFFF"/>
                </a:solidFill>
              </a:rPr>
              <a:t> </a:t>
            </a:r>
            <a:r>
              <a:rPr lang="en-US" sz="1400" spc="-50">
                <a:solidFill>
                  <a:srgbClr val="FFFFFF"/>
                </a:solidFill>
              </a:rPr>
              <a:t>moving</a:t>
            </a:r>
            <a:r>
              <a:rPr lang="en-US" sz="1400" spc="-5">
                <a:solidFill>
                  <a:srgbClr val="FFFFFF"/>
                </a:solidFill>
              </a:rPr>
              <a:t> </a:t>
            </a:r>
            <a:r>
              <a:rPr lang="en-US" sz="1400" spc="-65">
                <a:solidFill>
                  <a:srgbClr val="FFFFFF"/>
                </a:solidFill>
              </a:rPr>
              <a:t>mass)</a:t>
            </a:r>
            <a:endParaRPr lang="en-US" sz="1400"/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B9622632-427B-0A46-A270-03B25BF9A628}"/>
              </a:ext>
            </a:extLst>
          </p:cNvPr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94D94EF8-6BCD-2B40-87C2-7207AD07E5BE}"/>
              </a:ext>
            </a:extLst>
          </p:cNvPr>
          <p:cNvSpPr txBox="1"/>
          <p:nvPr/>
        </p:nvSpPr>
        <p:spPr>
          <a:xfrm>
            <a:off x="1261821" y="160526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58C28DE9-0E97-BA5A-35BD-670C32D225DC}"/>
              </a:ext>
            </a:extLst>
          </p:cNvPr>
          <p:cNvSpPr txBox="1"/>
          <p:nvPr/>
        </p:nvSpPr>
        <p:spPr>
          <a:xfrm>
            <a:off x="476250" y="1531884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CF89F274-8554-6456-E623-7CAECE934A13}"/>
              </a:ext>
            </a:extLst>
          </p:cNvPr>
          <p:cNvSpPr txBox="1"/>
          <p:nvPr/>
        </p:nvSpPr>
        <p:spPr>
          <a:xfrm>
            <a:off x="2594505" y="1531884"/>
            <a:ext cx="575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17">
            <a:extLst>
              <a:ext uri="{FF2B5EF4-FFF2-40B4-BE49-F238E27FC236}">
                <a16:creationId xmlns:a16="http://schemas.microsoft.com/office/drawing/2014/main" id="{054CD5F2-202C-C979-777A-944D02EEFCD8}"/>
              </a:ext>
            </a:extLst>
          </p:cNvPr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two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18">
            <a:extLst>
              <a:ext uri="{FF2B5EF4-FFF2-40B4-BE49-F238E27FC236}">
                <a16:creationId xmlns:a16="http://schemas.microsoft.com/office/drawing/2014/main" id="{B1F44866-1A98-353B-71F6-BD5CB322B3B4}"/>
              </a:ext>
            </a:extLst>
          </p:cNvPr>
          <p:cNvSpPr txBox="1"/>
          <p:nvPr/>
        </p:nvSpPr>
        <p:spPr>
          <a:xfrm>
            <a:off x="433260" y="2060102"/>
            <a:ext cx="32931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19">
            <a:extLst>
              <a:ext uri="{FF2B5EF4-FFF2-40B4-BE49-F238E27FC236}">
                <a16:creationId xmlns:a16="http://schemas.microsoft.com/office/drawing/2014/main" id="{7B4630CA-BE17-CB1A-4104-0142D11656B0}"/>
              </a:ext>
            </a:extLst>
          </p:cNvPr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58" name="object 20">
            <a:extLst>
              <a:ext uri="{FF2B5EF4-FFF2-40B4-BE49-F238E27FC236}">
                <a16:creationId xmlns:a16="http://schemas.microsoft.com/office/drawing/2014/main" id="{CD6B48E2-C34B-0DBA-3E7E-9C0E6A3EF61E}"/>
              </a:ext>
            </a:extLst>
          </p:cNvPr>
          <p:cNvSpPr txBox="1"/>
          <p:nvPr/>
        </p:nvSpPr>
        <p:spPr>
          <a:xfrm>
            <a:off x="1663471" y="23951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F90751E8-D8D0-AA16-A3E9-3225F97E1BE3}"/>
              </a:ext>
            </a:extLst>
          </p:cNvPr>
          <p:cNvSpPr txBox="1"/>
          <p:nvPr/>
        </p:nvSpPr>
        <p:spPr>
          <a:xfrm>
            <a:off x="433260" y="2399611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4">
            <a:extLst>
              <a:ext uri="{FF2B5EF4-FFF2-40B4-BE49-F238E27FC236}">
                <a16:creationId xmlns:a16="http://schemas.microsoft.com/office/drawing/2014/main" id="{8A97FD90-7E36-C895-9ECD-9A51F7EC2EE6}"/>
              </a:ext>
            </a:extLst>
          </p:cNvPr>
          <p:cNvSpPr txBox="1"/>
          <p:nvPr/>
        </p:nvSpPr>
        <p:spPr>
          <a:xfrm>
            <a:off x="2546451" y="2399611"/>
            <a:ext cx="1328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unbounded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389153E-F567-E4B3-D7EA-BD8B744F1F2A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389153E-F567-E4B3-D7EA-BD8B744F1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3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A7D954-1BEF-1236-E555-644AE0488B94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A7D954-1BEF-1236-E555-644AE0488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228B4A9-488A-057B-664C-BB3C433EC782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228B4A9-488A-057B-664C-BB3C433EC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4AE7C1-0B31-47DE-3CEC-C0E36553DEAB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4AE7C1-0B31-47DE-3CEC-C0E36553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2">
            <a:extLst>
              <a:ext uri="{FF2B5EF4-FFF2-40B4-BE49-F238E27FC236}">
                <a16:creationId xmlns:a16="http://schemas.microsoft.com/office/drawing/2014/main" id="{9DCD6B88-58D1-E44B-90F0-CB2C72989019}"/>
              </a:ext>
            </a:extLst>
          </p:cNvPr>
          <p:cNvSpPr/>
          <p:nvPr/>
        </p:nvSpPr>
        <p:spPr>
          <a:xfrm>
            <a:off x="97827" y="63153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261EECC8-FB8A-8C3F-C6F0-7E4640A05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</a:rPr>
              <a:t>Example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(Stable</a:t>
            </a:r>
            <a:r>
              <a:rPr sz="1400" spc="-4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in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the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165" dirty="0">
                <a:solidFill>
                  <a:srgbClr val="FFFFFF"/>
                </a:solidFill>
              </a:rPr>
              <a:t>sense</a:t>
            </a:r>
            <a:r>
              <a:rPr sz="1400" spc="6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Lyapunov)</a:t>
            </a:r>
            <a:endParaRPr sz="1400"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B2B4026-947E-8C6B-2387-749FA1665371}"/>
              </a:ext>
            </a:extLst>
          </p:cNvPr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7BEC9A48-0E05-8D01-0501-DFD39452ECF9}"/>
              </a:ext>
            </a:extLst>
          </p:cNvPr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7D0FA4B5-2678-7318-C02D-2750096188A2}"/>
              </a:ext>
            </a:extLst>
          </p:cNvPr>
          <p:cNvSpPr txBox="1"/>
          <p:nvPr/>
        </p:nvSpPr>
        <p:spPr>
          <a:xfrm>
            <a:off x="1663471" y="214778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EC70C84E-B14B-16DB-DF5E-807CD719947D}"/>
              </a:ext>
            </a:extLst>
          </p:cNvPr>
          <p:cNvSpPr txBox="1"/>
          <p:nvPr/>
        </p:nvSpPr>
        <p:spPr>
          <a:xfrm>
            <a:off x="433260" y="2152266"/>
            <a:ext cx="1534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0C383F-9110-1682-CB54-065C068836DD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90C383F-9110-1682-CB54-065C0688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11">
            <a:extLst>
              <a:ext uri="{FF2B5EF4-FFF2-40B4-BE49-F238E27FC236}">
                <a16:creationId xmlns:a16="http://schemas.microsoft.com/office/drawing/2014/main" id="{808B684F-6084-AFE3-01E8-8FD75AD21808}"/>
              </a:ext>
            </a:extLst>
          </p:cNvPr>
          <p:cNvSpPr txBox="1"/>
          <p:nvPr/>
        </p:nvSpPr>
        <p:spPr>
          <a:xfrm>
            <a:off x="1261821" y="1865798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24748CD3-DE3E-F0EE-041A-F84BF18B561F}"/>
              </a:ext>
            </a:extLst>
          </p:cNvPr>
          <p:cNvSpPr txBox="1"/>
          <p:nvPr/>
        </p:nvSpPr>
        <p:spPr>
          <a:xfrm>
            <a:off x="476250" y="1792416"/>
            <a:ext cx="1589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D2B7F0DC-4CF6-3BB3-FB0A-8353DF36C5D1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A9C957-F18F-E57A-B4FC-232E1BBF45C9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7A9C957-F18F-E57A-B4FC-232E1BBF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(by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E.J.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Routh,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1877):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algebraic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6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right-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plane,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explicitly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endParaRPr sz="120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German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Adolf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independently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1895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perspective</a:t>
            </a:r>
            <a:endParaRPr sz="1200">
              <a:latin typeface="Arial"/>
              <a:cs typeface="Arial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popular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concern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response)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90042" y="1158047"/>
                <a:ext cx="4321810" cy="108940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559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also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Routh-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Hurwitz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criterion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simply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Routh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Test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recap:</a:t>
                </a:r>
                <a:r>
                  <a:rPr sz="1200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poles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transfer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65" dirty="0">
                    <a:solidFill>
                      <a:srgbClr val="FFFFFF"/>
                    </a:solidFill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baseline="41666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559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come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 in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computing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inverse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-30" baseline="41666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-30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endParaRPr sz="1200" baseline="41666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1158047"/>
                <a:ext cx="4321810" cy="1089401"/>
              </a:xfrm>
              <a:prstGeom prst="rect">
                <a:avLst/>
              </a:prstGeom>
              <a:blipFill>
                <a:blip r:embed="rId2"/>
                <a:stretch>
                  <a:fillRect l="-705" t="-4469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45754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4259" y="721614"/>
            <a:ext cx="5080" cy="555625"/>
            <a:chOff x="1314259" y="721614"/>
            <a:chExt cx="5080" cy="555625"/>
          </a:xfrm>
        </p:grpSpPr>
        <p:sp>
          <p:nvSpPr>
            <p:cNvPr id="6" name="object 6"/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50783" y="710829"/>
            <a:ext cx="1147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9775" y="688058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775" y="87150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3888" dirty="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8620" y="1054973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6799" y="1274546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4485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8231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1976" y="126120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620" y="1238437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75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4272" y="1458010"/>
            <a:ext cx="5080" cy="611505"/>
            <a:chOff x="1314272" y="1458010"/>
            <a:chExt cx="5080" cy="611505"/>
          </a:xfrm>
        </p:grpSpPr>
        <p:sp>
          <p:nvSpPr>
            <p:cNvPr id="23" name="object 23"/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7855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1601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5347" y="1432303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5347" y="148291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coefficients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constructed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38999" y="2564523"/>
            <a:ext cx="5080" cy="372110"/>
            <a:chOff x="1338999" y="2564523"/>
            <a:chExt cx="5080" cy="372110"/>
          </a:xfrm>
        </p:grpSpPr>
        <p:sp>
          <p:nvSpPr>
            <p:cNvPr id="34" name="object 34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41539" y="275052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20863" y="2530955"/>
            <a:ext cx="50292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95"/>
              </a:spcBef>
              <a:buFont typeface="Apple Symbols"/>
              <a:buChar char="·"/>
              <a:tabLst>
                <a:tab pos="41846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15290" indent="-402590">
              <a:lnSpc>
                <a:spcPct val="100000"/>
              </a:lnSpc>
              <a:spcBef>
                <a:spcPts val="5"/>
              </a:spcBef>
              <a:buFont typeface="Apple Symbols"/>
              <a:buChar char="·"/>
              <a:tabLst>
                <a:tab pos="41529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2933979"/>
            <a:ext cx="4608195" cy="522605"/>
            <a:chOff x="0" y="2933979"/>
            <a:chExt cx="4608195" cy="522605"/>
          </a:xfrm>
        </p:grpSpPr>
        <p:sp>
          <p:nvSpPr>
            <p:cNvPr id="40" name="object 40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0" y="3346284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33563" y="3257645"/>
            <a:ext cx="4254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4936" y="3257645"/>
            <a:ext cx="124523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652145" algn="l"/>
                <a:tab pos="1202690" algn="l"/>
              </a:tabLst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  <a:hlinkClick r:id="rId2" action="ppaction://hlinksldjump"/>
              </a:rPr>
              <a:t>·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72397" y="3257645"/>
            <a:ext cx="4254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−</a:t>
            </a:r>
            <a:r>
              <a:rPr sz="1200" u="sng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pple Symbols"/>
                <a:cs typeface="Apple Symbols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600555"/>
            <a:ext cx="34886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construct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4259" y="964984"/>
            <a:ext cx="5080" cy="555625"/>
            <a:chOff x="1314259" y="964984"/>
            <a:chExt cx="5080" cy="555625"/>
          </a:xfrm>
        </p:grpSpPr>
        <p:sp>
          <p:nvSpPr>
            <p:cNvPr id="6" name="object 6"/>
            <p:cNvSpPr/>
            <p:nvPr/>
          </p:nvSpPr>
          <p:spPr>
            <a:xfrm>
              <a:off x="1316799" y="96752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115097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33443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79775" y="93141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722" y="954186"/>
            <a:ext cx="3422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775" y="1114879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1785" y="954186"/>
            <a:ext cx="7766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sz="1800" i="1" spc="-37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1976" y="954186"/>
            <a:ext cx="34734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 algn="just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8620" y="1298331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089" y="87632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16799" y="1517904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44485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8231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1976" y="1504579"/>
            <a:ext cx="347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8620" y="1481795"/>
            <a:ext cx="2025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75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4272" y="1701368"/>
            <a:ext cx="5080" cy="611505"/>
            <a:chOff x="1314272" y="1701368"/>
            <a:chExt cx="5080" cy="611505"/>
          </a:xfrm>
        </p:grpSpPr>
        <p:sp>
          <p:nvSpPr>
            <p:cNvPr id="23" name="object 23"/>
            <p:cNvSpPr/>
            <p:nvPr/>
          </p:nvSpPr>
          <p:spPr>
            <a:xfrm>
              <a:off x="1316799" y="1701368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16799" y="194584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6799" y="212930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7855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1601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5347" y="1675661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5347" y="172627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13523" y="1726270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07782" y="1726270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FDEB95C9-E874-9E5A-D233-3EB065F12095}"/>
              </a:ext>
            </a:extLst>
          </p:cNvPr>
          <p:cNvSpPr/>
          <p:nvPr/>
        </p:nvSpPr>
        <p:spPr>
          <a:xfrm>
            <a:off x="97827" y="886713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10C1415F-7932-C297-9FE9-E74E4A822815}"/>
              </a:ext>
            </a:extLst>
          </p:cNvPr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4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52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i="1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9" name="object 6">
            <a:extLst>
              <a:ext uri="{FF2B5EF4-FFF2-40B4-BE49-F238E27FC236}">
                <a16:creationId xmlns:a16="http://schemas.microsoft.com/office/drawing/2014/main" id="{0E2ADB51-F092-E63F-6FA4-DE5C5A6057F1}"/>
              </a:ext>
            </a:extLst>
          </p:cNvPr>
          <p:cNvGrpSpPr/>
          <p:nvPr/>
        </p:nvGrpSpPr>
        <p:grpSpPr>
          <a:xfrm>
            <a:off x="97827" y="1132357"/>
            <a:ext cx="4412615" cy="1052195"/>
            <a:chOff x="97827" y="1132357"/>
            <a:chExt cx="4412615" cy="1052195"/>
          </a:xfrm>
        </p:grpSpPr>
        <p:pic>
          <p:nvPicPr>
            <p:cNvPr id="30" name="object 7">
              <a:extLst>
                <a:ext uri="{FF2B5EF4-FFF2-40B4-BE49-F238E27FC236}">
                  <a16:creationId xmlns:a16="http://schemas.microsoft.com/office/drawing/2014/main" id="{2DF7DD9F-6EF5-F2F8-E0C4-8977EC5994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1132357"/>
              <a:ext cx="4412395" cy="50609"/>
            </a:xfrm>
            <a:prstGeom prst="rect">
              <a:avLst/>
            </a:prstGeom>
          </p:spPr>
        </p:pic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1E8FD69A-9119-E8DD-EC98-B17BF4CA7308}"/>
                </a:ext>
              </a:extLst>
            </p:cNvPr>
            <p:cNvSpPr/>
            <p:nvPr/>
          </p:nvSpPr>
          <p:spPr>
            <a:xfrm>
              <a:off x="97827" y="1176628"/>
              <a:ext cx="4412615" cy="1007744"/>
            </a:xfrm>
            <a:custGeom>
              <a:avLst/>
              <a:gdLst/>
              <a:ahLst/>
              <a:cxnLst/>
              <a:rect l="l" t="t" r="r" b="b"/>
              <a:pathLst>
                <a:path w="4412615" h="1007744">
                  <a:moveTo>
                    <a:pt x="4412395" y="0"/>
                  </a:moveTo>
                  <a:lnTo>
                    <a:pt x="0" y="0"/>
                  </a:lnTo>
                  <a:lnTo>
                    <a:pt x="0" y="956768"/>
                  </a:lnTo>
                  <a:lnTo>
                    <a:pt x="4008" y="976492"/>
                  </a:lnTo>
                  <a:lnTo>
                    <a:pt x="14922" y="992645"/>
                  </a:lnTo>
                  <a:lnTo>
                    <a:pt x="31075" y="1003559"/>
                  </a:lnTo>
                  <a:lnTo>
                    <a:pt x="50800" y="1007568"/>
                  </a:lnTo>
                  <a:lnTo>
                    <a:pt x="4361594" y="1007568"/>
                  </a:lnTo>
                  <a:lnTo>
                    <a:pt x="4381319" y="1003559"/>
                  </a:lnTo>
                  <a:lnTo>
                    <a:pt x="4397472" y="992645"/>
                  </a:lnTo>
                  <a:lnTo>
                    <a:pt x="4408386" y="976492"/>
                  </a:lnTo>
                  <a:lnTo>
                    <a:pt x="4412395" y="95676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605B278-B080-2911-9C0D-1BC7A80D61B6}"/>
                </a:ext>
              </a:extLst>
            </p:cNvPr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06A2E0CC-E098-D8A5-6560-8D88EF87BB35}"/>
                </a:ext>
              </a:extLst>
            </p:cNvPr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10EE5147-B6AD-3DC8-0714-0184AA763489}"/>
              </a:ext>
            </a:extLst>
          </p:cNvPr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bject 12">
            <a:extLst>
              <a:ext uri="{FF2B5EF4-FFF2-40B4-BE49-F238E27FC236}">
                <a16:creationId xmlns:a16="http://schemas.microsoft.com/office/drawing/2014/main" id="{0053BB14-72C7-B380-A868-E6AE40125379}"/>
              </a:ext>
            </a:extLst>
          </p:cNvPr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88E4E761-3434-D2E5-E972-FDB3FF96E576}"/>
              </a:ext>
            </a:extLst>
          </p:cNvPr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FA9123B2-443A-BEF5-5ABA-45B365E60C72}"/>
              </a:ext>
            </a:extLst>
          </p:cNvPr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DF503931-27CF-665F-BD84-73603AE8213F}"/>
              </a:ext>
            </a:extLst>
          </p:cNvPr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04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986B678B-6CEA-5E38-4665-B8D195B20D88}"/>
              </a:ext>
            </a:extLst>
          </p:cNvPr>
          <p:cNvSpPr/>
          <p:nvPr/>
        </p:nvSpPr>
        <p:spPr>
          <a:xfrm>
            <a:off x="1427810" y="1764982"/>
            <a:ext cx="0" cy="191770"/>
          </a:xfrm>
          <a:custGeom>
            <a:avLst/>
            <a:gdLst/>
            <a:ahLst/>
            <a:cxnLst/>
            <a:rect l="l" t="t" r="r" b="b"/>
            <a:pathLst>
              <a:path h="191769">
                <a:moveTo>
                  <a:pt x="0" y="191325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23B5B916-B5CA-E808-A8C5-9D5995567B1A}"/>
              </a:ext>
            </a:extLst>
          </p:cNvPr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83EA709-946D-13F2-30B6-4B2A9F949022}"/>
              </a:ext>
            </a:extLst>
          </p:cNvPr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381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221A1309-FD6C-2C06-CF26-BBBAE0A07326}"/>
              </a:ext>
            </a:extLst>
          </p:cNvPr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0">
            <a:extLst>
              <a:ext uri="{FF2B5EF4-FFF2-40B4-BE49-F238E27FC236}">
                <a16:creationId xmlns:a16="http://schemas.microsoft.com/office/drawing/2014/main" id="{84D0A7EE-4E8E-BE9F-1B85-39BAA76414B0}"/>
              </a:ext>
            </a:extLst>
          </p:cNvPr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21">
            <a:extLst>
              <a:ext uri="{FF2B5EF4-FFF2-40B4-BE49-F238E27FC236}">
                <a16:creationId xmlns:a16="http://schemas.microsoft.com/office/drawing/2014/main" id="{986230DD-5C7B-B9F2-DB13-C7965C3215E1}"/>
              </a:ext>
            </a:extLst>
          </p:cNvPr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22">
            <a:extLst>
              <a:ext uri="{FF2B5EF4-FFF2-40B4-BE49-F238E27FC236}">
                <a16:creationId xmlns:a16="http://schemas.microsoft.com/office/drawing/2014/main" id="{993D84FD-C43C-2F6D-6748-B80CCE854774}"/>
              </a:ext>
            </a:extLst>
          </p:cNvPr>
          <p:cNvSpPr/>
          <p:nvPr/>
        </p:nvSpPr>
        <p:spPr>
          <a:xfrm>
            <a:off x="1427810" y="1956308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4EE1BE47-8E72-AD14-DA58-21546EF4A888}"/>
              </a:ext>
            </a:extLst>
          </p:cNvPr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7" name="object 24">
            <a:extLst>
              <a:ext uri="{FF2B5EF4-FFF2-40B4-BE49-F238E27FC236}">
                <a16:creationId xmlns:a16="http://schemas.microsoft.com/office/drawing/2014/main" id="{B875524A-B967-F0E0-035D-9BF3C7D4CEAD}"/>
              </a:ext>
            </a:extLst>
          </p:cNvPr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" name="object 25">
            <a:extLst>
              <a:ext uri="{FF2B5EF4-FFF2-40B4-BE49-F238E27FC236}">
                <a16:creationId xmlns:a16="http://schemas.microsoft.com/office/drawing/2014/main" id="{6450EF27-2BCF-AB4C-A09D-3C214B1E2481}"/>
              </a:ext>
            </a:extLst>
          </p:cNvPr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1st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Routh’s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200" i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complications,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pursue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further.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See,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"Automatic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Systems",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Kuo,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7th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ed.,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pp.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339-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follows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analogously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nonlinear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varying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20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loss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generality,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0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assumed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equilibrium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040" marR="1819910" indent="-1809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3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1906905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E5E5E5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E5E5E5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E5E5E5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E5E5E5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E5E5E5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E5E5E5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all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 for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spc="22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≤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1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3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i="1" spc="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5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14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|</a:t>
                      </a:r>
                      <a:r>
                        <a:rPr sz="1200" spc="-1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200" i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∀</a:t>
                      </a:r>
                      <a:r>
                        <a:rPr sz="1200" i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(such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50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validates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maps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2" name="object 12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8720" y="1478915"/>
            <a:ext cx="81280" cy="1731010"/>
            <a:chOff x="3168720" y="1478915"/>
            <a:chExt cx="81280" cy="1731010"/>
          </a:xfrm>
        </p:grpSpPr>
        <p:sp>
          <p:nvSpPr>
            <p:cNvPr id="20" name="object 20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6" name="object 26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9753" y="1864700"/>
            <a:ext cx="1268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800" i="1" spc="89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aseline="-20833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30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15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i="1" spc="75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0" baseline="-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104" baseline="-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i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649733F4-CA7F-003A-EA52-C1085E09CE6B}"/>
              </a:ext>
            </a:extLst>
          </p:cNvPr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10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·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Routh-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76F067EC-F7FE-47C8-90BA-A8AE1B1C68E4}"/>
                  </a:ext>
                </a:extLst>
              </p:cNvPr>
              <p:cNvSpPr txBox="1"/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apply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bilinear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endParaRPr lang="en-US" sz="1100" spc="-1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</a:t>
                </a:r>
                <a:r>
                  <a:rPr lang="ar-AE" altLang="zh-CN" sz="1100" b="0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zh-CN" altLang="ar-AE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9" name="object 5">
                <a:extLst>
                  <a:ext uri="{FF2B5EF4-FFF2-40B4-BE49-F238E27FC236}">
                    <a16:creationId xmlns:a16="http://schemas.microsoft.com/office/drawing/2014/main" id="{76F067EC-F7FE-47C8-90BA-A8AE1B1C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4144150" cy="515077"/>
              </a:xfrm>
              <a:prstGeom prst="rect">
                <a:avLst/>
              </a:prstGeom>
              <a:blipFill>
                <a:blip r:embed="rId3"/>
                <a:stretch>
                  <a:fillRect l="-132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F96E02E3-1FEA-643D-6391-358547E84FEA}"/>
                  </a:ext>
                </a:extLst>
              </p:cNvPr>
              <p:cNvSpPr txBox="1"/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chemeClr val="bg1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ar-AE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ar-AE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zh-CN" altLang="ar-AE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0" name="object 22">
                <a:extLst>
                  <a:ext uri="{FF2B5EF4-FFF2-40B4-BE49-F238E27FC236}">
                    <a16:creationId xmlns:a16="http://schemas.microsoft.com/office/drawing/2014/main" id="{F96E02E3-1FEA-643D-6391-358547E8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9" y="1995805"/>
                <a:ext cx="3686951" cy="441852"/>
              </a:xfrm>
              <a:prstGeom prst="rect">
                <a:avLst/>
              </a:prstGeom>
              <a:blipFill>
                <a:blip r:embed="rId4"/>
                <a:stretch>
                  <a:fillRect l="-1488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C5569700-2BE8-45F7-40AF-8C89AC05C708}"/>
              </a:ext>
            </a:extLst>
          </p:cNvPr>
          <p:cNvSpPr/>
          <p:nvPr/>
        </p:nvSpPr>
        <p:spPr>
          <a:xfrm>
            <a:off x="97827" y="692289"/>
            <a:ext cx="4412615" cy="258445"/>
          </a:xfrm>
          <a:custGeom>
            <a:avLst/>
            <a:gdLst/>
            <a:ahLst/>
            <a:cxnLst/>
            <a:rect l="l" t="t" r="r" b="b"/>
            <a:pathLst>
              <a:path w="4412615" h="2584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58300"/>
                </a:lnTo>
                <a:lnTo>
                  <a:pt x="4412395" y="258300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9D9C21D9-7194-C7EB-66B1-307528D0B798}"/>
              </a:ext>
            </a:extLst>
          </p:cNvPr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4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i="1" spc="-10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400" i="1" spc="-7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00" spc="11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400" i="1" spc="-4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4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6">
            <a:extLst>
              <a:ext uri="{FF2B5EF4-FFF2-40B4-BE49-F238E27FC236}">
                <a16:creationId xmlns:a16="http://schemas.microsoft.com/office/drawing/2014/main" id="{6144713D-2F63-DB6E-0C51-2412ED80D0E4}"/>
              </a:ext>
            </a:extLst>
          </p:cNvPr>
          <p:cNvGrpSpPr/>
          <p:nvPr/>
        </p:nvGrpSpPr>
        <p:grpSpPr>
          <a:xfrm>
            <a:off x="97827" y="937933"/>
            <a:ext cx="4412615" cy="114300"/>
            <a:chOff x="97827" y="937933"/>
            <a:chExt cx="4412615" cy="114300"/>
          </a:xfrm>
        </p:grpSpPr>
        <p:pic>
          <p:nvPicPr>
            <p:cNvPr id="53" name="object 7">
              <a:extLst>
                <a:ext uri="{FF2B5EF4-FFF2-40B4-BE49-F238E27FC236}">
                  <a16:creationId xmlns:a16="http://schemas.microsoft.com/office/drawing/2014/main" id="{2033701C-3C2D-A42F-B456-D0812A26C4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937933"/>
              <a:ext cx="4412395" cy="50609"/>
            </a:xfrm>
            <a:prstGeom prst="rect">
              <a:avLst/>
            </a:prstGeom>
          </p:spPr>
        </p:pic>
        <p:sp>
          <p:nvSpPr>
            <p:cNvPr id="54" name="object 8">
              <a:extLst>
                <a:ext uri="{FF2B5EF4-FFF2-40B4-BE49-F238E27FC236}">
                  <a16:creationId xmlns:a16="http://schemas.microsoft.com/office/drawing/2014/main" id="{8CB48D6D-322A-F40C-5AFC-98EDD82B9DD8}"/>
                </a:ext>
              </a:extLst>
            </p:cNvPr>
            <p:cNvSpPr/>
            <p:nvPr/>
          </p:nvSpPr>
          <p:spPr>
            <a:xfrm>
              <a:off x="97827" y="982209"/>
              <a:ext cx="4412615" cy="69850"/>
            </a:xfrm>
            <a:custGeom>
              <a:avLst/>
              <a:gdLst/>
              <a:ahLst/>
              <a:cxnLst/>
              <a:rect l="l" t="t" r="r" b="b"/>
              <a:pathLst>
                <a:path w="4412615" h="69850">
                  <a:moveTo>
                    <a:pt x="4412395" y="0"/>
                  </a:moveTo>
                  <a:lnTo>
                    <a:pt x="0" y="0"/>
                  </a:lnTo>
                  <a:lnTo>
                    <a:pt x="0" y="18931"/>
                  </a:lnTo>
                  <a:lnTo>
                    <a:pt x="4008" y="38656"/>
                  </a:lnTo>
                  <a:lnTo>
                    <a:pt x="14922" y="54809"/>
                  </a:lnTo>
                  <a:lnTo>
                    <a:pt x="31075" y="65723"/>
                  </a:lnTo>
                  <a:lnTo>
                    <a:pt x="50800" y="69732"/>
                  </a:lnTo>
                  <a:lnTo>
                    <a:pt x="4361594" y="69732"/>
                  </a:lnTo>
                  <a:lnTo>
                    <a:pt x="4381319" y="65723"/>
                  </a:lnTo>
                  <a:lnTo>
                    <a:pt x="4397472" y="54809"/>
                  </a:lnTo>
                  <a:lnTo>
                    <a:pt x="4408386" y="38656"/>
                  </a:lnTo>
                  <a:lnTo>
                    <a:pt x="4412395" y="189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9">
            <a:extLst>
              <a:ext uri="{FF2B5EF4-FFF2-40B4-BE49-F238E27FC236}">
                <a16:creationId xmlns:a16="http://schemas.microsoft.com/office/drawing/2014/main" id="{F3D7C613-B1CA-070D-2C84-A0AC4E263B93}"/>
              </a:ext>
            </a:extLst>
          </p:cNvPr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3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4" baseline="2083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42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i="1" spc="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8A81536E-D6E0-3E96-FDDA-D2F45F1E64BB}"/>
              </a:ext>
            </a:extLst>
          </p:cNvPr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E3646F63-61B6-619A-D0F1-144D59706DCE}"/>
              </a:ext>
            </a:extLst>
          </p:cNvPr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AF91168E-6CF8-6AC4-A152-6566C898D75C}"/>
              </a:ext>
            </a:extLst>
          </p:cNvPr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0" dirty="0">
                <a:solidFill>
                  <a:srgbClr val="FFFFFF"/>
                </a:solidFill>
                <a:latin typeface="Libertinus Serif"/>
                <a:cs typeface="Libertinus Serif"/>
              </a:rPr>
              <a:t>|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	</a:t>
            </a:r>
            <a:r>
              <a:rPr sz="600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3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6E0ADD38-46F1-52AD-A713-E98C96FD8E66}"/>
              </a:ext>
            </a:extLst>
          </p:cNvPr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7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r>
              <a:rPr sz="1200" i="1" spc="-40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17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1449614E-6E4F-139E-0A78-245D84B261AD}"/>
              </a:ext>
            </a:extLst>
          </p:cNvPr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Routh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1" name="object 15">
            <a:extLst>
              <a:ext uri="{FF2B5EF4-FFF2-40B4-BE49-F238E27FC236}">
                <a16:creationId xmlns:a16="http://schemas.microsoft.com/office/drawing/2014/main" id="{D2F1E1BA-E4DF-0EB3-88D6-17B67F3D3EB5}"/>
              </a:ext>
            </a:extLst>
          </p:cNvPr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62" name="object 16">
              <a:extLst>
                <a:ext uri="{FF2B5EF4-FFF2-40B4-BE49-F238E27FC236}">
                  <a16:creationId xmlns:a16="http://schemas.microsoft.com/office/drawing/2014/main" id="{2F4E9B59-4201-23D6-F25A-8C00E889D78C}"/>
                </a:ext>
              </a:extLst>
            </p:cNvPr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25A738F4-3A89-4E65-8A04-4D95023C9E07}"/>
                </a:ext>
              </a:extLst>
            </p:cNvPr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8C559E79-C4DE-DC97-2DDF-A18D7F2D4788}"/>
                </a:ext>
              </a:extLst>
            </p:cNvPr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9">
            <a:extLst>
              <a:ext uri="{FF2B5EF4-FFF2-40B4-BE49-F238E27FC236}">
                <a16:creationId xmlns:a16="http://schemas.microsoft.com/office/drawing/2014/main" id="{891C7E08-BEB6-F200-5012-F4D6BCA9CE71}"/>
              </a:ext>
            </a:extLst>
          </p:cNvPr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35" dirty="0">
                <a:solidFill>
                  <a:srgbClr val="FFFFFF"/>
                </a:solidFill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94E94F78-AE8F-265E-58CE-39CD360643B7}"/>
              </a:ext>
            </a:extLst>
          </p:cNvPr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9E5AA675-7B9F-CE73-6682-6D7F717F2DF4}"/>
              </a:ext>
            </a:extLst>
          </p:cNvPr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id="{0C9ECBAF-1AE3-A8C5-F164-139C71738771}"/>
              </a:ext>
            </a:extLst>
          </p:cNvPr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23">
            <a:extLst>
              <a:ext uri="{FF2B5EF4-FFF2-40B4-BE49-F238E27FC236}">
                <a16:creationId xmlns:a16="http://schemas.microsoft.com/office/drawing/2014/main" id="{5CF47CA0-C0E0-0FE5-7919-7173B42D4E65}"/>
              </a:ext>
            </a:extLst>
          </p:cNvPr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first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Libertinus Serif"/>
                <a:cs typeface="Libertinus Serif"/>
              </a:rPr>
              <a:t>⇒</a:t>
            </a:r>
            <a:r>
              <a:rPr sz="1200" i="1" spc="3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Clr>
                <a:srgbClr val="191919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28" y="1310345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477361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4.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436495">
                  <a:lnSpc>
                    <a:spcPts val="1215"/>
                  </a:lnSpc>
                  <a:spcBef>
                    <a:spcPts val="95"/>
                  </a:spcBef>
                </a:pPr>
                <a:endParaRPr lang="el-GR" sz="1200" dirty="0">
                  <a:latin typeface="Apple Symbols"/>
                  <a:cs typeface="Apple Symbols"/>
                </a:endParaRPr>
              </a:p>
              <a:p>
                <a:pPr marL="38100">
                  <a:lnSpc>
                    <a:spcPts val="1215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3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i="1" spc="1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3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altLang="zh-CN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5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altLang="zh-CN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14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altLang="zh-CN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ar-AE" altLang="zh-CN" sz="1200" b="0" i="1" spc="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altLang="zh-CN" sz="1200" b="0" i="1" spc="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ar-AE" altLang="zh-CN" sz="1200" b="0" i="1" spc="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ar-AE" altLang="zh-CN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:r>
                  <a:rPr lang="ar-AE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i="1" spc="1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spc="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l-GR" altLang="zh-CN" sz="12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l-G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  <a:blipFill>
                <a:blip r:embed="rId2"/>
                <a:stretch>
                  <a:fillRect l="-1299" r="-866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528" y="1045690"/>
                <a:ext cx="4164635" cy="123888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dirty="0"/>
                  <a:t>the</a:t>
                </a:r>
                <a:r>
                  <a:rPr spc="-85" dirty="0"/>
                  <a:t> </a:t>
                </a:r>
                <a:r>
                  <a:rPr spc="-20" dirty="0"/>
                  <a:t>stability</a:t>
                </a:r>
                <a:r>
                  <a:rPr spc="-40" dirty="0"/>
                  <a:t> </a:t>
                </a:r>
                <a:r>
                  <a:rPr dirty="0"/>
                  <a:t>of</a:t>
                </a:r>
                <a:r>
                  <a:rPr spc="-20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40" dirty="0"/>
                  <a:t>equilibrium</a:t>
                </a:r>
                <a:r>
                  <a:rPr spc="-20" dirty="0"/>
                  <a:t> </a:t>
                </a:r>
                <a:r>
                  <a:rPr dirty="0"/>
                  <a:t>point</a:t>
                </a:r>
                <a:r>
                  <a:rPr spc="-20" dirty="0"/>
                  <a:t> </a:t>
                </a:r>
                <a:r>
                  <a:rPr dirty="0"/>
                  <a:t>0</a:t>
                </a:r>
                <a:r>
                  <a:rPr spc="-15" dirty="0"/>
                  <a:t> </a:t>
                </a:r>
                <a:r>
                  <a:rPr dirty="0"/>
                  <a:t>for</a:t>
                </a:r>
                <a:r>
                  <a:rPr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 spc="-5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pc="200" dirty="0"/>
                  <a:t>=</a:t>
                </a:r>
                <a:r>
                  <a:rPr spc="-65" dirty="0"/>
                  <a:t> </a:t>
                </a:r>
                <a:r>
                  <a:rPr i="1" dirty="0">
                    <a:latin typeface="Arial"/>
                    <a:cs typeface="Arial"/>
                  </a:rPr>
                  <a:t>Ax</a:t>
                </a:r>
                <a:r>
                  <a:rPr i="1" spc="70" dirty="0">
                    <a:latin typeface="Arial"/>
                    <a:cs typeface="Arial"/>
                  </a:rPr>
                  <a:t> </a:t>
                </a:r>
                <a:r>
                  <a:rPr spc="-25" dirty="0"/>
                  <a:t>or</a:t>
                </a: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i="1" spc="-75" dirty="0">
                    <a:latin typeface="Arial"/>
                    <a:cs typeface="Arial"/>
                  </a:rPr>
                  <a:t>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i="1" spc="-55" dirty="0">
                    <a:latin typeface="Arial"/>
                    <a:cs typeface="Arial"/>
                  </a:rPr>
                  <a:t> </a:t>
                </a:r>
                <a:r>
                  <a:rPr spc="200" dirty="0"/>
                  <a:t>+</a:t>
                </a:r>
                <a:r>
                  <a:rPr spc="-85" dirty="0"/>
                  <a:t> </a:t>
                </a:r>
                <a:r>
                  <a:rPr dirty="0"/>
                  <a:t>1)</a:t>
                </a:r>
                <a:r>
                  <a:rPr spc="-35" dirty="0"/>
                  <a:t> </a:t>
                </a:r>
                <a:r>
                  <a:rPr spc="200" dirty="0"/>
                  <a:t>=</a:t>
                </a:r>
                <a:r>
                  <a:rPr spc="-35" dirty="0"/>
                  <a:t> </a:t>
                </a:r>
                <a:r>
                  <a:rPr i="1" spc="-55" dirty="0">
                    <a:latin typeface="Arial"/>
                    <a:cs typeface="Arial"/>
                  </a:rPr>
                  <a:t>Ax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spc="55" dirty="0"/>
                  <a:t>(</a:t>
                </a:r>
                <a:r>
                  <a:rPr i="1" spc="55" dirty="0">
                    <a:latin typeface="Arial"/>
                    <a:cs typeface="Arial"/>
                  </a:rPr>
                  <a:t>k</a:t>
                </a:r>
                <a:r>
                  <a:rPr spc="55" dirty="0"/>
                  <a:t>)</a:t>
                </a:r>
                <a:r>
                  <a:rPr spc="15" dirty="0"/>
                  <a:t> </a:t>
                </a:r>
                <a:r>
                  <a:rPr spc="-65" dirty="0"/>
                  <a:t>can</a:t>
                </a:r>
                <a:r>
                  <a:rPr spc="20" dirty="0"/>
                  <a:t> </a:t>
                </a:r>
                <a:r>
                  <a:rPr spc="-50" dirty="0"/>
                  <a:t>be</a:t>
                </a:r>
                <a:r>
                  <a:rPr spc="20" dirty="0"/>
                  <a:t> </a:t>
                </a:r>
                <a:r>
                  <a:rPr spc="-65" dirty="0"/>
                  <a:t>concluded</a:t>
                </a:r>
                <a:r>
                  <a:rPr spc="20" dirty="0"/>
                  <a:t> </a:t>
                </a:r>
                <a:r>
                  <a:rPr spc="-50" dirty="0"/>
                  <a:t>immediately</a:t>
                </a:r>
                <a:r>
                  <a:rPr spc="15" dirty="0"/>
                  <a:t> </a:t>
                </a:r>
                <a:r>
                  <a:rPr spc="-105" dirty="0"/>
                  <a:t>based</a:t>
                </a:r>
                <a:r>
                  <a:rPr spc="25" dirty="0"/>
                  <a:t> </a:t>
                </a:r>
                <a:r>
                  <a:rPr spc="-10" dirty="0"/>
                  <a:t>on</a:t>
                </a:r>
                <a:r>
                  <a:rPr spc="15" dirty="0"/>
                  <a:t> </a:t>
                </a:r>
                <a:r>
                  <a:rPr i="1" spc="155" dirty="0">
                    <a:latin typeface="Times New Roman"/>
                    <a:cs typeface="Times New Roman"/>
                  </a:rPr>
                  <a:t>λ</a:t>
                </a:r>
                <a:r>
                  <a:rPr i="1" spc="-105" dirty="0">
                    <a:latin typeface="Times New Roman"/>
                    <a:cs typeface="Times New Roman"/>
                  </a:rPr>
                  <a:t> </a:t>
                </a:r>
                <a:r>
                  <a:rPr spc="-20" dirty="0"/>
                  <a:t>(</a:t>
                </a:r>
                <a:r>
                  <a:rPr i="1" spc="-20" dirty="0">
                    <a:latin typeface="Arial"/>
                    <a:cs typeface="Arial"/>
                  </a:rPr>
                  <a:t>A</a:t>
                </a:r>
                <a:r>
                  <a:rPr spc="-20" dirty="0"/>
                  <a:t>):</a:t>
                </a:r>
              </a:p>
              <a:p>
                <a:pPr marL="335280" marR="39116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2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/>
                  <a:t>the</a:t>
                </a:r>
                <a:r>
                  <a:rPr sz="1200" spc="45" dirty="0"/>
                  <a:t> </a:t>
                </a:r>
                <a:r>
                  <a:rPr sz="1200" spc="-100" dirty="0"/>
                  <a:t>response</a:t>
                </a:r>
                <a:r>
                  <a:rPr sz="1200" spc="45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Arial"/>
                    <a:cs typeface="Arial"/>
                  </a:rPr>
                  <a:t>At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(0)</a:t>
                </a:r>
                <a:r>
                  <a:rPr sz="1200" spc="45" dirty="0"/>
                  <a:t> </a:t>
                </a:r>
                <a:r>
                  <a:rPr sz="1200" spc="-70" dirty="0"/>
                  <a:t>involves</a:t>
                </a:r>
                <a:r>
                  <a:rPr sz="1200" spc="45" dirty="0"/>
                  <a:t> </a:t>
                </a:r>
                <a:r>
                  <a:rPr sz="1200" spc="-95" dirty="0"/>
                  <a:t>modes</a:t>
                </a:r>
                <a:r>
                  <a:rPr sz="1200" spc="45" dirty="0"/>
                  <a:t> </a:t>
                </a:r>
                <a:r>
                  <a:rPr sz="1200" spc="-80" dirty="0"/>
                  <a:t>such</a:t>
                </a:r>
                <a:r>
                  <a:rPr sz="1200" spc="45" dirty="0"/>
                  <a:t> </a:t>
                </a:r>
                <a:r>
                  <a:rPr sz="1200" spc="-140" dirty="0"/>
                  <a:t>as</a:t>
                </a:r>
                <a:r>
                  <a:rPr sz="1200" spc="50" dirty="0"/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,</a:t>
                </a:r>
                <a:r>
                  <a:rPr sz="1200" spc="45" dirty="0"/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spc="-50" dirty="0"/>
                  <a:t>,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/>
                  <a:t>cos</a:t>
                </a:r>
                <a:r>
                  <a:rPr sz="1200" spc="-85" dirty="0"/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/>
                  <a:t>,</a:t>
                </a:r>
                <a:r>
                  <a:rPr sz="1200" spc="155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/>
                  <a:t>sin</a:t>
                </a:r>
                <a:r>
                  <a:rPr sz="1200" spc="-85" dirty="0"/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329565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0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/>
                  <a:t>the</a:t>
                </a:r>
                <a:r>
                  <a:rPr sz="1200" spc="45" dirty="0"/>
                  <a:t> </a:t>
                </a:r>
                <a:r>
                  <a:rPr sz="1200" spc="-100" dirty="0"/>
                  <a:t>response</a:t>
                </a:r>
                <a:r>
                  <a:rPr sz="1200" spc="40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(0)</a:t>
                </a:r>
                <a:r>
                  <a:rPr sz="1200" spc="40" dirty="0"/>
                  <a:t> </a:t>
                </a:r>
                <a:r>
                  <a:rPr sz="1200" spc="-70" dirty="0"/>
                  <a:t>involves</a:t>
                </a:r>
                <a:r>
                  <a:rPr sz="1200" spc="45" dirty="0"/>
                  <a:t> </a:t>
                </a:r>
                <a:r>
                  <a:rPr sz="1200" spc="-95" dirty="0"/>
                  <a:t>modes</a:t>
                </a:r>
                <a:r>
                  <a:rPr sz="1200" spc="40" dirty="0"/>
                  <a:t> </a:t>
                </a:r>
                <a:r>
                  <a:rPr sz="1200" spc="-80" dirty="0"/>
                  <a:t>such</a:t>
                </a:r>
                <a:r>
                  <a:rPr sz="1200" spc="45" dirty="0"/>
                  <a:t> </a:t>
                </a:r>
                <a:r>
                  <a:rPr sz="1200" spc="-140" dirty="0"/>
                  <a:t>as</a:t>
                </a:r>
                <a:r>
                  <a:rPr sz="1200" spc="50" dirty="0"/>
                  <a:t> </a:t>
                </a:r>
                <a:r>
                  <a:rPr sz="1200" i="1" spc="80" dirty="0"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,</a:t>
                </a:r>
                <a:r>
                  <a:rPr sz="1200" spc="40" dirty="0"/>
                  <a:t> </a:t>
                </a:r>
                <a:r>
                  <a:rPr sz="1200" i="1" spc="65" dirty="0"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latin typeface="Hack"/>
                    <a:cs typeface="Hack"/>
                  </a:rPr>
                  <a:t>−</a:t>
                </a:r>
                <a:r>
                  <a:rPr sz="1200" spc="97" baseline="31250" dirty="0"/>
                  <a:t>1</a:t>
                </a:r>
                <a:r>
                  <a:rPr sz="1200" spc="65" dirty="0"/>
                  <a:t>,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/>
                  <a:t>cos</a:t>
                </a:r>
                <a:r>
                  <a:rPr sz="1200" spc="-120" dirty="0"/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Times New Roman"/>
                    <a:cs typeface="Times New Roman"/>
                  </a:rPr>
                  <a:t>θ</a:t>
                </a:r>
                <a:r>
                  <a:rPr sz="1200" dirty="0"/>
                  <a:t>,</a:t>
                </a:r>
                <a:r>
                  <a:rPr sz="1200" spc="85" dirty="0"/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/>
                  <a:t>sin</a:t>
                </a:r>
                <a:r>
                  <a:rPr sz="1200" spc="-120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528" y="1045690"/>
                <a:ext cx="4164635" cy="1238885"/>
              </a:xfrm>
              <a:prstGeom prst="rect">
                <a:avLst/>
              </a:prstGeom>
              <a:blipFill>
                <a:blip r:embed="rId3"/>
                <a:stretch>
                  <a:fillRect l="-1318" t="-344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2336251"/>
            <a:ext cx="2851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3125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2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75" baseline="312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spc="35" dirty="0"/>
              <a:t> </a:t>
            </a:r>
            <a:r>
              <a:rPr spc="-135" dirty="0"/>
              <a:t>approach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35" dirty="0"/>
              <a:t>stability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1080859"/>
            <a:ext cx="3427729" cy="11709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problems: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“energy”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335280" marR="52069" indent="-19304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(linear/nonlinear,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invariant/time-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varying)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2400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spring-mass-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systems: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42" y="1316444"/>
            <a:ext cx="4159708" cy="4387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)’s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left-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half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189274"/>
            <a:ext cx="27754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dissipates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dissipative: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190042" y="2723195"/>
                <a:ext cx="4332605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8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8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17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r>
                  <a:rPr sz="1200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[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1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equilibrium,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motion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stop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13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1200" spc="13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00" dirty="0">
                    <a:solidFill>
                      <a:schemeClr val="bg1"/>
                    </a:solidFill>
                    <a:ea typeface="Cambria Math" panose="02040503050406030204" pitchFamily="18" charset="0"/>
                    <a:cs typeface="Arial"/>
                  </a:rPr>
                  <a:t>≠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energy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200" spc="5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keep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decreasing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toward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which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achieved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at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origin.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723195"/>
                <a:ext cx="4332605" cy="574675"/>
              </a:xfrm>
              <a:prstGeom prst="rect">
                <a:avLst/>
              </a:prstGeom>
              <a:blipFill>
                <a:blip r:embed="rId2"/>
                <a:stretch>
                  <a:fillRect l="-703" t="-8511" r="-154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B25903ED-F4AA-8904-6E73-91B31C6C3F72}"/>
              </a:ext>
            </a:extLst>
          </p:cNvPr>
          <p:cNvSpPr txBox="1"/>
          <p:nvPr/>
        </p:nvSpPr>
        <p:spPr>
          <a:xfrm>
            <a:off x="2390025" y="706968"/>
            <a:ext cx="1798955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12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position;</a:t>
            </a:r>
            <a:r>
              <a:rPr sz="1200" spc="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  <a:r>
              <a:rPr sz="1200" spc="3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velocity)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030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(Newton’s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law)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F5A2B55E-F9FF-0050-126D-4AE537B13468}"/>
                  </a:ext>
                </a:extLst>
              </p:cNvPr>
              <p:cNvSpPr txBox="1"/>
              <p:nvPr/>
            </p:nvSpPr>
            <p:spPr>
              <a:xfrm>
                <a:off x="601701" y="1829771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ar-AE" altLang="zh-CN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1" name="object 15">
                <a:extLst>
                  <a:ext uri="{FF2B5EF4-FFF2-40B4-BE49-F238E27FC236}">
                    <a16:creationId xmlns:a16="http://schemas.microsoft.com/office/drawing/2014/main" id="{F5A2B55E-F9FF-0050-126D-4AE537B13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" y="1829771"/>
                <a:ext cx="3869054" cy="272960"/>
              </a:xfrm>
              <a:prstGeom prst="rect">
                <a:avLst/>
              </a:prstGeom>
              <a:blipFill>
                <a:blip r:embed="rId4"/>
                <a:stretch>
                  <a:fillRect l="-789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6F5650-3361-E00A-CA05-6FF6F913096A}"/>
                  </a:ext>
                </a:extLst>
              </p:cNvPr>
              <p:cNvSpPr txBox="1"/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B6F5650-3361-E00A-CA05-6FF6F9130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blipFill>
                <a:blip r:embed="rId5"/>
                <a:stretch>
                  <a:fillRect l="-2083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A1E32B-C1E7-0597-D72B-9DB678FB7F28}"/>
                  </a:ext>
                </a:extLst>
              </p:cNvPr>
              <p:cNvSpPr txBox="1"/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A1E32B-C1E7-0597-D72B-9DB678FB7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blipFill>
                <a:blip r:embed="rId6"/>
                <a:stretch>
                  <a:fillRect l="-515" r="-103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0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601329"/>
                <a:ext cx="3372485" cy="114069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Consider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time-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varying,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nonlinear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</a:t>
                </a:r>
                <a:endParaRPr sz="1200" dirty="0">
                  <a:latin typeface="Arial"/>
                  <a:cs typeface="Arial"/>
                </a:endParaRPr>
              </a:p>
              <a:p>
                <a:pPr marR="114300" algn="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i="1" spc="20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2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R="5588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3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5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assume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is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601329"/>
                <a:ext cx="3372485" cy="1140697"/>
              </a:xfrm>
              <a:prstGeom prst="rect">
                <a:avLst/>
              </a:prstGeom>
              <a:blipFill>
                <a:blip r:embed="rId2"/>
                <a:stretch>
                  <a:fillRect l="-1627" t="-3743" r="-362" b="-6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1790672"/>
            <a:ext cx="4027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42" y="1896961"/>
            <a:ext cx="4090035" cy="1170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7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30504" marR="51435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relate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Lyapunov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tool: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formulation,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algebra,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25971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Quadratic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functions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9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intrinsic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energy-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analysis,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358681"/>
            <a:ext cx="3004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convenience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formulation: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5442" y="2787738"/>
            <a:ext cx="3022600" cy="5537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1477010">
              <a:lnSpc>
                <a:spcPct val="100000"/>
              </a:lnSpc>
              <a:spcBef>
                <a:spcPts val="640"/>
              </a:spcBef>
            </a:pP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0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E1EE628-6F95-928E-77EC-E8D3961E1A4E}"/>
                  </a:ext>
                </a:extLst>
              </p:cNvPr>
              <p:cNvSpPr txBox="1"/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E1EE628-6F95-928E-77EC-E8D3961E1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blipFill>
                <a:blip r:embed="rId3"/>
                <a:stretch>
                  <a:fillRect l="-153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2B173D7-62F6-DB07-F910-BC79019A530A}"/>
                  </a:ext>
                </a:extLst>
              </p:cNvPr>
              <p:cNvSpPr txBox="1"/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2B173D7-62F6-DB07-F910-BC79019A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084661-F5D6-C0ED-B04D-088AC9B6D94D}"/>
                  </a:ext>
                </a:extLst>
              </p:cNvPr>
              <p:cNvSpPr txBox="1"/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6084661-F5D6-C0ED-B04D-088AC9B6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blipFill>
                <a:blip r:embed="rId5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CBFE8348-236C-54F1-E562-2DD541E4CCF6}"/>
              </a:ext>
            </a:extLst>
          </p:cNvPr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75" dirty="0">
                <a:solidFill>
                  <a:srgbClr val="FFFFFF"/>
                </a:solidFill>
                <a:latin typeface="Libertinus Serif"/>
                <a:cs typeface="Libertinus Serif"/>
              </a:rPr>
              <a:t>∈</a:t>
            </a:r>
            <a:r>
              <a:rPr sz="1200" i="1" spc="5" dirty="0">
                <a:solidFill>
                  <a:srgbClr val="FFFFFF"/>
                </a:solidFill>
                <a:latin typeface="Libertinus Serif"/>
                <a:cs typeface="Libertinus Serif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norm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metric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function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E0A17B60-1DBE-809F-D9CA-720828F1D66C}"/>
              </a:ext>
            </a:extLst>
          </p:cNvPr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length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A365CE5B-B88B-24F3-D4CC-C67B66904434}"/>
              </a:ext>
            </a:extLst>
          </p:cNvPr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937CEC54-77E7-7B82-491B-E50595B02E11}"/>
                  </a:ext>
                </a:extLst>
              </p:cNvPr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Euclidean)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norm:</a:t>
                </a:r>
                <a:r>
                  <a:rPr lang="en-US" sz="12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15">
                <a:extLst>
                  <a:ext uri="{FF2B5EF4-FFF2-40B4-BE49-F238E27FC236}">
                    <a16:creationId xmlns:a16="http://schemas.microsoft.com/office/drawing/2014/main" id="{937CEC54-77E7-7B82-491B-E50595B0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3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7">
                <a:extLst>
                  <a:ext uri="{FF2B5EF4-FFF2-40B4-BE49-F238E27FC236}">
                    <a16:creationId xmlns:a16="http://schemas.microsoft.com/office/drawing/2014/main" id="{EC3AED04-1E86-F529-7B88-0880A3085E5D}"/>
                  </a:ext>
                </a:extLst>
              </p:cNvPr>
              <p:cNvSpPr txBox="1"/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default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6" name="object 17">
                <a:extLst>
                  <a:ext uri="{FF2B5EF4-FFF2-40B4-BE49-F238E27FC236}">
                    <a16:creationId xmlns:a16="http://schemas.microsoft.com/office/drawing/2014/main" id="{EC3AED04-1E86-F529-7B88-0880A308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588895" cy="196849"/>
              </a:xfrm>
              <a:prstGeom prst="rect">
                <a:avLst/>
              </a:prstGeom>
              <a:blipFill>
                <a:blip r:embed="rId4"/>
                <a:stretch>
                  <a:fillRect l="-2118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0" y="267104"/>
            <a:ext cx="2391410" cy="9023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8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recall: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6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9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1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0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8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9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125687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examples: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764909"/>
            <a:ext cx="39477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decomposed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4219" y="2940822"/>
            <a:ext cx="1146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5732" y="3067405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7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2744" y="294082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7632" y="2838117"/>
            <a:ext cx="125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39986" y="3067405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24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31274" y="3044974"/>
            <a:ext cx="805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755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14">
                <a:extLst>
                  <a:ext uri="{FF2B5EF4-FFF2-40B4-BE49-F238E27FC236}">
                    <a16:creationId xmlns:a16="http://schemas.microsoft.com/office/drawing/2014/main" id="{8F20BD8C-C4A1-5679-719B-D7C10126CAD1}"/>
                  </a:ext>
                </a:extLst>
              </p:cNvPr>
              <p:cNvSpPr txBox="1"/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e.g.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3" name="object 14">
                <a:extLst>
                  <a:ext uri="{FF2B5EF4-FFF2-40B4-BE49-F238E27FC236}">
                    <a16:creationId xmlns:a16="http://schemas.microsoft.com/office/drawing/2014/main" id="{8F20BD8C-C4A1-5679-719B-D7C10126C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  <a:blipFill>
                <a:blip r:embed="rId3"/>
                <a:stretch>
                  <a:fillRect l="-289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9726435-4F90-F318-8846-E266F63BCEA5}"/>
                  </a:ext>
                </a:extLst>
              </p:cNvPr>
              <p:cNvSpPr txBox="1"/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9726435-4F90-F318-8846-E266F63B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433959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3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57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orthonormal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F294641-BCED-328D-6963-BD8E9FF8349F}"/>
                  </a:ext>
                </a:extLst>
              </p:cNvPr>
              <p:cNvSpPr txBox="1"/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F294641-BCED-328D-6963-BD8E9FF8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blipFill>
                <a:blip r:embed="rId3"/>
                <a:stretch>
                  <a:fillRect l="-2650" b="-2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5915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9014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285546"/>
            <a:ext cx="4412615" cy="254635"/>
            <a:chOff x="97827" y="285546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28554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29818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03923" y="30845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4281" y="300160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717" y="3025386"/>
            <a:ext cx="633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733" y="3008767"/>
            <a:ext cx="991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28101" y="305259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45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75040" y="298842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3265" y="3008767"/>
            <a:ext cx="283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i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28101" y="3132315"/>
            <a:ext cx="262890" cy="43180"/>
            <a:chOff x="1828101" y="3132315"/>
            <a:chExt cx="262890" cy="43180"/>
          </a:xfrm>
        </p:grpSpPr>
        <p:sp>
          <p:nvSpPr>
            <p:cNvPr id="37" name="object 37"/>
            <p:cNvSpPr/>
            <p:nvPr/>
          </p:nvSpPr>
          <p:spPr>
            <a:xfrm>
              <a:off x="1828101" y="313535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496" y="0"/>
                  </a:lnTo>
                </a:path>
              </a:pathLst>
            </a:custGeom>
            <a:ln w="60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63940" y="317272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51" y="0"/>
                  </a:lnTo>
                </a:path>
              </a:pathLst>
            </a:custGeom>
            <a:ln w="45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23742" y="3130932"/>
            <a:ext cx="2628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6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2617" y="3008767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number.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1921" y="3072968"/>
            <a:ext cx="99695" cy="100330"/>
            <a:chOff x="4351921" y="3072968"/>
            <a:chExt cx="99695" cy="100330"/>
          </a:xfrm>
        </p:grpSpPr>
        <p:sp>
          <p:nvSpPr>
            <p:cNvPr id="42" name="object 42"/>
            <p:cNvSpPr/>
            <p:nvPr/>
          </p:nvSpPr>
          <p:spPr>
            <a:xfrm>
              <a:off x="4354448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075508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17077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8682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A5F7DD0B-014A-B272-31B0-2C90AC92ECBB}"/>
                  </a:ext>
                </a:extLst>
              </p:cNvPr>
              <p:cNvSpPr txBox="1"/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R="123189" algn="r">
                  <a:lnSpc>
                    <a:spcPct val="100000"/>
                  </a:lnSpc>
                  <a:spcBef>
                    <a:spcPts val="54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ar-AE" altLang="zh-CN" sz="1200" b="0" i="1" spc="-9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ar-AE" altLang="zh-CN" sz="1200" b="0" i="1" spc="-9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200" b="0" i="1" spc="-9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ar-AE" sz="1200" b="0" i="1" spc="-9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ar-AE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𝐴𝑢</m:t>
                        </m:r>
                      </m:e>
                    </m:acc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R="123189" algn="r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60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5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spc="11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A5F7DD0B-014A-B272-31B0-2C90AC92E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  <a:blipFill>
                <a:blip r:embed="rId4"/>
                <a:stretch>
                  <a:fillRect r="-175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11">
                <a:extLst>
                  <a:ext uri="{FF2B5EF4-FFF2-40B4-BE49-F238E27FC236}">
                    <a16:creationId xmlns:a16="http://schemas.microsoft.com/office/drawing/2014/main" id="{55B0B60F-39EE-DA72-798D-A82D20314ADF}"/>
                  </a:ext>
                </a:extLst>
              </p:cNvPr>
              <p:cNvSpPr txBox="1"/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of </a:t>
                </a:r>
                <a:r>
                  <a:rPr lang="en-US" sz="1200" i="1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symmetric</a:t>
                </a:r>
                <a:r>
                  <a:rPr lang="en-US" sz="1200" i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matrices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 all</a:t>
                </a:r>
                <a:r>
                  <a:rPr lang="en-US" sz="1200" i="1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real.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70"/>
                  </a:spcBef>
                </a:pPr>
                <a:r>
                  <a:rPr lang="en-US" sz="14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Proof:</a:t>
                </a:r>
                <a:r>
                  <a:rPr lang="en-US" sz="1400" spc="1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∀</a:t>
                </a:r>
                <a:r>
                  <a:rPr lang="en-US" sz="1400" spc="-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4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4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13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4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400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500" i="1" spc="12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500" spc="120" baseline="27777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×</a:t>
                </a:r>
                <a:r>
                  <a:rPr lang="en-US" sz="1500" i="1" spc="12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500" i="1" spc="330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4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5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500" i="1" spc="412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275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4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4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n-US" sz="14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76200" marR="55880">
                  <a:lnSpc>
                    <a:spcPct val="100000"/>
                  </a:lnSpc>
                  <a:spcBef>
                    <a:spcPts val="325"/>
                  </a:spcBef>
                </a:pP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Eigenvalue-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pair:</a:t>
                </a:r>
                <a:r>
                  <a:rPr lang="en-US" sz="1200" spc="1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9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⇒</a:t>
                </a:r>
                <a:r>
                  <a:rPr lang="en-US" sz="1200" spc="-9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b="0" spc="-95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is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conjugate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ar-AE" altLang="zh-CN" sz="1200" b="0" i="1" spc="-95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number,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7" name="object 11">
                <a:extLst>
                  <a:ext uri="{FF2B5EF4-FFF2-40B4-BE49-F238E27FC236}">
                    <a16:creationId xmlns:a16="http://schemas.microsoft.com/office/drawing/2014/main" id="{55B0B60F-39EE-DA72-798D-A82D2031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  <a:blipFill>
                <a:blip r:embed="rId5"/>
                <a:stretch>
                  <a:fillRect l="-700" t="-4217" r="-840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24">
                <a:extLst>
                  <a:ext uri="{FF2B5EF4-FFF2-40B4-BE49-F238E27FC236}">
                    <a16:creationId xmlns:a16="http://schemas.microsoft.com/office/drawing/2014/main" id="{172EF033-03D4-CF6B-C863-1FE2544B9ECA}"/>
                  </a:ext>
                </a:extLst>
              </p:cNvPr>
              <p:cNvSpPr txBox="1"/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L="49530">
                  <a:lnSpc>
                    <a:spcPct val="100000"/>
                  </a:lnSpc>
                  <a:spcBef>
                    <a:spcPts val="540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Hack"/>
                    <a:cs typeface="Hack"/>
                  </a:rPr>
                  <a:t>×</a:t>
                </a:r>
                <a:r>
                  <a:rPr lang="en-US" sz="1200" i="1" spc="44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endParaRPr lang="en-US" sz="1200" baseline="34722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42240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3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endParaRPr lang="en-US" sz="1200" baseline="34722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487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l-GR" sz="1200" i="1" spc="5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82" baseline="41666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endParaRPr lang="en-US" sz="1200" baseline="41666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39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ar-AE" sz="12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ar-AE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ar-AE" sz="1200" spc="-6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1200" dirty="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  <a:p>
                <a:pPr marL="49530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110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∵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Au</a:t>
                </a:r>
                <a:r>
                  <a:rPr lang="en-US" sz="1200" i="1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24">
                <a:extLst>
                  <a:ext uri="{FF2B5EF4-FFF2-40B4-BE49-F238E27FC236}">
                    <a16:creationId xmlns:a16="http://schemas.microsoft.com/office/drawing/2014/main" id="{172EF033-03D4-CF6B-C863-1FE2544B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  <a:blipFill>
                <a:blip r:embed="rId6"/>
                <a:stretch>
                  <a:fillRect l="-4688" r="-521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42" y="83579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29129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8628" y="1670278"/>
            <a:ext cx="4311015" cy="1147458"/>
            <a:chOff x="148628" y="1670278"/>
            <a:chExt cx="4311015" cy="1147458"/>
          </a:xfrm>
        </p:grpSpPr>
        <p:sp>
          <p:nvSpPr>
            <p:cNvPr id="21" name="object 21"/>
            <p:cNvSpPr/>
            <p:nvPr/>
          </p:nvSpPr>
          <p:spPr>
            <a:xfrm>
              <a:off x="148628" y="16702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1155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6836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8628" y="2817202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4B8DBE-0F09-BBBD-51D5-94D94CA48C6C}"/>
                  </a:ext>
                </a:extLst>
              </p:cNvPr>
              <p:cNvSpPr txBox="1"/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64B8DBE-0F09-BBBD-51D5-94D94CA4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blipFill>
                <a:blip r:embed="rId3"/>
                <a:stretch>
                  <a:fillRect r="-4819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0FB2E12-05B6-504B-B46D-0CCD3A23BE94}"/>
                  </a:ext>
                </a:extLst>
              </p:cNvPr>
              <p:cNvSpPr txBox="1"/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=1±2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0FB2E12-05B6-504B-B46D-0CCD3A23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blipFill>
                <a:blip r:embed="rId4"/>
                <a:stretch>
                  <a:fillRect r="-125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bject 20">
            <a:extLst>
              <a:ext uri="{FF2B5EF4-FFF2-40B4-BE49-F238E27FC236}">
                <a16:creationId xmlns:a16="http://schemas.microsoft.com/office/drawing/2014/main" id="{1C20A246-0A76-C81E-6871-FF79B0178573}"/>
              </a:ext>
            </a:extLst>
          </p:cNvPr>
          <p:cNvSpPr txBox="1"/>
          <p:nvPr/>
        </p:nvSpPr>
        <p:spPr>
          <a:xfrm>
            <a:off x="178955" y="1656928"/>
            <a:ext cx="317627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np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#larger-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scale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Python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example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100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np.random.randint(-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200,200,size=(N,N))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P_symm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P.T)/2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803910">
              <a:lnSpc>
                <a:spcPct val="100000"/>
              </a:lnSpc>
            </a:pP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lambdas,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np.linalg.eig(P_symm)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print(lambdas)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542531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1563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742149"/>
            <a:ext cx="4412615" cy="254635"/>
            <a:chOff x="97827" y="742149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4214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86434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757895"/>
            <a:ext cx="4336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11330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628" y="1492300"/>
            <a:ext cx="4311015" cy="1139190"/>
            <a:chOff x="148628" y="1492300"/>
            <a:chExt cx="4311015" cy="1139190"/>
          </a:xfrm>
        </p:grpSpPr>
        <p:sp>
          <p:nvSpPr>
            <p:cNvPr id="14" name="object 14"/>
            <p:cNvSpPr/>
            <p:nvPr/>
          </p:nvSpPr>
          <p:spPr>
            <a:xfrm>
              <a:off x="148628" y="14923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55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6836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2631236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74BF32-22D2-4044-87E7-74531B577098}"/>
                  </a:ext>
                </a:extLst>
              </p:cNvPr>
              <p:cNvSpPr txBox="1"/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=±2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74BF32-22D2-4044-87E7-74531B57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11">
            <a:extLst>
              <a:ext uri="{FF2B5EF4-FFF2-40B4-BE49-F238E27FC236}">
                <a16:creationId xmlns:a16="http://schemas.microsoft.com/office/drawing/2014/main" id="{B3C8E42C-8D05-831B-EC9A-5D8DBCCBCD68}"/>
              </a:ext>
            </a:extLst>
          </p:cNvPr>
          <p:cNvSpPr txBox="1"/>
          <p:nvPr/>
        </p:nvSpPr>
        <p:spPr>
          <a:xfrm>
            <a:off x="178955" y="1470962"/>
            <a:ext cx="287210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464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np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100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np.random.randint(-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200,200,size=(N,N))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P_symm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(P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P.T)/2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0380">
              <a:lnSpc>
                <a:spcPct val="100000"/>
              </a:lnSpc>
            </a:pP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lambdas,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np.linalg.eig(P_symm)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print(lambdas)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46915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442237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668769"/>
            <a:ext cx="4412615" cy="254635"/>
            <a:chOff x="97827" y="668769"/>
            <a:chExt cx="4412615" cy="254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66876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13053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684514"/>
            <a:ext cx="393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03992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D3CB8C45-91C8-473E-E38C-D08B643B986F}"/>
              </a:ext>
            </a:extLst>
          </p:cNvPr>
          <p:cNvSpPr txBox="1"/>
          <p:nvPr/>
        </p:nvSpPr>
        <p:spPr>
          <a:xfrm>
            <a:off x="151155" y="1418920"/>
            <a:ext cx="4305935" cy="132270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365"/>
              </a:lnSpc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np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 marR="263271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scipy.linalg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qr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 marR="2527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np.random.randn(n,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n)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Q,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_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qr(H)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(np.dot(Q,Q.T))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(np.dot(Q.T,Q))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9C4F01-BAE7-6F66-46E4-208E2C0FC00B}"/>
                  </a:ext>
                </a:extLst>
              </p:cNvPr>
              <p:cNvSpPr txBox="1"/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=1±2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9C4F01-BAE7-6F66-46E4-208E2C0FC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blipFill>
                <a:blip r:embed="rId4"/>
                <a:stretch>
                  <a:fillRect r="-134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Important</a:t>
            </a:r>
            <a:r>
              <a:rPr spc="-30" dirty="0"/>
              <a:t> </a:t>
            </a:r>
            <a:r>
              <a:rPr spc="-95" dirty="0"/>
              <a:t>properties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95" dirty="0"/>
              <a:t>symmetric</a:t>
            </a:r>
            <a:r>
              <a:rPr spc="-2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88479"/>
            <a:ext cx="4412615" cy="454025"/>
            <a:chOff x="97827" y="588479"/>
            <a:chExt cx="4412615" cy="454025"/>
          </a:xfrm>
        </p:grpSpPr>
        <p:sp>
          <p:nvSpPr>
            <p:cNvPr id="5" name="object 5"/>
            <p:cNvSpPr/>
            <p:nvPr/>
          </p:nvSpPr>
          <p:spPr>
            <a:xfrm>
              <a:off x="97827" y="588479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8811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32395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827" y="1168844"/>
            <a:ext cx="4412615" cy="454025"/>
            <a:chOff x="97827" y="1168844"/>
            <a:chExt cx="4412615" cy="454025"/>
          </a:xfrm>
        </p:grpSpPr>
        <p:sp>
          <p:nvSpPr>
            <p:cNvPr id="9" name="object 9"/>
            <p:cNvSpPr/>
            <p:nvPr/>
          </p:nvSpPr>
          <p:spPr>
            <a:xfrm>
              <a:off x="97827" y="116884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68475"/>
              <a:ext cx="4412395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27" y="1412747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4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7827" y="1749208"/>
            <a:ext cx="4412615" cy="454025"/>
            <a:chOff x="97827" y="1749208"/>
            <a:chExt cx="4412615" cy="454025"/>
          </a:xfrm>
        </p:grpSpPr>
        <p:sp>
          <p:nvSpPr>
            <p:cNvPr id="13" name="object 13"/>
            <p:cNvSpPr/>
            <p:nvPr/>
          </p:nvSpPr>
          <p:spPr>
            <a:xfrm>
              <a:off x="97827" y="17492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48840"/>
              <a:ext cx="4412395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827" y="1993111"/>
              <a:ext cx="4412615" cy="210185"/>
            </a:xfrm>
            <a:custGeom>
              <a:avLst/>
              <a:gdLst/>
              <a:ahLst/>
              <a:cxnLst/>
              <a:rect l="l" t="t" r="r" b="b"/>
              <a:pathLst>
                <a:path w="4412615" h="210185">
                  <a:moveTo>
                    <a:pt x="4412395" y="0"/>
                  </a:moveTo>
                  <a:lnTo>
                    <a:pt x="0" y="0"/>
                  </a:lnTo>
                  <a:lnTo>
                    <a:pt x="0" y="159131"/>
                  </a:lnTo>
                  <a:lnTo>
                    <a:pt x="4008" y="178856"/>
                  </a:lnTo>
                  <a:lnTo>
                    <a:pt x="14922" y="195009"/>
                  </a:lnTo>
                  <a:lnTo>
                    <a:pt x="31075" y="205923"/>
                  </a:lnTo>
                  <a:lnTo>
                    <a:pt x="50800" y="209932"/>
                  </a:lnTo>
                  <a:lnTo>
                    <a:pt x="4361594" y="209932"/>
                  </a:lnTo>
                  <a:lnTo>
                    <a:pt x="4381319" y="205923"/>
                  </a:lnTo>
                  <a:lnTo>
                    <a:pt x="4397472" y="195009"/>
                  </a:lnTo>
                  <a:lnTo>
                    <a:pt x="4408386" y="178856"/>
                  </a:lnTo>
                  <a:lnTo>
                    <a:pt x="4412395" y="15913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75601" y="2332050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928" y="533223"/>
            <a:ext cx="4336415" cy="1972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real.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  <a:tabLst>
                <a:tab pos="114681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analogy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5601" y="2520581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0036" y="2487000"/>
            <a:ext cx="99885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symmetric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skew-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6644" y="2487000"/>
            <a:ext cx="8813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imaginary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5601" y="3076028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0" dirty="0"/>
              <a:t> </a:t>
            </a:r>
            <a:r>
              <a:rPr spc="-95" dirty="0"/>
              <a:t>spectral</a:t>
            </a:r>
            <a:r>
              <a:rPr spc="-15" dirty="0"/>
              <a:t> </a:t>
            </a:r>
            <a:r>
              <a:rPr spc="-114" dirty="0"/>
              <a:t>theorem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95" dirty="0"/>
              <a:t>symmetric</a:t>
            </a:r>
            <a:r>
              <a:rPr spc="-10" dirty="0"/>
              <a:t> </a:t>
            </a:r>
            <a:r>
              <a:rPr spc="-75" dirty="0"/>
              <a:t>matrices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6941"/>
            <a:ext cx="438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7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diagonalization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827" y="965707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528" y="593051"/>
            <a:ext cx="4096385" cy="596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symmetric,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things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better: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(Symmetric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(SED))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27" y="1198372"/>
            <a:ext cx="4412615" cy="935355"/>
            <a:chOff x="97827" y="1198372"/>
            <a:chExt cx="4412615" cy="9353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98372"/>
              <a:ext cx="4412395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827" y="1242640"/>
              <a:ext cx="4412615" cy="890905"/>
            </a:xfrm>
            <a:custGeom>
              <a:avLst/>
              <a:gdLst/>
              <a:ahLst/>
              <a:cxnLst/>
              <a:rect l="l" t="t" r="r" b="b"/>
              <a:pathLst>
                <a:path w="4412615" h="890905">
                  <a:moveTo>
                    <a:pt x="4412395" y="0"/>
                  </a:moveTo>
                  <a:lnTo>
                    <a:pt x="0" y="0"/>
                  </a:lnTo>
                  <a:lnTo>
                    <a:pt x="0" y="839728"/>
                  </a:lnTo>
                  <a:lnTo>
                    <a:pt x="4008" y="859452"/>
                  </a:lnTo>
                  <a:lnTo>
                    <a:pt x="14922" y="875605"/>
                  </a:lnTo>
                  <a:lnTo>
                    <a:pt x="31075" y="886520"/>
                  </a:lnTo>
                  <a:lnTo>
                    <a:pt x="50800" y="890528"/>
                  </a:lnTo>
                  <a:lnTo>
                    <a:pt x="4361594" y="890528"/>
                  </a:lnTo>
                  <a:lnTo>
                    <a:pt x="4381319" y="886520"/>
                  </a:lnTo>
                  <a:lnTo>
                    <a:pt x="4397472" y="875605"/>
                  </a:lnTo>
                  <a:lnTo>
                    <a:pt x="4408386" y="859452"/>
                  </a:lnTo>
                  <a:lnTo>
                    <a:pt x="4412395" y="83972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528" y="1286888"/>
            <a:ext cx="422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s.t.</a:t>
            </a:r>
            <a:endParaRPr sz="1200">
              <a:latin typeface="Arial"/>
              <a:cs typeface="Arial"/>
            </a:endParaRPr>
          </a:p>
          <a:p>
            <a:pPr marR="592455" algn="ctr">
              <a:lnSpc>
                <a:spcPct val="100000"/>
              </a:lnSpc>
              <a:spcBef>
                <a:spcPts val="960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77" y="1804237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15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8676" y="18190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625" y="1730855"/>
            <a:ext cx="1496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020444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75458" y="1718778"/>
            <a:ext cx="710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6747" y="1730855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742" y="1936750"/>
            <a:ext cx="428688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37565" algn="ct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’s: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normalized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norms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orthogonal: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3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9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8A91E9-06F7-1AF4-1CD9-4085E9778A07}"/>
                  </a:ext>
                </a:extLst>
              </p:cNvPr>
              <p:cNvSpPr txBox="1"/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8A91E9-06F7-1AF4-1CD9-4085E9778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3006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Elements</a:t>
            </a:r>
            <a:r>
              <a:rPr dirty="0"/>
              <a:t> of</a:t>
            </a:r>
            <a:r>
              <a:rPr spc="-85" dirty="0"/>
              <a:t> </a:t>
            </a:r>
            <a:r>
              <a:rPr spc="-65" dirty="0"/>
              <a:t>proof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spc="-125" dirty="0"/>
              <a:t>SED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744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28" y="48054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707072"/>
            <a:ext cx="4412615" cy="452755"/>
            <a:chOff x="97827" y="707072"/>
            <a:chExt cx="4412615" cy="452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07072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751355"/>
              <a:ext cx="4412615" cy="408305"/>
            </a:xfrm>
            <a:custGeom>
              <a:avLst/>
              <a:gdLst/>
              <a:ahLst/>
              <a:cxnLst/>
              <a:rect l="l" t="t" r="r" b="b"/>
              <a:pathLst>
                <a:path w="4412615" h="408305">
                  <a:moveTo>
                    <a:pt x="4412395" y="0"/>
                  </a:moveTo>
                  <a:lnTo>
                    <a:pt x="0" y="0"/>
                  </a:lnTo>
                  <a:lnTo>
                    <a:pt x="0" y="357303"/>
                  </a:lnTo>
                  <a:lnTo>
                    <a:pt x="4008" y="377028"/>
                  </a:lnTo>
                  <a:lnTo>
                    <a:pt x="14922" y="393181"/>
                  </a:lnTo>
                  <a:lnTo>
                    <a:pt x="31075" y="404095"/>
                  </a:lnTo>
                  <a:lnTo>
                    <a:pt x="50800" y="408103"/>
                  </a:lnTo>
                  <a:lnTo>
                    <a:pt x="4361594" y="408103"/>
                  </a:lnTo>
                  <a:lnTo>
                    <a:pt x="4381319" y="404095"/>
                  </a:lnTo>
                  <a:lnTo>
                    <a:pt x="4397472" y="393181"/>
                  </a:lnTo>
                  <a:lnTo>
                    <a:pt x="4408386" y="377028"/>
                  </a:lnTo>
                  <a:lnTo>
                    <a:pt x="4412395" y="35730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528" y="737524"/>
            <a:ext cx="4256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4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827" y="1255001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5928" y="816870"/>
            <a:ext cx="2396490" cy="6553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i="1" spc="-2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827" y="1454632"/>
            <a:ext cx="4412615" cy="664845"/>
            <a:chOff x="97827" y="1454632"/>
            <a:chExt cx="4412615" cy="6648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454632"/>
              <a:ext cx="4412395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827" y="1498905"/>
              <a:ext cx="4412615" cy="620395"/>
            </a:xfrm>
            <a:custGeom>
              <a:avLst/>
              <a:gdLst/>
              <a:ahLst/>
              <a:cxnLst/>
              <a:rect l="l" t="t" r="r" b="b"/>
              <a:pathLst>
                <a:path w="4412615" h="620394">
                  <a:moveTo>
                    <a:pt x="4412395" y="0"/>
                  </a:moveTo>
                  <a:lnTo>
                    <a:pt x="0" y="0"/>
                  </a:lnTo>
                  <a:lnTo>
                    <a:pt x="0" y="569454"/>
                  </a:lnTo>
                  <a:lnTo>
                    <a:pt x="4008" y="589179"/>
                  </a:lnTo>
                  <a:lnTo>
                    <a:pt x="14922" y="605332"/>
                  </a:lnTo>
                  <a:lnTo>
                    <a:pt x="31075" y="616246"/>
                  </a:lnTo>
                  <a:lnTo>
                    <a:pt x="50800" y="620254"/>
                  </a:lnTo>
                  <a:lnTo>
                    <a:pt x="4361594" y="620254"/>
                  </a:lnTo>
                  <a:lnTo>
                    <a:pt x="4381319" y="616246"/>
                  </a:lnTo>
                  <a:lnTo>
                    <a:pt x="4397472" y="605332"/>
                  </a:lnTo>
                  <a:lnTo>
                    <a:pt x="4408386" y="589179"/>
                  </a:lnTo>
                  <a:lnTo>
                    <a:pt x="4412395" y="56945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4978" y="1574252"/>
            <a:ext cx="140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136588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300" y="1485961"/>
            <a:ext cx="4150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4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7486" y="1773452"/>
            <a:ext cx="2234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219519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9921" y="1773452"/>
            <a:ext cx="678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528" y="1684284"/>
            <a:ext cx="4319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97" baseline="416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0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42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61" y="1941130"/>
            <a:ext cx="382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1972" y="186326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5190" y="195691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928" y="1867748"/>
            <a:ext cx="2120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3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1478" y="194113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7915" y="1867748"/>
            <a:ext cx="299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51921" y="1931949"/>
            <a:ext cx="99695" cy="100330"/>
            <a:chOff x="4351921" y="1931949"/>
            <a:chExt cx="99695" cy="100330"/>
          </a:xfrm>
        </p:grpSpPr>
        <p:sp>
          <p:nvSpPr>
            <p:cNvPr id="27" name="object 27"/>
            <p:cNvSpPr/>
            <p:nvPr/>
          </p:nvSpPr>
          <p:spPr>
            <a:xfrm>
              <a:off x="4354448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56976" y="193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6976" y="202975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48682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828" y="2139620"/>
            <a:ext cx="4307840" cy="11576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  <a:p>
            <a:pPr marL="347980" marR="30480" indent="-193040">
              <a:lnSpc>
                <a:spcPct val="100000"/>
              </a:lnSpc>
              <a:spcBef>
                <a:spcPts val="1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normalizing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norm.</a:t>
            </a:r>
            <a:endParaRPr sz="1200">
              <a:latin typeface="Arial"/>
              <a:cs typeface="Arial"/>
            </a:endParaRPr>
          </a:p>
          <a:p>
            <a:pPr marL="347980" marR="222885" indent="-193040">
              <a:lnSpc>
                <a:spcPct val="100000"/>
              </a:lnSpc>
              <a:spcBef>
                <a:spcPts val="6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eigenvalues,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none-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unity multiplicities.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Rethinking</a:t>
            </a:r>
            <a:r>
              <a:rPr dirty="0"/>
              <a:t> </a:t>
            </a:r>
            <a:r>
              <a:rPr spc="-95" dirty="0"/>
              <a:t>symmetric</a:t>
            </a:r>
            <a:r>
              <a:rPr spc="5" dirty="0"/>
              <a:t> </a:t>
            </a:r>
            <a:r>
              <a:rPr spc="-90" dirty="0"/>
              <a:t>matrices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841728"/>
            <a:ext cx="426910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spectral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theorem,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immediately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67364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209" y="17628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103" y="166625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5103" y="1784348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260" y="1689453"/>
            <a:ext cx="3333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3575" algn="l"/>
              </a:tabLst>
            </a:pP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orthonormal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742" y="1833702"/>
            <a:ext cx="423164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won’t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860" y="2277793"/>
            <a:ext cx="39560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7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11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7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382702FD-4AE9-90E3-C083-FF1ACEC61B54}"/>
              </a:ext>
            </a:extLst>
          </p:cNvPr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680F65D2-6547-E44F-D3DD-9C7945F2870F}"/>
                </a:ext>
              </a:extLst>
            </p:cNvPr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339C79C9-1A83-324F-2D43-74677BA1F7A9}"/>
                </a:ext>
              </a:extLst>
            </p:cNvPr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14CD4BA-DED8-94E8-41F9-48950CF04282}"/>
                </a:ext>
              </a:extLst>
            </p:cNvPr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3105F653-144B-864C-5946-57665A8C5D84}"/>
                </a:ext>
              </a:extLst>
            </p:cNvPr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9E87C3EF-BF15-BB76-BAA3-9FF733CAAB32}"/>
                  </a:ext>
                </a:extLst>
              </p:cNvPr>
              <p:cNvSpPr txBox="1"/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unforced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3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state/point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∀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must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8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≥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starts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state,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stays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9E87C3EF-BF15-BB76-BAA3-9FF733CA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35273"/>
              </a:xfrm>
              <a:prstGeom prst="rect">
                <a:avLst/>
              </a:prstGeom>
              <a:blipFill>
                <a:blip r:embed="rId3"/>
                <a:stretch>
                  <a:fillRect l="-504" t="-2201" r="-1008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605790"/>
          </a:xfrm>
          <a:custGeom>
            <a:avLst/>
            <a:gdLst/>
            <a:ahLst/>
            <a:cxnLst/>
            <a:rect l="l" t="t" r="r" b="b"/>
            <a:pathLst>
              <a:path w="4608195" h="605790">
                <a:moveTo>
                  <a:pt x="4608004" y="0"/>
                </a:moveTo>
                <a:lnTo>
                  <a:pt x="0" y="0"/>
                </a:lnTo>
                <a:lnTo>
                  <a:pt x="0" y="605688"/>
                </a:lnTo>
                <a:lnTo>
                  <a:pt x="4608004" y="605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2494"/>
            <a:ext cx="12553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E5E5E5"/>
                </a:solidFill>
                <a:latin typeface="Arial"/>
                <a:cs typeface="Arial"/>
              </a:rPr>
              <a:t>Example:</a:t>
            </a:r>
            <a:r>
              <a:rPr sz="17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700" i="1" spc="-10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215" dirty="0">
                <a:solidFill>
                  <a:srgbClr val="E5E5E5"/>
                </a:solidFill>
                <a:latin typeface="Arial"/>
                <a:cs typeface="Arial"/>
              </a:rPr>
              <a:t>=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661769"/>
            <a:ext cx="2040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673" y="1028265"/>
            <a:ext cx="22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742" y="1362999"/>
            <a:ext cx="238315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95"/>
              </a:spcBef>
            </a:pPr>
            <a:r>
              <a:rPr sz="1200" spc="17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i="1" spc="1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25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lang="en-US" sz="1200" spc="-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normalized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eigenvector: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42" y="2589530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860" y="2956405"/>
            <a:ext cx="8153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95" dirty="0">
                <a:solidFill>
                  <a:srgbClr val="FFFFFF"/>
                </a:solidFill>
                <a:latin typeface="Arial"/>
                <a:cs typeface="Arial"/>
              </a:rPr>
              <a:t>choose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7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F0F2B2A5-A12D-61AC-4096-A0E25176D9B1}"/>
              </a:ext>
            </a:extLst>
          </p:cNvPr>
          <p:cNvSpPr txBox="1"/>
          <p:nvPr/>
        </p:nvSpPr>
        <p:spPr>
          <a:xfrm>
            <a:off x="1458010" y="1028265"/>
            <a:ext cx="2940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75" baseline="78703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35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97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4)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i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8)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AF15E1E6-27BC-6468-DBB0-19F394FBD7A4}"/>
              </a:ext>
            </a:extLst>
          </p:cNvPr>
          <p:cNvSpPr txBox="1"/>
          <p:nvPr/>
        </p:nvSpPr>
        <p:spPr>
          <a:xfrm>
            <a:off x="607822" y="2128063"/>
            <a:ext cx="12903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2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7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endParaRPr sz="1200" dirty="0">
              <a:solidFill>
                <a:schemeClr val="bg1"/>
              </a:solidFill>
              <a:latin typeface="Apple Symbols"/>
              <a:cs typeface="Apple Symbols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B84E6829-46EE-1FE3-D904-8305B791FC96}"/>
              </a:ext>
            </a:extLst>
          </p:cNvPr>
          <p:cNvSpPr txBox="1"/>
          <p:nvPr/>
        </p:nvSpPr>
        <p:spPr>
          <a:xfrm>
            <a:off x="2704680" y="2128063"/>
            <a:ext cx="9721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77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5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84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33">
            <a:extLst>
              <a:ext uri="{FF2B5EF4-FFF2-40B4-BE49-F238E27FC236}">
                <a16:creationId xmlns:a16="http://schemas.microsoft.com/office/drawing/2014/main" id="{FEE0F7B0-42B4-6A09-E5B3-675C6757951A}"/>
              </a:ext>
            </a:extLst>
          </p:cNvPr>
          <p:cNvSpPr txBox="1"/>
          <p:nvPr/>
        </p:nvSpPr>
        <p:spPr>
          <a:xfrm>
            <a:off x="433260" y="2600326"/>
            <a:ext cx="4005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symmetric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eigenvectors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orthogonal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other: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1894B756-C86F-4E3B-21A3-C5546B291CAA}"/>
              </a:ext>
            </a:extLst>
          </p:cNvPr>
          <p:cNvSpPr txBox="1"/>
          <p:nvPr/>
        </p:nvSpPr>
        <p:spPr>
          <a:xfrm>
            <a:off x="1466850" y="2956405"/>
            <a:ext cx="23247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200" i="1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chemeClr val="bg1"/>
                </a:solidFill>
                <a:latin typeface="Arial"/>
                <a:cs typeface="Arial"/>
              </a:rPr>
              <a:t>need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solve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22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0!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3606540-4364-79DE-0F9D-A665528D367E}"/>
                  </a:ext>
                </a:extLst>
              </p:cNvPr>
              <p:cNvSpPr txBox="1"/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7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7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7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3606540-4364-79DE-0F9D-A665528D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593EB1-46F4-C626-B058-64279C06870A}"/>
                  </a:ext>
                </a:extLst>
              </p:cNvPr>
              <p:cNvSpPr txBox="1"/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C593EB1-46F4-C626-B058-64279C06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7C0AFFC-BEC0-182C-047A-F4A265BD9CA9}"/>
                  </a:ext>
                </a:extLst>
              </p:cNvPr>
              <p:cNvSpPr txBox="1"/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7C0AFFC-BEC0-182C-047A-F4A265BD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15F06E-B2B2-105B-868E-D3A36C94615E}"/>
                  </a:ext>
                </a:extLst>
              </p:cNvPr>
              <p:cNvSpPr txBox="1"/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15F06E-B2B2-105B-868E-D3A36C946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2E0A68D-E044-D004-AC67-9EC79A03046D}"/>
                  </a:ext>
                </a:extLst>
              </p:cNvPr>
              <p:cNvSpPr txBox="1"/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2E0A68D-E044-D004-AC67-9EC79A03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1518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(Eigenvalues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symmetric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matrices)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47853"/>
            <a:ext cx="4412615" cy="1283335"/>
            <a:chOff x="97827" y="347853"/>
            <a:chExt cx="4412615" cy="1283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4785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92114"/>
              <a:ext cx="4412615" cy="1238885"/>
            </a:xfrm>
            <a:custGeom>
              <a:avLst/>
              <a:gdLst/>
              <a:ahLst/>
              <a:cxnLst/>
              <a:rect l="l" t="t" r="r" b="b"/>
              <a:pathLst>
                <a:path w="4412615" h="1238885">
                  <a:moveTo>
                    <a:pt x="4412395" y="0"/>
                  </a:moveTo>
                  <a:lnTo>
                    <a:pt x="0" y="0"/>
                  </a:lnTo>
                  <a:lnTo>
                    <a:pt x="0" y="1187981"/>
                  </a:lnTo>
                  <a:lnTo>
                    <a:pt x="4008" y="1207706"/>
                  </a:lnTo>
                  <a:lnTo>
                    <a:pt x="14922" y="1223859"/>
                  </a:lnTo>
                  <a:lnTo>
                    <a:pt x="31075" y="1234773"/>
                  </a:lnTo>
                  <a:lnTo>
                    <a:pt x="50800" y="1238781"/>
                  </a:lnTo>
                  <a:lnTo>
                    <a:pt x="4361594" y="1238781"/>
                  </a:lnTo>
                  <a:lnTo>
                    <a:pt x="4381319" y="1234773"/>
                  </a:lnTo>
                  <a:lnTo>
                    <a:pt x="4397472" y="1223859"/>
                  </a:lnTo>
                  <a:lnTo>
                    <a:pt x="4408386" y="1207706"/>
                  </a:lnTo>
                  <a:lnTo>
                    <a:pt x="4412395" y="118798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7827" y="1957044"/>
            <a:ext cx="4412615" cy="1292860"/>
            <a:chOff x="97827" y="1957044"/>
            <a:chExt cx="4412615" cy="129286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57044"/>
              <a:ext cx="4412395" cy="5060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7827" y="2001316"/>
              <a:ext cx="4412615" cy="1248410"/>
            </a:xfrm>
            <a:custGeom>
              <a:avLst/>
              <a:gdLst/>
              <a:ahLst/>
              <a:cxnLst/>
              <a:rect l="l" t="t" r="r" b="b"/>
              <a:pathLst>
                <a:path w="4412615" h="1248410">
                  <a:moveTo>
                    <a:pt x="4412395" y="0"/>
                  </a:moveTo>
                  <a:lnTo>
                    <a:pt x="0" y="0"/>
                  </a:lnTo>
                  <a:lnTo>
                    <a:pt x="0" y="1197407"/>
                  </a:lnTo>
                  <a:lnTo>
                    <a:pt x="4008" y="1217132"/>
                  </a:lnTo>
                  <a:lnTo>
                    <a:pt x="14922" y="1233284"/>
                  </a:lnTo>
                  <a:lnTo>
                    <a:pt x="31075" y="1244199"/>
                  </a:lnTo>
                  <a:lnTo>
                    <a:pt x="50800" y="1248207"/>
                  </a:lnTo>
                  <a:lnTo>
                    <a:pt x="4361594" y="1248207"/>
                  </a:lnTo>
                  <a:lnTo>
                    <a:pt x="4381319" y="1244199"/>
                  </a:lnTo>
                  <a:lnTo>
                    <a:pt x="4397472" y="1233284"/>
                  </a:lnTo>
                  <a:lnTo>
                    <a:pt x="4408386" y="1217132"/>
                  </a:lnTo>
                  <a:lnTo>
                    <a:pt x="4412395" y="1197407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4351921" y="3104769"/>
            <a:ext cx="99695" cy="100330"/>
            <a:chOff x="4351921" y="3104769"/>
            <a:chExt cx="99695" cy="100330"/>
          </a:xfrm>
        </p:grpSpPr>
        <p:sp>
          <p:nvSpPr>
            <p:cNvPr id="75" name="object 75"/>
            <p:cNvSpPr/>
            <p:nvPr/>
          </p:nvSpPr>
          <p:spPr>
            <a:xfrm>
              <a:off x="4354448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56976" y="310729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56976" y="320257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48682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37F4B65A-96BE-8A60-C60F-2B53FE220E08}"/>
              </a:ext>
            </a:extLst>
          </p:cNvPr>
          <p:cNvSpPr txBox="1"/>
          <p:nvPr/>
        </p:nvSpPr>
        <p:spPr>
          <a:xfrm>
            <a:off x="110528" y="436369"/>
            <a:ext cx="330390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35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chemeClr val="bg1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chemeClr val="bg1"/>
                </a:solidFill>
                <a:latin typeface="Arial"/>
                <a:cs typeface="Arial"/>
              </a:rPr>
              <a:t>eigenvalues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satisfy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14">
            <a:extLst>
              <a:ext uri="{FF2B5EF4-FFF2-40B4-BE49-F238E27FC236}">
                <a16:creationId xmlns:a16="http://schemas.microsoft.com/office/drawing/2014/main" id="{603EFFC9-0EBC-B7A3-148D-2977186776C2}"/>
              </a:ext>
            </a:extLst>
          </p:cNvPr>
          <p:cNvSpPr txBox="1"/>
          <p:nvPr/>
        </p:nvSpPr>
        <p:spPr>
          <a:xfrm>
            <a:off x="4256747" y="858466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23">
            <a:extLst>
              <a:ext uri="{FF2B5EF4-FFF2-40B4-BE49-F238E27FC236}">
                <a16:creationId xmlns:a16="http://schemas.microsoft.com/office/drawing/2014/main" id="{68037E9B-56DA-0833-F35A-DE8E7740EAD2}"/>
              </a:ext>
            </a:extLst>
          </p:cNvPr>
          <p:cNvSpPr txBox="1"/>
          <p:nvPr/>
        </p:nvSpPr>
        <p:spPr>
          <a:xfrm>
            <a:off x="4256747" y="1279560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(3)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24">
                <a:extLst>
                  <a:ext uri="{FF2B5EF4-FFF2-40B4-BE49-F238E27FC236}">
                    <a16:creationId xmlns:a16="http://schemas.microsoft.com/office/drawing/2014/main" id="{066C9706-D4B8-7914-0450-FDF110BAB12B}"/>
                  </a:ext>
                </a:extLst>
              </p:cNvPr>
              <p:cNvSpPr txBox="1"/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Proof.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Perform SED to get </a:t>
                </a:r>
                <a14:m>
                  <m:oMath xmlns:m="http://schemas.openxmlformats.org/officeDocument/2006/math">
                    <m:r>
                      <a:rPr lang="en-US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1200" b="0" i="1" spc="-3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b="0" i="0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ar-AE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Then any vector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can be decomposed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Thus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sz="1200" b="0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6" name="object 24">
                <a:extLst>
                  <a:ext uri="{FF2B5EF4-FFF2-40B4-BE49-F238E27FC236}">
                    <a16:creationId xmlns:a16="http://schemas.microsoft.com/office/drawing/2014/main" id="{066C9706-D4B8-7914-0450-FDF110BAB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  <a:blipFill>
                <a:blip r:embed="rId4"/>
                <a:stretch>
                  <a:fillRect l="-2210" t="-3415" r="-1657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6333CF4-731D-EEA4-39FB-4475B73BC9D2}"/>
                  </a:ext>
                </a:extLst>
              </p:cNvPr>
              <p:cNvSpPr txBox="1"/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6333CF4-731D-EEA4-39FB-4475B73BC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blipFill>
                <a:blip r:embed="rId5"/>
                <a:stretch>
                  <a:fillRect l="-2049" r="-163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4D5E8A9-749C-3CE5-D05A-93652FD65344}"/>
                  </a:ext>
                </a:extLst>
              </p:cNvPr>
              <p:cNvSpPr txBox="1"/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4D5E8A9-749C-3CE5-D05A-93652FD6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blipFill>
                <a:blip r:embed="rId6"/>
                <a:stretch>
                  <a:fillRect l="-1667" r="-1667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676602"/>
            <a:ext cx="4412615" cy="1019810"/>
            <a:chOff x="97827" y="1676602"/>
            <a:chExt cx="4412615" cy="1019810"/>
          </a:xfrm>
        </p:grpSpPr>
        <p:sp>
          <p:nvSpPr>
            <p:cNvPr id="5" name="object 5"/>
            <p:cNvSpPr/>
            <p:nvPr/>
          </p:nvSpPr>
          <p:spPr>
            <a:xfrm>
              <a:off x="97827" y="1676602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09267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953539"/>
              <a:ext cx="4412615" cy="742315"/>
            </a:xfrm>
            <a:custGeom>
              <a:avLst/>
              <a:gdLst/>
              <a:ahLst/>
              <a:cxnLst/>
              <a:rect l="l" t="t" r="r" b="b"/>
              <a:pathLst>
                <a:path w="4412615" h="742314">
                  <a:moveTo>
                    <a:pt x="4412395" y="0"/>
                  </a:moveTo>
                  <a:lnTo>
                    <a:pt x="0" y="0"/>
                  </a:lnTo>
                  <a:lnTo>
                    <a:pt x="0" y="691515"/>
                  </a:lnTo>
                  <a:lnTo>
                    <a:pt x="4008" y="711239"/>
                  </a:lnTo>
                  <a:lnTo>
                    <a:pt x="14922" y="727392"/>
                  </a:lnTo>
                  <a:lnTo>
                    <a:pt x="31075" y="738307"/>
                  </a:lnTo>
                  <a:lnTo>
                    <a:pt x="50800" y="742315"/>
                  </a:lnTo>
                  <a:lnTo>
                    <a:pt x="4361594" y="742315"/>
                  </a:lnTo>
                  <a:lnTo>
                    <a:pt x="4381319" y="738307"/>
                  </a:lnTo>
                  <a:lnTo>
                    <a:pt x="4397472" y="727392"/>
                  </a:lnTo>
                  <a:lnTo>
                    <a:pt x="4408386" y="711239"/>
                  </a:lnTo>
                  <a:lnTo>
                    <a:pt x="4412395" y="69151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628" y="571535"/>
            <a:ext cx="4531665" cy="25667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589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endParaRPr sz="1200" dirty="0">
              <a:latin typeface="Arial"/>
              <a:cs typeface="Arial"/>
            </a:endParaRPr>
          </a:p>
          <a:p>
            <a:pPr marL="424180" marR="60261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if all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20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equivalently: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5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(Positive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Matrices)</a:t>
            </a:r>
            <a:endParaRPr sz="14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4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0" marR="15367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semidefinite,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decomposed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(singular)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Negative</a:t>
            </a:r>
            <a:r>
              <a:rPr spc="30" dirty="0"/>
              <a:t> </a:t>
            </a:r>
            <a:r>
              <a:rPr spc="-75" dirty="0"/>
              <a:t>definite</a:t>
            </a:r>
            <a:r>
              <a:rPr spc="30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230528"/>
            <a:ext cx="4412615" cy="986790"/>
            <a:chOff x="97827" y="1230528"/>
            <a:chExt cx="4412615" cy="986790"/>
          </a:xfrm>
        </p:grpSpPr>
        <p:sp>
          <p:nvSpPr>
            <p:cNvPr id="5" name="object 5"/>
            <p:cNvSpPr/>
            <p:nvPr/>
          </p:nvSpPr>
          <p:spPr>
            <a:xfrm>
              <a:off x="97827" y="123052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430159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474431"/>
              <a:ext cx="4412615" cy="742315"/>
            </a:xfrm>
            <a:custGeom>
              <a:avLst/>
              <a:gdLst/>
              <a:ahLst/>
              <a:cxnLst/>
              <a:rect l="l" t="t" r="r" b="b"/>
              <a:pathLst>
                <a:path w="4412615" h="742314">
                  <a:moveTo>
                    <a:pt x="4412395" y="0"/>
                  </a:moveTo>
                  <a:lnTo>
                    <a:pt x="0" y="0"/>
                  </a:lnTo>
                  <a:lnTo>
                    <a:pt x="0" y="691515"/>
                  </a:lnTo>
                  <a:lnTo>
                    <a:pt x="4008" y="711239"/>
                  </a:lnTo>
                  <a:lnTo>
                    <a:pt x="14922" y="727392"/>
                  </a:lnTo>
                  <a:lnTo>
                    <a:pt x="31075" y="738307"/>
                  </a:lnTo>
                  <a:lnTo>
                    <a:pt x="50800" y="742315"/>
                  </a:lnTo>
                  <a:lnTo>
                    <a:pt x="4361594" y="742315"/>
                  </a:lnTo>
                  <a:lnTo>
                    <a:pt x="4381319" y="738307"/>
                  </a:lnTo>
                  <a:lnTo>
                    <a:pt x="4397472" y="727392"/>
                  </a:lnTo>
                  <a:lnTo>
                    <a:pt x="4408386" y="711239"/>
                  </a:lnTo>
                  <a:lnTo>
                    <a:pt x="4412395" y="69151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728" y="1168582"/>
            <a:ext cx="4422775" cy="1041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5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negative-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45" dirty="0">
                <a:solidFill>
                  <a:srgbClr val="FFFFFF"/>
                </a:solidFill>
                <a:latin typeface="Apple Symbols"/>
                <a:cs typeface="Apple Symbols"/>
              </a:rPr>
              <a:t>≺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Qx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bg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88900" marR="5588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negative-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semidefinite,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⪯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≤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21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E5E5E5"/>
                </a:solidFill>
                <a:latin typeface="Arial"/>
                <a:cs typeface="Arial"/>
              </a:rPr>
              <a:t>Updated</a:t>
            </a:r>
            <a:r>
              <a:rPr sz="17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E5E5E5"/>
                </a:solidFill>
                <a:latin typeface="Arial"/>
                <a:cs typeface="Arial"/>
              </a:rPr>
              <a:t>analogies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3301" y="1163409"/>
          <a:ext cx="4102099" cy="117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eigenvalues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analogy</a:t>
                      </a:r>
                      <a:r>
                        <a:rPr sz="12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complex</a:t>
                      </a:r>
                      <a:r>
                        <a:rPr sz="12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skew-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orthogonal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magnitude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circle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187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330" baseline="-13888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12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i="1" spc="165" baseline="-13888" dirty="0">
                          <a:solidFill>
                            <a:srgbClr val="FFFFFF"/>
                          </a:solidFill>
                          <a:latin typeface="Hack"/>
                          <a:cs typeface="Hack"/>
                        </a:rPr>
                        <a:t>−</a:t>
                      </a:r>
                      <a:r>
                        <a:rPr sz="1200" i="1" spc="-60" baseline="-13888" dirty="0">
                          <a:solidFill>
                            <a:srgbClr val="FFFFFF"/>
                          </a:solidFill>
                          <a:latin typeface="Hack"/>
                          <a:cs typeface="Hack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3301" y="2274303"/>
            <a:ext cx="4101465" cy="0"/>
          </a:xfrm>
          <a:custGeom>
            <a:avLst/>
            <a:gdLst/>
            <a:ahLst/>
            <a:cxnLst/>
            <a:rect l="l" t="t" r="r" b="b"/>
            <a:pathLst>
              <a:path w="4101465">
                <a:moveTo>
                  <a:pt x="0" y="0"/>
                </a:moveTo>
                <a:lnTo>
                  <a:pt x="4101401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528" y="587375"/>
            <a:ext cx="3947122" cy="5848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66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entries: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7766C0B2-2870-9C53-9280-4DD0FDE21C08}"/>
              </a:ext>
            </a:extLst>
          </p:cNvPr>
          <p:cNvSpPr txBox="1"/>
          <p:nvPr/>
        </p:nvSpPr>
        <p:spPr>
          <a:xfrm>
            <a:off x="1162050" y="1314599"/>
            <a:ext cx="276161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0720" algn="l"/>
              </a:tabLst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definite,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8CD0E20A-0B95-75AB-CE4B-28D111895D2E}"/>
              </a:ext>
            </a:extLst>
          </p:cNvPr>
          <p:cNvSpPr txBox="1"/>
          <p:nvPr/>
        </p:nvSpPr>
        <p:spPr>
          <a:xfrm>
            <a:off x="110528" y="1314599"/>
            <a:ext cx="463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800" baseline="78703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254CA8A7-7920-608A-49ED-971F1C519DCE}"/>
              </a:ext>
            </a:extLst>
          </p:cNvPr>
          <p:cNvSpPr txBox="1"/>
          <p:nvPr/>
        </p:nvSpPr>
        <p:spPr>
          <a:xfrm>
            <a:off x="2957970" y="1310118"/>
            <a:ext cx="990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0DA72FB6-87DB-46B8-7D4E-8E3BF5209756}"/>
              </a:ext>
            </a:extLst>
          </p:cNvPr>
          <p:cNvSpPr txBox="1"/>
          <p:nvPr/>
        </p:nvSpPr>
        <p:spPr>
          <a:xfrm>
            <a:off x="110528" y="1616860"/>
            <a:ext cx="13576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200" i="1" spc="-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200" i="1" baseline="4166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97" baseline="416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have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8A4A1DEE-6C8E-613E-FC2C-0161E680AB5C}"/>
              </a:ext>
            </a:extLst>
          </p:cNvPr>
          <p:cNvSpPr txBox="1"/>
          <p:nvPr/>
        </p:nvSpPr>
        <p:spPr>
          <a:xfrm>
            <a:off x="530148" y="2070948"/>
            <a:ext cx="590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Pv</a:t>
            </a:r>
            <a:r>
              <a:rPr sz="12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18">
            <a:extLst>
              <a:ext uri="{FF2B5EF4-FFF2-40B4-BE49-F238E27FC236}">
                <a16:creationId xmlns:a16="http://schemas.microsoft.com/office/drawing/2014/main" id="{912C6282-2395-3937-319C-7A49590E811A}"/>
              </a:ext>
            </a:extLst>
          </p:cNvPr>
          <p:cNvSpPr txBox="1"/>
          <p:nvPr/>
        </p:nvSpPr>
        <p:spPr>
          <a:xfrm>
            <a:off x="2352040" y="2070948"/>
            <a:ext cx="12484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27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8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27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xy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E3D235B5-4F8A-0BC2-98DF-05F4B7F50227}"/>
              </a:ext>
            </a:extLst>
          </p:cNvPr>
          <p:cNvSpPr txBox="1"/>
          <p:nvPr/>
        </p:nvSpPr>
        <p:spPr>
          <a:xfrm>
            <a:off x="123228" y="2407104"/>
            <a:ext cx="311086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baseline="4166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240" baseline="4166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chemeClr val="bg1"/>
                </a:solidFill>
                <a:latin typeface="Apple Symbols"/>
                <a:cs typeface="Apple Symbols"/>
              </a:rPr>
              <a:t>≥</a:t>
            </a:r>
            <a:r>
              <a:rPr sz="1200" spc="-7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equality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sign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holds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only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0.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0F6FF89-FD40-4006-575D-77518CCF0B9D}"/>
                  </a:ext>
                </a:extLst>
              </p:cNvPr>
              <p:cNvSpPr txBox="1"/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0F6FF89-FD40-4006-575D-77518CCF0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62E416-7453-8ECF-B613-54B030D3BA8E}"/>
                  </a:ext>
                </a:extLst>
              </p:cNvPr>
              <p:cNvSpPr txBox="1"/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862E416-7453-8ECF-B613-54B030D3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1382204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528" y="903424"/>
            <a:ext cx="3903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conversely,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entries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necessarily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1598269"/>
            <a:ext cx="4412615" cy="1042669"/>
            <a:chOff x="97827" y="1598269"/>
            <a:chExt cx="4412615" cy="104266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98269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1642551"/>
              <a:ext cx="4412615" cy="998855"/>
            </a:xfrm>
            <a:custGeom>
              <a:avLst/>
              <a:gdLst/>
              <a:ahLst/>
              <a:cxnLst/>
              <a:rect l="l" t="t" r="r" b="b"/>
              <a:pathLst>
                <a:path w="4412615" h="998855">
                  <a:moveTo>
                    <a:pt x="4412395" y="0"/>
                  </a:moveTo>
                  <a:lnTo>
                    <a:pt x="0" y="0"/>
                  </a:lnTo>
                  <a:lnTo>
                    <a:pt x="0" y="947499"/>
                  </a:lnTo>
                  <a:lnTo>
                    <a:pt x="4008" y="967224"/>
                  </a:lnTo>
                  <a:lnTo>
                    <a:pt x="14922" y="983377"/>
                  </a:lnTo>
                  <a:lnTo>
                    <a:pt x="31075" y="994291"/>
                  </a:lnTo>
                  <a:lnTo>
                    <a:pt x="50800" y="998300"/>
                  </a:lnTo>
                  <a:lnTo>
                    <a:pt x="4361594" y="998300"/>
                  </a:lnTo>
                  <a:lnTo>
                    <a:pt x="4381319" y="994291"/>
                  </a:lnTo>
                  <a:lnTo>
                    <a:pt x="4397472" y="983377"/>
                  </a:lnTo>
                  <a:lnTo>
                    <a:pt x="4408386" y="967224"/>
                  </a:lnTo>
                  <a:lnTo>
                    <a:pt x="4412395" y="94749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928" y="1724746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3450" y="1724746"/>
            <a:ext cx="1433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99D1B5-3A0A-08C7-EB6C-CF4D96AB3E14}"/>
                  </a:ext>
                </a:extLst>
              </p:cNvPr>
              <p:cNvSpPr txBox="1"/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F99D1B5-3A0A-08C7-EB6C-CF4D96AB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113774A-C873-DFCD-7E9F-D055BCE4C68E}"/>
                  </a:ext>
                </a:extLst>
              </p:cNvPr>
              <p:cNvSpPr txBox="1"/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=−2&lt;0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113774A-C873-DFCD-7E9F-D055BCE4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54392"/>
            <a:ext cx="4412615" cy="637540"/>
            <a:chOff x="97827" y="554392"/>
            <a:chExt cx="4412615" cy="637540"/>
          </a:xfrm>
        </p:grpSpPr>
        <p:sp>
          <p:nvSpPr>
            <p:cNvPr id="5" name="object 5"/>
            <p:cNvSpPr/>
            <p:nvPr/>
          </p:nvSpPr>
          <p:spPr>
            <a:xfrm>
              <a:off x="97827" y="554392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5401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798295"/>
              <a:ext cx="4412615" cy="393700"/>
            </a:xfrm>
            <a:custGeom>
              <a:avLst/>
              <a:gdLst/>
              <a:ahLst/>
              <a:cxnLst/>
              <a:rect l="l" t="t" r="r" b="b"/>
              <a:pathLst>
                <a:path w="4412615" h="393700">
                  <a:moveTo>
                    <a:pt x="4412395" y="0"/>
                  </a:moveTo>
                  <a:lnTo>
                    <a:pt x="0" y="0"/>
                  </a:lnTo>
                  <a:lnTo>
                    <a:pt x="0" y="342596"/>
                  </a:lnTo>
                  <a:lnTo>
                    <a:pt x="4008" y="362320"/>
                  </a:lnTo>
                  <a:lnTo>
                    <a:pt x="14922" y="378473"/>
                  </a:lnTo>
                  <a:lnTo>
                    <a:pt x="31075" y="389387"/>
                  </a:lnTo>
                  <a:lnTo>
                    <a:pt x="50800" y="393396"/>
                  </a:lnTo>
                  <a:lnTo>
                    <a:pt x="4361594" y="393396"/>
                  </a:lnTo>
                  <a:lnTo>
                    <a:pt x="4381319" y="389387"/>
                  </a:lnTo>
                  <a:lnTo>
                    <a:pt x="4397472" y="378473"/>
                  </a:lnTo>
                  <a:lnTo>
                    <a:pt x="4408386" y="362320"/>
                  </a:lnTo>
                  <a:lnTo>
                    <a:pt x="4412395" y="34259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827" y="1318208"/>
            <a:ext cx="4412615" cy="1913255"/>
            <a:chOff x="97827" y="1318208"/>
            <a:chExt cx="4412615" cy="1913255"/>
          </a:xfrm>
        </p:grpSpPr>
        <p:sp>
          <p:nvSpPr>
            <p:cNvPr id="9" name="object 9"/>
            <p:cNvSpPr/>
            <p:nvPr/>
          </p:nvSpPr>
          <p:spPr>
            <a:xfrm>
              <a:off x="97827" y="13182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1517840"/>
              <a:ext cx="4412395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827" y="1562103"/>
              <a:ext cx="4412615" cy="1669414"/>
            </a:xfrm>
            <a:custGeom>
              <a:avLst/>
              <a:gdLst/>
              <a:ahLst/>
              <a:cxnLst/>
              <a:rect l="l" t="t" r="r" b="b"/>
              <a:pathLst>
                <a:path w="4412615" h="1669414">
                  <a:moveTo>
                    <a:pt x="4412395" y="0"/>
                  </a:moveTo>
                  <a:lnTo>
                    <a:pt x="0" y="0"/>
                  </a:lnTo>
                  <a:lnTo>
                    <a:pt x="0" y="1618065"/>
                  </a:lnTo>
                  <a:lnTo>
                    <a:pt x="4008" y="1637790"/>
                  </a:lnTo>
                  <a:lnTo>
                    <a:pt x="14922" y="1653943"/>
                  </a:lnTo>
                  <a:lnTo>
                    <a:pt x="31075" y="1664857"/>
                  </a:lnTo>
                  <a:lnTo>
                    <a:pt x="50800" y="1668865"/>
                  </a:lnTo>
                  <a:lnTo>
                    <a:pt x="4361594" y="1668865"/>
                  </a:lnTo>
                  <a:lnTo>
                    <a:pt x="4381319" y="1664857"/>
                  </a:lnTo>
                  <a:lnTo>
                    <a:pt x="4397472" y="1653943"/>
                  </a:lnTo>
                  <a:lnTo>
                    <a:pt x="4408386" y="1637790"/>
                  </a:lnTo>
                  <a:lnTo>
                    <a:pt x="4412395" y="161806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928" y="499109"/>
            <a:ext cx="4287520" cy="1242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P, 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if all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symmetric,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6747" y="1955683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56747" y="2376777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1921" y="3056686"/>
            <a:ext cx="99695" cy="100330"/>
            <a:chOff x="4351921" y="3056686"/>
            <a:chExt cx="99695" cy="100330"/>
          </a:xfrm>
        </p:grpSpPr>
        <p:sp>
          <p:nvSpPr>
            <p:cNvPr id="42" name="object 42"/>
            <p:cNvSpPr/>
            <p:nvPr/>
          </p:nvSpPr>
          <p:spPr>
            <a:xfrm>
              <a:off x="4354448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05922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15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48682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33">
                <a:extLst>
                  <a:ext uri="{FF2B5EF4-FFF2-40B4-BE49-F238E27FC236}">
                    <a16:creationId xmlns:a16="http://schemas.microsoft.com/office/drawing/2014/main" id="{F0538BC7-AFC8-5C73-6850-6720D2B21A5D}"/>
                  </a:ext>
                </a:extLst>
              </p:cNvPr>
              <p:cNvSpPr txBox="1"/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fr-FR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fr-FR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12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i="1" spc="-104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fr-FR" sz="1200" i="1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fr-FR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fr-F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fr-FR" sz="1200" i="1" spc="2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fr-FR" altLang="zh-CN" sz="1200" b="0" i="1" spc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fr-FR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fr-FR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⇔</a:t>
                </a:r>
                <a:r>
                  <a:rPr lang="fr-FR" sz="1200" spc="-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fr-F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fr-F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min</a:t>
                </a:r>
                <a:r>
                  <a:rPr lang="fr-FR" sz="1200" spc="24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fr-FR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fr-FR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0.</a:t>
                </a:r>
                <a:endParaRPr lang="fr-F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0" name="object 33">
                <a:extLst>
                  <a:ext uri="{FF2B5EF4-FFF2-40B4-BE49-F238E27FC236}">
                    <a16:creationId xmlns:a16="http://schemas.microsoft.com/office/drawing/2014/main" id="{F0538BC7-AFC8-5C73-6850-6720D2B21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  <a:blipFill>
                <a:blip r:embed="rId5"/>
                <a:stretch>
                  <a:fillRect l="-2752" t="-21875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02E138-1509-8791-8806-D30D26F26877}"/>
                  </a:ext>
                </a:extLst>
              </p:cNvPr>
              <p:cNvSpPr txBox="1"/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D02E138-1509-8791-8806-D30D26F2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blipFill>
                <a:blip r:embed="rId6"/>
                <a:stretch>
                  <a:fillRect l="-2143" r="-14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3765CF7-D997-0611-6F83-34F2BFA021E7}"/>
                  </a:ext>
                </a:extLst>
              </p:cNvPr>
              <p:cNvSpPr txBox="1"/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3765CF7-D997-0611-6F83-34F2BFA02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blipFill>
                <a:blip r:embed="rId7"/>
                <a:stretch>
                  <a:fillRect l="-1439" r="-107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E2E0F6-7433-3745-0CEA-1AACBD2B09BF}"/>
                  </a:ext>
                </a:extLst>
              </p:cNvPr>
              <p:cNvSpPr txBox="1"/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</a:rPr>
                  <a:t>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</a:rPr>
                  <a:t>. Thus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0E2E0F6-7433-3745-0CEA-1AACBD2B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blipFill>
                <a:blip r:embed="rId8"/>
                <a:stretch>
                  <a:fillRect l="-2773" t="-20000" r="-2033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869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u="sng" spc="-45" dirty="0">
                <a:uFill>
                  <a:solidFill>
                    <a:srgbClr val="E5E5E5"/>
                  </a:solidFill>
                </a:uFill>
              </a:rPr>
              <a:t>Checking</a:t>
            </a:r>
            <a:r>
              <a:rPr sz="1000" u="sng" spc="5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25" dirty="0">
                <a:uFill>
                  <a:solidFill>
                    <a:srgbClr val="E5E5E5"/>
                  </a:solidFill>
                </a:uFill>
              </a:rPr>
              <a:t>positive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45" dirty="0">
                <a:uFill>
                  <a:solidFill>
                    <a:srgbClr val="E5E5E5"/>
                  </a:solidFill>
                </a:uFill>
              </a:rPr>
              <a:t>definiteness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E5E5E5"/>
                  </a:solidFill>
                </a:uFill>
              </a:rPr>
              <a:t>of</a:t>
            </a:r>
            <a:r>
              <a:rPr sz="1000" u="sng" spc="5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E5E5E5"/>
                  </a:solidFill>
                </a:uFill>
              </a:rPr>
              <a:t>a</a:t>
            </a:r>
            <a:r>
              <a:rPr sz="1000" u="sng" spc="10" dirty="0">
                <a:uFill>
                  <a:solidFill>
                    <a:srgbClr val="E5E5E5"/>
                  </a:solidFill>
                </a:uFill>
              </a:rPr>
              <a:t> </a:t>
            </a:r>
            <a:r>
              <a:rPr sz="1000" u="sng" spc="-10" dirty="0">
                <a:uFill>
                  <a:solidFill>
                    <a:srgbClr val="E5E5E5"/>
                  </a:solidFill>
                </a:uFill>
              </a:rPr>
              <a:t>matrix.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734895"/>
            <a:ext cx="4412615" cy="1243965"/>
            <a:chOff x="97827" y="1734895"/>
            <a:chExt cx="4412615" cy="1243965"/>
          </a:xfrm>
        </p:grpSpPr>
        <p:sp>
          <p:nvSpPr>
            <p:cNvPr id="5" name="object 5"/>
            <p:cNvSpPr/>
            <p:nvPr/>
          </p:nvSpPr>
          <p:spPr>
            <a:xfrm>
              <a:off x="97827" y="1734895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934514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978787"/>
              <a:ext cx="4412615" cy="1000125"/>
            </a:xfrm>
            <a:custGeom>
              <a:avLst/>
              <a:gdLst/>
              <a:ahLst/>
              <a:cxnLst/>
              <a:rect l="l" t="t" r="r" b="b"/>
              <a:pathLst>
                <a:path w="4412615" h="1000125">
                  <a:moveTo>
                    <a:pt x="4412395" y="0"/>
                  </a:moveTo>
                  <a:lnTo>
                    <a:pt x="0" y="0"/>
                  </a:lnTo>
                  <a:lnTo>
                    <a:pt x="0" y="948905"/>
                  </a:lnTo>
                  <a:lnTo>
                    <a:pt x="4008" y="968630"/>
                  </a:lnTo>
                  <a:lnTo>
                    <a:pt x="14922" y="984783"/>
                  </a:lnTo>
                  <a:lnTo>
                    <a:pt x="31075" y="995697"/>
                  </a:lnTo>
                  <a:lnTo>
                    <a:pt x="50800" y="999705"/>
                  </a:lnTo>
                  <a:lnTo>
                    <a:pt x="4361594" y="999705"/>
                  </a:lnTo>
                  <a:lnTo>
                    <a:pt x="4381319" y="995697"/>
                  </a:lnTo>
                  <a:lnTo>
                    <a:pt x="4397472" y="984783"/>
                  </a:lnTo>
                  <a:lnTo>
                    <a:pt x="4408386" y="968630"/>
                  </a:lnTo>
                  <a:lnTo>
                    <a:pt x="4412395" y="94890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828" y="804847"/>
            <a:ext cx="4431665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683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following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sufficient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(semi-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)definiteness:</a:t>
            </a:r>
            <a:endParaRPr sz="1200" dirty="0">
              <a:latin typeface="Arial"/>
              <a:cs typeface="Arial"/>
            </a:endParaRPr>
          </a:p>
          <a:p>
            <a:pPr marL="347980" marR="685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5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minors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(nonnegative)</a:t>
            </a:r>
            <a:endParaRPr sz="1200" dirty="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08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48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61C89FB9-6DE9-9DDE-5395-802B9901D0E7}"/>
              </a:ext>
            </a:extLst>
          </p:cNvPr>
          <p:cNvSpPr txBox="1"/>
          <p:nvPr/>
        </p:nvSpPr>
        <p:spPr>
          <a:xfrm>
            <a:off x="135928" y="2152723"/>
            <a:ext cx="25292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9670" algn="l"/>
              </a:tabLst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leading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principle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minors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BDB505FB-A36B-7097-6DAC-2572FAAFDC96}"/>
              </a:ext>
            </a:extLst>
          </p:cNvPr>
          <p:cNvSpPr txBox="1"/>
          <p:nvPr/>
        </p:nvSpPr>
        <p:spPr>
          <a:xfrm>
            <a:off x="3598849" y="2152723"/>
            <a:ext cx="8737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defined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1C371447-FDD6-866C-2080-1A0D07828180}"/>
              </a:ext>
            </a:extLst>
          </p:cNvPr>
          <p:cNvSpPr txBox="1"/>
          <p:nvPr/>
        </p:nvSpPr>
        <p:spPr>
          <a:xfrm>
            <a:off x="212191" y="2697427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209F9C68-6297-34A4-CB08-4162D093FC5B}"/>
              </a:ext>
            </a:extLst>
          </p:cNvPr>
          <p:cNvSpPr txBox="1"/>
          <p:nvPr/>
        </p:nvSpPr>
        <p:spPr>
          <a:xfrm>
            <a:off x="135928" y="2624033"/>
            <a:ext cx="5029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8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det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E32CFE4E-98DF-20C1-AFEA-22E88553BA2C}"/>
              </a:ext>
            </a:extLst>
          </p:cNvPr>
          <p:cNvSpPr txBox="1"/>
          <p:nvPr/>
        </p:nvSpPr>
        <p:spPr>
          <a:xfrm>
            <a:off x="1431747" y="2624033"/>
            <a:ext cx="48640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73991C2-14D8-87AB-FB7A-EAF3E079FAA3}"/>
                  </a:ext>
                </a:extLst>
              </p:cNvPr>
              <p:cNvSpPr txBox="1"/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73991C2-14D8-87AB-FB7A-EAF3E079F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7CDDD5-32C0-E84D-1570-231E6CDCF60F}"/>
                  </a:ext>
                </a:extLst>
              </p:cNvPr>
              <p:cNvSpPr txBox="1"/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7CDDD5-32C0-E84D-1570-231E6CDC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933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0" dirty="0"/>
              <a:t>Checking</a:t>
            </a:r>
            <a:r>
              <a:rPr sz="1000" dirty="0"/>
              <a:t> </a:t>
            </a:r>
            <a:r>
              <a:rPr sz="1000" spc="-25" dirty="0"/>
              <a:t>positive</a:t>
            </a:r>
            <a:r>
              <a:rPr sz="1000" spc="10" dirty="0"/>
              <a:t> </a:t>
            </a:r>
            <a:r>
              <a:rPr sz="1000" spc="-45" dirty="0"/>
              <a:t>definiteness</a:t>
            </a:r>
            <a:r>
              <a:rPr sz="1000" dirty="0"/>
              <a:t> of</a:t>
            </a:r>
            <a:r>
              <a:rPr sz="1000" spc="5" dirty="0"/>
              <a:t> </a:t>
            </a:r>
            <a:r>
              <a:rPr sz="1000" dirty="0"/>
              <a:t>a</a:t>
            </a:r>
            <a:r>
              <a:rPr sz="1000" spc="10" dirty="0"/>
              <a:t> </a:t>
            </a:r>
            <a:r>
              <a:rPr sz="1000" spc="-10" dirty="0"/>
              <a:t>matrix.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323034"/>
            <a:ext cx="4412615" cy="1002030"/>
            <a:chOff x="97827" y="1323034"/>
            <a:chExt cx="4412615" cy="1002030"/>
          </a:xfrm>
        </p:grpSpPr>
        <p:sp>
          <p:nvSpPr>
            <p:cNvPr id="5" name="object 5"/>
            <p:cNvSpPr/>
            <p:nvPr/>
          </p:nvSpPr>
          <p:spPr>
            <a:xfrm>
              <a:off x="97827" y="1323034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8728"/>
                  </a:lnTo>
                  <a:lnTo>
                    <a:pt x="4412395" y="22872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39100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583376"/>
              <a:ext cx="4412615" cy="741680"/>
            </a:xfrm>
            <a:custGeom>
              <a:avLst/>
              <a:gdLst/>
              <a:ahLst/>
              <a:cxnLst/>
              <a:rect l="l" t="t" r="r" b="b"/>
              <a:pathLst>
                <a:path w="4412615" h="741680">
                  <a:moveTo>
                    <a:pt x="4412395" y="0"/>
                  </a:moveTo>
                  <a:lnTo>
                    <a:pt x="0" y="0"/>
                  </a:lnTo>
                  <a:lnTo>
                    <a:pt x="0" y="690545"/>
                  </a:lnTo>
                  <a:lnTo>
                    <a:pt x="4008" y="710270"/>
                  </a:lnTo>
                  <a:lnTo>
                    <a:pt x="14922" y="726423"/>
                  </a:lnTo>
                  <a:lnTo>
                    <a:pt x="31075" y="737337"/>
                  </a:lnTo>
                  <a:lnTo>
                    <a:pt x="50800" y="741345"/>
                  </a:lnTo>
                  <a:lnTo>
                    <a:pt x="4361594" y="741345"/>
                  </a:lnTo>
                  <a:lnTo>
                    <a:pt x="4381319" y="737337"/>
                  </a:lnTo>
                  <a:lnTo>
                    <a:pt x="4397472" y="726423"/>
                  </a:lnTo>
                  <a:lnTo>
                    <a:pt x="4408386" y="710270"/>
                  </a:lnTo>
                  <a:lnTo>
                    <a:pt x="4412395" y="69054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5928" y="1248043"/>
            <a:ext cx="3219450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37B691-1062-A2A0-F3ED-598B74D8DFBA}"/>
                  </a:ext>
                </a:extLst>
              </p:cNvPr>
              <p:cNvSpPr txBox="1"/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737B691-1062-A2A0-F3ED-598B74D8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3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21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always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singular,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multiple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  <a:blipFill>
                <a:blip r:embed="rId2"/>
                <a:stretch>
                  <a:fillRect l="-1466" t="-3627" r="-2443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E5E5E5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C685BF-C1A1-CD0C-66C5-EA19ED971647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6BDB1A-1D97-D930-C207-B84F6401397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5CC1F73-1044-59BE-CF49-89A4A231DA02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3DF86B-A4CC-BF12-598A-3FDE9281FB4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70EC48-1B90-2290-0C90-7EB6ADD3F49E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E5E5E5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D76FF5-1484-B49D-1789-C29C0B410E6A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Lyapunov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0BDD0A-6842-101A-7E08-27973FBE753C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DECB3-43BE-89AA-30E0-46251FC486BF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E26693-4349-044A-EA94-637271042677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EF915D-7DE2-39FC-25D6-E996FDD1FF5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FD5D6B-B3EC-5AD8-4A40-022AA26E59F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DC53110-AE1F-AACA-EFDA-7F1396D3802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A46825-E42C-FEBB-1CA0-03A74839F8E1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energy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342C40-F2ED-0801-88BC-13926A21E45A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quadratic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D7186B-0B93-2B30-1678-8D31C80709FE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symmetric matrix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6E8AC-A371-3692-3B7F-DF6B52CDABB3}"/>
              </a:ext>
            </a:extLst>
          </p:cNvPr>
          <p:cNvSpPr txBox="1"/>
          <p:nvPr/>
        </p:nvSpPr>
        <p:spPr>
          <a:xfrm>
            <a:off x="2684662" y="1729581"/>
            <a:ext cx="1905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positive definite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0C8DFC-EE96-3EC9-2633-0AE9B66F1319}"/>
              </a:ext>
            </a:extLst>
          </p:cNvPr>
          <p:cNvSpPr txBox="1"/>
          <p:nvPr/>
        </p:nvSpPr>
        <p:spPr>
          <a:xfrm>
            <a:off x="1552882" y="2249317"/>
            <a:ext cx="190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positive definite matrix</a:t>
            </a:r>
          </a:p>
          <a:p>
            <a:pPr algn="ctr"/>
            <a:r>
              <a:rPr lang="en-US" altLang="zh-CN" sz="800" dirty="0">
                <a:solidFill>
                  <a:schemeClr val="bg1"/>
                </a:solidFill>
              </a:rPr>
              <a:t>for linear system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04A5EB-3D6B-D00B-17F0-EBE0B2958199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Lyapunov function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4CAAD8A-4D78-0CE3-4582-93B7414A5413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859944B-AEE5-DE34-CC3F-AD7D5AED7516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E2AF14-0697-14AE-40E9-9DC11F6D4D3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6315AE5-89D6-D548-DC0A-CA185B11B4FE}"/>
              </a:ext>
            </a:extLst>
          </p:cNvPr>
          <p:cNvCxnSpPr>
            <a:stCxn id="29" idx="2"/>
            <a:endCxn id="21" idx="0"/>
          </p:cNvCxnSpPr>
          <p:nvPr/>
        </p:nvCxnSpPr>
        <p:spPr>
          <a:xfrm flipH="1">
            <a:off x="3637162" y="1501775"/>
            <a:ext cx="1388" cy="2278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B46CE5C-ADBB-CA5D-5179-E6CE3A00F297}"/>
              </a:ext>
            </a:extLst>
          </p:cNvPr>
          <p:cNvCxnSpPr>
            <a:endCxn id="21" idx="2"/>
          </p:cNvCxnSpPr>
          <p:nvPr/>
        </p:nvCxnSpPr>
        <p:spPr>
          <a:xfrm flipV="1">
            <a:off x="1847850" y="2006580"/>
            <a:ext cx="1789312" cy="40959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236CA7-5DF5-F4AB-DA23-6ECFFB486AF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924050" y="1868081"/>
            <a:ext cx="76061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527354"/>
            <a:ext cx="4412615" cy="1343025"/>
            <a:chOff x="97827" y="527354"/>
            <a:chExt cx="4412615" cy="1343025"/>
          </a:xfrm>
        </p:grpSpPr>
        <p:sp>
          <p:nvSpPr>
            <p:cNvPr id="5" name="object 5"/>
            <p:cNvSpPr/>
            <p:nvPr/>
          </p:nvSpPr>
          <p:spPr>
            <a:xfrm>
              <a:off x="97827" y="527354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60006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04273"/>
              <a:ext cx="4412615" cy="1066165"/>
            </a:xfrm>
            <a:custGeom>
              <a:avLst/>
              <a:gdLst/>
              <a:ahLst/>
              <a:cxnLst/>
              <a:rect l="l" t="t" r="r" b="b"/>
              <a:pathLst>
                <a:path w="4412615" h="1066164">
                  <a:moveTo>
                    <a:pt x="4412395" y="0"/>
                  </a:moveTo>
                  <a:lnTo>
                    <a:pt x="0" y="0"/>
                  </a:lnTo>
                  <a:lnTo>
                    <a:pt x="0" y="1015306"/>
                  </a:lnTo>
                  <a:lnTo>
                    <a:pt x="4008" y="1035030"/>
                  </a:lnTo>
                  <a:lnTo>
                    <a:pt x="14922" y="1051183"/>
                  </a:lnTo>
                  <a:lnTo>
                    <a:pt x="31075" y="1062097"/>
                  </a:lnTo>
                  <a:lnTo>
                    <a:pt x="50800" y="1066106"/>
                  </a:lnTo>
                  <a:lnTo>
                    <a:pt x="4361594" y="1066106"/>
                  </a:lnTo>
                  <a:lnTo>
                    <a:pt x="4381319" y="1062097"/>
                  </a:lnTo>
                  <a:lnTo>
                    <a:pt x="4397472" y="1051183"/>
                  </a:lnTo>
                  <a:lnTo>
                    <a:pt x="4408386" y="1035030"/>
                  </a:lnTo>
                  <a:lnTo>
                    <a:pt x="4412395" y="101530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9728" y="446932"/>
                <a:ext cx="4303395" cy="169289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Definition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(Positive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64184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PD,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uniformly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44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space,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“bowl-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shaped”,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6932"/>
                <a:ext cx="4303395" cy="1692899"/>
              </a:xfrm>
              <a:prstGeom prst="rect">
                <a:avLst/>
              </a:prstGeom>
              <a:blipFill>
                <a:blip r:embed="rId3"/>
                <a:stretch>
                  <a:fillRect l="-425" r="-1275" b="-2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031646" y="2185808"/>
            <a:ext cx="404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28" y="2097656"/>
            <a:ext cx="146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31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471315"/>
            <a:ext cx="1191482" cy="6844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35928" y="1965474"/>
            <a:ext cx="39217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locally,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12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Apple Symbols"/>
                <a:cs typeface="Apple Symbols"/>
              </a:rPr>
              <a:t>|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π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16216"/>
            <a:ext cx="4412615" cy="1122045"/>
            <a:chOff x="97827" y="616216"/>
            <a:chExt cx="4412615" cy="1122045"/>
          </a:xfrm>
        </p:grpSpPr>
        <p:sp>
          <p:nvSpPr>
            <p:cNvPr id="5" name="object 5"/>
            <p:cNvSpPr/>
            <p:nvPr/>
          </p:nvSpPr>
          <p:spPr>
            <a:xfrm>
              <a:off x="97827" y="616216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48868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93146"/>
              <a:ext cx="4412615" cy="845185"/>
            </a:xfrm>
            <a:custGeom>
              <a:avLst/>
              <a:gdLst/>
              <a:ahLst/>
              <a:cxnLst/>
              <a:rect l="l" t="t" r="r" b="b"/>
              <a:pathLst>
                <a:path w="4412615" h="845185">
                  <a:moveTo>
                    <a:pt x="4412395" y="0"/>
                  </a:moveTo>
                  <a:lnTo>
                    <a:pt x="0" y="0"/>
                  </a:lnTo>
                  <a:lnTo>
                    <a:pt x="0" y="793883"/>
                  </a:lnTo>
                  <a:lnTo>
                    <a:pt x="4008" y="813608"/>
                  </a:lnTo>
                  <a:lnTo>
                    <a:pt x="14922" y="829761"/>
                  </a:lnTo>
                  <a:lnTo>
                    <a:pt x="31075" y="840675"/>
                  </a:lnTo>
                  <a:lnTo>
                    <a:pt x="50800" y="844683"/>
                  </a:lnTo>
                  <a:lnTo>
                    <a:pt x="4361594" y="844683"/>
                  </a:lnTo>
                  <a:lnTo>
                    <a:pt x="4381319" y="840675"/>
                  </a:lnTo>
                  <a:lnTo>
                    <a:pt x="4397472" y="829761"/>
                  </a:lnTo>
                  <a:lnTo>
                    <a:pt x="4408386" y="813608"/>
                  </a:lnTo>
                  <a:lnTo>
                    <a:pt x="4412395" y="79388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59728" y="535822"/>
                <a:ext cx="4373880" cy="1482585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Definition </a:t>
                </a:r>
                <a:r>
                  <a:rPr lang="en-US" sz="14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(Locally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4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Definite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54659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LPD,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pc="7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50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space,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functions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“bowl-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shaped”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535822"/>
                <a:ext cx="4373880" cy="1482585"/>
              </a:xfrm>
              <a:prstGeom prst="rect">
                <a:avLst/>
              </a:prstGeom>
              <a:blipFill>
                <a:blip r:embed="rId3"/>
                <a:stretch>
                  <a:fillRect l="-418" r="-2092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244193" y="2038869"/>
            <a:ext cx="274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4774" y="20536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8705" y="1960993"/>
            <a:ext cx="490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75" baseline="347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540" y="2038869"/>
            <a:ext cx="1261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19380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324058"/>
            <a:ext cx="1191482" cy="69951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185709"/>
            <a:ext cx="4412615" cy="1098550"/>
            <a:chOff x="97827" y="1185709"/>
            <a:chExt cx="4412615" cy="1098550"/>
          </a:xfrm>
        </p:grpSpPr>
        <p:sp>
          <p:nvSpPr>
            <p:cNvPr id="5" name="object 5"/>
            <p:cNvSpPr/>
            <p:nvPr/>
          </p:nvSpPr>
          <p:spPr>
            <a:xfrm>
              <a:off x="97827" y="1185709"/>
              <a:ext cx="4412615" cy="207645"/>
            </a:xfrm>
            <a:custGeom>
              <a:avLst/>
              <a:gdLst/>
              <a:ahLst/>
              <a:cxnLst/>
              <a:rect l="l" t="t" r="r" b="b"/>
              <a:pathLst>
                <a:path w="4412615" h="2076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7270"/>
                  </a:lnTo>
                  <a:lnTo>
                    <a:pt x="4412395" y="207270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80324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424602"/>
              <a:ext cx="4412615" cy="859790"/>
            </a:xfrm>
            <a:custGeom>
              <a:avLst/>
              <a:gdLst/>
              <a:ahLst/>
              <a:cxnLst/>
              <a:rect l="l" t="t" r="r" b="b"/>
              <a:pathLst>
                <a:path w="4412615" h="859789">
                  <a:moveTo>
                    <a:pt x="4412395" y="0"/>
                  </a:moveTo>
                  <a:lnTo>
                    <a:pt x="0" y="0"/>
                  </a:lnTo>
                  <a:lnTo>
                    <a:pt x="0" y="808590"/>
                  </a:lnTo>
                  <a:lnTo>
                    <a:pt x="4008" y="828315"/>
                  </a:lnTo>
                  <a:lnTo>
                    <a:pt x="14922" y="844468"/>
                  </a:lnTo>
                  <a:lnTo>
                    <a:pt x="31075" y="855382"/>
                  </a:lnTo>
                  <a:lnTo>
                    <a:pt x="50800" y="859391"/>
                  </a:lnTo>
                  <a:lnTo>
                    <a:pt x="4361594" y="859391"/>
                  </a:lnTo>
                  <a:lnTo>
                    <a:pt x="4381319" y="855382"/>
                  </a:lnTo>
                  <a:lnTo>
                    <a:pt x="4397472" y="844468"/>
                  </a:lnTo>
                  <a:lnTo>
                    <a:pt x="4408386" y="828315"/>
                  </a:lnTo>
                  <a:lnTo>
                    <a:pt x="4412395" y="80859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1107774"/>
            <a:ext cx="4346575" cy="6940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definiteness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 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524" y="1903805"/>
            <a:ext cx="729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66230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931" y="1815653"/>
            <a:ext cx="194563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30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(PD)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456" y="2032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152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665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609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0576" y="2032583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480" algn="l"/>
                <a:tab pos="73914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369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2148" y="21104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3109595" algn="l"/>
                  </a:tabLst>
                </a:pPr>
                <a:r>
                  <a:rPr lang="en-US"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2.</a:t>
                </a:r>
                <a:r>
                  <a:rPr lang="en-US" sz="1200" spc="16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3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(LPD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pc="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  <a:blipFill>
                <a:blip r:embed="rId3"/>
                <a:stretch>
                  <a:fillRect l="-2622" t="-14286" r="-1124" b="-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2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641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Clr>
                <a:srgbClr val="191919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28" y="1310345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477361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4.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81822"/>
            <a:ext cx="3606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mass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442" y="1441955"/>
            <a:ext cx="16567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PD: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28">
            <a:extLst>
              <a:ext uri="{FF2B5EF4-FFF2-40B4-BE49-F238E27FC236}">
                <a16:creationId xmlns:a16="http://schemas.microsoft.com/office/drawing/2014/main" id="{20F20C24-E461-E7EE-C00F-DF485DF81D35}"/>
              </a:ext>
            </a:extLst>
          </p:cNvPr>
          <p:cNvSpPr txBox="1"/>
          <p:nvPr/>
        </p:nvSpPr>
        <p:spPr>
          <a:xfrm>
            <a:off x="433260" y="1808883"/>
            <a:ext cx="16103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its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derivative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NSD: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91D04523-D506-4CDD-36B8-64B1DCAA98C2}"/>
              </a:ext>
            </a:extLst>
          </p:cNvPr>
          <p:cNvSpPr txBox="1"/>
          <p:nvPr/>
        </p:nvSpPr>
        <p:spPr>
          <a:xfrm>
            <a:off x="4256747" y="2189502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(6)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51">
            <a:extLst>
              <a:ext uri="{FF2B5EF4-FFF2-40B4-BE49-F238E27FC236}">
                <a16:creationId xmlns:a16="http://schemas.microsoft.com/office/drawing/2014/main" id="{22005E1A-3643-BD2B-DF72-172E4A22502C}"/>
              </a:ext>
            </a:extLst>
          </p:cNvPr>
          <p:cNvSpPr txBox="1"/>
          <p:nvPr/>
        </p:nvSpPr>
        <p:spPr>
          <a:xfrm>
            <a:off x="3935439" y="2653628"/>
            <a:ext cx="5448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(7)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15">
                <a:extLst>
                  <a:ext uri="{FF2B5EF4-FFF2-40B4-BE49-F238E27FC236}">
                    <a16:creationId xmlns:a16="http://schemas.microsoft.com/office/drawing/2014/main" id="{37E3D2D4-3B22-3D77-815A-AE90B0C64E23}"/>
                  </a:ext>
                </a:extLst>
              </p:cNvPr>
              <p:cNvSpPr txBox="1"/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ar-AE" altLang="zh-CN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zh-CN" altLang="ar-AE" sz="1200" b="0" i="1" spc="1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zh-CN" altLang="ar-AE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ar-AE" altLang="zh-CN" sz="1200" b="0" i="1" spc="1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15">
                <a:extLst>
                  <a:ext uri="{FF2B5EF4-FFF2-40B4-BE49-F238E27FC236}">
                    <a16:creationId xmlns:a16="http://schemas.microsoft.com/office/drawing/2014/main" id="{37E3D2D4-3B22-3D77-815A-AE90B0C6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  <a:blipFill>
                <a:blip r:embed="rId3"/>
                <a:stretch>
                  <a:fillRect l="-630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21E6129-30EE-3471-6E37-ED461305CE18}"/>
                  </a:ext>
                </a:extLst>
              </p:cNvPr>
              <p:cNvSpPr txBox="1"/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21E6129-30EE-3471-6E37-ED46130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7D3B0CA-B2AE-9EF1-B103-EDA8A0356C70}"/>
                  </a:ext>
                </a:extLst>
              </p:cNvPr>
              <p:cNvSpPr txBox="1"/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ple Symbols"/>
                          </a:rPr>
                          <m:t>𝑡</m:t>
                        </m:r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b="0" i="1" spc="-1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="0" i="1" spc="-10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zh-CN" sz="1200" b="0" i="1" spc="-1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=−</m:t>
                    </m:r>
                    <m:r>
                      <a:rPr lang="en-US" altLang="zh-CN" sz="1200" b="0" i="1" spc="-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-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7D3B0CA-B2AE-9EF1-B103-EDA8A035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87680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260779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</a:rPr>
              <a:t>Theorem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87299"/>
            <a:ext cx="4412615" cy="829310"/>
            <a:chOff x="97827" y="487299"/>
            <a:chExt cx="4412615" cy="8293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87299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531578"/>
              <a:ext cx="4412615" cy="785495"/>
            </a:xfrm>
            <a:custGeom>
              <a:avLst/>
              <a:gdLst/>
              <a:ahLst/>
              <a:cxnLst/>
              <a:rect l="l" t="t" r="r" b="b"/>
              <a:pathLst>
                <a:path w="4412615" h="785494">
                  <a:moveTo>
                    <a:pt x="4412395" y="0"/>
                  </a:moveTo>
                  <a:lnTo>
                    <a:pt x="0" y="0"/>
                  </a:lnTo>
                  <a:lnTo>
                    <a:pt x="0" y="734217"/>
                  </a:lnTo>
                  <a:lnTo>
                    <a:pt x="4008" y="753942"/>
                  </a:lnTo>
                  <a:lnTo>
                    <a:pt x="14922" y="770095"/>
                  </a:lnTo>
                  <a:lnTo>
                    <a:pt x="31075" y="781009"/>
                  </a:lnTo>
                  <a:lnTo>
                    <a:pt x="50800" y="785017"/>
                  </a:lnTo>
                  <a:lnTo>
                    <a:pt x="4361594" y="785017"/>
                  </a:lnTo>
                  <a:lnTo>
                    <a:pt x="4381319" y="781009"/>
                  </a:lnTo>
                  <a:lnTo>
                    <a:pt x="4397472" y="770095"/>
                  </a:lnTo>
                  <a:lnTo>
                    <a:pt x="4408386" y="753942"/>
                  </a:lnTo>
                  <a:lnTo>
                    <a:pt x="4412395" y="734217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827" y="2145334"/>
            <a:ext cx="4412615" cy="845819"/>
            <a:chOff x="97827" y="2145334"/>
            <a:chExt cx="4412615" cy="845819"/>
          </a:xfrm>
        </p:grpSpPr>
        <p:sp>
          <p:nvSpPr>
            <p:cNvPr id="8" name="object 8"/>
            <p:cNvSpPr/>
            <p:nvPr/>
          </p:nvSpPr>
          <p:spPr>
            <a:xfrm>
              <a:off x="97827" y="214533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2344966"/>
              <a:ext cx="4412395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27" y="2389233"/>
              <a:ext cx="4412615" cy="601980"/>
            </a:xfrm>
            <a:custGeom>
              <a:avLst/>
              <a:gdLst/>
              <a:ahLst/>
              <a:cxnLst/>
              <a:rect l="l" t="t" r="r" b="b"/>
              <a:pathLst>
                <a:path w="4412615" h="601980">
                  <a:moveTo>
                    <a:pt x="4412395" y="0"/>
                  </a:moveTo>
                  <a:lnTo>
                    <a:pt x="0" y="0"/>
                  </a:lnTo>
                  <a:lnTo>
                    <a:pt x="0" y="550753"/>
                  </a:lnTo>
                  <a:lnTo>
                    <a:pt x="4008" y="570478"/>
                  </a:lnTo>
                  <a:lnTo>
                    <a:pt x="14922" y="586630"/>
                  </a:lnTo>
                  <a:lnTo>
                    <a:pt x="31075" y="597545"/>
                  </a:lnTo>
                  <a:lnTo>
                    <a:pt x="50800" y="601553"/>
                  </a:lnTo>
                  <a:lnTo>
                    <a:pt x="4361594" y="601553"/>
                  </a:lnTo>
                  <a:lnTo>
                    <a:pt x="4381319" y="597545"/>
                  </a:lnTo>
                  <a:lnTo>
                    <a:pt x="4397472" y="586630"/>
                  </a:lnTo>
                  <a:lnTo>
                    <a:pt x="4408386" y="570478"/>
                  </a:lnTo>
                  <a:lnTo>
                    <a:pt x="4412395" y="55075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76200" marR="68580">
                  <a:lnSpc>
                    <a:spcPct val="102699"/>
                  </a:lnSpc>
                  <a:spcBef>
                    <a:spcPts val="55"/>
                  </a:spcBef>
                </a:pP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29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6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5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u="sng" spc="1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in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u="sng" spc="-6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3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sense</a:t>
                </a:r>
                <a:r>
                  <a:rPr lang="en-US" sz="1200" i="1" u="sng" spc="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of</a:t>
                </a:r>
                <a:r>
                  <a:rPr lang="en-US" sz="1200" i="1" u="sng" spc="-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a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≤</a:t>
                </a:r>
                <a:r>
                  <a:rPr lang="en-US" sz="1200" spc="-8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4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≥</a:t>
                </a:r>
                <a:r>
                  <a:rPr lang="en-US"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region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115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called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73380" marR="291465" indent="-19304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i.e.,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PD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semidefinite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region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lang="en-US" sz="1200" spc="-8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80"/>
                  </a:spcBef>
                </a:pP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167640" algn="just">
                  <a:lnSpc>
                    <a:spcPct val="103899"/>
                  </a:lnSpc>
                  <a:spcBef>
                    <a:spcPts val="160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3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locally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5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tha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  <a:blipFill>
                <a:blip r:embed="rId3"/>
                <a:stretch>
                  <a:fillRect l="-689" t="-2211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030744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928" y="1003843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827" y="1230363"/>
            <a:ext cx="4412615" cy="646430"/>
            <a:chOff x="97827" y="1230363"/>
            <a:chExt cx="4412615" cy="646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23036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1274643"/>
              <a:ext cx="4412615" cy="601980"/>
            </a:xfrm>
            <a:custGeom>
              <a:avLst/>
              <a:gdLst/>
              <a:ahLst/>
              <a:cxnLst/>
              <a:rect l="l" t="t" r="r" b="b"/>
              <a:pathLst>
                <a:path w="4412615" h="601980">
                  <a:moveTo>
                    <a:pt x="4412395" y="0"/>
                  </a:moveTo>
                  <a:lnTo>
                    <a:pt x="0" y="0"/>
                  </a:lnTo>
                  <a:lnTo>
                    <a:pt x="0" y="550753"/>
                  </a:lnTo>
                  <a:lnTo>
                    <a:pt x="4008" y="570478"/>
                  </a:lnTo>
                  <a:lnTo>
                    <a:pt x="14922" y="586630"/>
                  </a:lnTo>
                  <a:lnTo>
                    <a:pt x="31075" y="597545"/>
                  </a:lnTo>
                  <a:lnTo>
                    <a:pt x="50800" y="601553"/>
                  </a:lnTo>
                  <a:lnTo>
                    <a:pt x="4361594" y="601553"/>
                  </a:lnTo>
                  <a:lnTo>
                    <a:pt x="4381319" y="597545"/>
                  </a:lnTo>
                  <a:lnTo>
                    <a:pt x="4397472" y="586630"/>
                  </a:lnTo>
                  <a:lnTo>
                    <a:pt x="4408386" y="570478"/>
                  </a:lnTo>
                  <a:lnTo>
                    <a:pt x="4412395" y="55075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0800" marR="30480">
                  <a:lnSpc>
                    <a:spcPct val="103899"/>
                  </a:lnSpc>
                  <a:spcBef>
                    <a:spcPts val="40"/>
                  </a:spcBef>
                </a:pP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lang="en-US"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3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7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globally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such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  <a:blipFill>
                <a:blip r:embed="rId3"/>
                <a:stretch>
                  <a:fillRect l="-990" t="-9375" r="-127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59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09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0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4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≥</a:t>
                </a:r>
                <a:r>
                  <a:rPr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927" y="2541764"/>
            <a:ext cx="3374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s.i.L: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ϵ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2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1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557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65" dirty="0"/>
              <a:t> </a:t>
            </a:r>
            <a:r>
              <a:rPr spc="-110" dirty="0"/>
              <a:t>concept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20" dirty="0"/>
              <a:t> </a:t>
            </a:r>
            <a:r>
              <a:rPr spc="-85" dirty="0"/>
              <a:t>linear</a:t>
            </a:r>
            <a:r>
              <a:rPr spc="-20" dirty="0"/>
              <a:t> </a:t>
            </a:r>
            <a:r>
              <a:rPr spc="-12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94005" marR="20955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good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candidate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quadratic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40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01600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derivative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along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state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trajectory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endParaRPr sz="1200" dirty="0">
                  <a:latin typeface="Arial"/>
                  <a:cs typeface="Arial"/>
                </a:endParaRPr>
              </a:p>
              <a:p>
                <a:pPr marL="13970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25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i="1" spc="-15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sz="1200" i="1" spc="-15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="0" spc="-245" dirty="0">
                    <a:solidFill>
                      <a:schemeClr val="bg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530"/>
                  </a:spcBef>
                </a:pP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9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87" baseline="4166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PAx</a:t>
                </a:r>
                <a:endParaRPr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439"/>
                  </a:spcBef>
                </a:pP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9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4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spc="-3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)</a:t>
                </a:r>
                <a:r>
                  <a:rPr sz="1800" spc="-27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25400" algn="ctr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V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2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Px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endParaRPr sz="1200" dirty="0">
                  <a:latin typeface="Arial"/>
                  <a:cs typeface="Arial"/>
                </a:endParaRPr>
              </a:p>
              <a:p>
                <a:pPr marL="29400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⪯</a:t>
                </a:r>
                <a:r>
                  <a:rPr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0096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  <a:blipFill>
                <a:blip r:embed="rId2"/>
                <a:stretch>
                  <a:fillRect l="-572" t="-1878" r="-1001" b="-2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19594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799284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60" dirty="0">
                <a:solidFill>
                  <a:srgbClr val="FFFFFF"/>
                </a:solidFill>
              </a:rPr>
              <a:t>(Lyapunov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stability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theorem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for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linear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1052258"/>
            <a:ext cx="4412615" cy="1141095"/>
            <a:chOff x="97827" y="1052258"/>
            <a:chExt cx="4412615" cy="1141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052258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1096528"/>
              <a:ext cx="4412615" cy="1096645"/>
            </a:xfrm>
            <a:custGeom>
              <a:avLst/>
              <a:gdLst/>
              <a:ahLst/>
              <a:cxnLst/>
              <a:rect l="l" t="t" r="r" b="b"/>
              <a:pathLst>
                <a:path w="4412615" h="1096645">
                  <a:moveTo>
                    <a:pt x="4412395" y="0"/>
                  </a:moveTo>
                  <a:lnTo>
                    <a:pt x="0" y="0"/>
                  </a:lnTo>
                  <a:lnTo>
                    <a:pt x="0" y="1045580"/>
                  </a:lnTo>
                  <a:lnTo>
                    <a:pt x="4008" y="1065305"/>
                  </a:lnTo>
                  <a:lnTo>
                    <a:pt x="14922" y="1081458"/>
                  </a:lnTo>
                  <a:lnTo>
                    <a:pt x="31075" y="1092372"/>
                  </a:lnTo>
                  <a:lnTo>
                    <a:pt x="50800" y="1096381"/>
                  </a:lnTo>
                  <a:lnTo>
                    <a:pt x="4361594" y="1096381"/>
                  </a:lnTo>
                  <a:lnTo>
                    <a:pt x="4381319" y="1092372"/>
                  </a:lnTo>
                  <a:lnTo>
                    <a:pt x="4397472" y="1081458"/>
                  </a:lnTo>
                  <a:lnTo>
                    <a:pt x="4408386" y="1065305"/>
                  </a:lnTo>
                  <a:lnTo>
                    <a:pt x="4412395" y="10455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258" y="1663217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2785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218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258" y="1896148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 only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symmetric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sz="1200" i="1" u="sng" spc="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sz="1200" i="1" u="sng" spc="-1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  <a:blipFill>
                <a:blip r:embed="rId3"/>
                <a:stretch>
                  <a:fillRect l="-276" t="-3911" r="-138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58153"/>
            <a:ext cx="315139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Observations: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18970" y="2551786"/>
            <a:ext cx="1861185" cy="5029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62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BDDFC8-9969-59F7-4E5D-EC87EC99182E}"/>
                  </a:ext>
                </a:extLst>
              </p:cNvPr>
              <p:cNvSpPr txBox="1"/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BDDFC8-9969-59F7-4E5D-EC87EC99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190" y="99444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1006523"/>
            <a:ext cx="1262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3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576336"/>
            <a:ext cx="189547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Observations: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endParaRPr sz="1200" dirty="0">
              <a:latin typeface="Arial"/>
              <a:cs typeface="Arial"/>
            </a:endParaRPr>
          </a:p>
          <a:p>
            <a:pPr marR="5080" algn="r">
              <a:lnSpc>
                <a:spcPts val="1390"/>
              </a:lnSpc>
            </a:pP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4047" y="8980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5812" y="902523"/>
            <a:ext cx="607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1747" y="902523"/>
            <a:ext cx="606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541" y="975904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21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5817" y="902523"/>
            <a:ext cx="482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3541" y="1196059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12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22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012" y="1122677"/>
            <a:ext cx="19392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54876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3375" y="11960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441" y="1582214"/>
            <a:ext cx="362793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63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3166712F-1513-BD45-239E-B006E0721BA2}"/>
              </a:ext>
            </a:extLst>
          </p:cNvPr>
          <p:cNvSpPr/>
          <p:nvPr/>
        </p:nvSpPr>
        <p:spPr>
          <a:xfrm>
            <a:off x="1890152" y="980840"/>
            <a:ext cx="87211" cy="297271"/>
          </a:xfrm>
          <a:prstGeom prst="leftBrace">
            <a:avLst>
              <a:gd name="adj1" fmla="val 6814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E740BAD-A72C-2F41-F47E-18364003D733}"/>
                  </a:ext>
                </a:extLst>
              </p:cNvPr>
              <p:cNvSpPr txBox="1"/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E740BAD-A72C-2F41-F47E-18364003D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30592" y="1806357"/>
            <a:ext cx="1638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  <a:tab pos="67691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u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35" dirty="0"/>
              <a:t>Eq.:</a:t>
            </a:r>
            <a:r>
              <a:rPr spc="70" dirty="0"/>
              <a:t> </a:t>
            </a:r>
            <a:r>
              <a:rPr spc="-130" dirty="0"/>
              <a:t>Existence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02742" y="1090114"/>
                <a:ext cx="4243705" cy="49693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3302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6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89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endParaRPr lang="en-US" sz="12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86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9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3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2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100" dirty="0" err="1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50" baseline="-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30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2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 for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1090114"/>
                <a:ext cx="4243705" cy="496931"/>
              </a:xfrm>
              <a:prstGeom prst="rect">
                <a:avLst/>
              </a:prstGeom>
              <a:blipFill>
                <a:blip r:embed="rId2"/>
                <a:stretch>
                  <a:fillRect l="-1006" t="-8642" r="-1006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523100" y="1593061"/>
            <a:ext cx="217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2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4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500" y="1787384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637" y="1866263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4648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2053" y="1813622"/>
            <a:ext cx="475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095" algn="l"/>
              </a:tabLst>
            </a:pPr>
            <a:r>
              <a:rPr sz="1100" spc="23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1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100" spc="23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100" dirty="0">
              <a:latin typeface="Lucida Grande"/>
              <a:cs typeface="Lucida Gran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6260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0414" y="1793416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880" algn="l"/>
                <a:tab pos="1011555" algn="l"/>
              </a:tabLst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2696" y="1865336"/>
            <a:ext cx="782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358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3482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7704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6777" y="1779840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3024" y="1865336"/>
            <a:ext cx="9220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  <a:tab pos="76962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j</a:t>
            </a:r>
            <a:r>
              <a:rPr sz="800" i="1" spc="14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i</a:t>
            </a:r>
            <a:r>
              <a:rPr sz="800" i="1" spc="13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3065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7287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6126" y="1806357"/>
            <a:ext cx="1682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  <a:tab pos="156083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6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192" y="2029636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20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50" baseline="-10416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i="1" spc="-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3802" y="210821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7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so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57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31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3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100" spc="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·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1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79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100" dirty="0" err="1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247" baseline="-1041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b="0" i="1" spc="-25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0,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  <a:blipFill>
                <a:blip r:embed="rId3"/>
                <a:stretch>
                  <a:fillRect l="-1381" t="-15000" r="-118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2742" y="1464536"/>
            <a:ext cx="42359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12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-45" dirty="0">
                <a:solidFill>
                  <a:schemeClr val="bg1"/>
                </a:solidFill>
                <a:latin typeface="Arial"/>
                <a:cs typeface="Arial"/>
              </a:rPr>
              <a:t>simply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write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altLang="zh-CN" sz="1200" i="1" baseline="-13888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spc="209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altLang="zh-CN"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spc="-260" dirty="0">
                <a:solidFill>
                  <a:schemeClr val="bg1"/>
                </a:solidFill>
                <a:latin typeface="Arial"/>
                <a:cs typeface="Arial"/>
              </a:rPr>
              <a:t>I      </a:t>
            </a:r>
            <a:r>
              <a:rPr lang="en-US" altLang="zh-CN"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lang="en-US" altLang="zh-CN"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altLang="zh-CN" sz="1200" i="1" spc="135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i="1" spc="135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800" spc="-300" baseline="-25462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lang="en-US" altLang="zh-CN"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altLang="zh-CN" sz="1200" i="1" baseline="34722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altLang="zh-CN" sz="1200" i="1" spc="262" baseline="3472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lang="en-US" altLang="zh-CN" sz="1200" spc="-19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lang="en-US" altLang="zh-CN" sz="1200" i="1" spc="204" dirty="0">
                <a:solidFill>
                  <a:schemeClr val="bg1"/>
                </a:solidFill>
                <a:latin typeface="Arial"/>
                <a:cs typeface="Arial"/>
              </a:rPr>
              <a:t>I </a:t>
            </a:r>
            <a:r>
              <a:rPr lang="en-US" altLang="zh-CN" sz="12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en-US" altLang="zh-CN"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spc="-10" dirty="0">
                <a:solidFill>
                  <a:schemeClr val="bg1"/>
                </a:solidFill>
                <a:latin typeface="Arial"/>
                <a:cs typeface="Arial"/>
              </a:rPr>
              <a:t>Kronecker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E3468FC2-FB83-0A25-193D-F58C298DF18B}"/>
              </a:ext>
            </a:extLst>
          </p:cNvPr>
          <p:cNvSpPr txBox="1"/>
          <p:nvPr/>
        </p:nvSpPr>
        <p:spPr>
          <a:xfrm>
            <a:off x="2000250" y="1731072"/>
            <a:ext cx="83031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dirty="0">
                <a:solidFill>
                  <a:schemeClr val="bg1"/>
                </a:solidFill>
                <a:latin typeface="Arial"/>
                <a:cs typeface="Arial"/>
              </a:rPr>
              <a:t>mir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ror</a:t>
            </a:r>
            <a:r>
              <a:rPr sz="8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symmetric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9A7377B1-C2EA-EFC6-BD16-32BBA8B45EC1}"/>
              </a:ext>
            </a:extLst>
          </p:cNvPr>
          <p:cNvSpPr txBox="1"/>
          <p:nvPr/>
        </p:nvSpPr>
        <p:spPr>
          <a:xfrm>
            <a:off x="433260" y="2161131"/>
            <a:ext cx="16808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product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notation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chemeClr val="bg1"/>
                </a:solidFill>
                <a:latin typeface="Apple Symbols"/>
                <a:cs typeface="Apple Symbols"/>
              </a:rPr>
              <a:t>⊗</a:t>
            </a:r>
            <a:r>
              <a:rPr sz="1200" spc="-13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AFC1A51-9F3B-068F-C46B-0BD71E4782A9}"/>
                  </a:ext>
                </a:extLst>
              </p:cNvPr>
              <p:cNvSpPr txBox="1"/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AFC1A51-9F3B-068F-C46B-0BD71E47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大括号 44">
            <a:extLst>
              <a:ext uri="{FF2B5EF4-FFF2-40B4-BE49-F238E27FC236}">
                <a16:creationId xmlns:a16="http://schemas.microsoft.com/office/drawing/2014/main" id="{ED1A0863-38B2-D075-4643-E1BB3CF2ED40}"/>
              </a:ext>
            </a:extLst>
          </p:cNvPr>
          <p:cNvSpPr/>
          <p:nvPr/>
        </p:nvSpPr>
        <p:spPr>
          <a:xfrm rot="5400000">
            <a:off x="2344321" y="1188148"/>
            <a:ext cx="86988" cy="1029158"/>
          </a:xfrm>
          <a:prstGeom prst="rightBrace">
            <a:avLst>
              <a:gd name="adj1" fmla="val 4436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F066B23-314D-E4B7-D4F5-7F6E55846857}"/>
                  </a:ext>
                </a:extLst>
              </p:cNvPr>
              <p:cNvSpPr txBox="1"/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F066B23-314D-E4B7-D4F5-7F6E55846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15442" y="1312910"/>
                <a:ext cx="1784808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e.g.,</a:t>
                </a:r>
                <a:r>
                  <a:rPr lang="en-US"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312910"/>
                <a:ext cx="1784808" cy="340863"/>
              </a:xfrm>
              <a:prstGeom prst="rect">
                <a:avLst/>
              </a:prstGeom>
              <a:blipFill>
                <a:blip r:embed="rId2"/>
                <a:stretch>
                  <a:fillRect l="-3072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  <a:blipFill>
                <a:blip r:embed="rId3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6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4F7EBB7-FFB8-D61E-65CB-2DDA99986B22}"/>
                  </a:ext>
                </a:extLst>
              </p:cNvPr>
              <p:cNvSpPr txBox="1"/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4F7EBB7-FFB8-D61E-65CB-2DDA9998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1F97EF-AE92-3C99-CDC3-B778B63B4FAD}"/>
              </a:ext>
            </a:extLst>
          </p:cNvPr>
          <p:cNvCxnSpPr>
            <a:cxnSpLocks/>
          </p:cNvCxnSpPr>
          <p:nvPr/>
        </p:nvCxnSpPr>
        <p:spPr>
          <a:xfrm>
            <a:off x="857250" y="2720975"/>
            <a:ext cx="175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A576096-1EC0-5F32-F926-A47BDB3341DC}"/>
              </a:ext>
            </a:extLst>
          </p:cNvPr>
          <p:cNvCxnSpPr>
            <a:cxnSpLocks/>
          </p:cNvCxnSpPr>
          <p:nvPr/>
        </p:nvCxnSpPr>
        <p:spPr>
          <a:xfrm>
            <a:off x="1924050" y="2383981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D5AA34B-EB9A-BD98-BAF4-B44B1BBD3F87}"/>
              </a:ext>
            </a:extLst>
          </p:cNvPr>
          <p:cNvCxnSpPr>
            <a:cxnSpLocks/>
          </p:cNvCxnSpPr>
          <p:nvPr/>
        </p:nvCxnSpPr>
        <p:spPr>
          <a:xfrm>
            <a:off x="2838450" y="2720975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9CE8922-BB39-2392-BB18-87E3FD72C133}"/>
              </a:ext>
            </a:extLst>
          </p:cNvPr>
          <p:cNvCxnSpPr>
            <a:cxnSpLocks/>
          </p:cNvCxnSpPr>
          <p:nvPr/>
        </p:nvCxnSpPr>
        <p:spPr>
          <a:xfrm>
            <a:off x="3524250" y="2383981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2"/>
          <p:cNvGrpSpPr/>
          <p:nvPr/>
        </p:nvGrpSpPr>
        <p:grpSpPr>
          <a:xfrm>
            <a:off x="148628" y="1829130"/>
            <a:ext cx="4311015" cy="1327785"/>
            <a:chOff x="148628" y="1829130"/>
            <a:chExt cx="4311015" cy="1327785"/>
          </a:xfrm>
          <a:noFill/>
        </p:grpSpPr>
        <p:sp>
          <p:nvSpPr>
            <p:cNvPr id="33" name="object 33"/>
            <p:cNvSpPr/>
            <p:nvPr/>
          </p:nvSpPr>
          <p:spPr>
            <a:xfrm>
              <a:off x="153695" y="1834197"/>
              <a:ext cx="4300855" cy="1317625"/>
            </a:xfrm>
            <a:custGeom>
              <a:avLst/>
              <a:gdLst/>
              <a:ahLst/>
              <a:cxnLst/>
              <a:rect l="l" t="t" r="r" b="b"/>
              <a:pathLst>
                <a:path w="4300855" h="1317625">
                  <a:moveTo>
                    <a:pt x="4300613" y="0"/>
                  </a:moveTo>
                  <a:lnTo>
                    <a:pt x="0" y="0"/>
                  </a:lnTo>
                  <a:lnTo>
                    <a:pt x="0" y="1317332"/>
                  </a:lnTo>
                  <a:lnTo>
                    <a:pt x="4300613" y="1317332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8628" y="18316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55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6836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628" y="31540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67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2">
                <a:extLst>
                  <a:ext uri="{FF2B5EF4-FFF2-40B4-BE49-F238E27FC236}">
                    <a16:creationId xmlns:a16="http://schemas.microsoft.com/office/drawing/2014/main" id="{B45CCB3F-9D7E-A165-D095-4D034CC1AFBC}"/>
                  </a:ext>
                </a:extLst>
              </p:cNvPr>
              <p:cNvSpPr txBox="1"/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Example: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1,2</m:t>
                        </m:r>
                      </m:sub>
                    </m:sSub>
                    <m:r>
                      <a:rPr 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=−0.5±</m:t>
                    </m:r>
                    <m:r>
                      <a:rPr lang="zh-CN" altLang="ar-AE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f>
                      <m:fPr>
                        <m:ctrlP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ar-AE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2" name="object 2">
                <a:extLst>
                  <a:ext uri="{FF2B5EF4-FFF2-40B4-BE49-F238E27FC236}">
                    <a16:creationId xmlns:a16="http://schemas.microsoft.com/office/drawing/2014/main" id="{B45CCB3F-9D7E-A165-D095-4D034CC1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  <a:blipFill>
                <a:blip r:embed="rId3"/>
                <a:stretch>
                  <a:fillRect l="-223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32">
                <a:extLst>
                  <a:ext uri="{FF2B5EF4-FFF2-40B4-BE49-F238E27FC236}">
                    <a16:creationId xmlns:a16="http://schemas.microsoft.com/office/drawing/2014/main" id="{1CDCF11C-D610-1846-B8FC-89E2B4F4E82D}"/>
                  </a:ext>
                </a:extLst>
              </p:cNvPr>
              <p:cNvSpPr txBox="1"/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 marR="558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31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−1, −1, −1−</m:t>
                    </m:r>
                    <m:rad>
                      <m:radPr>
                        <m:degHide m:val="on"/>
                        <m:ctrlP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  <m:r>
                      <a:rPr lang="ar-AE" altLang="zh-CN" sz="1200" b="0" i="1" spc="5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−1+</m:t>
                    </m:r>
                    <m:rad>
                      <m:radPr>
                        <m:degHide m:val="on"/>
                        <m:ctrlP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ar-AE" altLang="zh-CN" sz="1200" b="0" i="1" spc="5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</m:oMath>
                </a14:m>
                <a:r>
                  <a:rPr lang="ar-AE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which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are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precisely</a:t>
                </a:r>
                <a:r>
                  <a:rPr lang="en-US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3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4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l-GR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l-GR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import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numpy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np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 marR="76898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[[-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1,1],[-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1,0]];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I2=np.eye(2);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AT=np.transpose(A)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L_A=np.kron(I2,AT)+np.kron(AT,I2) eigLA,_=np.linalg.eig(L_A)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 marR="265239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eigA,_=np.linalg.eig(A)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print(eigLA)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print(eigA)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3" name="object 32">
                <a:extLst>
                  <a:ext uri="{FF2B5EF4-FFF2-40B4-BE49-F238E27FC236}">
                    <a16:creationId xmlns:a16="http://schemas.microsoft.com/office/drawing/2014/main" id="{1CDCF11C-D610-1846-B8FC-89E2B4F4E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  <a:blipFill>
                <a:blip r:embed="rId4"/>
                <a:stretch>
                  <a:fillRect l="-858" t="-1455" r="-1431" b="-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95B1D01-80D3-4ADE-6BBB-2D846933E4D9}"/>
                  </a:ext>
                </a:extLst>
              </p:cNvPr>
              <p:cNvSpPr txBox="1"/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L</a:t>
                </a:r>
                <a:r>
                  <a:rPr lang="en-US" altLang="zh-CN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spc="24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95B1D01-80D3-4ADE-6BBB-2D846933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24506E1-304A-892D-3C25-643533FFBB2A}"/>
              </a:ext>
            </a:extLst>
          </p:cNvPr>
          <p:cNvCxnSpPr>
            <a:cxnSpLocks/>
          </p:cNvCxnSpPr>
          <p:nvPr/>
        </p:nvCxnSpPr>
        <p:spPr>
          <a:xfrm>
            <a:off x="2381250" y="968375"/>
            <a:ext cx="1295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D1006E6-A666-8DB3-4749-43E2E5A00E66}"/>
              </a:ext>
            </a:extLst>
          </p:cNvPr>
          <p:cNvCxnSpPr>
            <a:cxnSpLocks/>
          </p:cNvCxnSpPr>
          <p:nvPr/>
        </p:nvCxnSpPr>
        <p:spPr>
          <a:xfrm>
            <a:off x="3028950" y="625475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9373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73428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60" dirty="0">
                <a:solidFill>
                  <a:srgbClr val="FFFFFF"/>
                </a:solidFill>
              </a:rPr>
              <a:t>(Lyapunov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stability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theorem</a:t>
            </a:r>
            <a:r>
              <a:rPr sz="1400" spc="-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for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linear</a:t>
            </a:r>
            <a:r>
              <a:rPr sz="1400" spc="-30" dirty="0">
                <a:solidFill>
                  <a:srgbClr val="FFFFFF"/>
                </a:solidFill>
              </a:rPr>
              <a:t> </a:t>
            </a:r>
            <a:r>
              <a:rPr sz="1400" spc="-55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26402"/>
            <a:ext cx="4412615" cy="1141095"/>
            <a:chOff x="97827" y="426402"/>
            <a:chExt cx="4412615" cy="1141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2640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70672"/>
              <a:ext cx="4412615" cy="1096645"/>
            </a:xfrm>
            <a:custGeom>
              <a:avLst/>
              <a:gdLst/>
              <a:ahLst/>
              <a:cxnLst/>
              <a:rect l="l" t="t" r="r" b="b"/>
              <a:pathLst>
                <a:path w="4412615" h="1096645">
                  <a:moveTo>
                    <a:pt x="4412395" y="0"/>
                  </a:moveTo>
                  <a:lnTo>
                    <a:pt x="0" y="0"/>
                  </a:lnTo>
                  <a:lnTo>
                    <a:pt x="0" y="1045580"/>
                  </a:lnTo>
                  <a:lnTo>
                    <a:pt x="4008" y="1065305"/>
                  </a:lnTo>
                  <a:lnTo>
                    <a:pt x="14922" y="1081458"/>
                  </a:lnTo>
                  <a:lnTo>
                    <a:pt x="31075" y="1092372"/>
                  </a:lnTo>
                  <a:lnTo>
                    <a:pt x="50800" y="1096381"/>
                  </a:lnTo>
                  <a:lnTo>
                    <a:pt x="4361594" y="1096381"/>
                  </a:lnTo>
                  <a:lnTo>
                    <a:pt x="4381319" y="1092372"/>
                  </a:lnTo>
                  <a:lnTo>
                    <a:pt x="4397472" y="1081458"/>
                  </a:lnTo>
                  <a:lnTo>
                    <a:pt x="4408386" y="1065305"/>
                  </a:lnTo>
                  <a:lnTo>
                    <a:pt x="4412395" y="10455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258" y="1037361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2785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218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258" y="1270292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7827" y="1693582"/>
            <a:ext cx="4412615" cy="212725"/>
          </a:xfrm>
          <a:custGeom>
            <a:avLst/>
            <a:gdLst/>
            <a:ahLst/>
            <a:cxnLst/>
            <a:rect l="l" t="t" r="r" b="b"/>
            <a:pathLst>
              <a:path w="4412615" h="21272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2278"/>
                </a:lnTo>
                <a:lnTo>
                  <a:pt x="4412395" y="21227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35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lang="en-US"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 only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symmetric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lang="en-US" sz="1200" i="1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u="sng" spc="-2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u="sng" spc="65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0" dirty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lang="en-US"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P.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Proof.</a:t>
                </a:r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  <a:blipFill>
                <a:blip r:embed="rId3"/>
                <a:stretch>
                  <a:fillRect l="-552" t="-2846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object 13"/>
          <p:cNvGrpSpPr/>
          <p:nvPr/>
        </p:nvGrpSpPr>
        <p:grpSpPr>
          <a:xfrm>
            <a:off x="97827" y="1893201"/>
            <a:ext cx="4412615" cy="1238885"/>
            <a:chOff x="97827" y="1893201"/>
            <a:chExt cx="4412615" cy="123888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893201"/>
              <a:ext cx="4412395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827" y="1937473"/>
              <a:ext cx="4412615" cy="1194435"/>
            </a:xfrm>
            <a:custGeom>
              <a:avLst/>
              <a:gdLst/>
              <a:ahLst/>
              <a:cxnLst/>
              <a:rect l="l" t="t" r="r" b="b"/>
              <a:pathLst>
                <a:path w="4412615" h="1194435">
                  <a:moveTo>
                    <a:pt x="4412395" y="0"/>
                  </a:moveTo>
                  <a:lnTo>
                    <a:pt x="0" y="0"/>
                  </a:lnTo>
                  <a:lnTo>
                    <a:pt x="0" y="1143419"/>
                  </a:lnTo>
                  <a:lnTo>
                    <a:pt x="4008" y="1163144"/>
                  </a:lnTo>
                  <a:lnTo>
                    <a:pt x="14922" y="1179297"/>
                  </a:lnTo>
                  <a:lnTo>
                    <a:pt x="31075" y="1190211"/>
                  </a:lnTo>
                  <a:lnTo>
                    <a:pt x="50800" y="1194219"/>
                  </a:lnTo>
                  <a:lnTo>
                    <a:pt x="4361594" y="1194219"/>
                  </a:lnTo>
                  <a:lnTo>
                    <a:pt x="4381319" y="1190211"/>
                  </a:lnTo>
                  <a:lnTo>
                    <a:pt x="4397472" y="1179297"/>
                  </a:lnTo>
                  <a:lnTo>
                    <a:pt x="4408386" y="1163144"/>
                  </a:lnTo>
                  <a:lnTo>
                    <a:pt x="4412395" y="114341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428" y="2426905"/>
            <a:ext cx="4374083" cy="676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9140" algn="ctr">
              <a:lnSpc>
                <a:spcPts val="869"/>
              </a:lnSpc>
              <a:spcBef>
                <a:spcPts val="9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76200">
              <a:lnSpc>
                <a:spcPts val="135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-24305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200" spc="187" baseline="-24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baseline="-24305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1200" spc="195" baseline="-24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10" dirty="0">
                <a:solidFill>
                  <a:srgbClr val="FFFFFF"/>
                </a:solidFill>
                <a:latin typeface="Times New Roman"/>
                <a:cs typeface="Times New Roman"/>
              </a:rPr>
              <a:t>α</a:t>
            </a:r>
            <a:r>
              <a:rPr sz="120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decays</a:t>
            </a:r>
            <a:endParaRPr sz="1200" dirty="0">
              <a:latin typeface="Arial"/>
              <a:cs typeface="Arial"/>
            </a:endParaRPr>
          </a:p>
          <a:p>
            <a:pPr marL="75565" marR="31877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exponentially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zero.</a:t>
            </a:r>
            <a:r>
              <a:rPr sz="1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0.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Therefore,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2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70" dirty="0">
                <a:solidFill>
                  <a:srgbClr val="FFFFFF"/>
                </a:solidFill>
                <a:latin typeface="Apple Symbols"/>
                <a:cs typeface="Apple Symbols"/>
              </a:rPr>
              <a:t>∞</a:t>
            </a:r>
            <a:r>
              <a:rPr sz="1200" spc="2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regardless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51921" y="2957423"/>
            <a:ext cx="99695" cy="100330"/>
            <a:chOff x="4351921" y="2957423"/>
            <a:chExt cx="99695" cy="100330"/>
          </a:xfrm>
        </p:grpSpPr>
        <p:sp>
          <p:nvSpPr>
            <p:cNvPr id="37" name="object 37"/>
            <p:cNvSpPr/>
            <p:nvPr/>
          </p:nvSpPr>
          <p:spPr>
            <a:xfrm>
              <a:off x="4354448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56976" y="295995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6976" y="305521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48682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C4E2CF6B-9496-2253-E559-1E244BAB8AF0}"/>
              </a:ext>
            </a:extLst>
          </p:cNvPr>
          <p:cNvSpPr txBox="1"/>
          <p:nvPr/>
        </p:nvSpPr>
        <p:spPr>
          <a:xfrm>
            <a:off x="135928" y="2071799"/>
            <a:ext cx="385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“</a:t>
            </a:r>
            <a:r>
              <a:rPr sz="1200" spc="85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85" dirty="0">
                <a:solidFill>
                  <a:schemeClr val="bg1"/>
                </a:solidFill>
                <a:latin typeface="Arial"/>
                <a:cs typeface="Arial"/>
              </a:rPr>
              <a:t>”: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27">
            <a:extLst>
              <a:ext uri="{FF2B5EF4-FFF2-40B4-BE49-F238E27FC236}">
                <a16:creationId xmlns:a16="http://schemas.microsoft.com/office/drawing/2014/main" id="{0A1F9928-EA9C-89FC-7F28-096DEC3496F8}"/>
              </a:ext>
            </a:extLst>
          </p:cNvPr>
          <p:cNvSpPr txBox="1"/>
          <p:nvPr/>
        </p:nvSpPr>
        <p:spPr>
          <a:xfrm>
            <a:off x="1903717" y="2067317"/>
            <a:ext cx="13017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280" algn="l"/>
              </a:tabLst>
            </a:pPr>
            <a:r>
              <a:rPr lang="en-US" sz="1200" spc="-37" baseline="34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9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800" i="1" spc="95" dirty="0">
                <a:solidFill>
                  <a:schemeClr val="bg1"/>
                </a:solidFill>
                <a:latin typeface="Times New Roman"/>
                <a:cs typeface="Times New Roman"/>
              </a:rPr>
              <a:t>α</a:t>
            </a:r>
            <a:r>
              <a:rPr sz="800" i="1" spc="9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0DC1B645-04B8-8860-111B-5BE10C61AA41}"/>
              </a:ext>
            </a:extLst>
          </p:cNvPr>
          <p:cNvSpPr txBox="1"/>
          <p:nvPr/>
        </p:nvSpPr>
        <p:spPr>
          <a:xfrm>
            <a:off x="2096846" y="2071799"/>
            <a:ext cx="15017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710" algn="l"/>
              </a:tabLst>
            </a:pPr>
            <a:r>
              <a:rPr lang="en-US" sz="1200" spc="19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195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≤</a:t>
            </a:r>
            <a:r>
              <a:rPr sz="12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V</a:t>
            </a:r>
            <a:r>
              <a:rPr sz="12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(0).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92B2B15F-8A2B-CB3F-A91B-AEAF73C73DA5}"/>
              </a:ext>
            </a:extLst>
          </p:cNvPr>
          <p:cNvSpPr txBox="1"/>
          <p:nvPr/>
        </p:nvSpPr>
        <p:spPr>
          <a:xfrm>
            <a:off x="3638816" y="2071799"/>
            <a:ext cx="6972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 </a:t>
            </a:r>
            <a:r>
              <a:rPr sz="1200" spc="-6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3A5BE29-FD40-1E43-7B8A-579EC08EDE29}"/>
                  </a:ext>
                </a:extLst>
              </p:cNvPr>
              <p:cNvSpPr txBox="1"/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𝑃𝑥</m:t>
                        </m:r>
                      </m:den>
                    </m:f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≤−</m:t>
                    </m:r>
                    <m:limLow>
                      <m:limLow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groupChr>
                      </m:e>
                      <m:li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3A5BE29-FD40-1E43-7B8A-579EC08ED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blipFill>
                <a:blip r:embed="rId5"/>
                <a:stretch>
                  <a:fillRect l="-238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38"/>
          <p:cNvGrpSpPr/>
          <p:nvPr/>
        </p:nvGrpSpPr>
        <p:grpSpPr>
          <a:xfrm>
            <a:off x="0" y="2600096"/>
            <a:ext cx="4608195" cy="855980"/>
            <a:chOff x="0" y="2600096"/>
            <a:chExt cx="4608195" cy="855980"/>
          </a:xfrm>
        </p:grpSpPr>
        <p:sp>
          <p:nvSpPr>
            <p:cNvPr id="39" name="object 39"/>
            <p:cNvSpPr/>
            <p:nvPr/>
          </p:nvSpPr>
          <p:spPr>
            <a:xfrm>
              <a:off x="1601787" y="2602623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4314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03676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01787" y="3030842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4448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56976" y="3200387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6976" y="329565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48683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15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15" y="109715"/>
                  </a:lnTo>
                  <a:lnTo>
                    <a:pt x="4607915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69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CC514B46-C210-3457-95D3-40FC91ED0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28" y="49057"/>
            <a:ext cx="4756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chemeClr val="bg1"/>
                </a:solidFill>
              </a:rPr>
              <a:t>Proof.</a:t>
            </a:r>
            <a:endParaRPr sz="1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4">
                <a:extLst>
                  <a:ext uri="{FF2B5EF4-FFF2-40B4-BE49-F238E27FC236}">
                    <a16:creationId xmlns:a16="http://schemas.microsoft.com/office/drawing/2014/main" id="{90AA1329-5046-E90C-B7FA-680068F95D1D}"/>
                  </a:ext>
                </a:extLst>
              </p:cNvPr>
              <p:cNvSpPr txBox="1"/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</p:spPr>
            <p:txBody>
              <a:bodyPr vert="horz" wrap="square" lIns="0" tIns="34925" rIns="0" bIns="0" rtlCol="0">
                <a:spAutoFit/>
              </a:bodyPr>
              <a:lstStyle/>
              <a:p>
                <a:pPr marL="50165" marR="17780" algn="just">
                  <a:lnSpc>
                    <a:spcPct val="87600"/>
                  </a:lnSpc>
                  <a:spcBef>
                    <a:spcPts val="275"/>
                  </a:spcBef>
                </a:pP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“</a:t>
                </a:r>
                <a:r>
                  <a:rPr lang="en-US" sz="1200" spc="10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⇐</a:t>
                </a:r>
                <a:r>
                  <a:rPr lang="en-US" sz="1200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”:</a:t>
                </a:r>
                <a:r>
                  <a:rPr lang="en-US" sz="12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-29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29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1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asymptotically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stable,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then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of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have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negative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parts.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any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equation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solidFill>
                      <a:schemeClr val="bg1"/>
                    </a:solidFill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a </a:t>
                </a:r>
                <a:r>
                  <a:rPr lang="en-US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unique</a:t>
                </a:r>
                <a:r>
                  <a:rPr lang="en-US" sz="12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Note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209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spc="27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∞</a:t>
                </a:r>
                <a:r>
                  <a:rPr lang="en-US" sz="1200" spc="27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We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have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4" name="object 4">
                <a:extLst>
                  <a:ext uri="{FF2B5EF4-FFF2-40B4-BE49-F238E27FC236}">
                    <a16:creationId xmlns:a16="http://schemas.microsoft.com/office/drawing/2014/main" id="{90AA1329-5046-E90C-B7FA-680068F9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  <a:blipFill>
                <a:blip r:embed="rId3"/>
                <a:stretch>
                  <a:fillRect l="-990" t="-6742" r="-1839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bject 23">
            <a:extLst>
              <a:ext uri="{FF2B5EF4-FFF2-40B4-BE49-F238E27FC236}">
                <a16:creationId xmlns:a16="http://schemas.microsoft.com/office/drawing/2014/main" id="{B87755F8-B3EF-294C-519F-B56AC9F6B182}"/>
              </a:ext>
            </a:extLst>
          </p:cNvPr>
          <p:cNvSpPr txBox="1"/>
          <p:nvPr/>
        </p:nvSpPr>
        <p:spPr>
          <a:xfrm>
            <a:off x="3484638" y="1535149"/>
            <a:ext cx="990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32FB09E7-581B-BC93-AE02-E87AF4B4792A}"/>
              </a:ext>
            </a:extLst>
          </p:cNvPr>
          <p:cNvSpPr txBox="1"/>
          <p:nvPr/>
        </p:nvSpPr>
        <p:spPr>
          <a:xfrm>
            <a:off x="135928" y="1539631"/>
            <a:ext cx="40030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exists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matrix:</a:t>
            </a:r>
            <a:r>
              <a:rPr sz="1200" spc="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i="1" spc="4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Thus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27">
            <a:extLst>
              <a:ext uri="{FF2B5EF4-FFF2-40B4-BE49-F238E27FC236}">
                <a16:creationId xmlns:a16="http://schemas.microsoft.com/office/drawing/2014/main" id="{A55289F6-551D-5B4D-3228-65012AC66348}"/>
              </a:ext>
            </a:extLst>
          </p:cNvPr>
          <p:cNvSpPr txBox="1"/>
          <p:nvPr/>
        </p:nvSpPr>
        <p:spPr>
          <a:xfrm>
            <a:off x="135928" y="2402291"/>
            <a:ext cx="16357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Thus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chemeClr val="bg1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0.</a:t>
            </a: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Furthermore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D2F2A4-BA37-05AA-66DC-EADAB76EDEDD}"/>
                  </a:ext>
                </a:extLst>
              </p:cNvPr>
              <p:cNvSpPr txBox="1"/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1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00" b="0" i="1" spc="35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         </m:t>
                    </m:r>
                    <m:r>
                      <a:rPr lang="zh-CN" altLang="en-US" sz="1000" i="1" spc="35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6D2F2A4-BA37-05AA-66DC-EADAB76E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blipFill>
                <a:blip r:embed="rId4"/>
                <a:stretch>
                  <a:fillRect l="-689" t="-68571" b="-10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CCDAFE-1193-FD4C-AC53-837D80163D39}"/>
                  </a:ext>
                </a:extLst>
              </p:cNvPr>
              <p:cNvSpPr txBox="1"/>
              <p:nvPr/>
            </p:nvSpPr>
            <p:spPr>
              <a:xfrm>
                <a:off x="1085850" y="1753221"/>
                <a:ext cx="2604431" cy="58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4CCDAFE-1193-FD4C-AC53-837D8016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753221"/>
                <a:ext cx="2604431" cy="584263"/>
              </a:xfrm>
              <a:prstGeom prst="rect">
                <a:avLst/>
              </a:prstGeom>
              <a:blipFill>
                <a:blip r:embed="rId5"/>
                <a:stretch>
                  <a:fillRect l="-1405" t="-135789" b="-16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6C724F-0F45-3893-8453-FD6C903195CE}"/>
                  </a:ext>
                </a:extLst>
              </p:cNvPr>
              <p:cNvSpPr txBox="1"/>
              <p:nvPr/>
            </p:nvSpPr>
            <p:spPr>
              <a:xfrm>
                <a:off x="1630771" y="2613450"/>
                <a:ext cx="1346651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06C724F-0F45-3893-8453-FD6C9031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71" y="2613450"/>
                <a:ext cx="1346651" cy="399597"/>
              </a:xfrm>
              <a:prstGeom prst="rect">
                <a:avLst/>
              </a:prstGeom>
              <a:blipFill>
                <a:blip r:embed="rId6"/>
                <a:stretch>
                  <a:fillRect l="-25455" t="-198462" r="-4091" b="-28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0E5C4756-23F7-32DE-F786-FC1D7B3CE936}"/>
              </a:ext>
            </a:extLst>
          </p:cNvPr>
          <p:cNvSpPr txBox="1"/>
          <p:nvPr/>
        </p:nvSpPr>
        <p:spPr>
          <a:xfrm>
            <a:off x="782128" y="796315"/>
            <a:ext cx="4664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chemeClr val="bg1"/>
                </a:solidFill>
              </a:rPr>
              <a:t>0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2F87340-DB22-8C1E-47A9-CA1C29A21826}"/>
              </a:ext>
            </a:extLst>
          </p:cNvPr>
          <p:cNvCxnSpPr/>
          <p:nvPr/>
        </p:nvCxnSpPr>
        <p:spPr>
          <a:xfrm flipV="1">
            <a:off x="135928" y="936440"/>
            <a:ext cx="721322" cy="213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it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stable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Lyapunov,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5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2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→</a:t>
                </a:r>
                <a:r>
                  <a:rPr sz="1200" spc="-8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905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object 5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6996" y="181645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46" y="1928039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i.s.L: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65" dirty="0">
                <a:solidFill>
                  <a:srgbClr val="FFFFFF"/>
                </a:solidFill>
                <a:latin typeface="Apple Symbols"/>
                <a:cs typeface="Apple Symbols"/>
              </a:rPr>
              <a:t>∥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295" dirty="0">
                <a:solidFill>
                  <a:srgbClr val="FFFFFF"/>
                </a:solidFill>
                <a:latin typeface="Apple Symbols"/>
                <a:cs typeface="Apple Symbols"/>
              </a:rPr>
              <a:t>→</a:t>
            </a:r>
            <a:r>
              <a:rPr sz="11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Procedures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20" dirty="0"/>
              <a:t>Lyapunov’s</a:t>
            </a:r>
            <a:r>
              <a:rPr dirty="0"/>
              <a:t> </a:t>
            </a:r>
            <a:r>
              <a:rPr spc="-45" dirty="0"/>
              <a:t>direct</a:t>
            </a:r>
            <a:r>
              <a:rPr spc="-5" dirty="0"/>
              <a:t> </a:t>
            </a:r>
            <a:r>
              <a:rPr spc="-75" dirty="0"/>
              <a:t>method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231" y="749983"/>
            <a:ext cx="4304665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1892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AutoNum type="arabicPeriod"/>
              <a:tabLst>
                <a:tab pos="240029" algn="l"/>
              </a:tabLst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symmetric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AutoNum type="arabicPeriod" startAt="2"/>
              <a:tabLst>
                <a:tab pos="240029" algn="l"/>
              </a:tabLst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39395" marR="9715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AutoNum type="arabicPeriod" startAt="3"/>
              <a:tabLst>
                <a:tab pos="24066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solution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found,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origin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asymptotically 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stable.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220"/>
              </a:spcBef>
              <a:buClr>
                <a:srgbClr val="7F7F7F"/>
              </a:buClr>
              <a:buAutoNum type="arabicPeriod" startAt="3"/>
              <a:tabLst>
                <a:tab pos="240029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found:</a:t>
            </a:r>
            <a:endParaRPr sz="1200">
              <a:latin typeface="Arial"/>
              <a:cs typeface="Arial"/>
            </a:endParaRPr>
          </a:p>
          <a:p>
            <a:pPr marL="537845" marR="136525" indent="-182245">
              <a:lnSpc>
                <a:spcPct val="102699"/>
              </a:lnSpc>
              <a:spcBef>
                <a:spcPts val="17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definite,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Hurwitz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origin 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stable;</a:t>
            </a:r>
            <a:endParaRPr sz="1100">
              <a:latin typeface="Arial"/>
              <a:cs typeface="Arial"/>
            </a:endParaRPr>
          </a:p>
          <a:p>
            <a:pPr marL="537845" marR="43180" indent="-182245">
              <a:lnSpc>
                <a:spcPct val="1026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2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definite,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eigenvalue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equilibrium.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7593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816442" y="2932111"/>
            <a:ext cx="878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11</a:t>
            </a:r>
            <a:r>
              <a:rPr sz="800" spc="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43428" y="28542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37471" y="29468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5928" y="2858729"/>
            <a:ext cx="32156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120" algn="l"/>
                <a:tab pos="2585720" algn="l"/>
                <a:tab pos="2969895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minors: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1200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5928" y="3042193"/>
            <a:ext cx="249650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5A395A3D-37D4-D0F6-C809-8264C8317D87}"/>
                  </a:ext>
                </a:extLst>
              </p:cNvPr>
              <p:cNvSpPr txBox="1"/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Example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 Lyapunov equation is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200" b="0" i="1" spc="-85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ar-AE" altLang="zh-CN" sz="1200" b="0" i="1" spc="-85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lim>
                      </m:limLow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200" b="0" i="1" spc="-85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200" b="0" i="1" spc="-8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limLow>
                        <m:limLowPr>
                          <m:ctrlPr>
                            <a:rPr lang="ar-AE" altLang="zh-CN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200" b="0" i="1" spc="-85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200" b="0" i="1" spc="-85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200" b="0" i="1" spc="-85" dirty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zh-CN" altLang="ar-AE" sz="1200" b="0" i="1" spc="-8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𝑄</m:t>
                          </m:r>
                        </m:lim>
                      </m:limLow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We need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ar-AE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ar-AE" altLang="zh-CN" sz="120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ack"/>
                        </a:rPr>
                        <m:t>⇒</m:t>
                      </m:r>
                      <m:r>
                        <a:rPr lang="ar-AE" altLang="zh-CN" sz="1200" b="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ack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zh-CN" sz="1200" b="0" i="1" spc="355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altLang="zh-CN" sz="1200" b="0" i="1" spc="35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ar-AE" altLang="zh-CN" sz="1200" b="0" i="1" spc="35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5" name="object 3">
                <a:extLst>
                  <a:ext uri="{FF2B5EF4-FFF2-40B4-BE49-F238E27FC236}">
                    <a16:creationId xmlns:a16="http://schemas.microsoft.com/office/drawing/2014/main" id="{5A395A3D-37D4-D0F6-C809-8264C8317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  <a:blipFill>
                <a:blip r:embed="rId3"/>
                <a:stretch>
                  <a:fillRect l="-2484"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6701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E5E5E5"/>
                </a:solidFill>
                <a:latin typeface="Arial"/>
                <a:cs typeface="Arial"/>
              </a:rPr>
              <a:t>Matlab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628" y="1494421"/>
            <a:ext cx="4311015" cy="788670"/>
            <a:chOff x="148628" y="1494421"/>
            <a:chExt cx="4311015" cy="788670"/>
          </a:xfrm>
          <a:noFill/>
        </p:grpSpPr>
        <p:sp>
          <p:nvSpPr>
            <p:cNvPr id="10" name="object 10"/>
            <p:cNvSpPr/>
            <p:nvPr/>
          </p:nvSpPr>
          <p:spPr>
            <a:xfrm>
              <a:off x="153695" y="1499476"/>
              <a:ext cx="4300855" cy="778510"/>
            </a:xfrm>
            <a:custGeom>
              <a:avLst/>
              <a:gdLst/>
              <a:ahLst/>
              <a:cxnLst/>
              <a:rect l="l" t="t" r="r" b="b"/>
              <a:pathLst>
                <a:path w="4300855" h="778510">
                  <a:moveTo>
                    <a:pt x="4300613" y="0"/>
                  </a:moveTo>
                  <a:lnTo>
                    <a:pt x="0" y="0"/>
                  </a:lnTo>
                  <a:lnTo>
                    <a:pt x="0" y="778090"/>
                  </a:lnTo>
                  <a:lnTo>
                    <a:pt x="4300613" y="778090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28" y="149694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280094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BDCE8732-A5F7-40E9-71AE-F1A3EC27B4C0}"/>
                  </a:ext>
                </a:extLst>
              </p:cNvPr>
              <p:cNvSpPr txBox="1"/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BDCE8732-A5F7-40E9-71AE-F1A3EC27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9">
            <a:extLst>
              <a:ext uri="{FF2B5EF4-FFF2-40B4-BE49-F238E27FC236}">
                <a16:creationId xmlns:a16="http://schemas.microsoft.com/office/drawing/2014/main" id="{597F17C3-5744-7B11-3F46-BC91ED620E04}"/>
              </a:ext>
            </a:extLst>
          </p:cNvPr>
          <p:cNvSpPr txBox="1"/>
          <p:nvPr/>
        </p:nvSpPr>
        <p:spPr>
          <a:xfrm>
            <a:off x="178955" y="1486748"/>
            <a:ext cx="9874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[-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1,1;-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1,0]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eye(2)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lyap(A’,Q)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eig(P)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916"/>
            <a:ext cx="26790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Python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628" y="1202143"/>
            <a:ext cx="4311015" cy="1518920"/>
            <a:chOff x="148628" y="1202143"/>
            <a:chExt cx="4311015" cy="1518920"/>
          </a:xfrm>
          <a:noFill/>
        </p:grpSpPr>
        <p:sp>
          <p:nvSpPr>
            <p:cNvPr id="10" name="object 10"/>
            <p:cNvSpPr/>
            <p:nvPr/>
          </p:nvSpPr>
          <p:spPr>
            <a:xfrm>
              <a:off x="153695" y="1207198"/>
              <a:ext cx="4300855" cy="1509395"/>
            </a:xfrm>
            <a:custGeom>
              <a:avLst/>
              <a:gdLst/>
              <a:ahLst/>
              <a:cxnLst/>
              <a:rect l="l" t="t" r="r" b="b"/>
              <a:pathLst>
                <a:path w="4300855" h="1509395">
                  <a:moveTo>
                    <a:pt x="4300613" y="0"/>
                  </a:moveTo>
                  <a:lnTo>
                    <a:pt x="0" y="0"/>
                  </a:lnTo>
                  <a:lnTo>
                    <a:pt x="0" y="1508785"/>
                  </a:lnTo>
                  <a:lnTo>
                    <a:pt x="4300613" y="1508785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628" y="120467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71851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22B422EF-05C9-07E9-9FB2-0F662CA9DBE9}"/>
              </a:ext>
            </a:extLst>
          </p:cNvPr>
          <p:cNvSpPr txBox="1"/>
          <p:nvPr/>
        </p:nvSpPr>
        <p:spPr>
          <a:xfrm>
            <a:off x="178955" y="1191308"/>
            <a:ext cx="1911985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452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ct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import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numpy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np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np.array([[-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1,1],[-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1,0]])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np.identity(2)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ct.lyap(A.transpose(),Q)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print(P)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np.linalg.eigvals(P)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print(f’eigenvalues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of P: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chemeClr val="bg1"/>
                </a:solidFill>
                <a:latin typeface="Arial"/>
                <a:cs typeface="Arial"/>
              </a:rPr>
              <a:t>{w}’)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36FA053-487D-5FF1-E91A-6BE1C2ACAC6F}"/>
                  </a:ext>
                </a:extLst>
              </p:cNvPr>
              <p:cNvSpPr txBox="1"/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zh-CN" altLang="ar-AE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ar-AE" altLang="zh-CN" sz="1200" b="0" i="1" spc="-8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200" b="0" i="1" spc="-85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pc="-85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200" b="0" i="1" spc="-85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20" name="object 3">
                <a:extLst>
                  <a:ext uri="{FF2B5EF4-FFF2-40B4-BE49-F238E27FC236}">
                    <a16:creationId xmlns:a16="http://schemas.microsoft.com/office/drawing/2014/main" id="{736FA053-487D-5FF1-E91A-6BE1C2AC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It</a:t>
            </a:r>
            <a:r>
              <a:rPr spc="30" dirty="0"/>
              <a:t> </a:t>
            </a:r>
            <a:r>
              <a:rPr spc="-120" dirty="0"/>
              <a:t>suffices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spc="-114" dirty="0"/>
              <a:t>select</a:t>
            </a:r>
            <a:r>
              <a:rPr spc="3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i="1" spc="105" dirty="0">
                <a:latin typeface="Arial"/>
                <a:cs typeface="Arial"/>
              </a:rPr>
              <a:t> </a:t>
            </a:r>
            <a:r>
              <a:rPr spc="265" dirty="0"/>
              <a:t>=</a:t>
            </a:r>
            <a:r>
              <a:rPr spc="-20" dirty="0"/>
              <a:t> </a:t>
            </a:r>
            <a:r>
              <a:rPr i="1" spc="-50" dirty="0">
                <a:latin typeface="Arial"/>
                <a:cs typeface="Arial"/>
              </a:rPr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445754"/>
            <a:ext cx="4347210" cy="144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resulting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definite.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assert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asymptotic stability:</a:t>
            </a:r>
            <a:endParaRPr sz="1200">
              <a:latin typeface="Arial"/>
              <a:cs typeface="Arial"/>
            </a:endParaRPr>
          </a:p>
          <a:p>
            <a:pPr marL="347980" marR="104139" indent="-193040">
              <a:lnSpc>
                <a:spcPct val="100000"/>
              </a:lnSpc>
              <a:spcBef>
                <a:spcPts val="12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invertible,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200">
              <a:latin typeface="Arial"/>
              <a:cs typeface="Arial"/>
            </a:endParaRPr>
          </a:p>
          <a:p>
            <a:pPr marL="2486025">
              <a:lnSpc>
                <a:spcPct val="100000"/>
              </a:lnSpc>
              <a:spcBef>
                <a:spcPts val="68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R="1055370" algn="r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solidFill>
                  <a:srgbClr val="FFFFFF"/>
                </a:solidFill>
                <a:latin typeface="Apple Symbols"/>
                <a:cs typeface="Apple Symbols"/>
              </a:rPr>
              <a:t>⇕</a:t>
            </a:r>
            <a:endParaRPr sz="1200">
              <a:latin typeface="Apple Symbols"/>
              <a:cs typeface="Apple Symbol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523100" y="2441815"/>
                <a:ext cx="3915550" cy="88011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278130" indent="-182245">
                  <a:lnSpc>
                    <a:spcPct val="102600"/>
                  </a:lnSpc>
                  <a:spcBef>
                    <a:spcPts val="5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ar-AE" sz="1650" spc="330" baseline="7575" dirty="0">
                    <a:solidFill>
                      <a:schemeClr val="bg1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1100" b="0" i="1" spc="-16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100" b="0" i="1" spc="-16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ar-AE" altLang="zh-CN" sz="1650" b="0" i="1" spc="262" baseline="757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baseline="27777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i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similar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matrices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same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eigenvalues.</a:t>
                </a:r>
                <a:endParaRPr sz="1100" dirty="0">
                  <a:latin typeface="Arial"/>
                  <a:cs typeface="Arial"/>
                </a:endParaRPr>
              </a:p>
              <a:p>
                <a:pPr marL="219710" marR="30480" indent="-182245">
                  <a:lnSpc>
                    <a:spcPct val="102600"/>
                  </a:lnSpc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19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i="1" spc="-44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650" spc="120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˜</a:t>
                </a:r>
                <a:r>
                  <a:rPr sz="1650" spc="44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PN</a:t>
                </a:r>
                <a:r>
                  <a:rPr sz="11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same</a:t>
                </a:r>
                <a:r>
                  <a:rPr sz="11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definiteness.</a:t>
                </a:r>
                <a:r>
                  <a:rPr sz="1100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we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find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440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650" spc="127" baseline="12626" dirty="0">
                    <a:solidFill>
                      <a:srgbClr val="FFFFFF"/>
                    </a:solidFill>
                    <a:latin typeface="Arial"/>
                    <a:cs typeface="Arial"/>
                  </a:rPr>
                  <a:t>˜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will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also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positive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definite.</a:t>
                </a:r>
                <a:r>
                  <a:rPr sz="11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Vise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versa.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2441815"/>
                <a:ext cx="3915550" cy="880110"/>
              </a:xfrm>
              <a:prstGeom prst="rect">
                <a:avLst/>
              </a:prstGeom>
              <a:blipFill>
                <a:blip r:embed="rId2"/>
                <a:stretch>
                  <a:fillRect l="-1402" t="-7639" r="-1713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74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560F4F-C49C-8791-346D-6D02C208E4A6}"/>
                  </a:ext>
                </a:extLst>
              </p:cNvPr>
              <p:cNvSpPr txBox="1"/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2560F4F-C49C-8791-346D-6D02C208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blipFill>
                <a:blip r:embed="rId4"/>
                <a:stretch>
                  <a:fillRect l="-636" r="-636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Instability</a:t>
            </a:r>
            <a:r>
              <a:rPr spc="-30" dirty="0"/>
              <a:t> </a:t>
            </a:r>
            <a:r>
              <a:rPr spc="-105" dirty="0"/>
              <a:t>theorem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369237"/>
            <a:ext cx="4412615" cy="1680210"/>
            <a:chOff x="97827" y="1369237"/>
            <a:chExt cx="4412615" cy="1680210"/>
          </a:xfrm>
        </p:grpSpPr>
        <p:sp>
          <p:nvSpPr>
            <p:cNvPr id="5" name="object 5"/>
            <p:cNvSpPr/>
            <p:nvPr/>
          </p:nvSpPr>
          <p:spPr>
            <a:xfrm>
              <a:off x="97827" y="1369237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568869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613133"/>
              <a:ext cx="4412615" cy="1436370"/>
            </a:xfrm>
            <a:custGeom>
              <a:avLst/>
              <a:gdLst/>
              <a:ahLst/>
              <a:cxnLst/>
              <a:rect l="l" t="t" r="r" b="b"/>
              <a:pathLst>
                <a:path w="4412615" h="1436370">
                  <a:moveTo>
                    <a:pt x="4412395" y="0"/>
                  </a:moveTo>
                  <a:lnTo>
                    <a:pt x="0" y="0"/>
                  </a:lnTo>
                  <a:lnTo>
                    <a:pt x="0" y="1385425"/>
                  </a:lnTo>
                  <a:lnTo>
                    <a:pt x="4008" y="1405149"/>
                  </a:lnTo>
                  <a:lnTo>
                    <a:pt x="14922" y="1421302"/>
                  </a:lnTo>
                  <a:lnTo>
                    <a:pt x="31075" y="1432217"/>
                  </a:lnTo>
                  <a:lnTo>
                    <a:pt x="50800" y="1436225"/>
                  </a:lnTo>
                  <a:lnTo>
                    <a:pt x="4361594" y="1436225"/>
                  </a:lnTo>
                  <a:lnTo>
                    <a:pt x="4381319" y="1432217"/>
                  </a:lnTo>
                  <a:lnTo>
                    <a:pt x="4397472" y="1421302"/>
                  </a:lnTo>
                  <a:lnTo>
                    <a:pt x="4408386" y="1405149"/>
                  </a:lnTo>
                  <a:lnTo>
                    <a:pt x="4412395" y="138542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3380" marR="685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nonlinear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nontrivial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find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2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failure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to find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does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imply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instability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15"/>
                  </a:spcBef>
                </a:pPr>
                <a:r>
                  <a:rPr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endParaRPr sz="1400" dirty="0">
                  <a:latin typeface="Arial"/>
                  <a:cs typeface="Arial"/>
                </a:endParaRPr>
              </a:p>
              <a:p>
                <a:pPr marL="75565" marR="207645">
                  <a:lnSpc>
                    <a:spcPct val="100000"/>
                  </a:lnSpc>
                  <a:spcBef>
                    <a:spcPts val="210"/>
                  </a:spcBef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unstable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function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PD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locally: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∀</a:t>
                </a:r>
                <a:r>
                  <a:rPr sz="1200" spc="-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14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|</a:t>
                </a:r>
                <a:r>
                  <a:rPr sz="1200" spc="-9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61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˙</a:t>
                </a:r>
                <a:r>
                  <a:rPr sz="1800" spc="112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(0)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1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exist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arbitrarily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close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origin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733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&gt;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  <a:blipFill>
                <a:blip r:embed="rId3"/>
                <a:stretch>
                  <a:fillRect l="-719" t="-2308" r="-1295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75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-55" dirty="0"/>
              <a:t> </a:t>
            </a:r>
            <a:r>
              <a:rPr spc="-120" dirty="0"/>
              <a:t>case:</a:t>
            </a:r>
            <a:r>
              <a:rPr spc="114" dirty="0"/>
              <a:t> </a:t>
            </a:r>
            <a:r>
              <a:rPr spc="-150" dirty="0"/>
              <a:t>key</a:t>
            </a:r>
            <a:r>
              <a:rPr spc="35" dirty="0"/>
              <a:t>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0" dirty="0"/>
              <a:t>Lyapunov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605381"/>
            <a:ext cx="3430270" cy="154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6310" algn="ct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candidate</a:t>
            </a:r>
            <a:endParaRPr sz="1200">
              <a:latin typeface="Arial"/>
              <a:cs typeface="Arial"/>
            </a:endParaRPr>
          </a:p>
          <a:p>
            <a:pPr marL="956944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Px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8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trajectory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76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E9EE5AFE-EDAE-C06D-82E1-0E4583D5BBF2}"/>
                  </a:ext>
                </a:extLst>
              </p:cNvPr>
              <p:cNvSpPr txBox="1"/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r>
                  <a:rPr lang="de-DE" sz="12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de-DE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1))</a:t>
                </a:r>
                <a:r>
                  <a:rPr lang="de-DE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1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de-DE" sz="1200" spc="-135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))</a:t>
                </a:r>
                <a:r>
                  <a:rPr lang="de-DE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de-DE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127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de-DE" sz="1200" i="1" spc="202" baseline="34722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de-DE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ar-AE" altLang="zh-CN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groupChrPr>
                          <m:e>
                            <m: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ar-AE" altLang="zh-CN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ar-AE" sz="1200" b="0" i="1" spc="-135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𝑃𝐴</m:t>
                            </m:r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zh-CN" altLang="ar-AE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  <m:r>
                              <a:rPr lang="ar-AE" altLang="zh-CN" sz="1200" b="0" i="1" spc="-135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ar-AE" altLang="zh-CN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≜−</m:t>
                        </m:r>
                        <m:r>
                          <a:rPr lang="zh-CN" altLang="ar-AE" sz="1200" b="0" i="1" spc="-13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𝑄</m:t>
                        </m:r>
                      </m:lim>
                    </m:limLow>
                  </m:oMath>
                </a14:m>
                <a:r>
                  <a:rPr lang="ar-AE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i="1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de-DE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de-DE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de-DE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de-D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E9EE5AFE-EDAE-C06D-82E1-0E4583D5B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  <a:blipFill>
                <a:blip r:embed="rId3"/>
                <a:stretch>
                  <a:fillRect l="-1601" t="-1147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7">
            <a:extLst>
              <a:ext uri="{FF2B5EF4-FFF2-40B4-BE49-F238E27FC236}">
                <a16:creationId xmlns:a16="http://schemas.microsoft.com/office/drawing/2014/main" id="{936DA959-0994-6539-1932-0440E95B27A6}"/>
              </a:ext>
            </a:extLst>
          </p:cNvPr>
          <p:cNvSpPr txBox="1"/>
          <p:nvPr/>
        </p:nvSpPr>
        <p:spPr>
          <a:xfrm>
            <a:off x="123228" y="2752726"/>
            <a:ext cx="32886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5"/>
              </a:spcBef>
            </a:pP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Asymptotic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stability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desires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200" i="1" spc="10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negative.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-2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40" dirty="0"/>
              <a:t>stability</a:t>
            </a:r>
            <a:r>
              <a:rPr spc="-5" dirty="0"/>
              <a:t> </a:t>
            </a:r>
            <a:r>
              <a:rPr spc="-114" dirty="0"/>
              <a:t>theorem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85" dirty="0"/>
              <a:t>linear</a:t>
            </a:r>
            <a:r>
              <a:rPr spc="-5" dirty="0"/>
              <a:t> </a:t>
            </a:r>
            <a:r>
              <a:rPr spc="-120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000340"/>
            <a:ext cx="4412615" cy="1562100"/>
            <a:chOff x="97827" y="1000340"/>
            <a:chExt cx="4412615" cy="1562100"/>
          </a:xfrm>
        </p:grpSpPr>
        <p:sp>
          <p:nvSpPr>
            <p:cNvPr id="5" name="object 5"/>
            <p:cNvSpPr/>
            <p:nvPr/>
          </p:nvSpPr>
          <p:spPr>
            <a:xfrm>
              <a:off x="97827" y="1000340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199972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244231"/>
              <a:ext cx="4412615" cy="1318260"/>
            </a:xfrm>
            <a:custGeom>
              <a:avLst/>
              <a:gdLst/>
              <a:ahLst/>
              <a:cxnLst/>
              <a:rect l="l" t="t" r="r" b="b"/>
              <a:pathLst>
                <a:path w="4412615" h="1318260">
                  <a:moveTo>
                    <a:pt x="4412395" y="0"/>
                  </a:moveTo>
                  <a:lnTo>
                    <a:pt x="0" y="0"/>
                  </a:lnTo>
                  <a:lnTo>
                    <a:pt x="0" y="1267003"/>
                  </a:lnTo>
                  <a:lnTo>
                    <a:pt x="4008" y="1286728"/>
                  </a:lnTo>
                  <a:lnTo>
                    <a:pt x="14922" y="1302880"/>
                  </a:lnTo>
                  <a:lnTo>
                    <a:pt x="31075" y="1313795"/>
                  </a:lnTo>
                  <a:lnTo>
                    <a:pt x="50800" y="1317803"/>
                  </a:lnTo>
                  <a:lnTo>
                    <a:pt x="4361594" y="1317803"/>
                  </a:lnTo>
                  <a:lnTo>
                    <a:pt x="4381319" y="1313795"/>
                  </a:lnTo>
                  <a:lnTo>
                    <a:pt x="4397472" y="1302880"/>
                  </a:lnTo>
                  <a:lnTo>
                    <a:pt x="4408386" y="1286728"/>
                  </a:lnTo>
                  <a:lnTo>
                    <a:pt x="4412395" y="126700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1962759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1553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450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026" y="219569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028" y="938394"/>
            <a:ext cx="3876040" cy="159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00965" marR="93980">
              <a:lnSpc>
                <a:spcPct val="100000"/>
              </a:lnSpc>
              <a:spcBef>
                <a:spcPts val="229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asymptotically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4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discrete-time</a:t>
            </a:r>
            <a:r>
              <a:rPr sz="1200" i="1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Lyapunov</a:t>
            </a:r>
            <a:r>
              <a:rPr sz="1200" i="1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Arial"/>
              <a:cs typeface="Arial"/>
            </a:endParaRPr>
          </a:p>
          <a:p>
            <a:pPr marL="1704975">
              <a:lnSpc>
                <a:spcPct val="10000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330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20" dirty="0">
                <a:solidFill>
                  <a:srgbClr val="FFFFFF"/>
                </a:solidFill>
                <a:latin typeface="Apple Symbols"/>
                <a:cs typeface="Apple Symbols"/>
              </a:rPr>
              <a:t>≻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0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9545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15" dirty="0"/>
              <a:t> </a:t>
            </a:r>
            <a:r>
              <a:rPr dirty="0"/>
              <a:t>DT</a:t>
            </a:r>
            <a:r>
              <a:rPr spc="1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65" dirty="0"/>
              <a:t>Eq.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09026" y="617753"/>
            <a:ext cx="1189990" cy="238125"/>
            <a:chOff x="1709026" y="617753"/>
            <a:chExt cx="1189990" cy="238125"/>
          </a:xfrm>
        </p:grpSpPr>
        <p:sp>
          <p:nvSpPr>
            <p:cNvPr id="5" name="object 5"/>
            <p:cNvSpPr/>
            <p:nvPr/>
          </p:nvSpPr>
          <p:spPr>
            <a:xfrm>
              <a:off x="1709026" y="62028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553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450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853211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2742" y="571259"/>
            <a:ext cx="3854908" cy="6896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1315" algn="ctr">
              <a:lnSpc>
                <a:spcPct val="100000"/>
              </a:lnSpc>
              <a:spcBef>
                <a:spcPts val="55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45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equation,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asymptotic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holds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Schur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stable),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comes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/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89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7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show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DT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operator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209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invertible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∀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0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i="1" spc="104" baseline="-24305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42" baseline="-243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i="1" spc="112" baseline="-24305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330" baseline="-2430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  <a:blipFill>
                <a:blip r:embed="rId2"/>
                <a:stretch>
                  <a:fillRect l="-741" t="-14286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78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6820AE-F543-32D7-AD0F-55FBC42A5090}"/>
                  </a:ext>
                </a:extLst>
              </p:cNvPr>
              <p:cNvSpPr txBox="1"/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200" b="0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r>
                  <a:rPr lang="en-US" altLang="zh-CN" sz="1200" b="0" dirty="0">
                    <a:solidFill>
                      <a:schemeClr val="bg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F6820AE-F543-32D7-AD0F-55FBC42A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blipFill>
                <a:blip r:embed="rId4"/>
                <a:stretch>
                  <a:fillRect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CB72BBD8-A20D-A483-5182-33C1E652909A}"/>
              </a:ext>
            </a:extLst>
          </p:cNvPr>
          <p:cNvSpPr txBox="1"/>
          <p:nvPr/>
        </p:nvSpPr>
        <p:spPr>
          <a:xfrm>
            <a:off x="1237484" y="1338853"/>
            <a:ext cx="254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chemeClr val="bg1"/>
                </a:solidFill>
                <a:latin typeface="+mj-lt"/>
              </a:rPr>
              <a:t>0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C8A83-7C28-2F51-9872-14B7E374D6E4}"/>
              </a:ext>
            </a:extLst>
          </p:cNvPr>
          <p:cNvCxnSpPr/>
          <p:nvPr/>
        </p:nvCxnSpPr>
        <p:spPr>
          <a:xfrm flipV="1">
            <a:off x="628650" y="1501775"/>
            <a:ext cx="685800" cy="228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27" y="873518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916"/>
            <a:ext cx="3244850" cy="10299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E5E5E5"/>
                </a:solidFill>
                <a:latin typeface="Arial"/>
                <a:cs typeface="Arial"/>
              </a:rPr>
              <a:t>MATLAB</a:t>
            </a: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1307805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306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1502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0364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5188" y="1306535"/>
            <a:ext cx="13817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  <a:tabLst>
                <a:tab pos="668655" algn="l"/>
                <a:tab pos="117729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275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225</a:t>
            </a:r>
            <a:r>
              <a:rPr sz="12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8628" y="1805851"/>
            <a:ext cx="4311015" cy="972185"/>
            <a:chOff x="148628" y="1805851"/>
            <a:chExt cx="4311015" cy="972185"/>
          </a:xfrm>
          <a:noFill/>
        </p:grpSpPr>
        <p:sp>
          <p:nvSpPr>
            <p:cNvPr id="16" name="object 16"/>
            <p:cNvSpPr/>
            <p:nvPr/>
          </p:nvSpPr>
          <p:spPr>
            <a:xfrm>
              <a:off x="153695" y="1810905"/>
              <a:ext cx="4300855" cy="962025"/>
            </a:xfrm>
            <a:custGeom>
              <a:avLst/>
              <a:gdLst/>
              <a:ahLst/>
              <a:cxnLst/>
              <a:rect l="l" t="t" r="r" b="b"/>
              <a:pathLst>
                <a:path w="4300855" h="962025">
                  <a:moveTo>
                    <a:pt x="4300613" y="0"/>
                  </a:moveTo>
                  <a:lnTo>
                    <a:pt x="0" y="0"/>
                  </a:lnTo>
                  <a:lnTo>
                    <a:pt x="0" y="961555"/>
                  </a:lnTo>
                  <a:lnTo>
                    <a:pt x="4300613" y="961555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18083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55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6836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628" y="27750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79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9F86B57F-556A-CD43-4BE9-514D3A9D91DE}"/>
              </a:ext>
            </a:extLst>
          </p:cNvPr>
          <p:cNvSpPr/>
          <p:nvPr/>
        </p:nvSpPr>
        <p:spPr>
          <a:xfrm>
            <a:off x="1743175" y="115942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9C883A3E-6D66-5E2B-48C9-E213A91C88A1}"/>
              </a:ext>
            </a:extLst>
          </p:cNvPr>
          <p:cNvSpPr/>
          <p:nvPr/>
        </p:nvSpPr>
        <p:spPr>
          <a:xfrm rot="10800000">
            <a:off x="3206814" y="115942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F88EA240-67AF-60F7-5A91-8E26EF798291}"/>
              </a:ext>
            </a:extLst>
          </p:cNvPr>
          <p:cNvSpPr txBox="1"/>
          <p:nvPr/>
        </p:nvSpPr>
        <p:spPr>
          <a:xfrm>
            <a:off x="178955" y="1798177"/>
            <a:ext cx="375666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MATLAB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A=[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0;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1;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0.275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-0.225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0.1]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Q</a:t>
            </a:r>
            <a:r>
              <a:rPr sz="12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eye(3)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dlyap(A’,Q)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%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check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definition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Matlab </a:t>
            </a:r>
            <a:r>
              <a:rPr sz="1200" spc="-35" dirty="0">
                <a:solidFill>
                  <a:schemeClr val="bg1"/>
                </a:solidFill>
                <a:latin typeface="Arial"/>
                <a:cs typeface="Arial"/>
              </a:rPr>
              <a:t>help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eig(P)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444014"/>
            <a:ext cx="4022090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Definitions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in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Lyapunov</a:t>
            </a:r>
            <a:r>
              <a:rPr sz="1200" spc="1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analysis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/>
              <a:tabLst>
                <a:tab pos="193675" algn="l"/>
              </a:tabLst>
            </a:pP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AutoNum type="arabicPeriod"/>
            </a:pPr>
            <a:endParaRPr sz="1200">
              <a:latin typeface="Arial"/>
              <a:cs typeface="Arial"/>
            </a:endParaRPr>
          </a:p>
          <a:p>
            <a:pPr marL="193040" marR="1819910" indent="-1809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Lyapunov’s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approach</a:t>
            </a:r>
            <a:r>
              <a:rPr sz="1200" spc="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to</a:t>
            </a:r>
            <a:r>
              <a:rPr sz="1200" spc="3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Relevant</a:t>
            </a:r>
            <a:r>
              <a:rPr sz="1200" spc="5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1906905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827" y="579983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60916"/>
            <a:ext cx="3035935" cy="73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E5E5E5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E5E5E5"/>
                </a:solidFill>
                <a:latin typeface="Arial"/>
                <a:cs typeface="Arial"/>
              </a:rPr>
              <a:t>Python</a:t>
            </a: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85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1014257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67306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1502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0364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5188" y="1013000"/>
            <a:ext cx="13817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  <a:tabLst>
                <a:tab pos="668655" algn="l"/>
                <a:tab pos="117729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275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225</a:t>
            </a:r>
            <a:r>
              <a:rPr sz="1200" spc="4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8628" y="1515478"/>
            <a:ext cx="4311015" cy="1702435"/>
            <a:chOff x="148628" y="1515478"/>
            <a:chExt cx="4311015" cy="1702435"/>
          </a:xfrm>
          <a:noFill/>
        </p:grpSpPr>
        <p:sp>
          <p:nvSpPr>
            <p:cNvPr id="16" name="object 16"/>
            <p:cNvSpPr/>
            <p:nvPr/>
          </p:nvSpPr>
          <p:spPr>
            <a:xfrm>
              <a:off x="153695" y="1520533"/>
              <a:ext cx="4300855" cy="1692275"/>
            </a:xfrm>
            <a:custGeom>
              <a:avLst/>
              <a:gdLst/>
              <a:ahLst/>
              <a:cxnLst/>
              <a:rect l="l" t="t" r="r" b="b"/>
              <a:pathLst>
                <a:path w="4300855" h="1692275">
                  <a:moveTo>
                    <a:pt x="4300613" y="0"/>
                  </a:moveTo>
                  <a:lnTo>
                    <a:pt x="0" y="0"/>
                  </a:lnTo>
                  <a:lnTo>
                    <a:pt x="0" y="1692236"/>
                  </a:lnTo>
                  <a:lnTo>
                    <a:pt x="4300613" y="1692236"/>
                  </a:lnTo>
                  <a:lnTo>
                    <a:pt x="430061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1518005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155" y="1518005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5">
                  <a:moveTo>
                    <a:pt x="0" y="1697304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6836" y="1518005"/>
              <a:ext cx="0" cy="1697355"/>
            </a:xfrm>
            <a:custGeom>
              <a:avLst/>
              <a:gdLst/>
              <a:ahLst/>
              <a:cxnLst/>
              <a:rect l="l" t="t" r="r" b="b"/>
              <a:pathLst>
                <a:path h="1697355">
                  <a:moveTo>
                    <a:pt x="0" y="1697304"/>
                  </a:moveTo>
                  <a:lnTo>
                    <a:pt x="0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628" y="321530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grpFill/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F3344A55-6455-765F-A1F3-88BF9948E975}"/>
              </a:ext>
            </a:extLst>
          </p:cNvPr>
          <p:cNvSpPr/>
          <p:nvPr/>
        </p:nvSpPr>
        <p:spPr>
          <a:xfrm>
            <a:off x="1771650" y="86250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左中括号 25">
            <a:extLst>
              <a:ext uri="{FF2B5EF4-FFF2-40B4-BE49-F238E27FC236}">
                <a16:creationId xmlns:a16="http://schemas.microsoft.com/office/drawing/2014/main" id="{1024765B-A2A7-9B43-79C6-9E8416E6822D}"/>
              </a:ext>
            </a:extLst>
          </p:cNvPr>
          <p:cNvSpPr/>
          <p:nvPr/>
        </p:nvSpPr>
        <p:spPr>
          <a:xfrm rot="10800000">
            <a:off x="3235289" y="862505"/>
            <a:ext cx="45719" cy="514591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237713A-BBE6-AF6F-C0F8-4CDEF391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4525"/>
              </p:ext>
            </p:extLst>
          </p:nvPr>
        </p:nvGraphicFramePr>
        <p:xfrm>
          <a:off x="156808" y="1535134"/>
          <a:ext cx="4304664" cy="169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4664">
                  <a:extLst>
                    <a:ext uri="{9D8B030D-6E8A-4147-A177-3AD203B41FA5}">
                      <a16:colId xmlns:a16="http://schemas.microsoft.com/office/drawing/2014/main" val="2427588624"/>
                    </a:ext>
                  </a:extLst>
                </a:gridCol>
              </a:tblGrid>
              <a:tr h="1696720">
                <a:tc>
                  <a:txBody>
                    <a:bodyPr/>
                    <a:lstStyle/>
                    <a:p>
                      <a:pPr marL="40005">
                        <a:lnSpc>
                          <a:spcPts val="143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#Python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ct</a:t>
                      </a:r>
                    </a:p>
                    <a:p>
                      <a:pPr marL="40005">
                        <a:lnSpc>
                          <a:spcPts val="1300"/>
                        </a:lnSpc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numpy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numpy.linalg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eig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9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np.array([[0,1,0],[0,0,1],[0.275,-0.225,-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0.1]])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200" spc="1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np.identity(3)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 marR="2355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2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3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ct.dlyap(A.transpose(),Q) </a:t>
                      </a:r>
                      <a:r>
                        <a:rPr sz="1200" spc="-2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w,v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eig(P)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print(w)</a:t>
                      </a:r>
                      <a:endParaRPr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noFill/>
                      <a:prstDash val="solid"/>
                    </a:lnL>
                    <a:lnR w="6350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52932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15442" y="736980"/>
                <a:ext cx="4013200" cy="1909445"/>
              </a:xfrm>
              <a:prstGeom prst="rect">
                <a:avLst/>
              </a:prstGeom>
            </p:spPr>
            <p:txBody>
              <a:bodyPr vert="horz" wrap="square" lIns="0" tIns="431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34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Internal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84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sense</a:t>
                </a:r>
                <a:r>
                  <a:rPr sz="11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Lyapunov:</a:t>
                </a:r>
                <a:r>
                  <a:rPr sz="1100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ε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δ</a:t>
                </a:r>
                <a:r>
                  <a:rPr sz="11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conditions</a:t>
                </a:r>
                <a:endParaRPr sz="11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4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Asymptotic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endParaRPr sz="11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2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analysis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time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invariant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2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-12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230504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))</a:t>
                </a:r>
                <a:endParaRPr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endParaRPr sz="11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  <a:spcBef>
                    <a:spcPts val="175"/>
                  </a:spcBef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405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Time</a:t>
                </a:r>
                <a:r>
                  <a:rPr sz="10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0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endParaRPr sz="10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33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Repeated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imaginary</a:t>
                </a:r>
                <a:r>
                  <a:rPr sz="10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axis</a:t>
                </a:r>
                <a:endParaRPr sz="10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54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Routh’s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criterion</a:t>
                </a:r>
                <a:endParaRPr sz="1100" dirty="0">
                  <a:latin typeface="Arial"/>
                  <a:cs typeface="Arial"/>
                </a:endParaRPr>
              </a:p>
              <a:p>
                <a:pPr marL="652145">
                  <a:lnSpc>
                    <a:spcPct val="100000"/>
                  </a:lnSpc>
                  <a:spcBef>
                    <a:spcPts val="175"/>
                  </a:spcBef>
                </a:pPr>
                <a:r>
                  <a:rPr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500" spc="39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No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need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solve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0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0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0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36980"/>
                <a:ext cx="4013200" cy="1909445"/>
              </a:xfrm>
              <a:prstGeom prst="rect">
                <a:avLst/>
              </a:prstGeom>
              <a:blipFill>
                <a:blip r:embed="rId2"/>
                <a:stretch>
                  <a:fillRect l="-1366" t="-958" r="-1214" b="-3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3352749" y="2702105"/>
            <a:ext cx="189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3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700" i="1" spc="30" dirty="0">
                <a:solidFill>
                  <a:srgbClr val="FFFFFF"/>
                </a:solidFill>
                <a:latin typeface="Arial"/>
                <a:cs typeface="Arial"/>
              </a:rPr>
              <a:t>−s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422" y="2619375"/>
            <a:ext cx="2809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254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500" spc="382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bilinear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050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+</a:t>
            </a:r>
            <a:r>
              <a:rPr sz="1050" i="1" u="sng" baseline="3174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1050" i="1" spc="-22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equations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22669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Theorem:</a:t>
                </a:r>
                <a:r>
                  <a:rPr sz="1200" b="1" spc="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have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negative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real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parts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iff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for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1066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8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9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9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200" i="1" spc="28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211454">
                  <a:lnSpc>
                    <a:spcPct val="100000"/>
                  </a:lnSpc>
                  <a:spcBef>
                    <a:spcPts val="10"/>
                  </a:spcBef>
                </a:pP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Theorem:</a:t>
                </a:r>
                <a:r>
                  <a:rPr sz="1200" b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inside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unit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circle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iff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for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0,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2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  <a:p>
                <a:pPr marL="319405" marR="104139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Given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Lyapunov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PA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unique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when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11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i="1" spc="26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  <a:blipFill>
                <a:blip r:embed="rId2"/>
                <a:stretch>
                  <a:fillRect t="-1732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1224455"/>
            <a:ext cx="3916679" cy="91884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0504" marR="30480" indent="-193040">
              <a:lnSpc>
                <a:spcPts val="1350"/>
              </a:lnSpc>
              <a:spcBef>
                <a:spcPts val="2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definite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holds:</a:t>
            </a:r>
            <a:endParaRPr sz="12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190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principle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minors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04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83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83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83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E2DA3817-2B26-C046-6B16-EAED0E0F1052}"/>
                  </a:ext>
                </a:extLst>
              </p:cNvPr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At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1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response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involves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modes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such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40" dirty="0">
                    <a:solidFill>
                      <a:srgbClr val="FFFFFF"/>
                    </a:solidFill>
                    <a:latin typeface="Arial"/>
                    <a:cs typeface="Arial"/>
                  </a:rPr>
                  <a:t>as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7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0;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sz="1200" i="1" spc="30" dirty="0">
                    <a:solidFill>
                      <a:srgbClr val="FFFFFF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sz="1200" i="1" spc="2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altLang="zh-CN" sz="12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i="1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1;</a:t>
                </a:r>
                <a:r>
                  <a:rPr lang="el-GR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altLang="zh-CN" sz="1200" i="1" spc="32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7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→</a:t>
                </a:r>
                <a:r>
                  <a:rPr lang="en-US" altLang="zh-CN" sz="1200" i="1" spc="3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if</a:t>
                </a:r>
                <a:r>
                  <a:rPr lang="en-US" altLang="zh-CN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altLang="zh-CN" sz="1200" i="1" spc="-20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altLang="zh-CN" sz="1200" i="1" spc="10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|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Libertinus Serif"/>
                    <a:cs typeface="Libertinus Serif"/>
                  </a:rPr>
                  <a:t> </a:t>
                </a:r>
                <a:r>
                  <a:rPr lang="el-GR" altLang="zh-CN" sz="1200" i="1" spc="8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&lt;</a:t>
                </a:r>
                <a:r>
                  <a:rPr lang="el-GR" altLang="zh-CN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altLang="zh-CN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E2DA3817-2B26-C046-6B16-EAED0E0F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3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8103</Words>
  <Application>Microsoft Macintosh PowerPoint</Application>
  <PresentationFormat>Custom</PresentationFormat>
  <Paragraphs>1108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Arial Unicode MS</vt:lpstr>
      <vt:lpstr>等线</vt:lpstr>
      <vt:lpstr>Apple Symbols</vt:lpstr>
      <vt:lpstr>Arial</vt:lpstr>
      <vt:lpstr>Cambria Math</vt:lpstr>
      <vt:lpstr>Hack</vt:lpstr>
      <vt:lpstr>Libertinus Serif</vt:lpstr>
      <vt:lpstr>Lucida Grande</vt:lpstr>
      <vt:lpstr>Times New Roman</vt:lpstr>
      <vt:lpstr>Office Theme</vt:lpstr>
      <vt:lpstr>Linear Systems: Stability</vt:lpstr>
      <vt:lpstr>PowerPoint Presentation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PowerPoint Presentation</vt:lpstr>
      <vt:lpstr>Stability of LTI systems: method of eigenvalue/pole locations</vt:lpstr>
      <vt:lpstr>PowerPoint Presentation</vt:lpstr>
      <vt:lpstr>PowerPoint Presentation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Presentation</vt:lpstr>
      <vt:lpstr>Routh-Hurwitz criterion for DT LTI systems</vt:lpstr>
      <vt:lpstr>Routh-Hurwitz criterion for DT LTI systems</vt:lpstr>
      <vt:lpstr>Routh-Hurwitz criterion for DT LTI systems</vt:lpstr>
      <vt:lpstr>PowerPoint Presentation</vt:lpstr>
      <vt:lpstr>Stability of LTI systems: method of eigenvalue/pole locations</vt:lpstr>
      <vt:lpstr>Lyapunov’s approach to stability</vt:lpstr>
      <vt:lpstr>Stability from an energy viewpoint: Example</vt:lpstr>
      <vt:lpstr>Stability from an energy viewpoint: Generalization</vt:lpstr>
      <vt:lpstr>Relevant tools</vt:lpstr>
      <vt:lpstr>Relevant tools</vt:lpstr>
      <vt:lpstr>Relevant tools</vt:lpstr>
      <vt:lpstr>Theorem</vt:lpstr>
      <vt:lpstr>PowerPoint Presentation</vt:lpstr>
      <vt:lpstr>Theorem</vt:lpstr>
      <vt:lpstr>Theorem</vt:lpstr>
      <vt:lpstr>Important properties of symmetric matrices</vt:lpstr>
      <vt:lpstr>The spectral theorem for symmetric matrices</vt:lpstr>
      <vt:lpstr>Elements of proof for SED</vt:lpstr>
      <vt:lpstr>Rethinking symmetric matrices</vt:lpstr>
      <vt:lpstr>PowerPoint Presentation</vt:lpstr>
      <vt:lpstr>Theorem (Eigenvalues of symmetric matrices)</vt:lpstr>
      <vt:lpstr>Positive definite matrices</vt:lpstr>
      <vt:lpstr>Negative definite matrices</vt:lpstr>
      <vt:lpstr>PowerPoint Presentation</vt:lpstr>
      <vt:lpstr>Caution</vt:lpstr>
      <vt:lpstr>Caution</vt:lpstr>
      <vt:lpstr>Positive definite matrices</vt:lpstr>
      <vt:lpstr>Relevant tools Checking positive definiteness of a matrix.</vt:lpstr>
      <vt:lpstr>Relevant tools Checking positive definiteness of a matrix.</vt:lpstr>
      <vt:lpstr>PowerPoint Presentation</vt:lpstr>
      <vt:lpstr>PowerPoint Presentation</vt:lpstr>
      <vt:lpstr>Recap</vt:lpstr>
      <vt:lpstr>Relevant tools</vt:lpstr>
      <vt:lpstr>Relevant tools</vt:lpstr>
      <vt:lpstr>Relevant tools</vt:lpstr>
      <vt:lpstr>PowerPoint Presentation</vt:lpstr>
      <vt:lpstr>Lyapunov stability theorems</vt:lpstr>
      <vt:lpstr>Theorem</vt:lpstr>
      <vt:lpstr>PowerPoint Presentation</vt:lpstr>
      <vt:lpstr>Lyapunov stability concept for linear systems</vt:lpstr>
      <vt:lpstr>Theorem (Lyapunov stability theorem for linear systems)</vt:lpstr>
      <vt:lpstr>Essense of the Lyapunov Eq.</vt:lpstr>
      <vt:lpstr>Essense of the Lyapunov Eq.</vt:lpstr>
      <vt:lpstr>The Lyapunov Eq.: Existence of solution</vt:lpstr>
      <vt:lpstr>The Lyapunov operator: eigenvalues</vt:lpstr>
      <vt:lpstr>The Lyapunov operator: eigenvalues</vt:lpstr>
      <vt:lpstr>PowerPoint Presentation</vt:lpstr>
      <vt:lpstr>Theorem (Lyapunov stability theorem for linear systems)</vt:lpstr>
      <vt:lpstr>Proof.</vt:lpstr>
      <vt:lpstr>Procedures of Lyapunov’s direct method</vt:lpstr>
      <vt:lpstr>Lyapunov stability theorems</vt:lpstr>
      <vt:lpstr>PowerPoint Presentation</vt:lpstr>
      <vt:lpstr>PowerPoint Presentation</vt:lpstr>
      <vt:lpstr>It suffices to select Q = I</vt:lpstr>
      <vt:lpstr>Instability theorem</vt:lpstr>
      <vt:lpstr>Discrete-time case: key concept of Lyapunov</vt:lpstr>
      <vt:lpstr>DT Lyapunov stability theorem for linear systems</vt:lpstr>
      <vt:lpstr>The DT Lyapunov Eq.</vt:lpstr>
      <vt:lpstr>PowerPoint Presentation</vt:lpstr>
      <vt:lpstr>PowerPoint Presentation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2025-07-12T07:53:34Z</dcterms:created>
  <dcterms:modified xsi:type="dcterms:W3CDTF">2025-10-22T06:42:12Z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