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EA520-D6AD-4F5A-B8D9-0CC31FE79D1F}" v="187" dt="2025-10-19T04:08:38.6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19T04:08:38.633" v="426" actId="207"/>
      <pc:docMkLst>
        <pc:docMk/>
      </pc:docMkLst>
      <pc:sldChg chg="modSp mod">
        <pc:chgData name="Shuan Cheng" userId="b14087c0-bac9-44dd-b3f8-5d50e1ee75e5" providerId="ADAL" clId="{75A9BF88-81BC-4677-82BB-DF96F3D360A6}" dt="2025-10-19T00:11:55.349" v="7" actId="20577"/>
        <pc:sldMkLst>
          <pc:docMk/>
          <pc:sldMk cId="0" sldId="258"/>
        </pc:sldMkLst>
        <pc:spChg chg="mod">
          <ac:chgData name="Shuan Cheng" userId="b14087c0-bac9-44dd-b3f8-5d50e1ee75e5" providerId="ADAL" clId="{75A9BF88-81BC-4677-82BB-DF96F3D360A6}" dt="2025-10-19T00:11:16.875" v="1" actId="207"/>
          <ac:spMkLst>
            <pc:docMk/>
            <pc:sldMk cId="0" sldId="258"/>
            <ac:spMk id="3" creationId="{00000000-0000-0000-0000-000000000000}"/>
          </ac:spMkLst>
        </pc:spChg>
        <pc:graphicFrameChg chg="mod modGraphic">
          <ac:chgData name="Shuan Cheng" userId="b14087c0-bac9-44dd-b3f8-5d50e1ee75e5" providerId="ADAL" clId="{75A9BF88-81BC-4677-82BB-DF96F3D360A6}" dt="2025-10-19T00:11:55.349" v="7" actId="20577"/>
          <ac:graphicFrameMkLst>
            <pc:docMk/>
            <pc:sldMk cId="0" sldId="258"/>
            <ac:graphicFrameMk id="4" creationId="{00000000-0000-0000-0000-000000000000}"/>
          </ac:graphicFrameMkLst>
        </pc:graphicFrameChg>
      </pc:sldChg>
      <pc:sldChg chg="modSp mod">
        <pc:chgData name="Shuan Cheng" userId="b14087c0-bac9-44dd-b3f8-5d50e1ee75e5" providerId="ADAL" clId="{75A9BF88-81BC-4677-82BB-DF96F3D360A6}" dt="2025-10-19T00:13:01.977" v="9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19T00:13:01.977" v="9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18:02.246" v="21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19T00:14:41.398" v="10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5:26.201" v="19" actId="6549"/>
          <ac:spMkLst>
            <pc:docMk/>
            <pc:sldMk cId="0" sldId="263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5:23.464" v="14" actId="20577"/>
          <ac:spMkLst>
            <pc:docMk/>
            <pc:sldMk cId="0" sldId="26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5:21.638" v="13" actId="478"/>
          <ac:spMkLst>
            <pc:docMk/>
            <pc:sldMk cId="0" sldId="263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14:43.310" v="12" actId="207"/>
          <ac:spMkLst>
            <pc:docMk/>
            <pc:sldMk cId="0" sldId="263"/>
            <ac:spMk id="40" creationId="{8CD4F035-33F1-3D34-C03F-BEF61860F215}"/>
          </ac:spMkLst>
        </pc:spChg>
        <pc:spChg chg="add mod">
          <ac:chgData name="Shuan Cheng" userId="b14087c0-bac9-44dd-b3f8-5d50e1ee75e5" providerId="ADAL" clId="{75A9BF88-81BC-4677-82BB-DF96F3D360A6}" dt="2025-10-19T00:18:02.246" v="21" actId="207"/>
          <ac:spMkLst>
            <pc:docMk/>
            <pc:sldMk cId="0" sldId="263"/>
            <ac:spMk id="41" creationId="{778597AE-E663-06AC-C63D-4AF58CF7F8CB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22:29.245" v="35" actId="14100"/>
        <pc:sldMkLst>
          <pc:docMk/>
          <pc:sldMk cId="0" sldId="264"/>
        </pc:sldMkLst>
        <pc:spChg chg="mod">
          <ac:chgData name="Shuan Cheng" userId="b14087c0-bac9-44dd-b3f8-5d50e1ee75e5" providerId="ADAL" clId="{75A9BF88-81BC-4677-82BB-DF96F3D360A6}" dt="2025-10-19T00:22:29.245" v="35" actId="14100"/>
          <ac:spMkLst>
            <pc:docMk/>
            <pc:sldMk cId="0" sldId="264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9:05.663" v="28" actId="6549"/>
          <ac:spMkLst>
            <pc:docMk/>
            <pc:sldMk cId="0" sldId="264"/>
            <ac:spMk id="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19:02.732" v="23" actId="20577"/>
          <ac:spMkLst>
            <pc:docMk/>
            <pc:sldMk cId="0" sldId="26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19:00.967" v="22" actId="478"/>
          <ac:spMkLst>
            <pc:docMk/>
            <pc:sldMk cId="0" sldId="264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2:19.878" v="32" actId="20577"/>
          <ac:spMkLst>
            <pc:docMk/>
            <pc:sldMk cId="0" sldId="26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2:17.514" v="31" actId="478"/>
          <ac:spMkLst>
            <pc:docMk/>
            <pc:sldMk cId="0" sldId="264"/>
            <ac:spMk id="5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19:07.609" v="30" actId="207"/>
          <ac:spMkLst>
            <pc:docMk/>
            <pc:sldMk cId="0" sldId="264"/>
            <ac:spMk id="64" creationId="{5EB3FE75-B0CB-1629-7AA5-E0AA07F93EDC}"/>
          </ac:spMkLst>
        </pc:spChg>
        <pc:spChg chg="add mod">
          <ac:chgData name="Shuan Cheng" userId="b14087c0-bac9-44dd-b3f8-5d50e1ee75e5" providerId="ADAL" clId="{75A9BF88-81BC-4677-82BB-DF96F3D360A6}" dt="2025-10-19T00:22:22.363" v="34" actId="207"/>
          <ac:spMkLst>
            <pc:docMk/>
            <pc:sldMk cId="0" sldId="264"/>
            <ac:spMk id="65" creationId="{58F1C962-C286-7D74-E414-D8F61601EACF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26:48.755" v="52" actId="207"/>
        <pc:sldMkLst>
          <pc:docMk/>
          <pc:sldMk cId="0" sldId="267"/>
        </pc:sldMkLst>
        <pc:spChg chg="mod ord">
          <ac:chgData name="Shuan Cheng" userId="b14087c0-bac9-44dd-b3f8-5d50e1ee75e5" providerId="ADAL" clId="{75A9BF88-81BC-4677-82BB-DF96F3D360A6}" dt="2025-10-19T00:24:40.455" v="39" actId="947"/>
          <ac:spMkLst>
            <pc:docMk/>
            <pc:sldMk cId="0" sldId="267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0:26:43.885" v="48" actId="478"/>
          <ac:spMkLst>
            <pc:docMk/>
            <pc:sldMk cId="0" sldId="267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6:46.725" v="50" actId="20577"/>
          <ac:spMkLst>
            <pc:docMk/>
            <pc:sldMk cId="0" sldId="267"/>
            <ac:spMk id="2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24:43.698" v="40"/>
          <ac:spMkLst>
            <pc:docMk/>
            <pc:sldMk cId="0" sldId="267"/>
            <ac:spMk id="31" creationId="{27861D27-67E7-881C-69A8-D302B8A45211}"/>
          </ac:spMkLst>
        </pc:spChg>
        <pc:spChg chg="mod">
          <ac:chgData name="Shuan Cheng" userId="b14087c0-bac9-44dd-b3f8-5d50e1ee75e5" providerId="ADAL" clId="{75A9BF88-81BC-4677-82BB-DF96F3D360A6}" dt="2025-10-19T00:24:43.698" v="40"/>
          <ac:spMkLst>
            <pc:docMk/>
            <pc:sldMk cId="0" sldId="267"/>
            <ac:spMk id="32" creationId="{EF78FACA-C521-6CD3-76F5-76EBBAE486F3}"/>
          </ac:spMkLst>
        </pc:spChg>
        <pc:spChg chg="mod">
          <ac:chgData name="Shuan Cheng" userId="b14087c0-bac9-44dd-b3f8-5d50e1ee75e5" providerId="ADAL" clId="{75A9BF88-81BC-4677-82BB-DF96F3D360A6}" dt="2025-10-19T00:24:43.698" v="40"/>
          <ac:spMkLst>
            <pc:docMk/>
            <pc:sldMk cId="0" sldId="267"/>
            <ac:spMk id="33" creationId="{6F294ABC-AA6F-75AC-C9C9-2FF78F06F589}"/>
          </ac:spMkLst>
        </pc:spChg>
        <pc:spChg chg="mod">
          <ac:chgData name="Shuan Cheng" userId="b14087c0-bac9-44dd-b3f8-5d50e1ee75e5" providerId="ADAL" clId="{75A9BF88-81BC-4677-82BB-DF96F3D360A6}" dt="2025-10-19T00:24:43.698" v="40"/>
          <ac:spMkLst>
            <pc:docMk/>
            <pc:sldMk cId="0" sldId="267"/>
            <ac:spMk id="34" creationId="{62FB9D2A-093A-BE66-1B7B-8289CC2C4939}"/>
          </ac:spMkLst>
        </pc:spChg>
        <pc:spChg chg="add mod">
          <ac:chgData name="Shuan Cheng" userId="b14087c0-bac9-44dd-b3f8-5d50e1ee75e5" providerId="ADAL" clId="{75A9BF88-81BC-4677-82BB-DF96F3D360A6}" dt="2025-10-19T00:26:48.755" v="52" actId="207"/>
          <ac:spMkLst>
            <pc:docMk/>
            <pc:sldMk cId="0" sldId="267"/>
            <ac:spMk id="35" creationId="{0C060497-AFA3-1A77-A5C8-C00E89B50909}"/>
          </ac:spMkLst>
        </pc:spChg>
        <pc:grpChg chg="del">
          <ac:chgData name="Shuan Cheng" userId="b14087c0-bac9-44dd-b3f8-5d50e1ee75e5" providerId="ADAL" clId="{75A9BF88-81BC-4677-82BB-DF96F3D360A6}" dt="2025-10-19T00:24:19.368" v="37" actId="478"/>
          <ac:grpSpMkLst>
            <pc:docMk/>
            <pc:sldMk cId="0" sldId="267"/>
            <ac:grpSpMk id="4" creationId="{00000000-0000-0000-0000-000000000000}"/>
          </ac:grpSpMkLst>
        </pc:grpChg>
        <pc:grpChg chg="add del">
          <ac:chgData name="Shuan Cheng" userId="b14087c0-bac9-44dd-b3f8-5d50e1ee75e5" providerId="ADAL" clId="{75A9BF88-81BC-4677-82BB-DF96F3D360A6}" dt="2025-10-19T00:26:41.610" v="47" actId="478"/>
          <ac:grpSpMkLst>
            <pc:docMk/>
            <pc:sldMk cId="0" sldId="267"/>
            <ac:grpSpMk id="20" creationId="{00000000-0000-0000-0000-000000000000}"/>
          </ac:grpSpMkLst>
        </pc:grpChg>
        <pc:grpChg chg="add mod">
          <ac:chgData name="Shuan Cheng" userId="b14087c0-bac9-44dd-b3f8-5d50e1ee75e5" providerId="ADAL" clId="{75A9BF88-81BC-4677-82BB-DF96F3D360A6}" dt="2025-10-19T00:25:13.310" v="45" actId="14100"/>
          <ac:grpSpMkLst>
            <pc:docMk/>
            <pc:sldMk cId="0" sldId="267"/>
            <ac:grpSpMk id="30" creationId="{708CF8A5-4BD1-3F83-BF7B-5915E0ED3183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0:32:37.784" v="71" actId="1076"/>
        <pc:sldMkLst>
          <pc:docMk/>
          <pc:sldMk cId="0" sldId="268"/>
        </pc:sldMkLst>
        <pc:spChg chg="del">
          <ac:chgData name="Shuan Cheng" userId="b14087c0-bac9-44dd-b3f8-5d50e1ee75e5" providerId="ADAL" clId="{75A9BF88-81BC-4677-82BB-DF96F3D360A6}" dt="2025-10-19T00:28:56.623" v="56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8:42.955" v="55" actId="478"/>
          <ac:spMkLst>
            <pc:docMk/>
            <pc:sldMk cId="0" sldId="268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28:56.623" v="56" actId="478"/>
          <ac:spMkLst>
            <pc:docMk/>
            <pc:sldMk cId="0" sldId="26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28:56.623" v="56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2.777" v="64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1:55.148" v="65" actId="478"/>
          <ac:spMkLst>
            <pc:docMk/>
            <pc:sldMk cId="0" sldId="268"/>
            <ac:spMk id="2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2:00.395" v="68"/>
          <ac:spMkLst>
            <pc:docMk/>
            <pc:sldMk cId="0" sldId="268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2:26.692" v="69" actId="1076"/>
          <ac:spMkLst>
            <pc:docMk/>
            <pc:sldMk cId="0" sldId="268"/>
            <ac:spMk id="3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2:37.784" v="71" actId="1076"/>
          <ac:spMkLst>
            <pc:docMk/>
            <pc:sldMk cId="0" sldId="268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28:59.575" v="58" actId="207"/>
          <ac:spMkLst>
            <pc:docMk/>
            <pc:sldMk cId="0" sldId="268"/>
            <ac:spMk id="46" creationId="{D00A6EA4-E54D-AE68-188A-2C83B592B7B0}"/>
          </ac:spMkLst>
        </pc:spChg>
        <pc:spChg chg="add mod">
          <ac:chgData name="Shuan Cheng" userId="b14087c0-bac9-44dd-b3f8-5d50e1ee75e5" providerId="ADAL" clId="{75A9BF88-81BC-4677-82BB-DF96F3D360A6}" dt="2025-10-19T00:28:59.575" v="58" actId="207"/>
          <ac:spMkLst>
            <pc:docMk/>
            <pc:sldMk cId="0" sldId="268"/>
            <ac:spMk id="47" creationId="{BAC1B4FA-7D61-0317-7424-47CFCB68AE58}"/>
          </ac:spMkLst>
        </pc:spChg>
        <pc:spChg chg="add mod">
          <ac:chgData name="Shuan Cheng" userId="b14087c0-bac9-44dd-b3f8-5d50e1ee75e5" providerId="ADAL" clId="{75A9BF88-81BC-4677-82BB-DF96F3D360A6}" dt="2025-10-19T00:28:59.575" v="58" actId="207"/>
          <ac:spMkLst>
            <pc:docMk/>
            <pc:sldMk cId="0" sldId="268"/>
            <ac:spMk id="48" creationId="{5E775401-D637-12D8-9B81-81845472E37A}"/>
          </ac:spMkLst>
        </pc:spChg>
        <pc:spChg chg="add mod">
          <ac:chgData name="Shuan Cheng" userId="b14087c0-bac9-44dd-b3f8-5d50e1ee75e5" providerId="ADAL" clId="{75A9BF88-81BC-4677-82BB-DF96F3D360A6}" dt="2025-10-19T00:29:23.937" v="63" actId="207"/>
          <ac:spMkLst>
            <pc:docMk/>
            <pc:sldMk cId="0" sldId="268"/>
            <ac:spMk id="49" creationId="{7228890F-FB01-8AD1-8BAE-8D40BF4660A7}"/>
          </ac:spMkLst>
        </pc:spChg>
        <pc:spChg chg="add mod">
          <ac:chgData name="Shuan Cheng" userId="b14087c0-bac9-44dd-b3f8-5d50e1ee75e5" providerId="ADAL" clId="{75A9BF88-81BC-4677-82BB-DF96F3D360A6}" dt="2025-10-19T00:31:57.366" v="67" actId="207"/>
          <ac:spMkLst>
            <pc:docMk/>
            <pc:sldMk cId="0" sldId="268"/>
            <ac:spMk id="50" creationId="{0EC1EE51-48CA-7D4A-265C-EE4B51C5F813}"/>
          </ac:spMkLst>
        </pc:spChg>
        <pc:spChg chg="add mod">
          <ac:chgData name="Shuan Cheng" userId="b14087c0-bac9-44dd-b3f8-5d50e1ee75e5" providerId="ADAL" clId="{75A9BF88-81BC-4677-82BB-DF96F3D360A6}" dt="2025-10-19T00:31:57.366" v="67" actId="207"/>
          <ac:spMkLst>
            <pc:docMk/>
            <pc:sldMk cId="0" sldId="268"/>
            <ac:spMk id="51" creationId="{C4B60D6D-11D1-9473-CEA7-6572C9CF2609}"/>
          </ac:spMkLst>
        </pc:spChg>
        <pc:grpChg chg="mod">
          <ac:chgData name="Shuan Cheng" userId="b14087c0-bac9-44dd-b3f8-5d50e1ee75e5" providerId="ADAL" clId="{75A9BF88-81BC-4677-82BB-DF96F3D360A6}" dt="2025-10-19T00:29:14.825" v="61" actId="14100"/>
          <ac:grpSpMkLst>
            <pc:docMk/>
            <pc:sldMk cId="0" sldId="268"/>
            <ac:grpSpMk id="7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0:37:09.870" v="78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36:36.771" v="72" actId="478"/>
          <ac:spMkLst>
            <pc:docMk/>
            <pc:sldMk cId="0" sldId="269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0:36:37.031" v="73"/>
          <ac:spMkLst>
            <pc:docMk/>
            <pc:sldMk cId="0" sldId="269"/>
            <ac:spMk id="34" creationId="{CE84D0DA-4960-1A0D-BB2D-9559B6FB825D}"/>
          </ac:spMkLst>
        </pc:spChg>
        <pc:spChg chg="add mod">
          <ac:chgData name="Shuan Cheng" userId="b14087c0-bac9-44dd-b3f8-5d50e1ee75e5" providerId="ADAL" clId="{75A9BF88-81BC-4677-82BB-DF96F3D360A6}" dt="2025-10-19T00:36:37.031" v="73"/>
          <ac:spMkLst>
            <pc:docMk/>
            <pc:sldMk cId="0" sldId="269"/>
            <ac:spMk id="35" creationId="{6DBD405D-1B53-33D3-9A1C-A5E5252A6DAD}"/>
          </ac:spMkLst>
        </pc:spChg>
        <pc:spChg chg="add mod">
          <ac:chgData name="Shuan Cheng" userId="b14087c0-bac9-44dd-b3f8-5d50e1ee75e5" providerId="ADAL" clId="{75A9BF88-81BC-4677-82BB-DF96F3D360A6}" dt="2025-10-19T00:36:37.031" v="73"/>
          <ac:spMkLst>
            <pc:docMk/>
            <pc:sldMk cId="0" sldId="269"/>
            <ac:spMk id="36" creationId="{D537A983-AD96-B1F1-D2A0-46F6FA396D7B}"/>
          </ac:spMkLst>
        </pc:spChg>
        <pc:spChg chg="add mod">
          <ac:chgData name="Shuan Cheng" userId="b14087c0-bac9-44dd-b3f8-5d50e1ee75e5" providerId="ADAL" clId="{75A9BF88-81BC-4677-82BB-DF96F3D360A6}" dt="2025-10-19T00:36:37.031" v="73"/>
          <ac:spMkLst>
            <pc:docMk/>
            <pc:sldMk cId="0" sldId="269"/>
            <ac:spMk id="37" creationId="{19195CF6-144D-45A5-ED30-2B776FD60CD8}"/>
          </ac:spMkLst>
        </pc:spChg>
        <pc:spChg chg="add mod">
          <ac:chgData name="Shuan Cheng" userId="b14087c0-bac9-44dd-b3f8-5d50e1ee75e5" providerId="ADAL" clId="{75A9BF88-81BC-4677-82BB-DF96F3D360A6}" dt="2025-10-19T00:36:37.031" v="73"/>
          <ac:spMkLst>
            <pc:docMk/>
            <pc:sldMk cId="0" sldId="269"/>
            <ac:spMk id="38" creationId="{4CDF8389-6DB4-24F8-A362-78C0F0D414CF}"/>
          </ac:spMkLst>
        </pc:spChg>
        <pc:spChg chg="mod">
          <ac:chgData name="Shuan Cheng" userId="b14087c0-bac9-44dd-b3f8-5d50e1ee75e5" providerId="ADAL" clId="{75A9BF88-81BC-4677-82BB-DF96F3D360A6}" dt="2025-10-19T00:36:48.318" v="74"/>
          <ac:spMkLst>
            <pc:docMk/>
            <pc:sldMk cId="0" sldId="269"/>
            <ac:spMk id="41" creationId="{5AFDFA95-5E9D-6F95-CCB0-443129368F04}"/>
          </ac:spMkLst>
        </pc:spChg>
        <pc:spChg chg="add mod">
          <ac:chgData name="Shuan Cheng" userId="b14087c0-bac9-44dd-b3f8-5d50e1ee75e5" providerId="ADAL" clId="{75A9BF88-81BC-4677-82BB-DF96F3D360A6}" dt="2025-10-19T00:36:48.318" v="74"/>
          <ac:spMkLst>
            <pc:docMk/>
            <pc:sldMk cId="0" sldId="269"/>
            <ac:spMk id="42" creationId="{21A4F47F-5AAE-9EF2-03BA-970789BCE25F}"/>
          </ac:spMkLst>
        </pc:spChg>
        <pc:spChg chg="add mod">
          <ac:chgData name="Shuan Cheng" userId="b14087c0-bac9-44dd-b3f8-5d50e1ee75e5" providerId="ADAL" clId="{75A9BF88-81BC-4677-82BB-DF96F3D360A6}" dt="2025-10-19T00:36:48.318" v="74"/>
          <ac:spMkLst>
            <pc:docMk/>
            <pc:sldMk cId="0" sldId="269"/>
            <ac:spMk id="43" creationId="{8B266EF6-6145-AEBE-B287-B07575A83C08}"/>
          </ac:spMkLst>
        </pc:spChg>
        <pc:spChg chg="add mod">
          <ac:chgData name="Shuan Cheng" userId="b14087c0-bac9-44dd-b3f8-5d50e1ee75e5" providerId="ADAL" clId="{75A9BF88-81BC-4677-82BB-DF96F3D360A6}" dt="2025-10-19T00:36:48.318" v="74"/>
          <ac:spMkLst>
            <pc:docMk/>
            <pc:sldMk cId="0" sldId="269"/>
            <ac:spMk id="44" creationId="{D518221D-33F0-DD05-E5C1-E90716678D59}"/>
          </ac:spMkLst>
        </pc:spChg>
        <pc:spChg chg="mod">
          <ac:chgData name="Shuan Cheng" userId="b14087c0-bac9-44dd-b3f8-5d50e1ee75e5" providerId="ADAL" clId="{75A9BF88-81BC-4677-82BB-DF96F3D360A6}" dt="2025-10-19T00:36:54.743" v="75"/>
          <ac:spMkLst>
            <pc:docMk/>
            <pc:sldMk cId="0" sldId="269"/>
            <ac:spMk id="47" creationId="{13E69341-4BCD-18EB-9698-D9324B0107E8}"/>
          </ac:spMkLst>
        </pc:spChg>
        <pc:spChg chg="add mod">
          <ac:chgData name="Shuan Cheng" userId="b14087c0-bac9-44dd-b3f8-5d50e1ee75e5" providerId="ADAL" clId="{75A9BF88-81BC-4677-82BB-DF96F3D360A6}" dt="2025-10-19T00:37:01.184" v="77" actId="207"/>
          <ac:spMkLst>
            <pc:docMk/>
            <pc:sldMk cId="0" sldId="269"/>
            <ac:spMk id="48" creationId="{99FD4449-D0CD-9752-C9CB-C9B2533903CF}"/>
          </ac:spMkLst>
        </pc:spChg>
        <pc:spChg chg="add mod">
          <ac:chgData name="Shuan Cheng" userId="b14087c0-bac9-44dd-b3f8-5d50e1ee75e5" providerId="ADAL" clId="{75A9BF88-81BC-4677-82BB-DF96F3D360A6}" dt="2025-10-19T00:37:01.184" v="77" actId="207"/>
          <ac:spMkLst>
            <pc:docMk/>
            <pc:sldMk cId="0" sldId="269"/>
            <ac:spMk id="49" creationId="{41AF36EA-C108-AC89-74D1-70AD03ED5CAD}"/>
          </ac:spMkLst>
        </pc:spChg>
        <pc:spChg chg="add mod">
          <ac:chgData name="Shuan Cheng" userId="b14087c0-bac9-44dd-b3f8-5d50e1ee75e5" providerId="ADAL" clId="{75A9BF88-81BC-4677-82BB-DF96F3D360A6}" dt="2025-10-19T00:37:01.184" v="77" actId="207"/>
          <ac:spMkLst>
            <pc:docMk/>
            <pc:sldMk cId="0" sldId="269"/>
            <ac:spMk id="50" creationId="{7CE30853-F7BB-7A09-7B13-3BFF97A5AE23}"/>
          </ac:spMkLst>
        </pc:spChg>
        <pc:spChg chg="add mod">
          <ac:chgData name="Shuan Cheng" userId="b14087c0-bac9-44dd-b3f8-5d50e1ee75e5" providerId="ADAL" clId="{75A9BF88-81BC-4677-82BB-DF96F3D360A6}" dt="2025-10-19T00:37:01.184" v="77" actId="207"/>
          <ac:spMkLst>
            <pc:docMk/>
            <pc:sldMk cId="0" sldId="269"/>
            <ac:spMk id="51" creationId="{7DD69E04-2FEA-AB00-4E30-9F233CDCE65E}"/>
          </ac:spMkLst>
        </pc:spChg>
        <pc:spChg chg="add mod">
          <ac:chgData name="Shuan Cheng" userId="b14087c0-bac9-44dd-b3f8-5d50e1ee75e5" providerId="ADAL" clId="{75A9BF88-81BC-4677-82BB-DF96F3D360A6}" dt="2025-10-19T00:37:09.870" v="78"/>
          <ac:spMkLst>
            <pc:docMk/>
            <pc:sldMk cId="0" sldId="269"/>
            <ac:spMk id="52" creationId="{88CD5811-4E82-F40E-AF25-F14421B16EFD}"/>
          </ac:spMkLst>
        </pc:spChg>
        <pc:grpChg chg="add mod">
          <ac:chgData name="Shuan Cheng" userId="b14087c0-bac9-44dd-b3f8-5d50e1ee75e5" providerId="ADAL" clId="{75A9BF88-81BC-4677-82BB-DF96F3D360A6}" dt="2025-10-19T00:36:37.031" v="73"/>
          <ac:grpSpMkLst>
            <pc:docMk/>
            <pc:sldMk cId="0" sldId="269"/>
            <ac:grpSpMk id="32" creationId="{2804B559-C16D-85A6-DACA-D5D11085A352}"/>
          </ac:grpSpMkLst>
        </pc:grpChg>
        <pc:grpChg chg="add mod">
          <ac:chgData name="Shuan Cheng" userId="b14087c0-bac9-44dd-b3f8-5d50e1ee75e5" providerId="ADAL" clId="{75A9BF88-81BC-4677-82BB-DF96F3D360A6}" dt="2025-10-19T00:36:48.318" v="74"/>
          <ac:grpSpMkLst>
            <pc:docMk/>
            <pc:sldMk cId="0" sldId="269"/>
            <ac:grpSpMk id="39" creationId="{4810A223-779F-A2DE-500D-8A29615243F7}"/>
          </ac:grpSpMkLst>
        </pc:grpChg>
        <pc:grpChg chg="add del mod">
          <ac:chgData name="Shuan Cheng" userId="b14087c0-bac9-44dd-b3f8-5d50e1ee75e5" providerId="ADAL" clId="{75A9BF88-81BC-4677-82BB-DF96F3D360A6}" dt="2025-10-19T00:36:56.514" v="76" actId="478"/>
          <ac:grpSpMkLst>
            <pc:docMk/>
            <pc:sldMk cId="0" sldId="269"/>
            <ac:grpSpMk id="45" creationId="{14590EB2-5C62-69CE-B6F1-8BE7F9F07030}"/>
          </ac:grpSpMkLst>
        </pc:grpChg>
        <pc:picChg chg="mod">
          <ac:chgData name="Shuan Cheng" userId="b14087c0-bac9-44dd-b3f8-5d50e1ee75e5" providerId="ADAL" clId="{75A9BF88-81BC-4677-82BB-DF96F3D360A6}" dt="2025-10-19T00:36:37.031" v="73"/>
          <ac:picMkLst>
            <pc:docMk/>
            <pc:sldMk cId="0" sldId="269"/>
            <ac:picMk id="33" creationId="{45A37B69-A33D-9B7C-0932-1D98D12A82F2}"/>
          </ac:picMkLst>
        </pc:picChg>
        <pc:picChg chg="mod">
          <ac:chgData name="Shuan Cheng" userId="b14087c0-bac9-44dd-b3f8-5d50e1ee75e5" providerId="ADAL" clId="{75A9BF88-81BC-4677-82BB-DF96F3D360A6}" dt="2025-10-19T00:36:48.318" v="74"/>
          <ac:picMkLst>
            <pc:docMk/>
            <pc:sldMk cId="0" sldId="269"/>
            <ac:picMk id="40" creationId="{EDB6EBF3-FBDC-F671-B96A-FE0D56CA1670}"/>
          </ac:picMkLst>
        </pc:picChg>
        <pc:picChg chg="mod">
          <ac:chgData name="Shuan Cheng" userId="b14087c0-bac9-44dd-b3f8-5d50e1ee75e5" providerId="ADAL" clId="{75A9BF88-81BC-4677-82BB-DF96F3D360A6}" dt="2025-10-19T00:36:54.743" v="75"/>
          <ac:picMkLst>
            <pc:docMk/>
            <pc:sldMk cId="0" sldId="269"/>
            <ac:picMk id="46" creationId="{3D7B1E70-8DAB-AF80-89AD-A8CF17A61EB6}"/>
          </ac:picMkLst>
        </pc:picChg>
      </pc:sldChg>
      <pc:sldChg chg="addSp delSp modSp mod">
        <pc:chgData name="Shuan Cheng" userId="b14087c0-bac9-44dd-b3f8-5d50e1ee75e5" providerId="ADAL" clId="{75A9BF88-81BC-4677-82BB-DF96F3D360A6}" dt="2025-10-19T00:45:42.545" v="88" actId="208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5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8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8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4:32.414" v="79" actId="478"/>
          <ac:spMkLst>
            <pc:docMk/>
            <pc:sldMk cId="0" sldId="270"/>
            <ac:spMk id="9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00" creationId="{B4186790-4BC5-18E8-7AE5-222FC450F174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01" creationId="{1FA06E0C-DCE2-5879-997A-B8C124DFFFAE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04" creationId="{8612A325-86FC-F59C-2CDB-8988BE80239C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06" creationId="{7DF8A0FC-F2A1-DE00-A1FA-4FAD92A4207F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07" creationId="{AC8BE601-A7C4-29B1-E9B1-C098076C1642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08" creationId="{4A7AD46E-B16F-C883-A75B-B0DB635E4AB6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10" creationId="{DF009275-0EED-F396-4155-28E7123291DA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11" creationId="{30332CC7-11D5-F210-2ABF-F87605AAC608}"/>
          </ac:spMkLst>
        </pc:spChg>
        <pc:spChg chg="add 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13" creationId="{8538D896-DD2F-4B40-EBF5-74228B78B6EF}"/>
          </ac:spMkLst>
        </pc:spChg>
        <pc:spChg chg="add 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14" creationId="{5F930E98-FF04-18FE-A815-8854539EF4D2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15" creationId="{C590F874-797E-A918-34C2-59B0854CD863}"/>
          </ac:spMkLst>
        </pc:spChg>
        <pc:spChg chg="mod">
          <ac:chgData name="Shuan Cheng" userId="b14087c0-bac9-44dd-b3f8-5d50e1ee75e5" providerId="ADAL" clId="{75A9BF88-81BC-4677-82BB-DF96F3D360A6}" dt="2025-10-19T00:44:38.015" v="82" actId="207"/>
          <ac:spMkLst>
            <pc:docMk/>
            <pc:sldMk cId="0" sldId="270"/>
            <ac:spMk id="116" creationId="{1E822E0B-106D-F11B-1A52-CEE167839C36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18" creationId="{6D037276-CC21-BFD3-0E4D-ECECE0C24CA5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19" creationId="{4E0B24CD-F80B-CC2C-0942-D13325AA54F6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21" creationId="{D0390A1A-AD96-C604-EFB0-2FEC64B227EB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23" creationId="{2C31AAAA-ED35-4F1C-9A00-42DA13AF6C90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24" creationId="{1F5EF480-EF10-5250-8910-170C2CC1E3C3}"/>
          </ac:spMkLst>
        </pc:spChg>
        <pc:spChg chg="add mod">
          <ac:chgData name="Shuan Cheng" userId="b14087c0-bac9-44dd-b3f8-5d50e1ee75e5" providerId="ADAL" clId="{75A9BF88-81BC-4677-82BB-DF96F3D360A6}" dt="2025-10-19T00:44:34.641" v="81" actId="207"/>
          <ac:spMkLst>
            <pc:docMk/>
            <pc:sldMk cId="0" sldId="270"/>
            <ac:spMk id="125" creationId="{613AFBB1-0D7A-2C85-B02B-115BD113A595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28" creationId="{18F6A143-4771-CB2F-B7B0-8E40C454F5AD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29" creationId="{58951489-B016-2EFB-778C-9A0CB40D8F89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32" creationId="{53EA34F1-ADD7-8CD4-0122-39B337706DAB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1" creationId="{46859893-B56D-74DB-EEE4-33FD38FC1FDE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2" creationId="{7AA4C211-B3E2-4D77-1F70-3D9DAD324DBB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4" creationId="{EB0C9C23-0FB7-D55F-E5FD-D19A361A9AEE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5" creationId="{70A02920-AAE4-6CEF-0420-3DF0BFE38928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7" creationId="{3E6C8AAB-3558-6498-EE71-0C461F4FF4E0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49" creationId="{40E9DFB6-EF1E-108B-141E-B42ACEE3D29A}"/>
          </ac:spMkLst>
        </pc:spChg>
        <pc:spChg chg="add mod">
          <ac:chgData name="Shuan Cheng" userId="b14087c0-bac9-44dd-b3f8-5d50e1ee75e5" providerId="ADAL" clId="{75A9BF88-81BC-4677-82BB-DF96F3D360A6}" dt="2025-10-19T00:44:38.971" v="83"/>
          <ac:spMkLst>
            <pc:docMk/>
            <pc:sldMk cId="0" sldId="270"/>
            <ac:spMk id="152" creationId="{76114ED0-3EA7-39C2-09C9-ADB025EA9B77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56" creationId="{16CCA23F-5734-C324-1148-6EE04FEF9DF9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58" creationId="{A5A74A11-3828-5907-BA59-754EF4A2B85F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0" creationId="{FD39DC6E-E24A-F196-56BD-0627B5D1A645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5" creationId="{903E0EA2-EBD4-3FE9-90D9-FA990712E203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6" creationId="{53555405-BFF7-3476-3F40-41C58F2566C5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7" creationId="{55DDEFD1-55A7-5618-ACEC-E8C3F36ED765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8" creationId="{FC4AA15F-0D08-1C8C-A9D3-A1826832B5FD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69" creationId="{B31FFFA3-A81D-971E-3A9F-1E83062F6D18}"/>
          </ac:spMkLst>
        </pc:spChg>
        <pc:spChg chg="add mod">
          <ac:chgData name="Shuan Cheng" userId="b14087c0-bac9-44dd-b3f8-5d50e1ee75e5" providerId="ADAL" clId="{75A9BF88-81BC-4677-82BB-DF96F3D360A6}" dt="2025-10-19T00:44:57.396" v="87" actId="208"/>
          <ac:spMkLst>
            <pc:docMk/>
            <pc:sldMk cId="0" sldId="270"/>
            <ac:spMk id="170" creationId="{80FB73A2-3152-BA6F-6CC9-34F422655CA5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1" creationId="{F9E2491A-1946-525B-F20D-440FDCC98500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2" creationId="{78CB9310-FEE2-C994-ED3E-7F550B290985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3" creationId="{FEC046C8-0465-2E29-72FC-E0BB6D67FBBD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4" creationId="{8C497886-BDE8-A5E3-325A-A63AD8A9AAEB}"/>
          </ac:spMkLst>
        </pc:spChg>
        <pc:spChg chg="add 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5" creationId="{63582294-C350-6506-0393-C3561A0F7B69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6" creationId="{C3DCAF5F-E2F5-D186-003E-FFB73D7606C2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7" creationId="{5964DBB4-4DB2-4811-44CB-F9AD024A6E97}"/>
          </ac:spMkLst>
        </pc:spChg>
        <pc:spChg chg="mod">
          <ac:chgData name="Shuan Cheng" userId="b14087c0-bac9-44dd-b3f8-5d50e1ee75e5" providerId="ADAL" clId="{75A9BF88-81BC-4677-82BB-DF96F3D360A6}" dt="2025-10-19T00:45:42.545" v="88" actId="208"/>
          <ac:spMkLst>
            <pc:docMk/>
            <pc:sldMk cId="0" sldId="270"/>
            <ac:spMk id="178" creationId="{72EAE296-78EC-EE48-9F95-D3283D7626B2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50:04.749" v="98" actId="207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5.331" v="91" actId="478"/>
          <ac:spMkLst>
            <pc:docMk/>
            <pc:sldMk cId="0" sldId="271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5.331" v="91" actId="478"/>
          <ac:spMkLst>
            <pc:docMk/>
            <pc:sldMk cId="0" sldId="271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5.331" v="91" actId="478"/>
          <ac:spMkLst>
            <pc:docMk/>
            <pc:sldMk cId="0" sldId="271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5.331" v="91" actId="478"/>
          <ac:spMkLst>
            <pc:docMk/>
            <pc:sldMk cId="0" sldId="271"/>
            <ac:spMk id="5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5.331" v="91" actId="478"/>
          <ac:spMkLst>
            <pc:docMk/>
            <pc:sldMk cId="0" sldId="271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6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6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46:23.843" v="90" actId="478"/>
          <ac:spMkLst>
            <pc:docMk/>
            <pc:sldMk cId="0" sldId="271"/>
            <ac:spMk id="6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50:02.888" v="96" actId="478"/>
          <ac:spMkLst>
            <pc:docMk/>
            <pc:sldMk cId="0" sldId="271"/>
            <ac:spMk id="6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50:02.888" v="96" actId="478"/>
          <ac:spMkLst>
            <pc:docMk/>
            <pc:sldMk cId="0" sldId="271"/>
            <ac:spMk id="6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0:04.749" v="98" actId="207"/>
          <ac:spMkLst>
            <pc:docMk/>
            <pc:sldMk cId="0" sldId="271"/>
            <ac:spMk id="74" creationId="{5DDC075D-9524-C362-3F34-D2E5218EEB24}"/>
          </ac:spMkLst>
        </pc:spChg>
        <pc:spChg chg="add mod">
          <ac:chgData name="Shuan Cheng" userId="b14087c0-bac9-44dd-b3f8-5d50e1ee75e5" providerId="ADAL" clId="{75A9BF88-81BC-4677-82BB-DF96F3D360A6}" dt="2025-10-19T00:50:04.749" v="98" actId="207"/>
          <ac:spMkLst>
            <pc:docMk/>
            <pc:sldMk cId="0" sldId="271"/>
            <ac:spMk id="75" creationId="{863B5B6E-7D00-90AF-949A-08CC5F551600}"/>
          </ac:spMkLst>
        </pc:spChg>
        <pc:spChg chg="add mod">
          <ac:chgData name="Shuan Cheng" userId="b14087c0-bac9-44dd-b3f8-5d50e1ee75e5" providerId="ADAL" clId="{75A9BF88-81BC-4677-82BB-DF96F3D360A6}" dt="2025-10-19T00:50:04.749" v="98" actId="207"/>
          <ac:spMkLst>
            <pc:docMk/>
            <pc:sldMk cId="0" sldId="271"/>
            <ac:spMk id="76" creationId="{78C27A32-1DFE-39E8-8563-53BD0CF85BCF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52:13.265" v="101" actId="207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2:11.763" v="99" actId="478"/>
          <ac:spMkLst>
            <pc:docMk/>
            <pc:sldMk cId="0" sldId="272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2:13.265" v="101" actId="207"/>
          <ac:spMkLst>
            <pc:docMk/>
            <pc:sldMk cId="0" sldId="272"/>
            <ac:spMk id="23" creationId="{974EF03E-55E7-CA7D-31E3-D4FB347F0BE2}"/>
          </ac:spMkLst>
        </pc:spChg>
      </pc:sldChg>
      <pc:sldChg chg="addSp delSp modSp mod">
        <pc:chgData name="Shuan Cheng" userId="b14087c0-bac9-44dd-b3f8-5d50e1ee75e5" providerId="ADAL" clId="{75A9BF88-81BC-4677-82BB-DF96F3D360A6}" dt="2025-10-19T00:55:06.707" v="106" actId="208"/>
        <pc:sldMkLst>
          <pc:docMk/>
          <pc:sldMk cId="0" sldId="273"/>
        </pc:sldMkLst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4:17.223" v="102" actId="478"/>
          <ac:spMkLst>
            <pc:docMk/>
            <pc:sldMk cId="0" sldId="273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1" creationId="{9BF810BF-12CA-4F09-1393-A5C1437C3A0A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4" creationId="{D1773340-8A14-BE78-5C11-B80CB5F13FDD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5" creationId="{0BAB469D-D78D-936A-65C5-672236EC8C14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6" creationId="{41E8033B-F398-9814-EF77-774A4513B388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7" creationId="{0FF1C60C-2FB2-C3C8-D5AF-8215C626E4DD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38" creationId="{65AA46D1-FF33-1894-DC6E-5A589C299816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40" creationId="{56B4F22D-F05B-30CE-320C-9F0AE3935E4D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41" creationId="{BEC5DCA1-5096-B069-4B4A-29D61CF1CB93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42" creationId="{3FDD7731-D7B3-40A9-7CAC-35AD13EC684A}"/>
          </ac:spMkLst>
        </pc:spChg>
        <pc:spChg chg="add mod">
          <ac:chgData name="Shuan Cheng" userId="b14087c0-bac9-44dd-b3f8-5d50e1ee75e5" providerId="ADAL" clId="{75A9BF88-81BC-4677-82BB-DF96F3D360A6}" dt="2025-10-19T00:54:23.279" v="104" actId="207"/>
          <ac:spMkLst>
            <pc:docMk/>
            <pc:sldMk cId="0" sldId="273"/>
            <ac:spMk id="45" creationId="{022E3AC6-593A-2C86-CEF3-130444184942}"/>
          </ac:spMkLst>
        </pc:spChg>
        <pc:spChg chg="add mod">
          <ac:chgData name="Shuan Cheng" userId="b14087c0-bac9-44dd-b3f8-5d50e1ee75e5" providerId="ADAL" clId="{75A9BF88-81BC-4677-82BB-DF96F3D360A6}" dt="2025-10-19T00:55:06.707" v="106" actId="208"/>
          <ac:spMkLst>
            <pc:docMk/>
            <pc:sldMk cId="0" sldId="273"/>
            <ac:spMk id="46" creationId="{E7BF730C-A7E6-E627-7AA7-29857E4DE998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02:25.021" v="173" actId="207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19T00:55:37.701" v="108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9:13.044" v="129" actId="478"/>
          <ac:spMkLst>
            <pc:docMk/>
            <pc:sldMk cId="0" sldId="274"/>
            <ac:spMk id="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0:58:31.565" v="116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0:57:24.619" v="111" actId="478"/>
          <ac:spMkLst>
            <pc:docMk/>
            <pc:sldMk cId="0" sldId="274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1:00:51.779" v="151"/>
          <ac:spMkLst>
            <pc:docMk/>
            <pc:sldMk cId="0" sldId="274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1:00:20.772" v="138" actId="6549"/>
          <ac:spMkLst>
            <pc:docMk/>
            <pc:sldMk cId="0" sldId="27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1:00:15.917" v="136" actId="1036"/>
          <ac:spMkLst>
            <pc:docMk/>
            <pc:sldMk cId="0" sldId="274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0:55:57.055" v="110" actId="208"/>
          <ac:spMkLst>
            <pc:docMk/>
            <pc:sldMk cId="0" sldId="274"/>
            <ac:spMk id="34" creationId="{68C93150-E5BF-DF37-3CD4-974176D4CB2F}"/>
          </ac:spMkLst>
        </pc:spChg>
        <pc:spChg chg="add mod">
          <ac:chgData name="Shuan Cheng" userId="b14087c0-bac9-44dd-b3f8-5d50e1ee75e5" providerId="ADAL" clId="{75A9BF88-81BC-4677-82BB-DF96F3D360A6}" dt="2025-10-19T00:57:26.427" v="113" actId="207"/>
          <ac:spMkLst>
            <pc:docMk/>
            <pc:sldMk cId="0" sldId="274"/>
            <ac:spMk id="35" creationId="{12F74D9C-0E80-8846-6647-FEA387DCDB02}"/>
          </ac:spMkLst>
        </pc:spChg>
        <pc:spChg chg="add mod">
          <ac:chgData name="Shuan Cheng" userId="b14087c0-bac9-44dd-b3f8-5d50e1ee75e5" providerId="ADAL" clId="{75A9BF88-81BC-4677-82BB-DF96F3D360A6}" dt="2025-10-19T00:57:26.427" v="113" actId="207"/>
          <ac:spMkLst>
            <pc:docMk/>
            <pc:sldMk cId="0" sldId="274"/>
            <ac:spMk id="36" creationId="{E7E02B7B-E392-53E8-1B7D-499D99B703FF}"/>
          </ac:spMkLst>
        </pc:spChg>
        <pc:spChg chg="add mod">
          <ac:chgData name="Shuan Cheng" userId="b14087c0-bac9-44dd-b3f8-5d50e1ee75e5" providerId="ADAL" clId="{75A9BF88-81BC-4677-82BB-DF96F3D360A6}" dt="2025-10-19T00:57:26.427" v="113" actId="207"/>
          <ac:spMkLst>
            <pc:docMk/>
            <pc:sldMk cId="0" sldId="274"/>
            <ac:spMk id="37" creationId="{5F2D5F6C-D8FC-B8EB-5065-F02BC3DF448C}"/>
          </ac:spMkLst>
        </pc:spChg>
        <pc:spChg chg="add mod">
          <ac:chgData name="Shuan Cheng" userId="b14087c0-bac9-44dd-b3f8-5d50e1ee75e5" providerId="ADAL" clId="{75A9BF88-81BC-4677-82BB-DF96F3D360A6}" dt="2025-10-19T00:57:26.427" v="113" actId="207"/>
          <ac:spMkLst>
            <pc:docMk/>
            <pc:sldMk cId="0" sldId="274"/>
            <ac:spMk id="38" creationId="{8EDB5DDF-732B-ACB1-D11B-2F3CB628E908}"/>
          </ac:spMkLst>
        </pc:spChg>
        <pc:spChg chg="add mod">
          <ac:chgData name="Shuan Cheng" userId="b14087c0-bac9-44dd-b3f8-5d50e1ee75e5" providerId="ADAL" clId="{75A9BF88-81BC-4677-82BB-DF96F3D360A6}" dt="2025-10-19T00:57:26.427" v="113" actId="207"/>
          <ac:spMkLst>
            <pc:docMk/>
            <pc:sldMk cId="0" sldId="274"/>
            <ac:spMk id="39" creationId="{CD396190-114C-DD47-BC07-3D0BCBBA1DD2}"/>
          </ac:spMkLst>
        </pc:spChg>
        <pc:spChg chg="add mod">
          <ac:chgData name="Shuan Cheng" userId="b14087c0-bac9-44dd-b3f8-5d50e1ee75e5" providerId="ADAL" clId="{75A9BF88-81BC-4677-82BB-DF96F3D360A6}" dt="2025-10-19T00:58:16.476" v="115" actId="208"/>
          <ac:spMkLst>
            <pc:docMk/>
            <pc:sldMk cId="0" sldId="274"/>
            <ac:spMk id="40" creationId="{516D7C27-B4ED-34A2-EAB1-A01A1052DA88}"/>
          </ac:spMkLst>
        </pc:spChg>
        <pc:spChg chg="add mod">
          <ac:chgData name="Shuan Cheng" userId="b14087c0-bac9-44dd-b3f8-5d50e1ee75e5" providerId="ADAL" clId="{75A9BF88-81BC-4677-82BB-DF96F3D360A6}" dt="2025-10-19T00:58:16.476" v="115" actId="208"/>
          <ac:spMkLst>
            <pc:docMk/>
            <pc:sldMk cId="0" sldId="274"/>
            <ac:spMk id="41" creationId="{5A16CF4F-608C-A03B-06FF-EADF57C0BEC6}"/>
          </ac:spMkLst>
        </pc:spChg>
        <pc:spChg chg="add mod">
          <ac:chgData name="Shuan Cheng" userId="b14087c0-bac9-44dd-b3f8-5d50e1ee75e5" providerId="ADAL" clId="{75A9BF88-81BC-4677-82BB-DF96F3D360A6}" dt="2025-10-19T00:58:16.476" v="115" actId="208"/>
          <ac:spMkLst>
            <pc:docMk/>
            <pc:sldMk cId="0" sldId="274"/>
            <ac:spMk id="42" creationId="{1D37C24E-544D-2359-482D-219ACF1F507F}"/>
          </ac:spMkLst>
        </pc:spChg>
        <pc:spChg chg="add mod">
          <ac:chgData name="Shuan Cheng" userId="b14087c0-bac9-44dd-b3f8-5d50e1ee75e5" providerId="ADAL" clId="{75A9BF88-81BC-4677-82BB-DF96F3D360A6}" dt="2025-10-19T00:59:19.791" v="131" actId="1076"/>
          <ac:spMkLst>
            <pc:docMk/>
            <pc:sldMk cId="0" sldId="274"/>
            <ac:spMk id="43" creationId="{FBDA17A0-352C-A069-A603-AD69B283A378}"/>
          </ac:spMkLst>
        </pc:spChg>
        <pc:spChg chg="add del mod">
          <ac:chgData name="Shuan Cheng" userId="b14087c0-bac9-44dd-b3f8-5d50e1ee75e5" providerId="ADAL" clId="{75A9BF88-81BC-4677-82BB-DF96F3D360A6}" dt="2025-10-19T01:00:54.733" v="153" actId="478"/>
          <ac:spMkLst>
            <pc:docMk/>
            <pc:sldMk cId="0" sldId="274"/>
            <ac:spMk id="44" creationId="{9A94192F-D77B-6D40-70E3-85AC354A7747}"/>
          </ac:spMkLst>
        </pc:spChg>
        <pc:spChg chg="add del mod">
          <ac:chgData name="Shuan Cheng" userId="b14087c0-bac9-44dd-b3f8-5d50e1ee75e5" providerId="ADAL" clId="{75A9BF88-81BC-4677-82BB-DF96F3D360A6}" dt="2025-10-19T01:02:22.400" v="171" actId="478"/>
          <ac:spMkLst>
            <pc:docMk/>
            <pc:sldMk cId="0" sldId="274"/>
            <ac:spMk id="45" creationId="{461FA5DA-CEF7-8CEB-3697-66D840832760}"/>
          </ac:spMkLst>
        </pc:spChg>
        <pc:spChg chg="add del mod">
          <ac:chgData name="Shuan Cheng" userId="b14087c0-bac9-44dd-b3f8-5d50e1ee75e5" providerId="ADAL" clId="{75A9BF88-81BC-4677-82BB-DF96F3D360A6}" dt="2025-10-19T01:02:22.400" v="171" actId="478"/>
          <ac:spMkLst>
            <pc:docMk/>
            <pc:sldMk cId="0" sldId="274"/>
            <ac:spMk id="46" creationId="{A6A72D56-322E-367F-9862-D0DFA18E5301}"/>
          </ac:spMkLst>
        </pc:spChg>
        <pc:spChg chg="add mod">
          <ac:chgData name="Shuan Cheng" userId="b14087c0-bac9-44dd-b3f8-5d50e1ee75e5" providerId="ADAL" clId="{75A9BF88-81BC-4677-82BB-DF96F3D360A6}" dt="2025-10-19T01:02:25.021" v="173" actId="207"/>
          <ac:spMkLst>
            <pc:docMk/>
            <pc:sldMk cId="0" sldId="274"/>
            <ac:spMk id="47" creationId="{53A19859-93D1-E678-11CC-62E78EA7E660}"/>
          </ac:spMkLst>
        </pc:spChg>
        <pc:spChg chg="add mod">
          <ac:chgData name="Shuan Cheng" userId="b14087c0-bac9-44dd-b3f8-5d50e1ee75e5" providerId="ADAL" clId="{75A9BF88-81BC-4677-82BB-DF96F3D360A6}" dt="2025-10-19T01:02:25.021" v="173" actId="207"/>
          <ac:spMkLst>
            <pc:docMk/>
            <pc:sldMk cId="0" sldId="274"/>
            <ac:spMk id="48" creationId="{845B3260-D158-8F64-E19D-CEF1FAA6F9E8}"/>
          </ac:spMkLst>
        </pc:spChg>
      </pc:sldChg>
      <pc:sldChg chg="modSp mod">
        <pc:chgData name="Shuan Cheng" userId="b14087c0-bac9-44dd-b3f8-5d50e1ee75e5" providerId="ADAL" clId="{75A9BF88-81BC-4677-82BB-DF96F3D360A6}" dt="2025-10-19T01:03:00.480" v="174" actId="1076"/>
        <pc:sldMkLst>
          <pc:docMk/>
          <pc:sldMk cId="0" sldId="275"/>
        </pc:sldMkLst>
        <pc:spChg chg="mod">
          <ac:chgData name="Shuan Cheng" userId="b14087c0-bac9-44dd-b3f8-5d50e1ee75e5" providerId="ADAL" clId="{75A9BF88-81BC-4677-82BB-DF96F3D360A6}" dt="2025-10-19T01:03:00.480" v="174" actId="1076"/>
          <ac:spMkLst>
            <pc:docMk/>
            <pc:sldMk cId="0" sldId="275"/>
            <ac:spMk id="8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06:13.042" v="178"/>
        <pc:sldMkLst>
          <pc:docMk/>
          <pc:sldMk cId="0" sldId="276"/>
        </pc:sldMkLst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6:06.300" v="175" actId="478"/>
          <ac:spMkLst>
            <pc:docMk/>
            <pc:sldMk cId="0" sldId="276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06:07.816" v="177" actId="207"/>
          <ac:spMkLst>
            <pc:docMk/>
            <pc:sldMk cId="0" sldId="276"/>
            <ac:spMk id="32" creationId="{59063124-C3F7-6007-7AA3-284053A17EAF}"/>
          </ac:spMkLst>
        </pc:spChg>
        <pc:spChg chg="add mod">
          <ac:chgData name="Shuan Cheng" userId="b14087c0-bac9-44dd-b3f8-5d50e1ee75e5" providerId="ADAL" clId="{75A9BF88-81BC-4677-82BB-DF96F3D360A6}" dt="2025-10-19T01:06:07.816" v="177" actId="207"/>
          <ac:spMkLst>
            <pc:docMk/>
            <pc:sldMk cId="0" sldId="276"/>
            <ac:spMk id="33" creationId="{B87BEB93-8644-6BC0-62E5-6E27E2D06DA9}"/>
          </ac:spMkLst>
        </pc:spChg>
        <pc:spChg chg="add mod">
          <ac:chgData name="Shuan Cheng" userId="b14087c0-bac9-44dd-b3f8-5d50e1ee75e5" providerId="ADAL" clId="{75A9BF88-81BC-4677-82BB-DF96F3D360A6}" dt="2025-10-19T01:06:07.816" v="177" actId="207"/>
          <ac:spMkLst>
            <pc:docMk/>
            <pc:sldMk cId="0" sldId="276"/>
            <ac:spMk id="34" creationId="{EFF2E1DF-727F-BFAD-ECFC-D717FE5621C1}"/>
          </ac:spMkLst>
        </pc:spChg>
        <pc:spChg chg="add mod">
          <ac:chgData name="Shuan Cheng" userId="b14087c0-bac9-44dd-b3f8-5d50e1ee75e5" providerId="ADAL" clId="{75A9BF88-81BC-4677-82BB-DF96F3D360A6}" dt="2025-10-19T01:06:13.042" v="178"/>
          <ac:spMkLst>
            <pc:docMk/>
            <pc:sldMk cId="0" sldId="276"/>
            <ac:spMk id="35" creationId="{42BB7CF1-902D-1E04-3679-6AFCA8CDED9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08:37.470" v="181" actId="207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08:35.824" v="179" actId="478"/>
          <ac:spMkLst>
            <pc:docMk/>
            <pc:sldMk cId="0" sldId="279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08:37.470" v="181" actId="207"/>
          <ac:spMkLst>
            <pc:docMk/>
            <pc:sldMk cId="0" sldId="279"/>
            <ac:spMk id="30" creationId="{2AA4564F-9113-67AA-B9B9-5BE704066C92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3:13.783" v="187" actId="207"/>
        <pc:sldMkLst>
          <pc:docMk/>
          <pc:sldMk cId="0" sldId="280"/>
        </pc:sldMkLst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1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1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1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2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2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34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9T01:13:08.192" v="184" actId="478"/>
          <ac:spMkLst>
            <pc:docMk/>
            <pc:sldMk cId="0" sldId="280"/>
            <ac:spMk id="3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4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1:13:11.657" v="185" actId="478"/>
          <ac:spMkLst>
            <pc:docMk/>
            <pc:sldMk cId="0" sldId="280"/>
            <ac:spMk id="4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3:05.684" v="183"/>
          <ac:spMkLst>
            <pc:docMk/>
            <pc:sldMk cId="0" sldId="280"/>
            <ac:spMk id="51" creationId="{8837F035-314A-A874-9432-A1A1FE0F9993}"/>
          </ac:spMkLst>
        </pc:spChg>
        <pc:spChg chg="add mod">
          <ac:chgData name="Shuan Cheng" userId="b14087c0-bac9-44dd-b3f8-5d50e1ee75e5" providerId="ADAL" clId="{75A9BF88-81BC-4677-82BB-DF96F3D360A6}" dt="2025-10-19T01:13:13.783" v="187" actId="207"/>
          <ac:spMkLst>
            <pc:docMk/>
            <pc:sldMk cId="0" sldId="280"/>
            <ac:spMk id="52" creationId="{F5DE573E-C4CE-B878-9085-6C8C6BB47C0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4:08.418" v="190" actId="207"/>
        <pc:sldMkLst>
          <pc:docMk/>
          <pc:sldMk cId="0" sldId="281"/>
        </pc:sldMkLst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06.408" v="188" actId="478"/>
          <ac:spMkLst>
            <pc:docMk/>
            <pc:sldMk cId="0" sldId="281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4:08.418" v="190" actId="207"/>
          <ac:spMkLst>
            <pc:docMk/>
            <pc:sldMk cId="0" sldId="281"/>
            <ac:spMk id="34" creationId="{FA5AF6B4-1ECC-8DAC-CD2C-9C140ED8A3A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1:14:38.468" v="192"/>
        <pc:sldMkLst>
          <pc:docMk/>
          <pc:sldMk cId="0" sldId="282"/>
        </pc:sldMkLst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1:14:34.636" v="191" actId="478"/>
          <ac:spMkLst>
            <pc:docMk/>
            <pc:sldMk cId="0" sldId="282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1:14:38.468" v="192"/>
          <ac:spMkLst>
            <pc:docMk/>
            <pc:sldMk cId="0" sldId="282"/>
            <ac:spMk id="29" creationId="{AF15C558-1E96-06BB-92DF-986EC64C6FE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4:07:23.895" v="419" actId="14100"/>
        <pc:sldMkLst>
          <pc:docMk/>
          <pc:sldMk cId="0" sldId="283"/>
        </pc:sldMkLst>
        <pc:spChg chg="add mod">
          <ac:chgData name="Shuan Cheng" userId="b14087c0-bac9-44dd-b3f8-5d50e1ee75e5" providerId="ADAL" clId="{75A9BF88-81BC-4677-82BB-DF96F3D360A6}" dt="2025-10-19T04:07:20.298" v="417" actId="207"/>
          <ac:spMkLst>
            <pc:docMk/>
            <pc:sldMk cId="0" sldId="283"/>
            <ac:spMk id="4" creationId="{E17BB890-9EE2-7071-02F3-F4B57C77237F}"/>
          </ac:spMkLst>
        </pc:spChg>
        <pc:spChg chg="mod">
          <ac:chgData name="Shuan Cheng" userId="b14087c0-bac9-44dd-b3f8-5d50e1ee75e5" providerId="ADAL" clId="{75A9BF88-81BC-4677-82BB-DF96F3D360A6}" dt="2025-10-19T02:19:18.766" v="196" actId="20577"/>
          <ac:spMkLst>
            <pc:docMk/>
            <pc:sldMk cId="0" sldId="28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16.356" v="195" actId="478"/>
          <ac:spMkLst>
            <pc:docMk/>
            <pc:sldMk cId="0" sldId="283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19:46.289" v="206" actId="1037"/>
          <ac:spMkLst>
            <pc:docMk/>
            <pc:sldMk cId="0" sldId="28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28.380" v="199" actId="478"/>
          <ac:spMkLst>
            <pc:docMk/>
            <pc:sldMk cId="0" sldId="28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7:18.682" v="415" actId="478"/>
          <ac:spMkLst>
            <pc:docMk/>
            <pc:sldMk cId="0" sldId="28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36.456" v="202" actId="478"/>
          <ac:spMkLst>
            <pc:docMk/>
            <pc:sldMk cId="0" sldId="283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36.456" v="202" actId="478"/>
          <ac:spMkLst>
            <pc:docMk/>
            <pc:sldMk cId="0" sldId="283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19:36.456" v="202" actId="478"/>
          <ac:spMkLst>
            <pc:docMk/>
            <pc:sldMk cId="0" sldId="283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19:39.806" v="204" actId="207"/>
          <ac:spMkLst>
            <pc:docMk/>
            <pc:sldMk cId="0" sldId="283"/>
            <ac:spMk id="46" creationId="{0A6CED18-D818-0C90-7D5F-2C056D61A47F}"/>
          </ac:spMkLst>
        </pc:spChg>
        <pc:spChg chg="add mod">
          <ac:chgData name="Shuan Cheng" userId="b14087c0-bac9-44dd-b3f8-5d50e1ee75e5" providerId="ADAL" clId="{75A9BF88-81BC-4677-82BB-DF96F3D360A6}" dt="2025-10-19T02:19:39.806" v="204" actId="207"/>
          <ac:spMkLst>
            <pc:docMk/>
            <pc:sldMk cId="0" sldId="283"/>
            <ac:spMk id="47" creationId="{F4F70490-2CE2-39BC-0596-19EC40C1F0BB}"/>
          </ac:spMkLst>
        </pc:spChg>
        <pc:spChg chg="add del mod">
          <ac:chgData name="Shuan Cheng" userId="b14087c0-bac9-44dd-b3f8-5d50e1ee75e5" providerId="ADAL" clId="{75A9BF88-81BC-4677-82BB-DF96F3D360A6}" dt="2025-10-19T04:07:15.408" v="414" actId="478"/>
          <ac:spMkLst>
            <pc:docMk/>
            <pc:sldMk cId="0" sldId="283"/>
            <ac:spMk id="48" creationId="{988882F2-876A-FB25-6F03-282421431474}"/>
          </ac:spMkLst>
        </pc:spChg>
        <pc:grpChg chg="del mod">
          <ac:chgData name="Shuan Cheng" userId="b14087c0-bac9-44dd-b3f8-5d50e1ee75e5" providerId="ADAL" clId="{75A9BF88-81BC-4677-82BB-DF96F3D360A6}" dt="2025-10-19T02:19:13.245" v="194" actId="478"/>
          <ac:grpSpMkLst>
            <pc:docMk/>
            <pc:sldMk cId="0" sldId="283"/>
            <ac:grpSpMk id="4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10-19T04:07:23.895" v="419" actId="14100"/>
          <ac:grpSpMkLst>
            <pc:docMk/>
            <pc:sldMk cId="0" sldId="283"/>
            <ac:grpSpMk id="30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19T02:23:20.856" v="209" actId="207"/>
        <pc:sldMkLst>
          <pc:docMk/>
          <pc:sldMk cId="0" sldId="284"/>
        </pc:sldMkLst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3:19.248" v="207" actId="478"/>
          <ac:spMkLst>
            <pc:docMk/>
            <pc:sldMk cId="0" sldId="284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3:20.856" v="209" actId="207"/>
          <ac:spMkLst>
            <pc:docMk/>
            <pc:sldMk cId="0" sldId="284"/>
            <ac:spMk id="43" creationId="{2364C66D-4C67-5C9F-1D4C-0DB3ECCE0F72}"/>
          </ac:spMkLst>
        </pc:spChg>
        <pc:spChg chg="add mod">
          <ac:chgData name="Shuan Cheng" userId="b14087c0-bac9-44dd-b3f8-5d50e1ee75e5" providerId="ADAL" clId="{75A9BF88-81BC-4677-82BB-DF96F3D360A6}" dt="2025-10-19T02:23:20.856" v="209" actId="207"/>
          <ac:spMkLst>
            <pc:docMk/>
            <pc:sldMk cId="0" sldId="284"/>
            <ac:spMk id="44" creationId="{D919E9D3-F318-C08C-0CF6-506CE7A81BB4}"/>
          </ac:spMkLst>
        </pc:spChg>
        <pc:spChg chg="add mod">
          <ac:chgData name="Shuan Cheng" userId="b14087c0-bac9-44dd-b3f8-5d50e1ee75e5" providerId="ADAL" clId="{75A9BF88-81BC-4677-82BB-DF96F3D360A6}" dt="2025-10-19T02:23:20.856" v="209" actId="207"/>
          <ac:spMkLst>
            <pc:docMk/>
            <pc:sldMk cId="0" sldId="284"/>
            <ac:spMk id="45" creationId="{A122B347-E8BE-6E51-63AF-25F2DE551459}"/>
          </ac:spMkLst>
        </pc:spChg>
        <pc:spChg chg="add mod">
          <ac:chgData name="Shuan Cheng" userId="b14087c0-bac9-44dd-b3f8-5d50e1ee75e5" providerId="ADAL" clId="{75A9BF88-81BC-4677-82BB-DF96F3D360A6}" dt="2025-10-19T02:23:20.856" v="209" actId="207"/>
          <ac:spMkLst>
            <pc:docMk/>
            <pc:sldMk cId="0" sldId="284"/>
            <ac:spMk id="46" creationId="{66C661A3-70F3-46D5-DCC3-3CDC88C71337}"/>
          </ac:spMkLst>
        </pc:spChg>
        <pc:spChg chg="add mod">
          <ac:chgData name="Shuan Cheng" userId="b14087c0-bac9-44dd-b3f8-5d50e1ee75e5" providerId="ADAL" clId="{75A9BF88-81BC-4677-82BB-DF96F3D360A6}" dt="2025-10-19T02:23:20.856" v="209" actId="207"/>
          <ac:spMkLst>
            <pc:docMk/>
            <pc:sldMk cId="0" sldId="284"/>
            <ac:spMk id="47" creationId="{7E8E0557-817C-55C8-7CB1-372797D6D19B}"/>
          </ac:spMkLst>
        </pc:spChg>
      </pc:sldChg>
      <pc:sldChg chg="addSp delSp modSp mod">
        <pc:chgData name="Shuan Cheng" userId="b14087c0-bac9-44dd-b3f8-5d50e1ee75e5" providerId="ADAL" clId="{75A9BF88-81BC-4677-82BB-DF96F3D360A6}" dt="2025-10-19T04:08:38.633" v="426" actId="207"/>
        <pc:sldMkLst>
          <pc:docMk/>
          <pc:sldMk cId="0" sldId="285"/>
        </pc:sldMkLst>
        <pc:spChg chg="del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4:08:34.975" v="421" actId="6549"/>
          <ac:spMkLst>
            <pc:docMk/>
            <pc:sldMk cId="0" sldId="285"/>
            <ac:spMk id="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4:08:32.972" v="420" actId="478"/>
          <ac:spMkLst>
            <pc:docMk/>
            <pc:sldMk cId="0" sldId="285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4:08:36.216" v="424" actId="6549"/>
          <ac:spMkLst>
            <pc:docMk/>
            <pc:sldMk cId="0" sldId="285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4:08:38.633" v="426" actId="207"/>
          <ac:spMkLst>
            <pc:docMk/>
            <pc:sldMk cId="0" sldId="285"/>
            <ac:spMk id="17" creationId="{6333CC24-E128-221F-4FFC-6865641615CC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27:44.296" v="228" actId="1035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7:39.683" v="223" actId="478"/>
          <ac:spMkLst>
            <pc:docMk/>
            <pc:sldMk cId="0" sldId="286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7:44.296" v="228" actId="1035"/>
          <ac:spMkLst>
            <pc:docMk/>
            <pc:sldMk cId="0" sldId="286"/>
            <ac:spMk id="29" creationId="{D569377A-3BBA-8845-9DFE-568591361C88}"/>
          </ac:spMkLst>
        </pc:spChg>
        <pc:spChg chg="add mod">
          <ac:chgData name="Shuan Cheng" userId="b14087c0-bac9-44dd-b3f8-5d50e1ee75e5" providerId="ADAL" clId="{75A9BF88-81BC-4677-82BB-DF96F3D360A6}" dt="2025-10-19T02:27:44.296" v="228" actId="1035"/>
          <ac:spMkLst>
            <pc:docMk/>
            <pc:sldMk cId="0" sldId="286"/>
            <ac:spMk id="30" creationId="{361FD507-F5EB-7DB1-16CE-DD2A9926BB0A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29:40.582" v="237" actId="1076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19T02:29:23.806" v="233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9:28.005" v="234" actId="478"/>
          <ac:spMkLst>
            <pc:docMk/>
            <pc:sldMk cId="0" sldId="287"/>
            <ac:spMk id="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29:01.072" v="230" actId="20577"/>
          <ac:spMkLst>
            <pc:docMk/>
            <pc:sldMk cId="0" sldId="28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28:59.150" v="229" actId="478"/>
          <ac:spMkLst>
            <pc:docMk/>
            <pc:sldMk cId="0" sldId="28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29:04.184" v="232" actId="207"/>
          <ac:spMkLst>
            <pc:docMk/>
            <pc:sldMk cId="0" sldId="287"/>
            <ac:spMk id="24" creationId="{82515320-D808-B387-BA41-4A5EB5FA25A1}"/>
          </ac:spMkLst>
        </pc:spChg>
        <pc:spChg chg="add mod">
          <ac:chgData name="Shuan Cheng" userId="b14087c0-bac9-44dd-b3f8-5d50e1ee75e5" providerId="ADAL" clId="{75A9BF88-81BC-4677-82BB-DF96F3D360A6}" dt="2025-10-19T02:29:04.184" v="232" actId="207"/>
          <ac:spMkLst>
            <pc:docMk/>
            <pc:sldMk cId="0" sldId="287"/>
            <ac:spMk id="25" creationId="{A0D1BB1D-8D14-F018-89B8-4D013D8961BA}"/>
          </ac:spMkLst>
        </pc:spChg>
        <pc:spChg chg="add mod">
          <ac:chgData name="Shuan Cheng" userId="b14087c0-bac9-44dd-b3f8-5d50e1ee75e5" providerId="ADAL" clId="{75A9BF88-81BC-4677-82BB-DF96F3D360A6}" dt="2025-10-19T02:29:40.582" v="237" actId="1076"/>
          <ac:spMkLst>
            <pc:docMk/>
            <pc:sldMk cId="0" sldId="287"/>
            <ac:spMk id="27" creationId="{4B0D66D3-B9B9-7E5D-857C-D523708053C6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32:30.951" v="245" actId="207"/>
        <pc:sldMkLst>
          <pc:docMk/>
          <pc:sldMk cId="0" sldId="289"/>
        </pc:sldMkLst>
        <pc:spChg chg="mod">
          <ac:chgData name="Shuan Cheng" userId="b14087c0-bac9-44dd-b3f8-5d50e1ee75e5" providerId="ADAL" clId="{75A9BF88-81BC-4677-82BB-DF96F3D360A6}" dt="2025-10-19T02:30:52.015" v="242" actId="947"/>
          <ac:spMkLst>
            <pc:docMk/>
            <pc:sldMk cId="0" sldId="28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29.254" v="243" actId="478"/>
          <ac:spMkLst>
            <pc:docMk/>
            <pc:sldMk cId="0" sldId="28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29.254" v="243" actId="478"/>
          <ac:spMkLst>
            <pc:docMk/>
            <pc:sldMk cId="0" sldId="28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29.254" v="243" actId="478"/>
          <ac:spMkLst>
            <pc:docMk/>
            <pc:sldMk cId="0" sldId="28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29.254" v="243" actId="478"/>
          <ac:spMkLst>
            <pc:docMk/>
            <pc:sldMk cId="0" sldId="28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2:29.254" v="243" actId="478"/>
          <ac:spMkLst>
            <pc:docMk/>
            <pc:sldMk cId="0" sldId="289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2:30.951" v="245" actId="207"/>
          <ac:spMkLst>
            <pc:docMk/>
            <pc:sldMk cId="0" sldId="289"/>
            <ac:spMk id="23" creationId="{EDADFC71-F4D2-A1F1-6F6F-29DA27757E31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34:02.176" v="251" actId="207"/>
        <pc:sldMkLst>
          <pc:docMk/>
          <pc:sldMk cId="0" sldId="290"/>
        </pc:sldMkLst>
        <pc:spChg chg="mod">
          <ac:chgData name="Shuan Cheng" userId="b14087c0-bac9-44dd-b3f8-5d50e1ee75e5" providerId="ADAL" clId="{75A9BF88-81BC-4677-82BB-DF96F3D360A6}" dt="2025-10-19T02:33:03.248" v="248"/>
          <ac:spMkLst>
            <pc:docMk/>
            <pc:sldMk cId="0" sldId="29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34:00.734" v="249" actId="478"/>
          <ac:spMkLst>
            <pc:docMk/>
            <pc:sldMk cId="0" sldId="290"/>
            <ac:spMk id="2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4:02.176" v="251" actId="207"/>
          <ac:spMkLst>
            <pc:docMk/>
            <pc:sldMk cId="0" sldId="290"/>
            <ac:spMk id="30" creationId="{0CDBE3B9-6F53-FE53-E223-4F90428CA1B9}"/>
          </ac:spMkLst>
        </pc:spChg>
        <pc:spChg chg="add mod">
          <ac:chgData name="Shuan Cheng" userId="b14087c0-bac9-44dd-b3f8-5d50e1ee75e5" providerId="ADAL" clId="{75A9BF88-81BC-4677-82BB-DF96F3D360A6}" dt="2025-10-19T02:34:02.176" v="251" actId="207"/>
          <ac:spMkLst>
            <pc:docMk/>
            <pc:sldMk cId="0" sldId="290"/>
            <ac:spMk id="31" creationId="{21E8EF69-05C9-8E06-0363-8086F510CF6D}"/>
          </ac:spMkLst>
        </pc:spChg>
        <pc:spChg chg="mod">
          <ac:chgData name="Shuan Cheng" userId="b14087c0-bac9-44dd-b3f8-5d50e1ee75e5" providerId="ADAL" clId="{75A9BF88-81BC-4677-82BB-DF96F3D360A6}" dt="2025-10-19T02:34:00.941" v="250"/>
          <ac:spMkLst>
            <pc:docMk/>
            <pc:sldMk cId="0" sldId="290"/>
            <ac:spMk id="33" creationId="{81B9928A-67D4-ADF8-8747-12D3E2C38A30}"/>
          </ac:spMkLst>
        </pc:spChg>
        <pc:spChg chg="mod">
          <ac:chgData name="Shuan Cheng" userId="b14087c0-bac9-44dd-b3f8-5d50e1ee75e5" providerId="ADAL" clId="{75A9BF88-81BC-4677-82BB-DF96F3D360A6}" dt="2025-10-19T02:34:00.941" v="250"/>
          <ac:spMkLst>
            <pc:docMk/>
            <pc:sldMk cId="0" sldId="290"/>
            <ac:spMk id="34" creationId="{FEABD043-D742-15B8-4E7D-EEE13FA87129}"/>
          </ac:spMkLst>
        </pc:spChg>
        <pc:spChg chg="mod">
          <ac:chgData name="Shuan Cheng" userId="b14087c0-bac9-44dd-b3f8-5d50e1ee75e5" providerId="ADAL" clId="{75A9BF88-81BC-4677-82BB-DF96F3D360A6}" dt="2025-10-19T02:34:00.941" v="250"/>
          <ac:spMkLst>
            <pc:docMk/>
            <pc:sldMk cId="0" sldId="290"/>
            <ac:spMk id="35" creationId="{177B523F-F9DD-C64A-D498-5FC5E520DA16}"/>
          </ac:spMkLst>
        </pc:spChg>
        <pc:spChg chg="mod">
          <ac:chgData name="Shuan Cheng" userId="b14087c0-bac9-44dd-b3f8-5d50e1ee75e5" providerId="ADAL" clId="{75A9BF88-81BC-4677-82BB-DF96F3D360A6}" dt="2025-10-19T02:34:00.941" v="250"/>
          <ac:spMkLst>
            <pc:docMk/>
            <pc:sldMk cId="0" sldId="290"/>
            <ac:spMk id="36" creationId="{E81EAA9C-83FC-5465-A083-1C3608F3E37F}"/>
          </ac:spMkLst>
        </pc:spChg>
        <pc:spChg chg="add mod">
          <ac:chgData name="Shuan Cheng" userId="b14087c0-bac9-44dd-b3f8-5d50e1ee75e5" providerId="ADAL" clId="{75A9BF88-81BC-4677-82BB-DF96F3D360A6}" dt="2025-10-19T02:34:02.176" v="251" actId="207"/>
          <ac:spMkLst>
            <pc:docMk/>
            <pc:sldMk cId="0" sldId="290"/>
            <ac:spMk id="37" creationId="{50C07A63-EE7C-B367-3DDF-5D08B67CEEE9}"/>
          </ac:spMkLst>
        </pc:spChg>
        <pc:spChg chg="add mod">
          <ac:chgData name="Shuan Cheng" userId="b14087c0-bac9-44dd-b3f8-5d50e1ee75e5" providerId="ADAL" clId="{75A9BF88-81BC-4677-82BB-DF96F3D360A6}" dt="2025-10-19T02:34:02.176" v="251" actId="207"/>
          <ac:spMkLst>
            <pc:docMk/>
            <pc:sldMk cId="0" sldId="290"/>
            <ac:spMk id="38" creationId="{97BA911B-D9E4-0A8A-7D83-EF5017A8CDBE}"/>
          </ac:spMkLst>
        </pc:spChg>
        <pc:spChg chg="add mod">
          <ac:chgData name="Shuan Cheng" userId="b14087c0-bac9-44dd-b3f8-5d50e1ee75e5" providerId="ADAL" clId="{75A9BF88-81BC-4677-82BB-DF96F3D360A6}" dt="2025-10-19T02:34:02.176" v="251" actId="207"/>
          <ac:spMkLst>
            <pc:docMk/>
            <pc:sldMk cId="0" sldId="290"/>
            <ac:spMk id="39" creationId="{618130A8-F318-C128-0402-6516C58CD491}"/>
          </ac:spMkLst>
        </pc:spChg>
        <pc:grpChg chg="add mod">
          <ac:chgData name="Shuan Cheng" userId="b14087c0-bac9-44dd-b3f8-5d50e1ee75e5" providerId="ADAL" clId="{75A9BF88-81BC-4677-82BB-DF96F3D360A6}" dt="2025-10-19T02:34:02.176" v="251" actId="207"/>
          <ac:grpSpMkLst>
            <pc:docMk/>
            <pc:sldMk cId="0" sldId="290"/>
            <ac:grpSpMk id="32" creationId="{2CD64BFD-95E1-255F-FC24-9078D53431A6}"/>
          </ac:grpSpMkLst>
        </pc:grpChg>
      </pc:sldChg>
      <pc:sldChg chg="addSp modSp mod">
        <pc:chgData name="Shuan Cheng" userId="b14087c0-bac9-44dd-b3f8-5d50e1ee75e5" providerId="ADAL" clId="{75A9BF88-81BC-4677-82BB-DF96F3D360A6}" dt="2025-10-19T02:39:03.386" v="263" actId="1076"/>
        <pc:sldMkLst>
          <pc:docMk/>
          <pc:sldMk cId="0" sldId="291"/>
        </pc:sldMkLst>
        <pc:spChg chg="mod">
          <ac:chgData name="Shuan Cheng" userId="b14087c0-bac9-44dd-b3f8-5d50e1ee75e5" providerId="ADAL" clId="{75A9BF88-81BC-4677-82BB-DF96F3D360A6}" dt="2025-10-19T02:38:57.310" v="262" actId="1076"/>
          <ac:spMkLst>
            <pc:docMk/>
            <pc:sldMk cId="0" sldId="291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39:03.386" v="263" actId="1076"/>
          <ac:spMkLst>
            <pc:docMk/>
            <pc:sldMk cId="0" sldId="291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38:50.410" v="261" actId="207"/>
          <ac:spMkLst>
            <pc:docMk/>
            <pc:sldMk cId="0" sldId="291"/>
            <ac:spMk id="18" creationId="{1965DBF1-DA99-9E67-A75F-45DE6A165E43}"/>
          </ac:spMkLst>
        </pc:spChg>
        <pc:spChg chg="add mod">
          <ac:chgData name="Shuan Cheng" userId="b14087c0-bac9-44dd-b3f8-5d50e1ee75e5" providerId="ADAL" clId="{75A9BF88-81BC-4677-82BB-DF96F3D360A6}" dt="2025-10-19T02:38:50.410" v="261" actId="207"/>
          <ac:spMkLst>
            <pc:docMk/>
            <pc:sldMk cId="0" sldId="291"/>
            <ac:spMk id="19" creationId="{B1BA2DC5-EA9F-EA86-6A15-D42C49B7EB69}"/>
          </ac:spMkLst>
        </pc:spChg>
        <pc:spChg chg="add mod">
          <ac:chgData name="Shuan Cheng" userId="b14087c0-bac9-44dd-b3f8-5d50e1ee75e5" providerId="ADAL" clId="{75A9BF88-81BC-4677-82BB-DF96F3D360A6}" dt="2025-10-19T02:38:50.410" v="261" actId="207"/>
          <ac:spMkLst>
            <pc:docMk/>
            <pc:sldMk cId="0" sldId="291"/>
            <ac:spMk id="20" creationId="{0F6A4E30-9BD4-A306-C3A1-3FC4401E8197}"/>
          </ac:spMkLst>
        </pc:spChg>
        <pc:spChg chg="add mod">
          <ac:chgData name="Shuan Cheng" userId="b14087c0-bac9-44dd-b3f8-5d50e1ee75e5" providerId="ADAL" clId="{75A9BF88-81BC-4677-82BB-DF96F3D360A6}" dt="2025-10-19T02:38:50.410" v="261" actId="207"/>
          <ac:spMkLst>
            <pc:docMk/>
            <pc:sldMk cId="0" sldId="291"/>
            <ac:spMk id="21" creationId="{B6E4915B-B95B-60EC-62A8-E6E6EF576E5B}"/>
          </ac:spMkLst>
        </pc:spChg>
        <pc:graphicFrameChg chg="modGraphic">
          <ac:chgData name="Shuan Cheng" userId="b14087c0-bac9-44dd-b3f8-5d50e1ee75e5" providerId="ADAL" clId="{75A9BF88-81BC-4677-82BB-DF96F3D360A6}" dt="2025-10-19T02:38:44.621" v="259" actId="2164"/>
          <ac:graphicFrameMkLst>
            <pc:docMk/>
            <pc:sldMk cId="0" sldId="291"/>
            <ac:graphicFrameMk id="4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19T02:45:04.344" v="274" actId="208"/>
        <pc:sldMkLst>
          <pc:docMk/>
          <pc:sldMk cId="0" sldId="292"/>
        </pc:sldMkLst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4:12.106" v="272" actId="1076"/>
          <ac:spMkLst>
            <pc:docMk/>
            <pc:sldMk cId="0" sldId="29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4:08.024" v="271" actId="1076"/>
          <ac:spMkLst>
            <pc:docMk/>
            <pc:sldMk cId="0" sldId="29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3:37.528" v="264" actId="478"/>
          <ac:spMkLst>
            <pc:docMk/>
            <pc:sldMk cId="0" sldId="292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43:54.992" v="268" actId="207"/>
          <ac:spMkLst>
            <pc:docMk/>
            <pc:sldMk cId="0" sldId="292"/>
            <ac:spMk id="41" creationId="{3C992C56-8458-7BF1-1AC6-0C735DD73DCB}"/>
          </ac:spMkLst>
        </pc:spChg>
        <pc:spChg chg="add mod">
          <ac:chgData name="Shuan Cheng" userId="b14087c0-bac9-44dd-b3f8-5d50e1ee75e5" providerId="ADAL" clId="{75A9BF88-81BC-4677-82BB-DF96F3D360A6}" dt="2025-10-19T02:43:54.992" v="268" actId="207"/>
          <ac:spMkLst>
            <pc:docMk/>
            <pc:sldMk cId="0" sldId="292"/>
            <ac:spMk id="42" creationId="{05E694A4-35FE-8889-0B11-48D2B8D26B9A}"/>
          </ac:spMkLst>
        </pc:spChg>
        <pc:cxnChg chg="add mod">
          <ac:chgData name="Shuan Cheng" userId="b14087c0-bac9-44dd-b3f8-5d50e1ee75e5" providerId="ADAL" clId="{75A9BF88-81BC-4677-82BB-DF96F3D360A6}" dt="2025-10-19T02:45:04.344" v="274" actId="208"/>
          <ac:cxnSpMkLst>
            <pc:docMk/>
            <pc:sldMk cId="0" sldId="292"/>
            <ac:cxnSpMk id="43" creationId="{2A4D1981-3A6E-9006-C768-FC8425A5F9AB}"/>
          </ac:cxnSpMkLst>
        </pc:cxnChg>
        <pc:cxnChg chg="add mod">
          <ac:chgData name="Shuan Cheng" userId="b14087c0-bac9-44dd-b3f8-5d50e1ee75e5" providerId="ADAL" clId="{75A9BF88-81BC-4677-82BB-DF96F3D360A6}" dt="2025-10-19T02:45:04.344" v="274" actId="208"/>
          <ac:cxnSpMkLst>
            <pc:docMk/>
            <pc:sldMk cId="0" sldId="292"/>
            <ac:cxnSpMk id="44" creationId="{39F99AA7-FE7D-A9A0-944F-B03B524A2F82}"/>
          </ac:cxnSpMkLst>
        </pc:cxnChg>
        <pc:cxnChg chg="add mod">
          <ac:chgData name="Shuan Cheng" userId="b14087c0-bac9-44dd-b3f8-5d50e1ee75e5" providerId="ADAL" clId="{75A9BF88-81BC-4677-82BB-DF96F3D360A6}" dt="2025-10-19T02:45:04.344" v="274" actId="208"/>
          <ac:cxnSpMkLst>
            <pc:docMk/>
            <pc:sldMk cId="0" sldId="292"/>
            <ac:cxnSpMk id="45" creationId="{7E75B950-D0AB-4058-E551-36CE6D2B6AF2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9T02:49:02.775" v="282" actId="207"/>
        <pc:sldMkLst>
          <pc:docMk/>
          <pc:sldMk cId="0" sldId="294"/>
        </pc:sldMkLst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6.492" v="275" actId="478"/>
          <ac:spMkLst>
            <pc:docMk/>
            <pc:sldMk cId="0" sldId="29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20.412" v="277" actId="478"/>
          <ac:spMkLst>
            <pc:docMk/>
            <pc:sldMk cId="0" sldId="294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20.412" v="277" actId="478"/>
          <ac:spMkLst>
            <pc:docMk/>
            <pc:sldMk cId="0" sldId="294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18.707" v="276" actId="478"/>
          <ac:spMkLst>
            <pc:docMk/>
            <pc:sldMk cId="0" sldId="29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46:20.412" v="277" actId="478"/>
          <ac:spMkLst>
            <pc:docMk/>
            <pc:sldMk cId="0" sldId="294"/>
            <ac:spMk id="3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46:31.539" v="280" actId="1035"/>
          <ac:spMkLst>
            <pc:docMk/>
            <pc:sldMk cId="0" sldId="294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49:02.775" v="282" actId="207"/>
          <ac:spMkLst>
            <pc:docMk/>
            <pc:sldMk cId="0" sldId="294"/>
            <ac:spMk id="46" creationId="{66494E95-362C-4BFC-8BEB-C2BBB413A849}"/>
          </ac:spMkLst>
        </pc:spChg>
        <pc:spChg chg="add mod">
          <ac:chgData name="Shuan Cheng" userId="b14087c0-bac9-44dd-b3f8-5d50e1ee75e5" providerId="ADAL" clId="{75A9BF88-81BC-4677-82BB-DF96F3D360A6}" dt="2025-10-19T02:49:02.775" v="282" actId="207"/>
          <ac:spMkLst>
            <pc:docMk/>
            <pc:sldMk cId="0" sldId="294"/>
            <ac:spMk id="47" creationId="{71DEFD51-52E3-8388-795C-AE16E466BB82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0:21.976" v="285" actId="207"/>
        <pc:sldMkLst>
          <pc:docMk/>
          <pc:sldMk cId="0" sldId="295"/>
        </pc:sldMkLst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0:20.340" v="283" actId="478"/>
          <ac:spMkLst>
            <pc:docMk/>
            <pc:sldMk cId="0" sldId="295"/>
            <ac:spMk id="1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0:21.976" v="285" actId="207"/>
          <ac:spMkLst>
            <pc:docMk/>
            <pc:sldMk cId="0" sldId="295"/>
            <ac:spMk id="23" creationId="{19CD2576-EBC4-EC51-C9F5-17E16B32EA43}"/>
          </ac:spMkLst>
        </pc:spChg>
        <pc:spChg chg="add mod">
          <ac:chgData name="Shuan Cheng" userId="b14087c0-bac9-44dd-b3f8-5d50e1ee75e5" providerId="ADAL" clId="{75A9BF88-81BC-4677-82BB-DF96F3D360A6}" dt="2025-10-19T02:50:21.976" v="285" actId="207"/>
          <ac:spMkLst>
            <pc:docMk/>
            <pc:sldMk cId="0" sldId="295"/>
            <ac:spMk id="24" creationId="{B6927D17-45EE-CADB-C547-DE826324B742}"/>
          </ac:spMkLst>
        </pc:spChg>
        <pc:spChg chg="add mod">
          <ac:chgData name="Shuan Cheng" userId="b14087c0-bac9-44dd-b3f8-5d50e1ee75e5" providerId="ADAL" clId="{75A9BF88-81BC-4677-82BB-DF96F3D360A6}" dt="2025-10-19T02:50:21.976" v="285" actId="207"/>
          <ac:spMkLst>
            <pc:docMk/>
            <pc:sldMk cId="0" sldId="295"/>
            <ac:spMk id="25" creationId="{493D609A-8E71-9AFC-B76C-70B25E0F2B82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3:27.425" v="288" actId="207"/>
        <pc:sldMkLst>
          <pc:docMk/>
          <pc:sldMk cId="0" sldId="296"/>
        </pc:sldMkLst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3:24.005" v="286" actId="478"/>
          <ac:spMkLst>
            <pc:docMk/>
            <pc:sldMk cId="0" sldId="296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3:27.425" v="288" actId="207"/>
          <ac:spMkLst>
            <pc:docMk/>
            <pc:sldMk cId="0" sldId="296"/>
            <ac:spMk id="47" creationId="{AA668F8F-1555-C9DB-8D4A-89B1B5BC1669}"/>
          </ac:spMkLst>
        </pc:spChg>
        <pc:spChg chg="add mod">
          <ac:chgData name="Shuan Cheng" userId="b14087c0-bac9-44dd-b3f8-5d50e1ee75e5" providerId="ADAL" clId="{75A9BF88-81BC-4677-82BB-DF96F3D360A6}" dt="2025-10-19T02:53:27.425" v="288" actId="207"/>
          <ac:spMkLst>
            <pc:docMk/>
            <pc:sldMk cId="0" sldId="296"/>
            <ac:spMk id="48" creationId="{EF797F8C-2DDB-74E5-343E-4DE940E8BEF0}"/>
          </ac:spMkLst>
        </pc:spChg>
        <pc:spChg chg="add mod">
          <ac:chgData name="Shuan Cheng" userId="b14087c0-bac9-44dd-b3f8-5d50e1ee75e5" providerId="ADAL" clId="{75A9BF88-81BC-4677-82BB-DF96F3D360A6}" dt="2025-10-19T02:53:27.425" v="288" actId="207"/>
          <ac:spMkLst>
            <pc:docMk/>
            <pc:sldMk cId="0" sldId="296"/>
            <ac:spMk id="49" creationId="{CED802D0-7613-D353-0DFC-3166DF8CDDE8}"/>
          </ac:spMkLst>
        </pc:spChg>
      </pc:sldChg>
      <pc:sldChg chg="addSp delSp modSp mod">
        <pc:chgData name="Shuan Cheng" userId="b14087c0-bac9-44dd-b3f8-5d50e1ee75e5" providerId="ADAL" clId="{75A9BF88-81BC-4677-82BB-DF96F3D360A6}" dt="2025-10-19T02:56:38.880" v="291" actId="207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6:37.159" v="289" actId="478"/>
          <ac:spMkLst>
            <pc:docMk/>
            <pc:sldMk cId="0" sldId="298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2:56:38.880" v="291" actId="207"/>
          <ac:spMkLst>
            <pc:docMk/>
            <pc:sldMk cId="0" sldId="298"/>
            <ac:spMk id="33" creationId="{92CDEABF-7CF8-A216-3D71-05D03BD7FC87}"/>
          </ac:spMkLst>
        </pc:spChg>
        <pc:spChg chg="add mod">
          <ac:chgData name="Shuan Cheng" userId="b14087c0-bac9-44dd-b3f8-5d50e1ee75e5" providerId="ADAL" clId="{75A9BF88-81BC-4677-82BB-DF96F3D360A6}" dt="2025-10-19T02:56:38.880" v="291" actId="207"/>
          <ac:spMkLst>
            <pc:docMk/>
            <pc:sldMk cId="0" sldId="298"/>
            <ac:spMk id="34" creationId="{73AAB647-1A52-712E-DE6B-523530F4A1D3}"/>
          </ac:spMkLst>
        </pc:spChg>
        <pc:spChg chg="add mod">
          <ac:chgData name="Shuan Cheng" userId="b14087c0-bac9-44dd-b3f8-5d50e1ee75e5" providerId="ADAL" clId="{75A9BF88-81BC-4677-82BB-DF96F3D360A6}" dt="2025-10-19T02:56:38.880" v="291" actId="207"/>
          <ac:spMkLst>
            <pc:docMk/>
            <pc:sldMk cId="0" sldId="298"/>
            <ac:spMk id="35" creationId="{BFD05D1D-405E-3593-DB57-6090ED6F8C1B}"/>
          </ac:spMkLst>
        </pc:spChg>
        <pc:spChg chg="add mod">
          <ac:chgData name="Shuan Cheng" userId="b14087c0-bac9-44dd-b3f8-5d50e1ee75e5" providerId="ADAL" clId="{75A9BF88-81BC-4677-82BB-DF96F3D360A6}" dt="2025-10-19T02:56:38.880" v="291" actId="207"/>
          <ac:spMkLst>
            <pc:docMk/>
            <pc:sldMk cId="0" sldId="298"/>
            <ac:spMk id="36" creationId="{DB9D739B-5BED-1E81-C15D-753DF59B1D58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02:03.368" v="301" actId="208"/>
        <pc:sldMkLst>
          <pc:docMk/>
          <pc:sldMk cId="0" sldId="303"/>
        </pc:sldMkLst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6.847" v="297" actId="478"/>
          <ac:spMkLst>
            <pc:docMk/>
            <pc:sldMk cId="0" sldId="30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5.018" v="296" actId="478"/>
          <ac:spMkLst>
            <pc:docMk/>
            <pc:sldMk cId="0" sldId="30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2.591" v="295" actId="478"/>
          <ac:spMkLst>
            <pc:docMk/>
            <pc:sldMk cId="0" sldId="303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2:59:38.725" v="293" actId="20577"/>
          <ac:spMkLst>
            <pc:docMk/>
            <pc:sldMk cId="0" sldId="30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2:59:40.818" v="294" actId="478"/>
          <ac:spMkLst>
            <pc:docMk/>
            <pc:sldMk cId="0" sldId="303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45" creationId="{AD73552E-C372-5702-708A-18001974416C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46" creationId="{7192B775-9170-CAB8-994C-28E5400B6525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47" creationId="{C9DECC17-66B6-C195-C439-863360B79C23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48" creationId="{D0E46C72-F193-F846-9FC6-53427A12EE9C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49" creationId="{0B652066-34C6-E7E9-BD0A-D1FF6258ECC8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50" creationId="{57FF9E5A-A660-681E-F38F-A7D0DD869959}"/>
          </ac:spMkLst>
        </pc:spChg>
        <pc:spChg chg="add mod">
          <ac:chgData name="Shuan Cheng" userId="b14087c0-bac9-44dd-b3f8-5d50e1ee75e5" providerId="ADAL" clId="{75A9BF88-81BC-4677-82BB-DF96F3D360A6}" dt="2025-10-19T03:01:19.999" v="299" actId="207"/>
          <ac:spMkLst>
            <pc:docMk/>
            <pc:sldMk cId="0" sldId="303"/>
            <ac:spMk id="51" creationId="{A8055D23-7C28-908C-863B-48C3BA038775}"/>
          </ac:spMkLst>
        </pc:spChg>
        <pc:spChg chg="add mod">
          <ac:chgData name="Shuan Cheng" userId="b14087c0-bac9-44dd-b3f8-5d50e1ee75e5" providerId="ADAL" clId="{75A9BF88-81BC-4677-82BB-DF96F3D360A6}" dt="2025-10-19T03:02:03.368" v="301" actId="208"/>
          <ac:spMkLst>
            <pc:docMk/>
            <pc:sldMk cId="0" sldId="303"/>
            <ac:spMk id="52" creationId="{6EB2D8CC-8E33-3F44-F96C-650E5513F767}"/>
          </ac:spMkLst>
        </pc:spChg>
        <pc:spChg chg="add mod">
          <ac:chgData name="Shuan Cheng" userId="b14087c0-bac9-44dd-b3f8-5d50e1ee75e5" providerId="ADAL" clId="{75A9BF88-81BC-4677-82BB-DF96F3D360A6}" dt="2025-10-19T03:02:03.368" v="301" actId="208"/>
          <ac:spMkLst>
            <pc:docMk/>
            <pc:sldMk cId="0" sldId="303"/>
            <ac:spMk id="53" creationId="{0B2BDE38-8C9A-CDB2-6F34-23CC70798974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03:57.466" v="309" actId="208"/>
        <pc:sldMkLst>
          <pc:docMk/>
          <pc:sldMk cId="0" sldId="304"/>
        </pc:sldMkLst>
        <pc:spChg chg="del">
          <ac:chgData name="Shuan Cheng" userId="b14087c0-bac9-44dd-b3f8-5d50e1ee75e5" providerId="ADAL" clId="{75A9BF88-81BC-4677-82BB-DF96F3D360A6}" dt="2025-10-19T03:03:14.917" v="302" actId="478"/>
          <ac:spMkLst>
            <pc:docMk/>
            <pc:sldMk cId="0" sldId="30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14.917" v="302" actId="478"/>
          <ac:spMkLst>
            <pc:docMk/>
            <pc:sldMk cId="0" sldId="30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14.917" v="302" actId="478"/>
          <ac:spMkLst>
            <pc:docMk/>
            <pc:sldMk cId="0" sldId="30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1.327" v="305" actId="478"/>
          <ac:spMkLst>
            <pc:docMk/>
            <pc:sldMk cId="0" sldId="30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1.327" v="305" actId="478"/>
          <ac:spMkLst>
            <pc:docMk/>
            <pc:sldMk cId="0" sldId="30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4.168" v="307" actId="478"/>
          <ac:spMkLst>
            <pc:docMk/>
            <pc:sldMk cId="0" sldId="30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2.523" v="306" actId="478"/>
          <ac:spMkLst>
            <pc:docMk/>
            <pc:sldMk cId="0" sldId="30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2.523" v="306" actId="478"/>
          <ac:spMkLst>
            <pc:docMk/>
            <pc:sldMk cId="0" sldId="30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3:22.523" v="306" actId="478"/>
          <ac:spMkLst>
            <pc:docMk/>
            <pc:sldMk cId="0" sldId="304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03:16.511" v="304" actId="207"/>
          <ac:spMkLst>
            <pc:docMk/>
            <pc:sldMk cId="0" sldId="304"/>
            <ac:spMk id="28" creationId="{29C380D6-48FE-28B0-7F44-8257FD41C211}"/>
          </ac:spMkLst>
        </pc:spChg>
        <pc:spChg chg="add mod">
          <ac:chgData name="Shuan Cheng" userId="b14087c0-bac9-44dd-b3f8-5d50e1ee75e5" providerId="ADAL" clId="{75A9BF88-81BC-4677-82BB-DF96F3D360A6}" dt="2025-10-19T03:03:57.466" v="309" actId="208"/>
          <ac:spMkLst>
            <pc:docMk/>
            <pc:sldMk cId="0" sldId="304"/>
            <ac:spMk id="29" creationId="{B8ED7F5E-F417-0799-5F47-1594DA383577}"/>
          </ac:spMkLst>
        </pc:spChg>
        <pc:spChg chg="add mod">
          <ac:chgData name="Shuan Cheng" userId="b14087c0-bac9-44dd-b3f8-5d50e1ee75e5" providerId="ADAL" clId="{75A9BF88-81BC-4677-82BB-DF96F3D360A6}" dt="2025-10-19T03:03:57.466" v="309" actId="208"/>
          <ac:spMkLst>
            <pc:docMk/>
            <pc:sldMk cId="0" sldId="304"/>
            <ac:spMk id="30" creationId="{458B8DFB-A662-5DD1-D6B5-0DC8B31831CC}"/>
          </ac:spMkLst>
        </pc:spChg>
      </pc:sldChg>
      <pc:sldChg chg="delSp modSp mod">
        <pc:chgData name="Shuan Cheng" userId="b14087c0-bac9-44dd-b3f8-5d50e1ee75e5" providerId="ADAL" clId="{75A9BF88-81BC-4677-82BB-DF96F3D360A6}" dt="2025-10-19T03:06:26.527" v="323" actId="20577"/>
        <pc:sldMkLst>
          <pc:docMk/>
          <pc:sldMk cId="0" sldId="305"/>
        </pc:sldMkLst>
        <pc:spChg chg="mod">
          <ac:chgData name="Shuan Cheng" userId="b14087c0-bac9-44dd-b3f8-5d50e1ee75e5" providerId="ADAL" clId="{75A9BF88-81BC-4677-82BB-DF96F3D360A6}" dt="2025-10-19T03:06:26.527" v="323" actId="20577"/>
          <ac:spMkLst>
            <pc:docMk/>
            <pc:sldMk cId="0" sldId="30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6:06.455" v="313" actId="478"/>
          <ac:spMkLst>
            <pc:docMk/>
            <pc:sldMk cId="0" sldId="30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6:04.806" v="312" actId="478"/>
          <ac:spMkLst>
            <pc:docMk/>
            <pc:sldMk cId="0" sldId="305"/>
            <ac:spMk id="6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0:16.794" v="336" actId="207"/>
        <pc:sldMkLst>
          <pc:docMk/>
          <pc:sldMk cId="0" sldId="306"/>
        </pc:sldMkLst>
        <pc:spChg chg="mod">
          <ac:chgData name="Shuan Cheng" userId="b14087c0-bac9-44dd-b3f8-5d50e1ee75e5" providerId="ADAL" clId="{75A9BF88-81BC-4677-82BB-DF96F3D360A6}" dt="2025-10-19T03:07:18.278" v="325" actId="1076"/>
          <ac:spMkLst>
            <pc:docMk/>
            <pc:sldMk cId="0" sldId="30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9.157" v="334" actId="478"/>
          <ac:spMkLst>
            <pc:docMk/>
            <pc:sldMk cId="0" sldId="30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6.657" v="333" actId="478"/>
          <ac:spMkLst>
            <pc:docMk/>
            <pc:sldMk cId="0" sldId="30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50.548" v="329" actId="478"/>
          <ac:spMkLst>
            <pc:docMk/>
            <pc:sldMk cId="0" sldId="30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07:53.999" v="332" actId="20577"/>
          <ac:spMkLst>
            <pc:docMk/>
            <pc:sldMk cId="0" sldId="306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07:48.089" v="328" actId="478"/>
          <ac:spMkLst>
            <pc:docMk/>
            <pc:sldMk cId="0" sldId="306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07:45.830" v="327" actId="1076"/>
          <ac:spMkLst>
            <pc:docMk/>
            <pc:sldMk cId="0" sldId="306"/>
            <ac:spMk id="3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0:16.794" v="336" actId="207"/>
          <ac:spMkLst>
            <pc:docMk/>
            <pc:sldMk cId="0" sldId="306"/>
            <ac:spMk id="35" creationId="{9A31A2EB-9279-7BD7-88F5-C931C5CDB660}"/>
          </ac:spMkLst>
        </pc:spChg>
        <pc:spChg chg="add mod">
          <ac:chgData name="Shuan Cheng" userId="b14087c0-bac9-44dd-b3f8-5d50e1ee75e5" providerId="ADAL" clId="{75A9BF88-81BC-4677-82BB-DF96F3D360A6}" dt="2025-10-19T03:10:16.794" v="336" actId="207"/>
          <ac:spMkLst>
            <pc:docMk/>
            <pc:sldMk cId="0" sldId="306"/>
            <ac:spMk id="36" creationId="{506F557B-978B-6E4C-98AE-2100B29FD2A6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5:33.385" v="348" actId="1035"/>
        <pc:sldMkLst>
          <pc:docMk/>
          <pc:sldMk cId="0" sldId="307"/>
        </pc:sldMkLst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5:21.749" v="344" actId="478"/>
          <ac:spMkLst>
            <pc:docMk/>
            <pc:sldMk cId="0" sldId="30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5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6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4:52.909" v="337" actId="478"/>
          <ac:spMkLst>
            <pc:docMk/>
            <pc:sldMk cId="0" sldId="307"/>
            <ac:spMk id="6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2" creationId="{3CF9F04A-E1BA-9669-2273-61E581FDEA56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3" creationId="{E131061B-849B-3158-5472-C7BECEC4B94F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4" creationId="{ED625F10-6DFD-6DA1-EA57-38FDF8383CAC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5" creationId="{7813B684-FCD9-41A2-8362-D5853D077482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7" creationId="{0F1F0FD6-2CEC-2CCD-1B08-BF71E341BA72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8" creationId="{A36F343C-9AAA-6CC7-3CDF-9D2448597533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79" creationId="{85E9E3B0-A431-726C-49ED-87CAD798C4E8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83" creationId="{403CE80A-7871-6D52-A7A5-85BD4CAD8AB4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85" creationId="{9B413942-EF51-65CC-DED8-4EDAB33CFF76}"/>
          </ac:spMkLst>
        </pc:spChg>
        <pc:spChg chg="add mod">
          <ac:chgData name="Shuan Cheng" userId="b14087c0-bac9-44dd-b3f8-5d50e1ee75e5" providerId="ADAL" clId="{75A9BF88-81BC-4677-82BB-DF96F3D360A6}" dt="2025-10-19T03:14:55.552" v="339" actId="207"/>
          <ac:spMkLst>
            <pc:docMk/>
            <pc:sldMk cId="0" sldId="307"/>
            <ac:spMk id="86" creationId="{5410DCF0-0A21-F34A-019D-95742ABEFB91}"/>
          </ac:spMkLst>
        </pc:spChg>
        <pc:spChg chg="add mod">
          <ac:chgData name="Shuan Cheng" userId="b14087c0-bac9-44dd-b3f8-5d50e1ee75e5" providerId="ADAL" clId="{75A9BF88-81BC-4677-82BB-DF96F3D360A6}" dt="2025-10-19T03:15:15.130" v="343" actId="208"/>
          <ac:spMkLst>
            <pc:docMk/>
            <pc:sldMk cId="0" sldId="307"/>
            <ac:spMk id="90" creationId="{FDC19D40-F9F8-0800-304F-22CB4863EF36}"/>
          </ac:spMkLst>
        </pc:spChg>
        <pc:spChg chg="add mod">
          <ac:chgData name="Shuan Cheng" userId="b14087c0-bac9-44dd-b3f8-5d50e1ee75e5" providerId="ADAL" clId="{75A9BF88-81BC-4677-82BB-DF96F3D360A6}" dt="2025-10-19T03:15:15.130" v="343" actId="208"/>
          <ac:spMkLst>
            <pc:docMk/>
            <pc:sldMk cId="0" sldId="307"/>
            <ac:spMk id="91" creationId="{1E5B8BA7-C215-BCEC-0778-F29FFB4A1A26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2" creationId="{92BDB9A1-9759-2DC1-BB0C-CFE2A46CBE2E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3" creationId="{B3D7F4DE-1365-28F4-E78A-08B4C37DCC00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4" creationId="{2BEE6595-1758-1129-45CF-9626C07D8404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5" creationId="{60BCE7F7-809F-51A8-36DA-FD64D5C2C71A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6" creationId="{B956925B-6497-B5FA-E581-4C7CF4CFE86A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7" creationId="{6677FCEF-0485-178F-4B35-8165F96F2C4F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8" creationId="{068F8A2E-2853-1B33-D797-49E9D4369D9D}"/>
          </ac:spMkLst>
        </pc:spChg>
        <pc:spChg chg="add mod">
          <ac:chgData name="Shuan Cheng" userId="b14087c0-bac9-44dd-b3f8-5d50e1ee75e5" providerId="ADAL" clId="{75A9BF88-81BC-4677-82BB-DF96F3D360A6}" dt="2025-10-19T03:15:33.385" v="348" actId="1035"/>
          <ac:spMkLst>
            <pc:docMk/>
            <pc:sldMk cId="0" sldId="307"/>
            <ac:spMk id="99" creationId="{1F190AD9-368C-BA34-BBB1-C823BD70D428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18:31.532" v="394" actId="1035"/>
        <pc:sldMkLst>
          <pc:docMk/>
          <pc:sldMk cId="0" sldId="308"/>
        </pc:sldMkLst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30.952" v="392" actId="478"/>
          <ac:spMkLst>
            <pc:docMk/>
            <pc:sldMk cId="0" sldId="30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8:27.582" v="391" actId="478"/>
          <ac:spMkLst>
            <pc:docMk/>
            <pc:sldMk cId="0" sldId="308"/>
            <ac:spMk id="19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9T03:18:00.650" v="381" actId="478"/>
          <ac:spMkLst>
            <pc:docMk/>
            <pc:sldMk cId="0" sldId="308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8:18.567" v="390" actId="20577"/>
          <ac:spMkLst>
            <pc:docMk/>
            <pc:sldMk cId="0" sldId="308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17:04.152" v="353" actId="1076"/>
          <ac:spMkLst>
            <pc:docMk/>
            <pc:sldMk cId="0" sldId="308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27" creationId="{4922E6F4-B3BD-3F11-998E-A779C957C376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28" creationId="{32ABABB6-9D97-F550-3058-7B896EE06584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29" creationId="{0ECFC13D-3912-81C8-6F86-4BB7A81501AE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30" creationId="{B459C702-175B-5510-426A-C0E24F1D23F5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31" creationId="{FC6C77A2-F630-E66B-8068-8C994523298B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32" creationId="{2C367A0C-773D-F286-E247-444041F43377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33" creationId="{89EE6896-86F5-409B-2C54-A256B5D4CF8F}"/>
          </ac:spMkLst>
        </pc:spChg>
        <pc:spChg chg="add mod">
          <ac:chgData name="Shuan Cheng" userId="b14087c0-bac9-44dd-b3f8-5d50e1ee75e5" providerId="ADAL" clId="{75A9BF88-81BC-4677-82BB-DF96F3D360A6}" dt="2025-10-19T03:18:31.532" v="394" actId="1035"/>
          <ac:spMkLst>
            <pc:docMk/>
            <pc:sldMk cId="0" sldId="308"/>
            <ac:spMk id="34" creationId="{E613915B-A3AC-BEBE-D046-561D77B98895}"/>
          </ac:spMkLst>
        </pc:spChg>
      </pc:sldChg>
      <pc:sldChg chg="addSp delSp modSp mod">
        <pc:chgData name="Shuan Cheng" userId="b14087c0-bac9-44dd-b3f8-5d50e1ee75e5" providerId="ADAL" clId="{75A9BF88-81BC-4677-82BB-DF96F3D360A6}" dt="2025-10-19T03:22:19.045" v="413" actId="20577"/>
        <pc:sldMkLst>
          <pc:docMk/>
          <pc:sldMk cId="0" sldId="309"/>
        </pc:sldMkLst>
        <pc:spChg chg="del">
          <ac:chgData name="Shuan Cheng" userId="b14087c0-bac9-44dd-b3f8-5d50e1ee75e5" providerId="ADAL" clId="{75A9BF88-81BC-4677-82BB-DF96F3D360A6}" dt="2025-10-19T03:19:27.534" v="398" actId="478"/>
          <ac:spMkLst>
            <pc:docMk/>
            <pc:sldMk cId="0" sldId="30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9:28.865" v="399" actId="478"/>
          <ac:spMkLst>
            <pc:docMk/>
            <pc:sldMk cId="0" sldId="30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19:22.472" v="395" actId="478"/>
          <ac:spMkLst>
            <pc:docMk/>
            <pc:sldMk cId="0" sldId="30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20:40.239" v="407" actId="478"/>
          <ac:spMkLst>
            <pc:docMk/>
            <pc:sldMk cId="0" sldId="309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22:16.515" v="412" actId="20577"/>
          <ac:spMkLst>
            <pc:docMk/>
            <pc:sldMk cId="0" sldId="30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03:20:38.996" v="406" actId="478"/>
          <ac:spMkLst>
            <pc:docMk/>
            <pc:sldMk cId="0" sldId="309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03:22:19.045" v="413" actId="20577"/>
          <ac:spMkLst>
            <pc:docMk/>
            <pc:sldMk cId="0" sldId="309"/>
            <ac:spMk id="2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03:19:24.662" v="397" actId="207"/>
          <ac:spMkLst>
            <pc:docMk/>
            <pc:sldMk cId="0" sldId="309"/>
            <ac:spMk id="33" creationId="{67F9B8D1-9511-2119-DBDA-685CE5C66A04}"/>
          </ac:spMkLst>
        </pc:spChg>
        <pc:spChg chg="add del mod">
          <ac:chgData name="Shuan Cheng" userId="b14087c0-bac9-44dd-b3f8-5d50e1ee75e5" providerId="ADAL" clId="{75A9BF88-81BC-4677-82BB-DF96F3D360A6}" dt="2025-10-19T03:21:52.610" v="408" actId="478"/>
          <ac:spMkLst>
            <pc:docMk/>
            <pc:sldMk cId="0" sldId="309"/>
            <ac:spMk id="34" creationId="{E474A703-5E1F-277F-0AF5-C81A69147B64}"/>
          </ac:spMkLst>
        </pc:spChg>
        <pc:spChg chg="add del mod">
          <ac:chgData name="Shuan Cheng" userId="b14087c0-bac9-44dd-b3f8-5d50e1ee75e5" providerId="ADAL" clId="{75A9BF88-81BC-4677-82BB-DF96F3D360A6}" dt="2025-10-19T03:21:54.234" v="409" actId="478"/>
          <ac:spMkLst>
            <pc:docMk/>
            <pc:sldMk cId="0" sldId="309"/>
            <ac:spMk id="35" creationId="{FD9D67C2-5B82-D4EB-68A3-7BF6CD96B1E8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36" creationId="{DD320A5B-DFDF-81AD-799B-DFFCDE112C77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37" creationId="{1759FA74-7682-4A3E-98DB-2AC41DBC94B8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38" creationId="{A37CC93C-448D-E001-D4B1-FED993875FA3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39" creationId="{4CCB384A-4EA4-703F-5C09-18D4C7364974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40" creationId="{C0C1449F-52F8-632F-6B72-3CA3F6FC72C7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41" creationId="{654E5FDF-2ED4-7244-CD45-9FA134488270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42" creationId="{5A0001A1-08E2-F90C-A9AB-671B11479B09}"/>
          </ac:spMkLst>
        </pc:spChg>
        <pc:spChg chg="add mod">
          <ac:chgData name="Shuan Cheng" userId="b14087c0-bac9-44dd-b3f8-5d50e1ee75e5" providerId="ADAL" clId="{75A9BF88-81BC-4677-82BB-DF96F3D360A6}" dt="2025-10-19T03:21:57.621" v="411" actId="208"/>
          <ac:spMkLst>
            <pc:docMk/>
            <pc:sldMk cId="0" sldId="309"/>
            <ac:spMk id="43" creationId="{8BF10735-8377-C622-0818-DDF0F5ED8C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1012A-AF1C-4C7F-8A10-06F06795CE44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8EFA9-AF62-4EA7-B220-4639AFAC3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9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8EFA9-AF62-4EA7-B220-4639AFAC3E5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0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579260"/>
            <a:ext cx="4281170" cy="218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5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slide" Target="slide5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slide" Target="slide54.xml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5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slide" Target="slide5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7.png"/><Relationship Id="rId4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7.xml"/><Relationship Id="rId7" Type="http://schemas.openxmlformats.org/officeDocument/2006/relationships/slide" Target="slide31.xml"/><Relationship Id="rId12" Type="http://schemas.openxmlformats.org/officeDocument/2006/relationships/slide" Target="slide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11" Type="http://schemas.openxmlformats.org/officeDocument/2006/relationships/slide" Target="slide51.xml"/><Relationship Id="rId5" Type="http://schemas.openxmlformats.org/officeDocument/2006/relationships/slide" Target="slide18.xml"/><Relationship Id="rId10" Type="http://schemas.openxmlformats.org/officeDocument/2006/relationships/slide" Target="slide47.xml"/><Relationship Id="rId4" Type="http://schemas.openxmlformats.org/officeDocument/2006/relationships/slide" Target="slide17.xml"/><Relationship Id="rId9" Type="http://schemas.openxmlformats.org/officeDocument/2006/relationships/slide" Target="slide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slide" Target="slide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215336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4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127" y="539261"/>
            <a:ext cx="32766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75" dirty="0">
                <a:solidFill>
                  <a:srgbClr val="FFFFFF"/>
                </a:solidFill>
              </a:rPr>
              <a:t>Controllability</a:t>
            </a:r>
            <a:r>
              <a:rPr sz="2050" spc="-40" dirty="0">
                <a:solidFill>
                  <a:srgbClr val="FFFFFF"/>
                </a:solidFill>
              </a:rPr>
              <a:t> </a:t>
            </a:r>
            <a:r>
              <a:rPr sz="2050" spc="-170" dirty="0">
                <a:solidFill>
                  <a:srgbClr val="FFFFFF"/>
                </a:solidFill>
              </a:rPr>
              <a:t>and</a:t>
            </a:r>
            <a:r>
              <a:rPr sz="2050" spc="30" dirty="0">
                <a:solidFill>
                  <a:srgbClr val="FFFFFF"/>
                </a:solidFill>
              </a:rPr>
              <a:t> </a:t>
            </a:r>
            <a:r>
              <a:rPr sz="2050" spc="-114" dirty="0">
                <a:solidFill>
                  <a:srgbClr val="FFFFFF"/>
                </a:solidFill>
              </a:rPr>
              <a:t>Observability</a:t>
            </a:r>
            <a:endParaRPr sz="2050"/>
          </a:p>
        </p:txBody>
      </p:sp>
      <p:grpSp>
        <p:nvGrpSpPr>
          <p:cNvPr id="4" name="object 4"/>
          <p:cNvGrpSpPr/>
          <p:nvPr/>
        </p:nvGrpSpPr>
        <p:grpSpPr>
          <a:xfrm>
            <a:off x="0" y="1847649"/>
            <a:ext cx="4608195" cy="1608455"/>
            <a:chOff x="0" y="1847649"/>
            <a:chExt cx="4608195" cy="1608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767" y="1847649"/>
              <a:ext cx="2585835" cy="16083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272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728"/>
                  </a:lnTo>
                  <a:lnTo>
                    <a:pt x="1535976" y="109728"/>
                  </a:lnTo>
                  <a:lnTo>
                    <a:pt x="3071952" y="109728"/>
                  </a:lnTo>
                  <a:lnTo>
                    <a:pt x="4607928" y="109728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BE435E5-59C9-5CBF-92B9-05A01A12A4E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85165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64856"/>
            <a:ext cx="2791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75" dirty="0">
                <a:solidFill>
                  <a:srgbClr val="FFFFFF"/>
                </a:solidFill>
              </a:rPr>
              <a:t>(Cayley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25" dirty="0">
                <a:solidFill>
                  <a:srgbClr val="FFFFFF"/>
                </a:solidFill>
              </a:rPr>
              <a:t>Halmilton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40" dirty="0">
                <a:solidFill>
                  <a:srgbClr val="FFFFFF"/>
                </a:solidFill>
              </a:rPr>
              <a:t>Theorem)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17830"/>
            <a:ext cx="4412615" cy="273685"/>
            <a:chOff x="97827" y="317830"/>
            <a:chExt cx="4412615" cy="2736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17830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62110"/>
              <a:ext cx="4412615" cy="229235"/>
            </a:xfrm>
            <a:custGeom>
              <a:avLst/>
              <a:gdLst/>
              <a:ahLst/>
              <a:cxnLst/>
              <a:rect l="l" t="t" r="r" b="b"/>
              <a:pathLst>
                <a:path w="4412615" h="229234">
                  <a:moveTo>
                    <a:pt x="4412395" y="0"/>
                  </a:moveTo>
                  <a:lnTo>
                    <a:pt x="0" y="0"/>
                  </a:lnTo>
                  <a:lnTo>
                    <a:pt x="0" y="178223"/>
                  </a:lnTo>
                  <a:lnTo>
                    <a:pt x="4008" y="197948"/>
                  </a:lnTo>
                  <a:lnTo>
                    <a:pt x="14922" y="214101"/>
                  </a:lnTo>
                  <a:lnTo>
                    <a:pt x="31075" y="225015"/>
                  </a:lnTo>
                  <a:lnTo>
                    <a:pt x="50800" y="229024"/>
                  </a:lnTo>
                  <a:lnTo>
                    <a:pt x="4361594" y="229024"/>
                  </a:lnTo>
                  <a:lnTo>
                    <a:pt x="4381319" y="225015"/>
                  </a:lnTo>
                  <a:lnTo>
                    <a:pt x="4397472" y="214101"/>
                  </a:lnTo>
                  <a:lnTo>
                    <a:pt x="4408386" y="197948"/>
                  </a:lnTo>
                  <a:lnTo>
                    <a:pt x="4412395" y="17822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7827" y="693508"/>
            <a:ext cx="4412615" cy="2585085"/>
            <a:chOff x="97827" y="693508"/>
            <a:chExt cx="4412615" cy="2585085"/>
          </a:xfrm>
        </p:grpSpPr>
        <p:sp>
          <p:nvSpPr>
            <p:cNvPr id="8" name="object 8"/>
            <p:cNvSpPr/>
            <p:nvPr/>
          </p:nvSpPr>
          <p:spPr>
            <a:xfrm>
              <a:off x="97827" y="693508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27" y="893127"/>
              <a:ext cx="4412395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27" y="937379"/>
              <a:ext cx="4412615" cy="2341245"/>
            </a:xfrm>
            <a:custGeom>
              <a:avLst/>
              <a:gdLst/>
              <a:ahLst/>
              <a:cxnLst/>
              <a:rect l="l" t="t" r="r" b="b"/>
              <a:pathLst>
                <a:path w="4412615" h="2341245">
                  <a:moveTo>
                    <a:pt x="4412395" y="0"/>
                  </a:moveTo>
                  <a:lnTo>
                    <a:pt x="0" y="0"/>
                  </a:lnTo>
                  <a:lnTo>
                    <a:pt x="0" y="2290274"/>
                  </a:lnTo>
                  <a:lnTo>
                    <a:pt x="4008" y="2309999"/>
                  </a:lnTo>
                  <a:lnTo>
                    <a:pt x="14922" y="2326152"/>
                  </a:lnTo>
                  <a:lnTo>
                    <a:pt x="31075" y="2337066"/>
                  </a:lnTo>
                  <a:lnTo>
                    <a:pt x="50800" y="2341075"/>
                  </a:lnTo>
                  <a:lnTo>
                    <a:pt x="4361594" y="2341075"/>
                  </a:lnTo>
                  <a:lnTo>
                    <a:pt x="4381319" y="2337066"/>
                  </a:lnTo>
                  <a:lnTo>
                    <a:pt x="4397472" y="2326152"/>
                  </a:lnTo>
                  <a:lnTo>
                    <a:pt x="4408386" y="2309999"/>
                  </a:lnTo>
                  <a:lnTo>
                    <a:pt x="4412395" y="229027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2102" y="2422296"/>
              <a:ext cx="751205" cy="0"/>
            </a:xfrm>
            <a:custGeom>
              <a:avLst/>
              <a:gdLst/>
              <a:ahLst/>
              <a:cxnLst/>
              <a:rect l="l" t="t" r="r" b="b"/>
              <a:pathLst>
                <a:path w="751205">
                  <a:moveTo>
                    <a:pt x="0" y="0"/>
                  </a:moveTo>
                  <a:lnTo>
                    <a:pt x="75072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4961" y="2618536"/>
              <a:ext cx="1459230" cy="0"/>
            </a:xfrm>
            <a:custGeom>
              <a:avLst/>
              <a:gdLst/>
              <a:ahLst/>
              <a:cxnLst/>
              <a:rect l="l" t="t" r="r" b="b"/>
              <a:pathLst>
                <a:path w="1459230">
                  <a:moveTo>
                    <a:pt x="0" y="0"/>
                  </a:moveTo>
                  <a:lnTo>
                    <a:pt x="145876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128" y="344218"/>
            <a:ext cx="4359910" cy="2883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8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dependent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75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50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  <a:p>
            <a:pPr marL="63500">
              <a:lnSpc>
                <a:spcPct val="100000"/>
              </a:lnSpc>
              <a:spcBef>
                <a:spcPts val="113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9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characteristic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endParaRPr sz="1200">
              <a:latin typeface="Arial"/>
              <a:cs typeface="Arial"/>
            </a:endParaRPr>
          </a:p>
          <a:p>
            <a:pPr marR="234315" algn="ctr">
              <a:lnSpc>
                <a:spcPct val="100000"/>
              </a:lnSpc>
              <a:spcBef>
                <a:spcPts val="950"/>
              </a:spcBef>
            </a:pP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3174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150" baseline="317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i="1" spc="89" baseline="-119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89" baseline="-1190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89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89" baseline="3174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89" baseline="31746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89" baseline="3174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50" spc="135" baseline="317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6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6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50" spc="23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R="1106170" algn="ctr">
              <a:lnSpc>
                <a:spcPct val="100000"/>
              </a:lnSpc>
              <a:spcBef>
                <a:spcPts val="295"/>
              </a:spcBef>
            </a:pP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spc="7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spc="75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spc="75" baseline="444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750" spc="202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17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spc="-37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i="1" spc="-37" baseline="4444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750" baseline="44444">
              <a:latin typeface="Arial"/>
              <a:cs typeface="Arial"/>
            </a:endParaRPr>
          </a:p>
          <a:p>
            <a:pPr marR="1160145" algn="ctr">
              <a:lnSpc>
                <a:spcPct val="100000"/>
              </a:lnSpc>
              <a:spcBef>
                <a:spcPts val="430"/>
              </a:spcBef>
            </a:pPr>
            <a:r>
              <a:rPr sz="1000" spc="33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000" spc="-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i="1" baseline="3174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157" baseline="317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i="1" spc="67" baseline="-119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67" baseline="-1190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6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i="1" spc="67" baseline="31746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67" baseline="31746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67" baseline="3174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50" spc="142" baseline="317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6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5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  <a:p>
            <a:pPr marL="546100" algn="ctr">
              <a:lnSpc>
                <a:spcPct val="100000"/>
              </a:lnSpc>
              <a:spcBef>
                <a:spcPts val="295"/>
              </a:spcBef>
              <a:tabLst>
                <a:tab pos="2366645" algn="l"/>
              </a:tabLst>
            </a:pP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baseline="444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750" spc="232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16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i="1" baseline="4444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i="1" spc="262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50" spc="8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50" spc="104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1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i="1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240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ts val="1200"/>
              </a:lnSpc>
              <a:spcBef>
                <a:spcPts val="990"/>
              </a:spcBef>
            </a:pP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75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-120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associated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8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120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-120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ts val="1200"/>
              </a:lnSpc>
            </a:pP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75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37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baseline="444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750" spc="225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17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i="1" baseline="4444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i="1" spc="262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75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37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4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spc="89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baseline="444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750" spc="217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16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spc="89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i="1" spc="89" baseline="4444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89" baseline="3968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89" baseline="3968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50" spc="52" baseline="3968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-104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75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26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7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112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112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-104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270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spc="7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spc="75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spc="75" baseline="444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750" spc="209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7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104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270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050" i="1" spc="97" baseline="-1190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16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50" i="1" baseline="3968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i="1" baseline="4444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i="1" spc="240" baseline="4444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spc="75" baseline="-1190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 i="1" spc="352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730"/>
              </a:spcBef>
            </a:pPr>
            <a:r>
              <a:rPr sz="1500" baseline="555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500" spc="517" baseline="555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Therefore</a:t>
            </a:r>
            <a:r>
              <a:rPr sz="10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baseline="-119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-187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1000">
              <a:latin typeface="Arial"/>
              <a:cs typeface="Arial"/>
            </a:endParaRPr>
          </a:p>
          <a:p>
            <a:pPr marL="187960">
              <a:lnSpc>
                <a:spcPts val="1200"/>
              </a:lnSpc>
              <a:spcBef>
                <a:spcPts val="595"/>
              </a:spcBef>
            </a:pPr>
            <a:r>
              <a:rPr sz="1500" baseline="555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500" spc="427" baseline="555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i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baseline="-119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-195" baseline="-119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invertible.</a:t>
            </a:r>
            <a:r>
              <a:rPr sz="10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Hence</a:t>
            </a:r>
            <a:endParaRPr sz="1000">
              <a:latin typeface="Arial"/>
              <a:cs typeface="Arial"/>
            </a:endParaRPr>
          </a:p>
          <a:p>
            <a:pPr marL="360680">
              <a:lnSpc>
                <a:spcPts val="1200"/>
              </a:lnSpc>
            </a:pP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33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000" spc="-3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i="1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270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i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5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15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000" spc="-9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9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spc="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050" i="1" spc="52" baseline="-1190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52" baseline="-1190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52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i="1" spc="52" baseline="27777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50" i="1" spc="52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50" spc="52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3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67174" y="3148647"/>
            <a:ext cx="86360" cy="85725"/>
            <a:chOff x="4367174" y="3148647"/>
            <a:chExt cx="86360" cy="85725"/>
          </a:xfrm>
        </p:grpSpPr>
        <p:sp>
          <p:nvSpPr>
            <p:cNvPr id="15" name="object 15"/>
            <p:cNvSpPr/>
            <p:nvPr/>
          </p:nvSpPr>
          <p:spPr>
            <a:xfrm>
              <a:off x="4369701" y="314864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38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72229" y="3151174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895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72229" y="3231502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895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0651" y="3148647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38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28" y="192977"/>
            <a:ext cx="4109085" cy="27584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Arthur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Cayley: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1821-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1895,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British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mathematician</a:t>
            </a:r>
            <a:endParaRPr sz="1200">
              <a:latin typeface="Arial"/>
              <a:cs typeface="Arial"/>
            </a:endParaRPr>
          </a:p>
          <a:p>
            <a:pPr marL="335280" marR="9017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theory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curves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surfaces,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theory,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algebra,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graph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theory,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invariant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theory,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38100" marR="658495" indent="104775">
              <a:lnSpc>
                <a:spcPct val="1211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extraordinarily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prolific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career: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~1,000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math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papers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William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Hamilton: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1805-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1865,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Irish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mathematician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optics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classical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mechanics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physics,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dynamics,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algebra,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quaternions,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1200">
              <a:latin typeface="Arial"/>
              <a:cs typeface="Arial"/>
            </a:endParaRPr>
          </a:p>
          <a:p>
            <a:pPr marL="335280" marR="17335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quaternions: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extending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spatial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dimensions: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4D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  <a:p>
            <a:pPr marL="1581785">
              <a:lnSpc>
                <a:spcPct val="100000"/>
              </a:lnSpc>
              <a:spcBef>
                <a:spcPts val="12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200" spc="89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5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ijk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335280" marR="421005">
              <a:lnSpc>
                <a:spcPct val="100000"/>
              </a:lnSpc>
              <a:spcBef>
                <a:spcPts val="1200"/>
              </a:spcBef>
            </a:pP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now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graphics,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theory,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orbital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mechanics,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spacecraft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attitude-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9728" y="392109"/>
            <a:ext cx="4354830" cy="18691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n-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LTI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1200" dirty="0">
              <a:latin typeface="Arial"/>
              <a:cs typeface="Arial"/>
            </a:endParaRPr>
          </a:p>
          <a:p>
            <a:pPr marL="88265" marR="81280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89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89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89" baseline="312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45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satisfied</a:t>
            </a:r>
            <a:endParaRPr sz="1200" dirty="0">
              <a:latin typeface="Arial"/>
              <a:cs typeface="Arial"/>
            </a:endParaRPr>
          </a:p>
          <a:p>
            <a:pPr marL="38544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Font typeface="Arial"/>
              <a:buAutoNum type="arabicPeriod"/>
              <a:tabLst>
                <a:tab pos="385445" algn="l"/>
              </a:tabLst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65" dirty="0">
                <a:solidFill>
                  <a:srgbClr val="FFFFFF"/>
                </a:solidFill>
                <a:latin typeface="Apple Symbols"/>
                <a:cs typeface="Apple Symbols"/>
              </a:rPr>
              <a:t>×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nr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7F7F7F"/>
              </a:buClr>
              <a:buFont typeface="Arial"/>
              <a:buAutoNum type="arabicPeriod"/>
            </a:pPr>
            <a:endParaRPr sz="1200" dirty="0">
              <a:latin typeface="Arial"/>
              <a:cs typeface="Arial"/>
            </a:endParaRPr>
          </a:p>
          <a:p>
            <a:pPr marL="430530" algn="ctr">
              <a:lnSpc>
                <a:spcPct val="100000"/>
              </a:lnSpc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5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60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60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6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60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endParaRPr sz="1800" dirty="0">
              <a:latin typeface="Lucida Grande"/>
              <a:cs typeface="Lucida Grande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Lucida Grande"/>
              <a:cs typeface="Lucida Grande"/>
            </a:endParaRPr>
          </a:p>
          <a:p>
            <a:pPr marL="386080">
              <a:lnSpc>
                <a:spcPct val="100000"/>
              </a:lnSpc>
            </a:pP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rank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(proved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slides)</a:t>
            </a:r>
            <a:endParaRPr sz="1200" dirty="0">
              <a:latin typeface="Arial"/>
              <a:cs typeface="Arial"/>
            </a:endParaRPr>
          </a:p>
          <a:p>
            <a:pPr marL="38544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Font typeface="Arial"/>
              <a:buAutoNum type="arabicPeriod" startAt="2"/>
              <a:tabLst>
                <a:tab pos="385445" algn="l"/>
              </a:tabLst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controllability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gramian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97827" y="143712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631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20" dirty="0">
                <a:solidFill>
                  <a:srgbClr val="FFFFFF"/>
                </a:solidFill>
              </a:rPr>
              <a:t>(Controllability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Theorem)</a:t>
            </a:r>
            <a:endParaRPr sz="1400"/>
          </a:p>
        </p:txBody>
      </p:sp>
      <p:grpSp>
        <p:nvGrpSpPr>
          <p:cNvPr id="20" name="object 20"/>
          <p:cNvGrpSpPr/>
          <p:nvPr/>
        </p:nvGrpSpPr>
        <p:grpSpPr>
          <a:xfrm>
            <a:off x="1612061" y="2300973"/>
            <a:ext cx="1681480" cy="556895"/>
            <a:chOff x="1612061" y="2300973"/>
            <a:chExt cx="1681480" cy="556895"/>
          </a:xfrm>
        </p:grpSpPr>
        <p:sp>
          <p:nvSpPr>
            <p:cNvPr id="21" name="object 21"/>
            <p:cNvSpPr/>
            <p:nvPr/>
          </p:nvSpPr>
          <p:spPr>
            <a:xfrm>
              <a:off x="1612061" y="2303500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4589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90747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2061" y="2855112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5160" y="2685515"/>
            <a:ext cx="2104390" cy="4815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45"/>
              </a:spcBef>
            </a:pPr>
            <a:endParaRPr lang="en-US"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finite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k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grpSp>
        <p:nvGrpSpPr>
          <p:cNvPr id="30" name="object 20">
            <a:extLst>
              <a:ext uri="{FF2B5EF4-FFF2-40B4-BE49-F238E27FC236}">
                <a16:creationId xmlns:a16="http://schemas.microsoft.com/office/drawing/2014/main" id="{708CF8A5-4BD1-3F83-BF7B-5915E0ED3183}"/>
              </a:ext>
            </a:extLst>
          </p:cNvPr>
          <p:cNvGrpSpPr/>
          <p:nvPr/>
        </p:nvGrpSpPr>
        <p:grpSpPr>
          <a:xfrm>
            <a:off x="1377086" y="1360969"/>
            <a:ext cx="2147164" cy="338386"/>
            <a:chOff x="1612061" y="2300973"/>
            <a:chExt cx="1681480" cy="556895"/>
          </a:xfrm>
        </p:grpSpPr>
        <p:sp>
          <p:nvSpPr>
            <p:cNvPr id="31" name="object 21">
              <a:extLst>
                <a:ext uri="{FF2B5EF4-FFF2-40B4-BE49-F238E27FC236}">
                  <a16:creationId xmlns:a16="http://schemas.microsoft.com/office/drawing/2014/main" id="{27861D27-67E7-881C-69A8-D302B8A45211}"/>
                </a:ext>
              </a:extLst>
            </p:cNvPr>
            <p:cNvSpPr/>
            <p:nvPr/>
          </p:nvSpPr>
          <p:spPr>
            <a:xfrm>
              <a:off x="1612061" y="2303500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2">
              <a:extLst>
                <a:ext uri="{FF2B5EF4-FFF2-40B4-BE49-F238E27FC236}">
                  <a16:creationId xmlns:a16="http://schemas.microsoft.com/office/drawing/2014/main" id="{EF78FACA-C521-6CD3-76F5-76EBBAE486F3}"/>
                </a:ext>
              </a:extLst>
            </p:cNvPr>
            <p:cNvSpPr/>
            <p:nvPr/>
          </p:nvSpPr>
          <p:spPr>
            <a:xfrm>
              <a:off x="1614589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3">
              <a:extLst>
                <a:ext uri="{FF2B5EF4-FFF2-40B4-BE49-F238E27FC236}">
                  <a16:creationId xmlns:a16="http://schemas.microsoft.com/office/drawing/2014/main" id="{6F294ABC-AA6F-75AC-C9C9-2FF78F06F589}"/>
                </a:ext>
              </a:extLst>
            </p:cNvPr>
            <p:cNvSpPr/>
            <p:nvPr/>
          </p:nvSpPr>
          <p:spPr>
            <a:xfrm>
              <a:off x="3290747" y="2303500"/>
              <a:ext cx="0" cy="551815"/>
            </a:xfrm>
            <a:custGeom>
              <a:avLst/>
              <a:gdLst/>
              <a:ahLst/>
              <a:cxnLst/>
              <a:rect l="l" t="t" r="r" b="b"/>
              <a:pathLst>
                <a:path h="551814">
                  <a:moveTo>
                    <a:pt x="0" y="5516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4">
              <a:extLst>
                <a:ext uri="{FF2B5EF4-FFF2-40B4-BE49-F238E27FC236}">
                  <a16:creationId xmlns:a16="http://schemas.microsoft.com/office/drawing/2014/main" id="{62FB9D2A-093A-BE66-1B7B-8289CC2C4939}"/>
                </a:ext>
              </a:extLst>
            </p:cNvPr>
            <p:cNvSpPr/>
            <p:nvPr/>
          </p:nvSpPr>
          <p:spPr>
            <a:xfrm>
              <a:off x="1612061" y="2855112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79">
                  <a:moveTo>
                    <a:pt x="0" y="0"/>
                  </a:moveTo>
                  <a:lnTo>
                    <a:pt x="1681213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C060497-AFA3-1A77-A5C8-C00E89B50909}"/>
                  </a:ext>
                </a:extLst>
              </p:cNvPr>
              <p:cNvSpPr txBox="1"/>
              <p:nvPr/>
            </p:nvSpPr>
            <p:spPr>
              <a:xfrm>
                <a:off x="1620996" y="2436363"/>
                <a:ext cx="1669751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C060497-AFA3-1A77-A5C8-C00E89B50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996" y="2436363"/>
                <a:ext cx="1669751" cy="248786"/>
              </a:xfrm>
              <a:prstGeom prst="rect">
                <a:avLst/>
              </a:prstGeom>
              <a:blipFill>
                <a:blip r:embed="rId3"/>
                <a:stretch>
                  <a:fillRect l="-146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Proof:</a:t>
            </a:r>
            <a:r>
              <a:rPr spc="90" dirty="0"/>
              <a:t> </a:t>
            </a:r>
            <a:r>
              <a:rPr spc="-35" dirty="0"/>
              <a:t>from</a:t>
            </a:r>
            <a:r>
              <a:rPr spc="-55" dirty="0"/>
              <a:t> </a:t>
            </a:r>
            <a:r>
              <a:rPr spc="-50" dirty="0"/>
              <a:t>controllability </a:t>
            </a:r>
            <a:r>
              <a:rPr spc="-35" dirty="0"/>
              <a:t>matrix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75" dirty="0"/>
              <a:t>gramian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07962" y="722302"/>
            <a:ext cx="2907030" cy="680833"/>
            <a:chOff x="207962" y="947839"/>
            <a:chExt cx="4192270" cy="455295"/>
          </a:xfrm>
        </p:grpSpPr>
        <p:sp>
          <p:nvSpPr>
            <p:cNvPr id="8" name="object 8"/>
            <p:cNvSpPr/>
            <p:nvPr/>
          </p:nvSpPr>
          <p:spPr>
            <a:xfrm>
              <a:off x="207962" y="950366"/>
              <a:ext cx="4192270" cy="0"/>
            </a:xfrm>
            <a:custGeom>
              <a:avLst/>
              <a:gdLst/>
              <a:ahLst/>
              <a:cxnLst/>
              <a:rect l="l" t="t" r="r" b="b"/>
              <a:pathLst>
                <a:path w="4192270">
                  <a:moveTo>
                    <a:pt x="0" y="0"/>
                  </a:moveTo>
                  <a:lnTo>
                    <a:pt x="419209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0489" y="950366"/>
              <a:ext cx="0" cy="450215"/>
            </a:xfrm>
            <a:custGeom>
              <a:avLst/>
              <a:gdLst/>
              <a:ahLst/>
              <a:cxnLst/>
              <a:rect l="l" t="t" r="r" b="b"/>
              <a:pathLst>
                <a:path h="450215">
                  <a:moveTo>
                    <a:pt x="0" y="45015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97514" y="950366"/>
              <a:ext cx="0" cy="450215"/>
            </a:xfrm>
            <a:custGeom>
              <a:avLst/>
              <a:gdLst/>
              <a:ahLst/>
              <a:cxnLst/>
              <a:rect l="l" t="t" r="r" b="b"/>
              <a:pathLst>
                <a:path h="450215">
                  <a:moveTo>
                    <a:pt x="0" y="45015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7962" y="1400518"/>
              <a:ext cx="4192270" cy="0"/>
            </a:xfrm>
            <a:custGeom>
              <a:avLst/>
              <a:gdLst/>
              <a:ahLst/>
              <a:cxnLst/>
              <a:rect l="l" t="t" r="r" b="b"/>
              <a:pathLst>
                <a:path w="4192270">
                  <a:moveTo>
                    <a:pt x="0" y="0"/>
                  </a:moveTo>
                  <a:lnTo>
                    <a:pt x="419209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5442" y="1661983"/>
            <a:ext cx="363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200" spc="7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800" i="1" spc="-75" baseline="-462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1800" baseline="-462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799" y="1751176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703" y="1677794"/>
            <a:ext cx="949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rank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442" y="2297262"/>
            <a:ext cx="14300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 (2)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4596" y="2640627"/>
            <a:ext cx="1041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70570" y="2640627"/>
            <a:ext cx="581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000" i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(0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86571" y="2626349"/>
            <a:ext cx="48323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80365" algn="l"/>
              </a:tabLst>
            </a:pPr>
            <a:r>
              <a:rPr sz="1050" i="1" spc="37" baseline="793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baseline="7936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00" i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43873" y="2709865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96641" y="2697558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40697" y="2709865"/>
            <a:ext cx="742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61816" y="2636481"/>
            <a:ext cx="459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7985" algn="l"/>
              </a:tabLst>
            </a:pPr>
            <a:r>
              <a:rPr sz="1000" spc="80" dirty="0">
                <a:solidFill>
                  <a:srgbClr val="FFFFFF"/>
                </a:solidFill>
                <a:latin typeface="Lucida Grande"/>
                <a:cs typeface="Lucida Grande"/>
              </a:rPr>
              <a:t>(</a:t>
            </a:r>
            <a:r>
              <a:rPr sz="10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000" spc="80" dirty="0">
                <a:solidFill>
                  <a:srgbClr val="FFFFFF"/>
                </a:solidFill>
                <a:latin typeface="Lucida Grande"/>
                <a:cs typeface="Lucida Grande"/>
              </a:rPr>
              <a:t>)</a:t>
            </a:r>
            <a:endParaRPr sz="1000">
              <a:latin typeface="Lucida Grande"/>
              <a:cs typeface="Lucida Grand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91548" y="2596123"/>
            <a:ext cx="153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700" spc="7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51200" y="2626349"/>
            <a:ext cx="90296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0740" algn="l"/>
              </a:tabLst>
            </a:pPr>
            <a:r>
              <a:rPr sz="700" i="1" spc="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50252" y="2643626"/>
            <a:ext cx="19392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1980" algn="l"/>
                <a:tab pos="113347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)]</a:t>
            </a:r>
            <a:r>
              <a:rPr sz="1000" spc="2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	P</a:t>
            </a:r>
            <a:r>
              <a:rPr sz="1000" i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spc="-10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(0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39577" y="2640627"/>
            <a:ext cx="111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)]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D00A6EA4-E54D-AE68-188A-2C83B592B7B0}"/>
              </a:ext>
            </a:extLst>
          </p:cNvPr>
          <p:cNvSpPr txBox="1"/>
          <p:nvPr/>
        </p:nvSpPr>
        <p:spPr>
          <a:xfrm>
            <a:off x="135928" y="511175"/>
            <a:ext cx="3949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Recall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BAC1B4FA-7D61-0317-7424-47CFCB68AE58}"/>
              </a:ext>
            </a:extLst>
          </p:cNvPr>
          <p:cNvSpPr txBox="1"/>
          <p:nvPr/>
        </p:nvSpPr>
        <p:spPr>
          <a:xfrm>
            <a:off x="212877" y="976749"/>
            <a:ext cx="416432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000" spc="-8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050" i="1" baseline="31746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(0)</a:t>
            </a:r>
            <a:r>
              <a:rPr sz="10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050" baseline="39682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E775401-D637-12D8-9B81-81845472E37A}"/>
                  </a:ext>
                </a:extLst>
              </p:cNvPr>
              <p:cNvSpPr txBox="1"/>
              <p:nvPr/>
            </p:nvSpPr>
            <p:spPr>
              <a:xfrm>
                <a:off x="1152155" y="759317"/>
                <a:ext cx="1899045" cy="598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E775401-D637-12D8-9B81-81845472E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55" y="759317"/>
                <a:ext cx="1899045" cy="5980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bject 11">
            <a:extLst>
              <a:ext uri="{FF2B5EF4-FFF2-40B4-BE49-F238E27FC236}">
                <a16:creationId xmlns:a16="http://schemas.microsoft.com/office/drawing/2014/main" id="{7228890F-FB01-8AD1-8BAE-8D40BF4660A7}"/>
              </a:ext>
            </a:extLst>
          </p:cNvPr>
          <p:cNvSpPr txBox="1"/>
          <p:nvPr/>
        </p:nvSpPr>
        <p:spPr>
          <a:xfrm>
            <a:off x="4212278" y="986791"/>
            <a:ext cx="1873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(2)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0EC1EE51-48CA-7D4A-265C-EE4B51C5F813}"/>
              </a:ext>
            </a:extLst>
          </p:cNvPr>
          <p:cNvSpPr txBox="1"/>
          <p:nvPr/>
        </p:nvSpPr>
        <p:spPr>
          <a:xfrm>
            <a:off x="1572602" y="1677794"/>
            <a:ext cx="29806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2770" algn="l"/>
                <a:tab pos="975360" algn="l"/>
                <a:tab pos="1538605" algn="l"/>
                <a:tab pos="1916430" algn="l"/>
              </a:tabLst>
            </a:pPr>
            <a:r>
              <a:rPr lang="en-US" sz="1200" spc="160" dirty="0">
                <a:solidFill>
                  <a:schemeClr val="bg1"/>
                </a:solidFill>
                <a:latin typeface="Apple Symbols"/>
                <a:cs typeface="Apple Symbols"/>
              </a:rPr>
              <a:t> ⇒                          </a:t>
            </a:r>
            <a:r>
              <a:rPr lang="en-US"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en-US" sz="12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-65" dirty="0">
                <a:solidFill>
                  <a:schemeClr val="bg1"/>
                </a:solidFill>
                <a:latin typeface="Arial"/>
                <a:cs typeface="Arial"/>
              </a:rPr>
              <a:t>nonsingular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4B60D6D-11D1-9473-CEA7-6572C9CF2609}"/>
                  </a:ext>
                </a:extLst>
              </p:cNvPr>
              <p:cNvSpPr txBox="1"/>
              <p:nvPr/>
            </p:nvSpPr>
            <p:spPr>
              <a:xfrm>
                <a:off x="1512330" y="1547245"/>
                <a:ext cx="2316726" cy="469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zh-CN" alt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4B60D6D-11D1-9473-CEA7-6572C9CF2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330" y="1547245"/>
                <a:ext cx="2316726" cy="469616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48" name="object 19">
            <a:extLst>
              <a:ext uri="{FF2B5EF4-FFF2-40B4-BE49-F238E27FC236}">
                <a16:creationId xmlns:a16="http://schemas.microsoft.com/office/drawing/2014/main" id="{99FD4449-D0CD-9752-C9CB-C9B2533903CF}"/>
              </a:ext>
            </a:extLst>
          </p:cNvPr>
          <p:cNvSpPr txBox="1"/>
          <p:nvPr/>
        </p:nvSpPr>
        <p:spPr>
          <a:xfrm>
            <a:off x="110528" y="1964319"/>
            <a:ext cx="6813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68325" algn="l"/>
              </a:tabLst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1200" i="1" spc="23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41AF36EA-C108-AC89-74D1-70AD03ED5CAD}"/>
              </a:ext>
            </a:extLst>
          </p:cNvPr>
          <p:cNvSpPr txBox="1"/>
          <p:nvPr/>
        </p:nvSpPr>
        <p:spPr>
          <a:xfrm>
            <a:off x="877964" y="1964319"/>
            <a:ext cx="36368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4955" algn="l"/>
                <a:tab pos="958215" algn="l"/>
              </a:tabLst>
            </a:pPr>
            <a:r>
              <a:rPr lang="en-US" sz="1200" baseline="-10416" dirty="0">
                <a:solidFill>
                  <a:schemeClr val="bg1"/>
                </a:solidFill>
                <a:latin typeface="Arial"/>
                <a:cs typeface="Arial"/>
              </a:rPr>
              <a:t>           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39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6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rank(</a:t>
            </a:r>
            <a:r>
              <a:rPr sz="1200" i="1" spc="-40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chemeClr val="bg1"/>
                </a:solidFill>
                <a:latin typeface="Arial"/>
                <a:cs typeface="Arial"/>
              </a:rPr>
              <a:t>&lt;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uncontrollable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25">
            <a:extLst>
              <a:ext uri="{FF2B5EF4-FFF2-40B4-BE49-F238E27FC236}">
                <a16:creationId xmlns:a16="http://schemas.microsoft.com/office/drawing/2014/main" id="{7CE30853-F7BB-7A09-7B13-3BFF97A5AE23}"/>
              </a:ext>
            </a:extLst>
          </p:cNvPr>
          <p:cNvSpPr txBox="1"/>
          <p:nvPr/>
        </p:nvSpPr>
        <p:spPr>
          <a:xfrm>
            <a:off x="110528" y="2324885"/>
            <a:ext cx="4001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Intuition:</a:t>
            </a:r>
            <a:r>
              <a:rPr sz="1200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4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45" dirty="0">
                <a:solidFill>
                  <a:schemeClr val="bg1"/>
                </a:solidFill>
                <a:latin typeface="Arial"/>
                <a:cs typeface="Arial"/>
              </a:rPr>
              <a:t>˙</a:t>
            </a:r>
            <a:r>
              <a:rPr sz="1200" spc="-217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127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λ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19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impacted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control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all.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DD69E04-2FEA-AB00-4E30-9F233CDCE65E}"/>
                  </a:ext>
                </a:extLst>
              </p:cNvPr>
              <p:cNvSpPr txBox="1"/>
              <p:nvPr/>
            </p:nvSpPr>
            <p:spPr>
              <a:xfrm>
                <a:off x="-81727" y="1721158"/>
                <a:ext cx="2316726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DD69E04-2FEA-AB00-4E30-9F233CDCE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727" y="1721158"/>
                <a:ext cx="2316726" cy="679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8CD5811-4E82-F40E-AF25-F14421B16EFD}"/>
                  </a:ext>
                </a:extLst>
              </p:cNvPr>
              <p:cNvSpPr txBox="1"/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rgbClr val="59A70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8CD5811-4E82-F40E-AF25-F14421B16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940835" y="6127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165839"/>
                </a:moveTo>
                <a:lnTo>
                  <a:pt x="165839" y="165839"/>
                </a:lnTo>
                <a:lnTo>
                  <a:pt x="165839" y="0"/>
                </a:lnTo>
                <a:lnTo>
                  <a:pt x="0" y="0"/>
                </a:lnTo>
                <a:lnTo>
                  <a:pt x="0" y="165839"/>
                </a:lnTo>
                <a:close/>
              </a:path>
            </a:pathLst>
          </a:custGeom>
          <a:ln w="46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3230" y="628543"/>
            <a:ext cx="800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5434" y="612721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69" h="166370">
                <a:moveTo>
                  <a:pt x="0" y="165839"/>
                </a:moveTo>
                <a:lnTo>
                  <a:pt x="165839" y="165839"/>
                </a:lnTo>
                <a:lnTo>
                  <a:pt x="165839" y="0"/>
                </a:lnTo>
                <a:lnTo>
                  <a:pt x="0" y="0"/>
                </a:lnTo>
                <a:lnTo>
                  <a:pt x="0" y="165839"/>
                </a:lnTo>
                <a:close/>
              </a:path>
            </a:pathLst>
          </a:custGeom>
          <a:ln w="46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97823" y="628543"/>
            <a:ext cx="8001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9104" y="657277"/>
            <a:ext cx="84455" cy="76835"/>
          </a:xfrm>
          <a:custGeom>
            <a:avLst/>
            <a:gdLst/>
            <a:ahLst/>
            <a:cxnLst/>
            <a:rect l="l" t="t" r="r" b="b"/>
            <a:pathLst>
              <a:path w="84455" h="76834">
                <a:moveTo>
                  <a:pt x="0" y="76727"/>
                </a:moveTo>
                <a:lnTo>
                  <a:pt x="83900" y="76727"/>
                </a:lnTo>
                <a:lnTo>
                  <a:pt x="83900" y="0"/>
                </a:lnTo>
                <a:lnTo>
                  <a:pt x="0" y="0"/>
                </a:lnTo>
                <a:lnTo>
                  <a:pt x="0" y="76727"/>
                </a:lnTo>
                <a:close/>
              </a:path>
            </a:pathLst>
          </a:custGeom>
          <a:ln w="46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99220" y="628543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9403" y="485801"/>
            <a:ext cx="1343660" cy="419734"/>
            <a:chOff x="559403" y="485801"/>
            <a:chExt cx="1343660" cy="419734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03" y="488341"/>
              <a:ext cx="49751" cy="4145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155" y="488341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5">
                  <a:moveTo>
                    <a:pt x="0" y="0"/>
                  </a:moveTo>
                  <a:lnTo>
                    <a:pt x="0" y="414599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2953" y="488341"/>
              <a:ext cx="49751" cy="4145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9155" y="488341"/>
              <a:ext cx="1243965" cy="414655"/>
            </a:xfrm>
            <a:custGeom>
              <a:avLst/>
              <a:gdLst/>
              <a:ahLst/>
              <a:cxnLst/>
              <a:rect l="l" t="t" r="r" b="b"/>
              <a:pathLst>
                <a:path w="1243964" h="414655">
                  <a:moveTo>
                    <a:pt x="1243797" y="0"/>
                  </a:moveTo>
                  <a:lnTo>
                    <a:pt x="1243797" y="414599"/>
                  </a:lnTo>
                </a:path>
                <a:path w="1243964" h="414655">
                  <a:moveTo>
                    <a:pt x="0" y="157547"/>
                  </a:moveTo>
                  <a:lnTo>
                    <a:pt x="49752" y="157547"/>
                  </a:lnTo>
                  <a:lnTo>
                    <a:pt x="58495" y="142976"/>
                  </a:lnTo>
                  <a:lnTo>
                    <a:pt x="75981" y="172119"/>
                  </a:lnTo>
                  <a:lnTo>
                    <a:pt x="93466" y="142976"/>
                  </a:lnTo>
                  <a:lnTo>
                    <a:pt x="110952" y="172119"/>
                  </a:lnTo>
                  <a:lnTo>
                    <a:pt x="128438" y="142976"/>
                  </a:lnTo>
                  <a:lnTo>
                    <a:pt x="145924" y="172119"/>
                  </a:lnTo>
                  <a:lnTo>
                    <a:pt x="163410" y="142976"/>
                  </a:lnTo>
                  <a:lnTo>
                    <a:pt x="180895" y="172119"/>
                  </a:lnTo>
                  <a:lnTo>
                    <a:pt x="198381" y="142976"/>
                  </a:lnTo>
                  <a:lnTo>
                    <a:pt x="215867" y="172119"/>
                  </a:lnTo>
                  <a:lnTo>
                    <a:pt x="233353" y="142976"/>
                  </a:lnTo>
                  <a:lnTo>
                    <a:pt x="250839" y="172119"/>
                  </a:lnTo>
                  <a:lnTo>
                    <a:pt x="268324" y="142976"/>
                  </a:lnTo>
                  <a:lnTo>
                    <a:pt x="277067" y="157547"/>
                  </a:lnTo>
                  <a:lnTo>
                    <a:pt x="331679" y="157547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2762" y="523844"/>
            <a:ext cx="590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21273" y="631318"/>
            <a:ext cx="332105" cy="29209"/>
          </a:xfrm>
          <a:custGeom>
            <a:avLst/>
            <a:gdLst/>
            <a:ahLst/>
            <a:cxnLst/>
            <a:rect l="l" t="t" r="r" b="b"/>
            <a:pathLst>
              <a:path w="332105" h="29209">
                <a:moveTo>
                  <a:pt x="331679" y="14571"/>
                </a:moveTo>
                <a:lnTo>
                  <a:pt x="281927" y="14571"/>
                </a:lnTo>
                <a:lnTo>
                  <a:pt x="273184" y="29142"/>
                </a:lnTo>
                <a:lnTo>
                  <a:pt x="255698" y="0"/>
                </a:lnTo>
                <a:lnTo>
                  <a:pt x="238212" y="29142"/>
                </a:lnTo>
                <a:lnTo>
                  <a:pt x="220726" y="0"/>
                </a:lnTo>
                <a:lnTo>
                  <a:pt x="203240" y="29142"/>
                </a:lnTo>
                <a:lnTo>
                  <a:pt x="185755" y="0"/>
                </a:lnTo>
                <a:lnTo>
                  <a:pt x="168269" y="29142"/>
                </a:lnTo>
                <a:lnTo>
                  <a:pt x="150783" y="0"/>
                </a:lnTo>
                <a:lnTo>
                  <a:pt x="133297" y="29142"/>
                </a:lnTo>
                <a:lnTo>
                  <a:pt x="115812" y="0"/>
                </a:lnTo>
                <a:lnTo>
                  <a:pt x="98326" y="29142"/>
                </a:lnTo>
                <a:lnTo>
                  <a:pt x="80840" y="0"/>
                </a:lnTo>
                <a:lnTo>
                  <a:pt x="63354" y="29142"/>
                </a:lnTo>
                <a:lnTo>
                  <a:pt x="54611" y="14571"/>
                </a:lnTo>
                <a:lnTo>
                  <a:pt x="0" y="14571"/>
                </a:lnTo>
              </a:path>
            </a:pathLst>
          </a:custGeom>
          <a:ln w="466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54866" y="523844"/>
            <a:ext cx="5905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6615" y="681613"/>
            <a:ext cx="1249045" cy="106045"/>
            <a:chOff x="606615" y="681613"/>
            <a:chExt cx="1249045" cy="106045"/>
          </a:xfrm>
        </p:grpSpPr>
        <p:sp>
          <p:nvSpPr>
            <p:cNvPr id="19" name="object 19"/>
            <p:cNvSpPr/>
            <p:nvPr/>
          </p:nvSpPr>
          <p:spPr>
            <a:xfrm>
              <a:off x="1273004" y="69564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0" y="0"/>
                  </a:moveTo>
                  <a:lnTo>
                    <a:pt x="78291" y="0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2203" y="683518"/>
              <a:ext cx="11430" cy="24765"/>
            </a:xfrm>
            <a:custGeom>
              <a:avLst/>
              <a:gdLst/>
              <a:ahLst/>
              <a:cxnLst/>
              <a:rect l="l" t="t" r="r" b="b"/>
              <a:pathLst>
                <a:path w="11430" h="24765">
                  <a:moveTo>
                    <a:pt x="0" y="0"/>
                  </a:moveTo>
                  <a:lnTo>
                    <a:pt x="757" y="4546"/>
                  </a:lnTo>
                  <a:lnTo>
                    <a:pt x="9092" y="11365"/>
                  </a:lnTo>
                  <a:lnTo>
                    <a:pt x="11365" y="12123"/>
                  </a:lnTo>
                  <a:lnTo>
                    <a:pt x="9092" y="12880"/>
                  </a:lnTo>
                  <a:lnTo>
                    <a:pt x="757" y="19700"/>
                  </a:lnTo>
                  <a:lnTo>
                    <a:pt x="0" y="24246"/>
                  </a:lnTo>
                </a:path>
              </a:pathLst>
            </a:custGeom>
            <a:ln w="37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10812" y="695641"/>
              <a:ext cx="78740" cy="0"/>
            </a:xfrm>
            <a:custGeom>
              <a:avLst/>
              <a:gdLst/>
              <a:ahLst/>
              <a:cxnLst/>
              <a:rect l="l" t="t" r="r" b="b"/>
              <a:pathLst>
                <a:path w="78740">
                  <a:moveTo>
                    <a:pt x="78291" y="0"/>
                  </a:moveTo>
                  <a:lnTo>
                    <a:pt x="0" y="0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8539" y="683518"/>
              <a:ext cx="11430" cy="24765"/>
            </a:xfrm>
            <a:custGeom>
              <a:avLst/>
              <a:gdLst/>
              <a:ahLst/>
              <a:cxnLst/>
              <a:rect l="l" t="t" r="r" b="b"/>
              <a:pathLst>
                <a:path w="11430" h="24765">
                  <a:moveTo>
                    <a:pt x="11365" y="24246"/>
                  </a:moveTo>
                  <a:lnTo>
                    <a:pt x="10607" y="19700"/>
                  </a:lnTo>
                  <a:lnTo>
                    <a:pt x="2272" y="12880"/>
                  </a:lnTo>
                  <a:lnTo>
                    <a:pt x="0" y="12123"/>
                  </a:lnTo>
                  <a:lnTo>
                    <a:pt x="2272" y="11365"/>
                  </a:lnTo>
                  <a:lnTo>
                    <a:pt x="10607" y="4546"/>
                  </a:lnTo>
                  <a:lnTo>
                    <a:pt x="11365" y="0"/>
                  </a:lnTo>
                </a:path>
              </a:pathLst>
            </a:custGeom>
            <a:ln w="37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155" y="745393"/>
              <a:ext cx="1243965" cy="0"/>
            </a:xfrm>
            <a:custGeom>
              <a:avLst/>
              <a:gdLst/>
              <a:ahLst/>
              <a:cxnLst/>
              <a:rect l="l" t="t" r="r" b="b"/>
              <a:pathLst>
                <a:path w="1243964">
                  <a:moveTo>
                    <a:pt x="0" y="0"/>
                  </a:moveTo>
                  <a:lnTo>
                    <a:pt x="331679" y="0"/>
                  </a:lnTo>
                </a:path>
                <a:path w="1243964">
                  <a:moveTo>
                    <a:pt x="912117" y="0"/>
                  </a:moveTo>
                  <a:lnTo>
                    <a:pt x="1243797" y="0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8410" y="712225"/>
              <a:ext cx="50165" cy="66675"/>
            </a:xfrm>
            <a:custGeom>
              <a:avLst/>
              <a:gdLst/>
              <a:ahLst/>
              <a:cxnLst/>
              <a:rect l="l" t="t" r="r" b="b"/>
              <a:pathLst>
                <a:path w="50165" h="66675">
                  <a:moveTo>
                    <a:pt x="0" y="66334"/>
                  </a:moveTo>
                  <a:lnTo>
                    <a:pt x="0" y="0"/>
                  </a:lnTo>
                  <a:lnTo>
                    <a:pt x="49752" y="0"/>
                  </a:lnTo>
                  <a:lnTo>
                    <a:pt x="49752" y="66334"/>
                  </a:lnTo>
                  <a:lnTo>
                    <a:pt x="0" y="66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5242" y="712225"/>
              <a:ext cx="83185" cy="66675"/>
            </a:xfrm>
            <a:custGeom>
              <a:avLst/>
              <a:gdLst/>
              <a:ahLst/>
              <a:cxnLst/>
              <a:rect l="l" t="t" r="r" b="b"/>
              <a:pathLst>
                <a:path w="83184" h="66675">
                  <a:moveTo>
                    <a:pt x="0" y="0"/>
                  </a:moveTo>
                  <a:lnTo>
                    <a:pt x="82919" y="0"/>
                  </a:lnTo>
                  <a:lnTo>
                    <a:pt x="82919" y="66334"/>
                  </a:lnTo>
                  <a:lnTo>
                    <a:pt x="0" y="66334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8410" y="712225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66334"/>
                  </a:moveTo>
                  <a:lnTo>
                    <a:pt x="0" y="0"/>
                  </a:lnTo>
                </a:path>
              </a:pathLst>
            </a:custGeom>
            <a:ln w="165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3645" y="783894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34820" y="703653"/>
            <a:ext cx="88265" cy="83820"/>
            <a:chOff x="1634820" y="703653"/>
            <a:chExt cx="88265" cy="83820"/>
          </a:xfrm>
        </p:grpSpPr>
        <p:sp>
          <p:nvSpPr>
            <p:cNvPr id="29" name="object 29"/>
            <p:cNvSpPr/>
            <p:nvPr/>
          </p:nvSpPr>
          <p:spPr>
            <a:xfrm>
              <a:off x="1670528" y="712225"/>
              <a:ext cx="50165" cy="66675"/>
            </a:xfrm>
            <a:custGeom>
              <a:avLst/>
              <a:gdLst/>
              <a:ahLst/>
              <a:cxnLst/>
              <a:rect l="l" t="t" r="r" b="b"/>
              <a:pathLst>
                <a:path w="50164" h="66675">
                  <a:moveTo>
                    <a:pt x="0" y="66334"/>
                  </a:moveTo>
                  <a:lnTo>
                    <a:pt x="0" y="0"/>
                  </a:lnTo>
                  <a:lnTo>
                    <a:pt x="49752" y="0"/>
                  </a:lnTo>
                  <a:lnTo>
                    <a:pt x="49752" y="66334"/>
                  </a:lnTo>
                  <a:lnTo>
                    <a:pt x="0" y="66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37360" y="712225"/>
              <a:ext cx="83185" cy="66675"/>
            </a:xfrm>
            <a:custGeom>
              <a:avLst/>
              <a:gdLst/>
              <a:ahLst/>
              <a:cxnLst/>
              <a:rect l="l" t="t" r="r" b="b"/>
              <a:pathLst>
                <a:path w="83185" h="66675">
                  <a:moveTo>
                    <a:pt x="0" y="0"/>
                  </a:moveTo>
                  <a:lnTo>
                    <a:pt x="82919" y="0"/>
                  </a:lnTo>
                  <a:lnTo>
                    <a:pt x="82919" y="66334"/>
                  </a:lnTo>
                  <a:lnTo>
                    <a:pt x="0" y="66334"/>
                  </a:lnTo>
                </a:path>
              </a:pathLst>
            </a:custGeom>
            <a:ln w="46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0528" y="712225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66334"/>
                  </a:moveTo>
                  <a:lnTo>
                    <a:pt x="0" y="0"/>
                  </a:lnTo>
                </a:path>
              </a:pathLst>
            </a:custGeom>
            <a:ln w="165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655755" y="783894"/>
            <a:ext cx="6096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55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375" y="518436"/>
            <a:ext cx="126711" cy="9428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86929" y="421235"/>
            <a:ext cx="22225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i="1" spc="-15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25" i="1" spc="-15" baseline="1010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825" i="1" spc="-82" baseline="10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i="1" spc="-37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5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6022" y="518436"/>
            <a:ext cx="126711" cy="9428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450280" y="421235"/>
            <a:ext cx="222250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25" i="1" spc="-15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25" i="1" spc="-15" baseline="1010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825" i="1" spc="-82" baseline="10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i="1" spc="-37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2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53250" y="604258"/>
            <a:ext cx="283845" cy="1847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 marR="30480">
              <a:lnSpc>
                <a:spcPts val="590"/>
              </a:lnSpc>
              <a:spcBef>
                <a:spcPts val="175"/>
              </a:spcBef>
            </a:pPr>
            <a:r>
              <a:rPr sz="825" i="1" spc="-104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825" spc="-104" baseline="10101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350" spc="-7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spc="135" baseline="1010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25" spc="-7" baseline="10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i="1" spc="-60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4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35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i="1" spc="-104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825" spc="-104" baseline="10101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350" spc="-7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3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spc="135" baseline="1010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25" spc="-7" baseline="1010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25" i="1" spc="-60" baseline="1010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350" spc="-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37376" y="935565"/>
            <a:ext cx="602615" cy="10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floating</a:t>
            </a:r>
            <a:r>
              <a:rPr sz="55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25" dirty="0">
                <a:solidFill>
                  <a:srgbClr val="FFFFFF"/>
                </a:solidFill>
                <a:latin typeface="Arial"/>
                <a:cs typeface="Arial"/>
              </a:rPr>
              <a:t>force</a:t>
            </a:r>
            <a:r>
              <a:rPr sz="55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3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endParaRPr sz="55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8458" y="733991"/>
            <a:ext cx="107736" cy="21274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722397" y="890089"/>
            <a:ext cx="14071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Matlab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commands: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P=ctrb(A,B);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rank(P)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153" name="object 61">
            <a:extLst>
              <a:ext uri="{FF2B5EF4-FFF2-40B4-BE49-F238E27FC236}">
                <a16:creationId xmlns:a16="http://schemas.microsoft.com/office/drawing/2014/main" id="{3423B0D4-58BD-06A1-F530-DB846F931B45}"/>
              </a:ext>
            </a:extLst>
          </p:cNvPr>
          <p:cNvSpPr txBox="1"/>
          <p:nvPr/>
        </p:nvSpPr>
        <p:spPr>
          <a:xfrm>
            <a:off x="1202537" y="1345239"/>
            <a:ext cx="307149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">
              <a:lnSpc>
                <a:spcPts val="1200"/>
              </a:lnSpc>
              <a:spcBef>
                <a:spcPts val="95"/>
              </a:spcBef>
              <a:tabLst>
                <a:tab pos="530860" algn="l"/>
                <a:tab pos="998219" algn="l"/>
                <a:tab pos="1416050" algn="l"/>
                <a:tab pos="1672589" algn="l"/>
                <a:tab pos="2512695" algn="l"/>
              </a:tabLst>
            </a:pP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lang="en-US" sz="1000" spc="-50" dirty="0">
                <a:solidFill>
                  <a:schemeClr val="bg1"/>
                </a:solidFill>
                <a:latin typeface="Arial"/>
                <a:cs typeface="Arial"/>
              </a:rPr>
              <a:t>            </a:t>
            </a:r>
            <a:r>
              <a:rPr lang="en-US" sz="200" spc="-50" dirty="0">
                <a:solidFill>
                  <a:schemeClr val="bg1"/>
                </a:solidFill>
                <a:latin typeface="Arial"/>
                <a:cs typeface="Arial"/>
              </a:rPr>
              <a:t>       </a:t>
            </a:r>
            <a:r>
              <a:rPr lang="en-US" sz="10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284" baseline="44444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2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spc="229" dirty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lang="en-US" sz="200" spc="2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spc="229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0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500" baseline="44444" dirty="0">
              <a:solidFill>
                <a:schemeClr val="bg1"/>
              </a:solidFill>
              <a:latin typeface="Lucida Grande"/>
              <a:cs typeface="Lucida Grande"/>
            </a:endParaRPr>
          </a:p>
          <a:p>
            <a:pPr marL="63500">
              <a:lnSpc>
                <a:spcPts val="1195"/>
              </a:lnSpc>
              <a:tabLst>
                <a:tab pos="998219" algn="l"/>
              </a:tabLst>
            </a:pPr>
            <a:r>
              <a:rPr sz="100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r>
              <a:rPr sz="1000" spc="26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000" spc="-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07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1290">
              <a:lnSpc>
                <a:spcPts val="1195"/>
              </a:lnSpc>
              <a:tabLst>
                <a:tab pos="579755" algn="l"/>
                <a:tab pos="948690" algn="l"/>
                <a:tab pos="1367155" algn="l"/>
                <a:tab pos="1925955" algn="l"/>
              </a:tabLst>
            </a:pP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1290">
              <a:lnSpc>
                <a:spcPts val="1200"/>
              </a:lnSpc>
              <a:tabLst>
                <a:tab pos="579755" algn="l"/>
                <a:tab pos="899794" algn="l"/>
              </a:tabLst>
            </a:pP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2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9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4" name="object 42">
            <a:extLst>
              <a:ext uri="{FF2B5EF4-FFF2-40B4-BE49-F238E27FC236}">
                <a16:creationId xmlns:a16="http://schemas.microsoft.com/office/drawing/2014/main" id="{7737BEB1-8E48-E848-DE90-7DEFB6EAAAAC}"/>
              </a:ext>
            </a:extLst>
          </p:cNvPr>
          <p:cNvSpPr txBox="1"/>
          <p:nvPr/>
        </p:nvSpPr>
        <p:spPr>
          <a:xfrm>
            <a:off x="345338" y="1402184"/>
            <a:ext cx="7493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5" name="object 43">
            <a:extLst>
              <a:ext uri="{FF2B5EF4-FFF2-40B4-BE49-F238E27FC236}">
                <a16:creationId xmlns:a16="http://schemas.microsoft.com/office/drawing/2014/main" id="{3A6436CE-A09E-CC1D-4D32-2E171ED414B8}"/>
              </a:ext>
            </a:extLst>
          </p:cNvPr>
          <p:cNvSpPr txBox="1"/>
          <p:nvPr/>
        </p:nvSpPr>
        <p:spPr>
          <a:xfrm>
            <a:off x="286994" y="1345239"/>
            <a:ext cx="4787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6" name="object 44">
            <a:extLst>
              <a:ext uri="{FF2B5EF4-FFF2-40B4-BE49-F238E27FC236}">
                <a16:creationId xmlns:a16="http://schemas.microsoft.com/office/drawing/2014/main" id="{16CCA23F-5734-C324-1148-6EE04FEF9DF9}"/>
              </a:ext>
            </a:extLst>
          </p:cNvPr>
          <p:cNvSpPr txBox="1"/>
          <p:nvPr/>
        </p:nvSpPr>
        <p:spPr>
          <a:xfrm>
            <a:off x="740206" y="1345239"/>
            <a:ext cx="749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7" name="object 45">
            <a:extLst>
              <a:ext uri="{FF2B5EF4-FFF2-40B4-BE49-F238E27FC236}">
                <a16:creationId xmlns:a16="http://schemas.microsoft.com/office/drawing/2014/main" id="{1892B4D3-F967-EDD1-0A3D-9E0B11FC4635}"/>
              </a:ext>
            </a:extLst>
          </p:cNvPr>
          <p:cNvSpPr txBox="1"/>
          <p:nvPr/>
        </p:nvSpPr>
        <p:spPr>
          <a:xfrm>
            <a:off x="345338" y="1554012"/>
            <a:ext cx="7493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8" name="object 46">
            <a:extLst>
              <a:ext uri="{FF2B5EF4-FFF2-40B4-BE49-F238E27FC236}">
                <a16:creationId xmlns:a16="http://schemas.microsoft.com/office/drawing/2014/main" id="{A5A74A11-3828-5907-BA59-754EF4A2B85F}"/>
              </a:ext>
            </a:extLst>
          </p:cNvPr>
          <p:cNvSpPr txBox="1"/>
          <p:nvPr/>
        </p:nvSpPr>
        <p:spPr>
          <a:xfrm>
            <a:off x="286994" y="1497081"/>
            <a:ext cx="52832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9" name="object 47">
            <a:extLst>
              <a:ext uri="{FF2B5EF4-FFF2-40B4-BE49-F238E27FC236}">
                <a16:creationId xmlns:a16="http://schemas.microsoft.com/office/drawing/2014/main" id="{32BDE410-9542-DD53-33CD-C0D4793FE8F5}"/>
              </a:ext>
            </a:extLst>
          </p:cNvPr>
          <p:cNvSpPr txBox="1"/>
          <p:nvPr/>
        </p:nvSpPr>
        <p:spPr>
          <a:xfrm>
            <a:off x="261594" y="1648909"/>
            <a:ext cx="5791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00"/>
              </a:lnSpc>
              <a:spcBef>
                <a:spcPts val="95"/>
              </a:spcBef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ts val="1200"/>
              </a:lnSpc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0" name="object 48">
            <a:extLst>
              <a:ext uri="{FF2B5EF4-FFF2-40B4-BE49-F238E27FC236}">
                <a16:creationId xmlns:a16="http://schemas.microsoft.com/office/drawing/2014/main" id="{FD39DC6E-E24A-F196-56BD-0627B5D1A645}"/>
              </a:ext>
            </a:extLst>
          </p:cNvPr>
          <p:cNvSpPr txBox="1"/>
          <p:nvPr/>
        </p:nvSpPr>
        <p:spPr>
          <a:xfrm>
            <a:off x="972172" y="1574259"/>
            <a:ext cx="123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1" name="object 54">
            <a:extLst>
              <a:ext uri="{FF2B5EF4-FFF2-40B4-BE49-F238E27FC236}">
                <a16:creationId xmlns:a16="http://schemas.microsoft.com/office/drawing/2014/main" id="{DDE7111A-8346-92A3-A904-65C5F6E47D1E}"/>
              </a:ext>
            </a:extLst>
          </p:cNvPr>
          <p:cNvSpPr txBox="1"/>
          <p:nvPr/>
        </p:nvSpPr>
        <p:spPr>
          <a:xfrm>
            <a:off x="3174263" y="1554012"/>
            <a:ext cx="7493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2" name="object 55">
            <a:extLst>
              <a:ext uri="{FF2B5EF4-FFF2-40B4-BE49-F238E27FC236}">
                <a16:creationId xmlns:a16="http://schemas.microsoft.com/office/drawing/2014/main" id="{89566349-8E15-D971-830C-8141E44CADE6}"/>
              </a:ext>
            </a:extLst>
          </p:cNvPr>
          <p:cNvSpPr txBox="1"/>
          <p:nvPr/>
        </p:nvSpPr>
        <p:spPr>
          <a:xfrm>
            <a:off x="3174263" y="1705841"/>
            <a:ext cx="7493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3" name="object 56">
            <a:extLst>
              <a:ext uri="{FF2B5EF4-FFF2-40B4-BE49-F238E27FC236}">
                <a16:creationId xmlns:a16="http://schemas.microsoft.com/office/drawing/2014/main" id="{FFEEA975-9EFC-91EB-9514-6A27E4CB4E0C}"/>
              </a:ext>
            </a:extLst>
          </p:cNvPr>
          <p:cNvSpPr txBox="1"/>
          <p:nvPr/>
        </p:nvSpPr>
        <p:spPr>
          <a:xfrm>
            <a:off x="2450922" y="1800738"/>
            <a:ext cx="10007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77545" algn="l"/>
              </a:tabLst>
            </a:pPr>
            <a:r>
              <a:rPr sz="1000" spc="-10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07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spc="-30" baseline="-11904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4" name="object 57">
            <a:extLst>
              <a:ext uri="{FF2B5EF4-FFF2-40B4-BE49-F238E27FC236}">
                <a16:creationId xmlns:a16="http://schemas.microsoft.com/office/drawing/2014/main" id="{82FAB4AF-F756-AFC7-71B5-A177CDD5C143}"/>
              </a:ext>
            </a:extLst>
          </p:cNvPr>
          <p:cNvSpPr txBox="1"/>
          <p:nvPr/>
        </p:nvSpPr>
        <p:spPr>
          <a:xfrm>
            <a:off x="3576192" y="1574259"/>
            <a:ext cx="123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5" name="object 58">
            <a:extLst>
              <a:ext uri="{FF2B5EF4-FFF2-40B4-BE49-F238E27FC236}">
                <a16:creationId xmlns:a16="http://schemas.microsoft.com/office/drawing/2014/main" id="{903E0EA2-EBD4-3FE9-90D9-FA990712E203}"/>
              </a:ext>
            </a:extLst>
          </p:cNvPr>
          <p:cNvSpPr txBox="1"/>
          <p:nvPr/>
        </p:nvSpPr>
        <p:spPr>
          <a:xfrm>
            <a:off x="2606338" y="1497081"/>
            <a:ext cx="14312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1970" algn="l"/>
                <a:tab pos="1256030" algn="l"/>
              </a:tabLst>
            </a:pP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6" name="object 59">
            <a:extLst>
              <a:ext uri="{FF2B5EF4-FFF2-40B4-BE49-F238E27FC236}">
                <a16:creationId xmlns:a16="http://schemas.microsoft.com/office/drawing/2014/main" id="{53555405-BFF7-3476-3F40-41C58F2566C5}"/>
              </a:ext>
            </a:extLst>
          </p:cNvPr>
          <p:cNvSpPr txBox="1"/>
          <p:nvPr/>
        </p:nvSpPr>
        <p:spPr>
          <a:xfrm>
            <a:off x="3850335" y="1648909"/>
            <a:ext cx="1873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7" name="object 60">
            <a:extLst>
              <a:ext uri="{FF2B5EF4-FFF2-40B4-BE49-F238E27FC236}">
                <a16:creationId xmlns:a16="http://schemas.microsoft.com/office/drawing/2014/main" id="{55DDEFD1-55A7-5618-ACEC-E8C3F36ED765}"/>
              </a:ext>
            </a:extLst>
          </p:cNvPr>
          <p:cNvSpPr txBox="1"/>
          <p:nvPr/>
        </p:nvSpPr>
        <p:spPr>
          <a:xfrm>
            <a:off x="3850335" y="1800738"/>
            <a:ext cx="1873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0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4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8" name="object 64">
            <a:extLst>
              <a:ext uri="{FF2B5EF4-FFF2-40B4-BE49-F238E27FC236}">
                <a16:creationId xmlns:a16="http://schemas.microsoft.com/office/drawing/2014/main" id="{FC4AA15F-0D08-1C8C-A9D3-A1826832B5FD}"/>
              </a:ext>
            </a:extLst>
          </p:cNvPr>
          <p:cNvSpPr txBox="1"/>
          <p:nvPr/>
        </p:nvSpPr>
        <p:spPr>
          <a:xfrm>
            <a:off x="4180675" y="1574259"/>
            <a:ext cx="2882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0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69" name="object 70">
            <a:extLst>
              <a:ext uri="{FF2B5EF4-FFF2-40B4-BE49-F238E27FC236}">
                <a16:creationId xmlns:a16="http://schemas.microsoft.com/office/drawing/2014/main" id="{B31FFFA3-A81D-971E-3A9F-1E83062F6D18}"/>
              </a:ext>
            </a:extLst>
          </p:cNvPr>
          <p:cNvSpPr txBox="1"/>
          <p:nvPr/>
        </p:nvSpPr>
        <p:spPr>
          <a:xfrm>
            <a:off x="130378" y="2592468"/>
            <a:ext cx="1301750" cy="12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25"/>
              </a:lnSpc>
              <a:spcBef>
                <a:spcPts val="95"/>
              </a:spcBef>
              <a:tabLst>
                <a:tab pos="1101090" algn="l"/>
              </a:tabLst>
            </a:pPr>
            <a:r>
              <a:rPr sz="1000" spc="-45" dirty="0">
                <a:solidFill>
                  <a:schemeClr val="bg1"/>
                </a:solidFill>
                <a:latin typeface="Arial"/>
                <a:cs typeface="Arial"/>
              </a:rPr>
              <a:t>rank</a:t>
            </a:r>
            <a:r>
              <a:rPr sz="10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050" i="1" baseline="-11904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sz="1050" i="1" spc="-104" baseline="-119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rank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endParaRPr sz="1000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p:sp>
        <p:nvSpPr>
          <p:cNvPr id="170" name="object 91">
            <a:extLst>
              <a:ext uri="{FF2B5EF4-FFF2-40B4-BE49-F238E27FC236}">
                <a16:creationId xmlns:a16="http://schemas.microsoft.com/office/drawing/2014/main" id="{80FB73A2-3152-BA6F-6CC9-34F422655CA5}"/>
              </a:ext>
            </a:extLst>
          </p:cNvPr>
          <p:cNvSpPr txBox="1"/>
          <p:nvPr/>
        </p:nvSpPr>
        <p:spPr>
          <a:xfrm>
            <a:off x="3143250" y="2592468"/>
            <a:ext cx="11607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33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000" spc="-75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uncontrollable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1" name="左中括号 170">
            <a:extLst>
              <a:ext uri="{FF2B5EF4-FFF2-40B4-BE49-F238E27FC236}">
                <a16:creationId xmlns:a16="http://schemas.microsoft.com/office/drawing/2014/main" id="{F9E2491A-1946-525B-F20D-440FDCC98500}"/>
              </a:ext>
            </a:extLst>
          </p:cNvPr>
          <p:cNvSpPr/>
          <p:nvPr/>
        </p:nvSpPr>
        <p:spPr>
          <a:xfrm>
            <a:off x="1193085" y="1356852"/>
            <a:ext cx="50745" cy="63309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2" name="左中括号 171">
            <a:extLst>
              <a:ext uri="{FF2B5EF4-FFF2-40B4-BE49-F238E27FC236}">
                <a16:creationId xmlns:a16="http://schemas.microsoft.com/office/drawing/2014/main" id="{78CB9310-FEE2-C994-ED3E-7F550B290985}"/>
              </a:ext>
            </a:extLst>
          </p:cNvPr>
          <p:cNvSpPr/>
          <p:nvPr/>
        </p:nvSpPr>
        <p:spPr>
          <a:xfrm>
            <a:off x="3045043" y="1356852"/>
            <a:ext cx="50745" cy="63309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3" name="左中括号 172">
            <a:extLst>
              <a:ext uri="{FF2B5EF4-FFF2-40B4-BE49-F238E27FC236}">
                <a16:creationId xmlns:a16="http://schemas.microsoft.com/office/drawing/2014/main" id="{FEC046C8-0465-2E29-72FC-E0BB6D67FBBD}"/>
              </a:ext>
            </a:extLst>
          </p:cNvPr>
          <p:cNvSpPr/>
          <p:nvPr/>
        </p:nvSpPr>
        <p:spPr>
          <a:xfrm>
            <a:off x="3792830" y="1351045"/>
            <a:ext cx="50745" cy="63309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" name="右中括号 173">
            <a:extLst>
              <a:ext uri="{FF2B5EF4-FFF2-40B4-BE49-F238E27FC236}">
                <a16:creationId xmlns:a16="http://schemas.microsoft.com/office/drawing/2014/main" id="{8C497886-BDE8-A5E3-325A-A63AD8A9AAEB}"/>
              </a:ext>
            </a:extLst>
          </p:cNvPr>
          <p:cNvSpPr/>
          <p:nvPr/>
        </p:nvSpPr>
        <p:spPr>
          <a:xfrm>
            <a:off x="2833115" y="1358081"/>
            <a:ext cx="50745" cy="633600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5" name="右中括号 174">
            <a:extLst>
              <a:ext uri="{FF2B5EF4-FFF2-40B4-BE49-F238E27FC236}">
                <a16:creationId xmlns:a16="http://schemas.microsoft.com/office/drawing/2014/main" id="{63582294-C350-6506-0393-C3561A0F7B69}"/>
              </a:ext>
            </a:extLst>
          </p:cNvPr>
          <p:cNvSpPr/>
          <p:nvPr/>
        </p:nvSpPr>
        <p:spPr>
          <a:xfrm>
            <a:off x="840263" y="1358081"/>
            <a:ext cx="50745" cy="633600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6" name="右中括号 175">
            <a:extLst>
              <a:ext uri="{FF2B5EF4-FFF2-40B4-BE49-F238E27FC236}">
                <a16:creationId xmlns:a16="http://schemas.microsoft.com/office/drawing/2014/main" id="{C3DCAF5F-E2F5-D186-003E-FFB73D7606C2}"/>
              </a:ext>
            </a:extLst>
          </p:cNvPr>
          <p:cNvSpPr/>
          <p:nvPr/>
        </p:nvSpPr>
        <p:spPr>
          <a:xfrm>
            <a:off x="3412114" y="1351045"/>
            <a:ext cx="50745" cy="633600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7" name="右中括号 176">
            <a:extLst>
              <a:ext uri="{FF2B5EF4-FFF2-40B4-BE49-F238E27FC236}">
                <a16:creationId xmlns:a16="http://schemas.microsoft.com/office/drawing/2014/main" id="{5964DBB4-4DB2-4811-44CB-F9AD024A6E97}"/>
              </a:ext>
            </a:extLst>
          </p:cNvPr>
          <p:cNvSpPr/>
          <p:nvPr/>
        </p:nvSpPr>
        <p:spPr>
          <a:xfrm>
            <a:off x="4053778" y="1350943"/>
            <a:ext cx="50745" cy="633600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8" name="左中括号 177">
            <a:extLst>
              <a:ext uri="{FF2B5EF4-FFF2-40B4-BE49-F238E27FC236}">
                <a16:creationId xmlns:a16="http://schemas.microsoft.com/office/drawing/2014/main" id="{72EAE296-78EC-EE48-9F95-D3283D7626B2}"/>
              </a:ext>
            </a:extLst>
          </p:cNvPr>
          <p:cNvSpPr/>
          <p:nvPr/>
        </p:nvSpPr>
        <p:spPr>
          <a:xfrm>
            <a:off x="203105" y="1369544"/>
            <a:ext cx="50745" cy="63309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922714A7-A972-DD46-6E26-3DE077820666}"/>
                  </a:ext>
                </a:extLst>
              </p:cNvPr>
              <p:cNvSpPr txBox="1"/>
              <p:nvPr/>
            </p:nvSpPr>
            <p:spPr>
              <a:xfrm>
                <a:off x="1095997" y="2289766"/>
                <a:ext cx="2029402" cy="721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0.4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.28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−0.298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0.28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−0.298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0.0072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−0.2311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−0.0072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−0.2311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  <m:e>
                                <m:limUpp>
                                  <m:limUp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0.0953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0.0227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−0.0953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1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0.0227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groupCh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lim>
                                </m:limUp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922714A7-A972-DD46-6E26-3DE077820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97" y="2289766"/>
                <a:ext cx="2029402" cy="7214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8628" y="458787"/>
            <a:ext cx="2845435" cy="938530"/>
            <a:chOff x="148628" y="458787"/>
            <a:chExt cx="2845435" cy="938530"/>
          </a:xfrm>
        </p:grpSpPr>
        <p:sp>
          <p:nvSpPr>
            <p:cNvPr id="5" name="object 5"/>
            <p:cNvSpPr/>
            <p:nvPr/>
          </p:nvSpPr>
          <p:spPr>
            <a:xfrm>
              <a:off x="148628" y="458787"/>
              <a:ext cx="2845435" cy="938530"/>
            </a:xfrm>
            <a:custGeom>
              <a:avLst/>
              <a:gdLst/>
              <a:ahLst/>
              <a:cxnLst/>
              <a:rect l="l" t="t" r="r" b="b"/>
              <a:pathLst>
                <a:path w="2845435" h="938530">
                  <a:moveTo>
                    <a:pt x="2845104" y="0"/>
                  </a:moveTo>
                  <a:lnTo>
                    <a:pt x="0" y="0"/>
                  </a:lnTo>
                  <a:lnTo>
                    <a:pt x="0" y="938530"/>
                  </a:lnTo>
                  <a:lnTo>
                    <a:pt x="2845104" y="938530"/>
                  </a:lnTo>
                  <a:lnTo>
                    <a:pt x="2845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2738" y="751497"/>
              <a:ext cx="1699895" cy="584835"/>
            </a:xfrm>
            <a:custGeom>
              <a:avLst/>
              <a:gdLst/>
              <a:ahLst/>
              <a:cxnLst/>
              <a:rect l="l" t="t" r="r" b="b"/>
              <a:pathLst>
                <a:path w="1699895" h="584835">
                  <a:moveTo>
                    <a:pt x="282067" y="55232"/>
                  </a:moveTo>
                  <a:lnTo>
                    <a:pt x="194132" y="24384"/>
                  </a:lnTo>
                  <a:lnTo>
                    <a:pt x="194132" y="45491"/>
                  </a:lnTo>
                  <a:lnTo>
                    <a:pt x="0" y="45491"/>
                  </a:lnTo>
                  <a:lnTo>
                    <a:pt x="0" y="64985"/>
                  </a:lnTo>
                  <a:lnTo>
                    <a:pt x="194132" y="64985"/>
                  </a:lnTo>
                  <a:lnTo>
                    <a:pt x="194132" y="86106"/>
                  </a:lnTo>
                  <a:lnTo>
                    <a:pt x="282067" y="55232"/>
                  </a:lnTo>
                  <a:close/>
                </a:path>
                <a:path w="1699895" h="584835">
                  <a:moveTo>
                    <a:pt x="588264" y="16230"/>
                  </a:moveTo>
                  <a:lnTo>
                    <a:pt x="588251" y="7099"/>
                  </a:lnTo>
                  <a:lnTo>
                    <a:pt x="577596" y="7099"/>
                  </a:lnTo>
                  <a:lnTo>
                    <a:pt x="567169" y="7086"/>
                  </a:lnTo>
                  <a:lnTo>
                    <a:pt x="567169" y="25577"/>
                  </a:lnTo>
                  <a:lnTo>
                    <a:pt x="567169" y="445782"/>
                  </a:lnTo>
                  <a:lnTo>
                    <a:pt x="310553" y="445782"/>
                  </a:lnTo>
                  <a:lnTo>
                    <a:pt x="310553" y="25577"/>
                  </a:lnTo>
                  <a:lnTo>
                    <a:pt x="567169" y="25577"/>
                  </a:lnTo>
                  <a:lnTo>
                    <a:pt x="567169" y="7086"/>
                  </a:lnTo>
                  <a:lnTo>
                    <a:pt x="299897" y="7086"/>
                  </a:lnTo>
                  <a:lnTo>
                    <a:pt x="289471" y="7099"/>
                  </a:lnTo>
                  <a:lnTo>
                    <a:pt x="289471" y="16230"/>
                  </a:lnTo>
                  <a:lnTo>
                    <a:pt x="289471" y="454926"/>
                  </a:lnTo>
                  <a:lnTo>
                    <a:pt x="289471" y="464273"/>
                  </a:lnTo>
                  <a:lnTo>
                    <a:pt x="299897" y="464273"/>
                  </a:lnTo>
                  <a:lnTo>
                    <a:pt x="577596" y="464273"/>
                  </a:lnTo>
                  <a:lnTo>
                    <a:pt x="588251" y="464273"/>
                  </a:lnTo>
                  <a:lnTo>
                    <a:pt x="588251" y="454926"/>
                  </a:lnTo>
                  <a:lnTo>
                    <a:pt x="588264" y="16230"/>
                  </a:lnTo>
                  <a:close/>
                </a:path>
                <a:path w="1699895" h="584835">
                  <a:moveTo>
                    <a:pt x="1699526" y="108826"/>
                  </a:moveTo>
                  <a:lnTo>
                    <a:pt x="1308874" y="108826"/>
                  </a:lnTo>
                  <a:lnTo>
                    <a:pt x="1308874" y="12966"/>
                  </a:lnTo>
                  <a:lnTo>
                    <a:pt x="1421803" y="12966"/>
                  </a:lnTo>
                  <a:lnTo>
                    <a:pt x="1421803" y="0"/>
                  </a:lnTo>
                  <a:lnTo>
                    <a:pt x="1294041" y="0"/>
                  </a:lnTo>
                  <a:lnTo>
                    <a:pt x="1294041" y="12966"/>
                  </a:lnTo>
                  <a:lnTo>
                    <a:pt x="1294041" y="233972"/>
                  </a:lnTo>
                  <a:lnTo>
                    <a:pt x="1173721" y="233972"/>
                  </a:lnTo>
                  <a:lnTo>
                    <a:pt x="1173721" y="12966"/>
                  </a:lnTo>
                  <a:lnTo>
                    <a:pt x="1294041" y="12966"/>
                  </a:lnTo>
                  <a:lnTo>
                    <a:pt x="1294041" y="0"/>
                  </a:lnTo>
                  <a:lnTo>
                    <a:pt x="1166329" y="0"/>
                  </a:lnTo>
                  <a:lnTo>
                    <a:pt x="1166329" y="8089"/>
                  </a:lnTo>
                  <a:lnTo>
                    <a:pt x="1158925" y="8089"/>
                  </a:lnTo>
                  <a:lnTo>
                    <a:pt x="1158925" y="108826"/>
                  </a:lnTo>
                  <a:lnTo>
                    <a:pt x="766406" y="108826"/>
                  </a:lnTo>
                  <a:lnTo>
                    <a:pt x="766406" y="113690"/>
                  </a:lnTo>
                  <a:lnTo>
                    <a:pt x="759028" y="113690"/>
                  </a:lnTo>
                  <a:lnTo>
                    <a:pt x="759028" y="464680"/>
                  </a:lnTo>
                  <a:lnTo>
                    <a:pt x="766406" y="464680"/>
                  </a:lnTo>
                  <a:lnTo>
                    <a:pt x="766406" y="470763"/>
                  </a:lnTo>
                  <a:lnTo>
                    <a:pt x="930046" y="470763"/>
                  </a:lnTo>
                  <a:lnTo>
                    <a:pt x="930046" y="464654"/>
                  </a:lnTo>
                  <a:lnTo>
                    <a:pt x="936294" y="467296"/>
                  </a:lnTo>
                  <a:lnTo>
                    <a:pt x="996848" y="362165"/>
                  </a:lnTo>
                  <a:lnTo>
                    <a:pt x="1106144" y="584098"/>
                  </a:lnTo>
                  <a:lnTo>
                    <a:pt x="1112507" y="581660"/>
                  </a:lnTo>
                  <a:lnTo>
                    <a:pt x="1118882" y="584098"/>
                  </a:lnTo>
                  <a:lnTo>
                    <a:pt x="1176489" y="467093"/>
                  </a:lnTo>
                  <a:lnTo>
                    <a:pt x="1227747" y="363512"/>
                  </a:lnTo>
                  <a:lnTo>
                    <a:pt x="1274381" y="466890"/>
                  </a:lnTo>
                  <a:lnTo>
                    <a:pt x="1327404" y="583895"/>
                  </a:lnTo>
                  <a:lnTo>
                    <a:pt x="1333868" y="581672"/>
                  </a:lnTo>
                  <a:lnTo>
                    <a:pt x="1340116" y="584301"/>
                  </a:lnTo>
                  <a:lnTo>
                    <a:pt x="1402588" y="467296"/>
                  </a:lnTo>
                  <a:lnTo>
                    <a:pt x="1459280" y="361581"/>
                  </a:lnTo>
                  <a:lnTo>
                    <a:pt x="1520164" y="467296"/>
                  </a:lnTo>
                  <a:lnTo>
                    <a:pt x="1526400" y="464667"/>
                  </a:lnTo>
                  <a:lnTo>
                    <a:pt x="1526400" y="470763"/>
                  </a:lnTo>
                  <a:lnTo>
                    <a:pt x="1699501" y="470763"/>
                  </a:lnTo>
                  <a:lnTo>
                    <a:pt x="1699501" y="458597"/>
                  </a:lnTo>
                  <a:lnTo>
                    <a:pt x="1530680" y="458597"/>
                  </a:lnTo>
                  <a:lnTo>
                    <a:pt x="1465313" y="345046"/>
                  </a:lnTo>
                  <a:lnTo>
                    <a:pt x="1459064" y="347700"/>
                  </a:lnTo>
                  <a:lnTo>
                    <a:pt x="1452816" y="345046"/>
                  </a:lnTo>
                  <a:lnTo>
                    <a:pt x="1390103" y="462013"/>
                  </a:lnTo>
                  <a:lnTo>
                    <a:pt x="1334401" y="566305"/>
                  </a:lnTo>
                  <a:lnTo>
                    <a:pt x="1287335" y="462419"/>
                  </a:lnTo>
                  <a:lnTo>
                    <a:pt x="1234592" y="345452"/>
                  </a:lnTo>
                  <a:lnTo>
                    <a:pt x="1228051" y="347726"/>
                  </a:lnTo>
                  <a:lnTo>
                    <a:pt x="1221638" y="345262"/>
                  </a:lnTo>
                  <a:lnTo>
                    <a:pt x="1163751" y="462216"/>
                  </a:lnTo>
                  <a:lnTo>
                    <a:pt x="1112507" y="566293"/>
                  </a:lnTo>
                  <a:lnTo>
                    <a:pt x="1003655" y="345262"/>
                  </a:lnTo>
                  <a:lnTo>
                    <a:pt x="997343" y="347675"/>
                  </a:lnTo>
                  <a:lnTo>
                    <a:pt x="991146" y="345046"/>
                  </a:lnTo>
                  <a:lnTo>
                    <a:pt x="925766" y="458597"/>
                  </a:lnTo>
                  <a:lnTo>
                    <a:pt x="773861" y="458597"/>
                  </a:lnTo>
                  <a:lnTo>
                    <a:pt x="773861" y="121843"/>
                  </a:lnTo>
                  <a:lnTo>
                    <a:pt x="1158925" y="121843"/>
                  </a:lnTo>
                  <a:lnTo>
                    <a:pt x="1158925" y="242062"/>
                  </a:lnTo>
                  <a:lnTo>
                    <a:pt x="1166329" y="242062"/>
                  </a:lnTo>
                  <a:lnTo>
                    <a:pt x="1166329" y="246951"/>
                  </a:lnTo>
                  <a:lnTo>
                    <a:pt x="1421803" y="246951"/>
                  </a:lnTo>
                  <a:lnTo>
                    <a:pt x="1421803" y="233972"/>
                  </a:lnTo>
                  <a:lnTo>
                    <a:pt x="1308874" y="233972"/>
                  </a:lnTo>
                  <a:lnTo>
                    <a:pt x="1308874" y="121843"/>
                  </a:lnTo>
                  <a:lnTo>
                    <a:pt x="1699526" y="121843"/>
                  </a:lnTo>
                  <a:lnTo>
                    <a:pt x="1699526" y="108826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0338" y="1011441"/>
              <a:ext cx="187960" cy="19050"/>
            </a:xfrm>
            <a:custGeom>
              <a:avLst/>
              <a:gdLst/>
              <a:ahLst/>
              <a:cxnLst/>
              <a:rect l="l" t="t" r="r" b="b"/>
              <a:pathLst>
                <a:path w="187960" h="19050">
                  <a:moveTo>
                    <a:pt x="187669" y="0"/>
                  </a:moveTo>
                  <a:lnTo>
                    <a:pt x="0" y="0"/>
                  </a:lnTo>
                  <a:lnTo>
                    <a:pt x="0" y="18454"/>
                  </a:lnTo>
                  <a:lnTo>
                    <a:pt x="187669" y="18454"/>
                  </a:lnTo>
                  <a:lnTo>
                    <a:pt x="187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6613" y="1008189"/>
              <a:ext cx="196850" cy="26034"/>
            </a:xfrm>
            <a:custGeom>
              <a:avLst/>
              <a:gdLst/>
              <a:ahLst/>
              <a:cxnLst/>
              <a:rect l="l" t="t" r="r" b="b"/>
              <a:pathLst>
                <a:path w="196850" h="26034">
                  <a:moveTo>
                    <a:pt x="196265" y="3263"/>
                  </a:moveTo>
                  <a:lnTo>
                    <a:pt x="196253" y="0"/>
                  </a:lnTo>
                  <a:lnTo>
                    <a:pt x="192532" y="0"/>
                  </a:lnTo>
                  <a:lnTo>
                    <a:pt x="188874" y="0"/>
                  </a:lnTo>
                  <a:lnTo>
                    <a:pt x="188874" y="6489"/>
                  </a:lnTo>
                  <a:lnTo>
                    <a:pt x="188874" y="19494"/>
                  </a:lnTo>
                  <a:lnTo>
                    <a:pt x="7391" y="19494"/>
                  </a:lnTo>
                  <a:lnTo>
                    <a:pt x="7391" y="6489"/>
                  </a:lnTo>
                  <a:lnTo>
                    <a:pt x="188874" y="6489"/>
                  </a:lnTo>
                  <a:lnTo>
                    <a:pt x="188874" y="0"/>
                  </a:lnTo>
                  <a:lnTo>
                    <a:pt x="3721" y="0"/>
                  </a:lnTo>
                  <a:lnTo>
                    <a:pt x="0" y="0"/>
                  </a:lnTo>
                  <a:lnTo>
                    <a:pt x="0" y="3263"/>
                  </a:lnTo>
                  <a:lnTo>
                    <a:pt x="0" y="22771"/>
                  </a:lnTo>
                  <a:lnTo>
                    <a:pt x="0" y="25984"/>
                  </a:lnTo>
                  <a:lnTo>
                    <a:pt x="3721" y="25984"/>
                  </a:lnTo>
                  <a:lnTo>
                    <a:pt x="192532" y="25984"/>
                  </a:lnTo>
                  <a:lnTo>
                    <a:pt x="196253" y="25984"/>
                  </a:lnTo>
                  <a:lnTo>
                    <a:pt x="196253" y="22771"/>
                  </a:lnTo>
                  <a:lnTo>
                    <a:pt x="196265" y="3263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775" y="991499"/>
              <a:ext cx="86562" cy="776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116" y="825769"/>
              <a:ext cx="86520" cy="776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5183" y="1166966"/>
              <a:ext cx="86575" cy="7765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8278" y="825770"/>
              <a:ext cx="86575" cy="7766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7174" y="1166966"/>
              <a:ext cx="86556" cy="7765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60317" y="67021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40">
                  <a:moveTo>
                    <a:pt x="0" y="0"/>
                  </a:moveTo>
                  <a:lnTo>
                    <a:pt x="0" y="91017"/>
                  </a:lnTo>
                </a:path>
              </a:pathLst>
            </a:custGeom>
            <a:ln w="7396">
              <a:solidFill>
                <a:srgbClr val="11111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951" y="865184"/>
              <a:ext cx="7620" cy="351155"/>
            </a:xfrm>
            <a:custGeom>
              <a:avLst/>
              <a:gdLst/>
              <a:ahLst/>
              <a:cxnLst/>
              <a:rect l="l" t="t" r="r" b="b"/>
              <a:pathLst>
                <a:path w="7620" h="351155">
                  <a:moveTo>
                    <a:pt x="7396" y="0"/>
                  </a:moveTo>
                  <a:lnTo>
                    <a:pt x="0" y="0"/>
                  </a:lnTo>
                  <a:lnTo>
                    <a:pt x="0" y="350983"/>
                  </a:lnTo>
                  <a:lnTo>
                    <a:pt x="7396" y="350983"/>
                  </a:lnTo>
                  <a:lnTo>
                    <a:pt x="7396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752" y="844284"/>
              <a:ext cx="73137" cy="3734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67403" y="845732"/>
              <a:ext cx="7620" cy="351155"/>
            </a:xfrm>
            <a:custGeom>
              <a:avLst/>
              <a:gdLst/>
              <a:ahLst/>
              <a:cxnLst/>
              <a:rect l="l" t="t" r="r" b="b"/>
              <a:pathLst>
                <a:path w="7619" h="351155">
                  <a:moveTo>
                    <a:pt x="7396" y="0"/>
                  </a:moveTo>
                  <a:lnTo>
                    <a:pt x="0" y="0"/>
                  </a:lnTo>
                  <a:lnTo>
                    <a:pt x="0" y="350934"/>
                  </a:lnTo>
                  <a:lnTo>
                    <a:pt x="7396" y="350934"/>
                  </a:lnTo>
                  <a:lnTo>
                    <a:pt x="7396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8530" y="844284"/>
              <a:ext cx="262471" cy="37349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574866" y="865184"/>
              <a:ext cx="15240" cy="351155"/>
            </a:xfrm>
            <a:custGeom>
              <a:avLst/>
              <a:gdLst/>
              <a:ahLst/>
              <a:cxnLst/>
              <a:rect l="l" t="t" r="r" b="b"/>
              <a:pathLst>
                <a:path w="15239" h="351155">
                  <a:moveTo>
                    <a:pt x="14792" y="0"/>
                  </a:moveTo>
                  <a:lnTo>
                    <a:pt x="0" y="0"/>
                  </a:lnTo>
                  <a:lnTo>
                    <a:pt x="0" y="350983"/>
                  </a:lnTo>
                  <a:lnTo>
                    <a:pt x="14792" y="350983"/>
                  </a:lnTo>
                  <a:lnTo>
                    <a:pt x="14792" y="0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7095" y="991499"/>
              <a:ext cx="86575" cy="776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0616" y="653986"/>
              <a:ext cx="1332230" cy="496570"/>
            </a:xfrm>
            <a:custGeom>
              <a:avLst/>
              <a:gdLst/>
              <a:ahLst/>
              <a:cxnLst/>
              <a:rect l="l" t="t" r="r" b="b"/>
              <a:pathLst>
                <a:path w="1332230" h="496569">
                  <a:moveTo>
                    <a:pt x="822007" y="376364"/>
                  </a:moveTo>
                  <a:lnTo>
                    <a:pt x="673569" y="376364"/>
                  </a:lnTo>
                  <a:lnTo>
                    <a:pt x="615835" y="267500"/>
                  </a:lnTo>
                  <a:lnTo>
                    <a:pt x="610044" y="269836"/>
                  </a:lnTo>
                  <a:lnTo>
                    <a:pt x="604253" y="267500"/>
                  </a:lnTo>
                  <a:lnTo>
                    <a:pt x="500392" y="478878"/>
                  </a:lnTo>
                  <a:lnTo>
                    <a:pt x="412864" y="267906"/>
                  </a:lnTo>
                  <a:lnTo>
                    <a:pt x="406793" y="269760"/>
                  </a:lnTo>
                  <a:lnTo>
                    <a:pt x="400837" y="267690"/>
                  </a:lnTo>
                  <a:lnTo>
                    <a:pt x="304927" y="478917"/>
                  </a:lnTo>
                  <a:lnTo>
                    <a:pt x="259892" y="379793"/>
                  </a:lnTo>
                  <a:lnTo>
                    <a:pt x="209219" y="267690"/>
                  </a:lnTo>
                  <a:lnTo>
                    <a:pt x="203225" y="269760"/>
                  </a:lnTo>
                  <a:lnTo>
                    <a:pt x="197637" y="267500"/>
                  </a:lnTo>
                  <a:lnTo>
                    <a:pt x="140106" y="376364"/>
                  </a:lnTo>
                  <a:lnTo>
                    <a:pt x="0" y="376364"/>
                  </a:lnTo>
                  <a:lnTo>
                    <a:pt x="0" y="387515"/>
                  </a:lnTo>
                  <a:lnTo>
                    <a:pt x="144208" y="387515"/>
                  </a:lnTo>
                  <a:lnTo>
                    <a:pt x="144208" y="381927"/>
                  </a:lnTo>
                  <a:lnTo>
                    <a:pt x="149999" y="384263"/>
                  </a:lnTo>
                  <a:lnTo>
                    <a:pt x="202958" y="284022"/>
                  </a:lnTo>
                  <a:lnTo>
                    <a:pt x="248081" y="383857"/>
                  </a:lnTo>
                  <a:lnTo>
                    <a:pt x="299034" y="495985"/>
                  </a:lnTo>
                  <a:lnTo>
                    <a:pt x="304939" y="493953"/>
                  </a:lnTo>
                  <a:lnTo>
                    <a:pt x="310845" y="495985"/>
                  </a:lnTo>
                  <a:lnTo>
                    <a:pt x="406514" y="285254"/>
                  </a:lnTo>
                  <a:lnTo>
                    <a:pt x="493864" y="495744"/>
                  </a:lnTo>
                  <a:lnTo>
                    <a:pt x="499706" y="493991"/>
                  </a:lnTo>
                  <a:lnTo>
                    <a:pt x="505675" y="496392"/>
                  </a:lnTo>
                  <a:lnTo>
                    <a:pt x="610260" y="283514"/>
                  </a:lnTo>
                  <a:lnTo>
                    <a:pt x="663714" y="384263"/>
                  </a:lnTo>
                  <a:lnTo>
                    <a:pt x="669493" y="381927"/>
                  </a:lnTo>
                  <a:lnTo>
                    <a:pt x="669493" y="387515"/>
                  </a:lnTo>
                  <a:lnTo>
                    <a:pt x="822007" y="387515"/>
                  </a:lnTo>
                  <a:lnTo>
                    <a:pt x="822007" y="376364"/>
                  </a:lnTo>
                  <a:close/>
                </a:path>
                <a:path w="1332230" h="496569">
                  <a:moveTo>
                    <a:pt x="1331823" y="16243"/>
                  </a:moveTo>
                  <a:lnTo>
                    <a:pt x="1285557" y="0"/>
                  </a:lnTo>
                  <a:lnTo>
                    <a:pt x="1285557" y="11366"/>
                  </a:lnTo>
                  <a:lnTo>
                    <a:pt x="1099718" y="11366"/>
                  </a:lnTo>
                  <a:lnTo>
                    <a:pt x="1099718" y="21120"/>
                  </a:lnTo>
                  <a:lnTo>
                    <a:pt x="1285557" y="21120"/>
                  </a:lnTo>
                  <a:lnTo>
                    <a:pt x="1285557" y="32512"/>
                  </a:lnTo>
                  <a:lnTo>
                    <a:pt x="1331823" y="16243"/>
                  </a:lnTo>
                  <a:close/>
                </a:path>
              </a:pathLst>
            </a:custGeom>
            <a:solidFill>
              <a:srgbClr val="111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1947" y="954614"/>
              <a:ext cx="118054" cy="6492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628" y="936906"/>
              <a:ext cx="82637" cy="10034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11094" y="1007738"/>
              <a:ext cx="82637" cy="1003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31937" y="600452"/>
              <a:ext cx="82637" cy="7673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9871" y="1220236"/>
              <a:ext cx="141664" cy="9444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8196" y="458787"/>
              <a:ext cx="631589" cy="15937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9039" y="635868"/>
              <a:ext cx="489924" cy="1298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44434" y="1291068"/>
              <a:ext cx="159373" cy="106248"/>
            </a:xfrm>
            <a:prstGeom prst="rect">
              <a:avLst/>
            </a:prstGeom>
          </p:spPr>
        </p:pic>
      </p:grpSp>
      <p:sp>
        <p:nvSpPr>
          <p:cNvPr id="70" name="object 7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7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7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7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7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74" name="object 66">
            <a:extLst>
              <a:ext uri="{FF2B5EF4-FFF2-40B4-BE49-F238E27FC236}">
                <a16:creationId xmlns:a16="http://schemas.microsoft.com/office/drawing/2014/main" id="{5DDC075D-9524-C362-3F34-D2E5218EEB24}"/>
              </a:ext>
            </a:extLst>
          </p:cNvPr>
          <p:cNvSpPr txBox="1"/>
          <p:nvPr/>
        </p:nvSpPr>
        <p:spPr>
          <a:xfrm>
            <a:off x="2304097" y="2590727"/>
            <a:ext cx="11811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225" baseline="11574" dirty="0">
                <a:solidFill>
                  <a:schemeClr val="bg1"/>
                </a:solidFill>
                <a:latin typeface="Lucida Grande"/>
                <a:cs typeface="Lucida Grande"/>
              </a:rPr>
              <a:t>   </a:t>
            </a:r>
            <a:r>
              <a:rPr sz="1800" spc="-75" baseline="11574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200" spc="39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10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rank(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5" name="object 67">
            <a:extLst>
              <a:ext uri="{FF2B5EF4-FFF2-40B4-BE49-F238E27FC236}">
                <a16:creationId xmlns:a16="http://schemas.microsoft.com/office/drawing/2014/main" id="{863B5B6E-7D00-90AF-949A-08CC5F551600}"/>
              </a:ext>
            </a:extLst>
          </p:cNvPr>
          <p:cNvSpPr txBox="1"/>
          <p:nvPr/>
        </p:nvSpPr>
        <p:spPr>
          <a:xfrm>
            <a:off x="3524250" y="2590726"/>
            <a:ext cx="1256597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uncontrollable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8C27A32-1DFE-39E8-8563-53BD0CF85BCF}"/>
                  </a:ext>
                </a:extLst>
              </p:cNvPr>
              <p:cNvSpPr txBox="1"/>
              <p:nvPr/>
            </p:nvSpPr>
            <p:spPr>
              <a:xfrm>
                <a:off x="230800" y="1460414"/>
                <a:ext cx="2794676" cy="1805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8C27A32-1DFE-39E8-8563-53BD0CF85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0" y="1460414"/>
                <a:ext cx="2794676" cy="1805238"/>
              </a:xfrm>
              <a:prstGeom prst="rect">
                <a:avLst/>
              </a:prstGeom>
              <a:blipFill>
                <a:blip r:embed="rId18"/>
                <a:stretch>
                  <a:fillRect l="-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3167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85" dirty="0"/>
              <a:t>Analysis:</a:t>
            </a:r>
            <a:r>
              <a:rPr spc="120" dirty="0"/>
              <a:t> </a:t>
            </a:r>
            <a:r>
              <a:rPr spc="-50" dirty="0"/>
              <a:t>controllability</a:t>
            </a:r>
            <a:r>
              <a:rPr spc="-10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85" dirty="0"/>
              <a:t>controllable</a:t>
            </a:r>
            <a:r>
              <a:rPr spc="-10" dirty="0"/>
              <a:t> </a:t>
            </a:r>
            <a:r>
              <a:rPr spc="-90" dirty="0"/>
              <a:t>canonical </a:t>
            </a:r>
            <a:r>
              <a:rPr spc="-20" dirty="0"/>
              <a:t>form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5442" y="1632303"/>
            <a:ext cx="154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742" y="2574684"/>
            <a:ext cx="3495675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700"/>
              </a:spcBef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74EF03E-55E7-CA7D-31E3-D4FB347F0BE2}"/>
                  </a:ext>
                </a:extLst>
              </p:cNvPr>
              <p:cNvSpPr txBox="1"/>
              <p:nvPr/>
            </p:nvSpPr>
            <p:spPr>
              <a:xfrm>
                <a:off x="703897" y="750505"/>
                <a:ext cx="3200400" cy="1820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74EF03E-55E7-CA7D-31E3-D4FB347F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7" y="750505"/>
                <a:ext cx="3200400" cy="1820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Analysis:</a:t>
            </a:r>
            <a:r>
              <a:rPr spc="85" dirty="0"/>
              <a:t> </a:t>
            </a:r>
            <a:r>
              <a:rPr spc="-50" dirty="0"/>
              <a:t>controllability</a:t>
            </a:r>
            <a:r>
              <a:rPr spc="-15" dirty="0"/>
              <a:t> </a:t>
            </a:r>
            <a:r>
              <a:rPr spc="-100" dirty="0"/>
              <a:t>gramian</a:t>
            </a:r>
            <a:r>
              <a:rPr spc="-1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25" dirty="0"/>
              <a:t>Eq.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5442" y="1349397"/>
            <a:ext cx="2332355" cy="443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Schur,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500" dirty="0">
                <a:solidFill>
                  <a:srgbClr val="FFFFFF"/>
                </a:solidFill>
                <a:latin typeface="Apple Symbols"/>
                <a:cs typeface="Apple Symbols"/>
              </a:rPr>
              <a:t>∞</a:t>
            </a:r>
            <a:endParaRPr sz="1200" dirty="0">
              <a:latin typeface="Apple Symbols"/>
              <a:cs typeface="Apple Symbols"/>
            </a:endParaRPr>
          </a:p>
          <a:p>
            <a:pPr marR="274955" algn="r">
              <a:lnSpc>
                <a:spcPct val="100000"/>
              </a:lnSpc>
              <a:spcBef>
                <a:spcPts val="894"/>
              </a:spcBef>
            </a:pPr>
            <a:r>
              <a:rPr sz="800" i="1" spc="305" dirty="0">
                <a:solidFill>
                  <a:srgbClr val="FFFFFF"/>
                </a:solidFill>
                <a:latin typeface="Hack"/>
                <a:cs typeface="Hack"/>
              </a:rPr>
              <a:t>∞</a:t>
            </a:r>
            <a:endParaRPr sz="800" dirty="0">
              <a:latin typeface="Hack"/>
              <a:cs typeface="H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7860" y="2025547"/>
            <a:ext cx="2676525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3705">
              <a:lnSpc>
                <a:spcPct val="100000"/>
              </a:lnSpc>
              <a:spcBef>
                <a:spcPts val="95"/>
              </a:spcBef>
              <a:tabLst>
                <a:tab pos="2236470" algn="l"/>
              </a:tabLst>
            </a:pPr>
            <a:r>
              <a:rPr sz="1200" i="1" spc="82" baseline="694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82" baseline="6944" dirty="0">
                <a:solidFill>
                  <a:srgbClr val="FFFFFF"/>
                </a:solidFill>
                <a:latin typeface="Arial"/>
                <a:cs typeface="Arial"/>
              </a:rPr>
              <a:t>=0</a:t>
            </a:r>
            <a:r>
              <a:rPr sz="1200" baseline="694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solved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Eq.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13471" y="2639352"/>
            <a:ext cx="1678939" cy="236854"/>
          </a:xfrm>
          <a:prstGeom prst="rect">
            <a:avLst/>
          </a:prstGeom>
          <a:ln w="5054">
            <a:solidFill>
              <a:srgbClr val="FFFF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6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AW</a:t>
            </a:r>
            <a:r>
              <a:rPr sz="1200" i="1" spc="-104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92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35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BB</a:t>
            </a:r>
            <a:r>
              <a:rPr sz="1200" i="1" spc="89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CF4CA21-8A76-6E2B-F932-D64230DA3535}"/>
              </a:ext>
            </a:extLst>
          </p:cNvPr>
          <p:cNvSpPr txBox="1"/>
          <p:nvPr/>
        </p:nvSpPr>
        <p:spPr>
          <a:xfrm>
            <a:off x="1633245" y="984959"/>
            <a:ext cx="1289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bg1"/>
                </a:solidFill>
                <a:latin typeface="Arial"/>
                <a:cs typeface="Arial"/>
              </a:rPr>
              <a:t>cd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9BF810BF-12CA-4F09-1393-A5C1437C3A0A}"/>
              </a:ext>
            </a:extLst>
          </p:cNvPr>
          <p:cNvSpPr txBox="1"/>
          <p:nvPr/>
        </p:nvSpPr>
        <p:spPr>
          <a:xfrm>
            <a:off x="1984908" y="771307"/>
            <a:ext cx="17335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900" spc="-37" baseline="-9259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900" baseline="-9259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E3C0987F-7498-24AF-A1CD-2F4E126CE874}"/>
              </a:ext>
            </a:extLst>
          </p:cNvPr>
          <p:cNvSpPr txBox="1"/>
          <p:nvPr/>
        </p:nvSpPr>
        <p:spPr>
          <a:xfrm>
            <a:off x="1962861" y="1141284"/>
            <a:ext cx="22415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55" dirty="0">
                <a:solidFill>
                  <a:schemeClr val="bg1"/>
                </a:solidFill>
                <a:latin typeface="Arial"/>
                <a:cs typeface="Arial"/>
              </a:rPr>
              <a:t>=0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688F16D2-C1E4-2511-DBBA-21025D42A90B}"/>
              </a:ext>
            </a:extLst>
          </p:cNvPr>
          <p:cNvSpPr txBox="1"/>
          <p:nvPr/>
        </p:nvSpPr>
        <p:spPr>
          <a:xfrm>
            <a:off x="2295220" y="899488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D1773340-8A14-BE78-5C11-B80CB5F13FDD}"/>
              </a:ext>
            </a:extLst>
          </p:cNvPr>
          <p:cNvSpPr txBox="1"/>
          <p:nvPr/>
        </p:nvSpPr>
        <p:spPr>
          <a:xfrm>
            <a:off x="1493710" y="911578"/>
            <a:ext cx="13906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  <a:tab pos="715645" algn="l"/>
                <a:tab pos="1279525" algn="l"/>
              </a:tabLst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1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BB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0BAB469D-D78D-936A-65C5-672236EC8C14}"/>
              </a:ext>
            </a:extLst>
          </p:cNvPr>
          <p:cNvSpPr txBox="1"/>
          <p:nvPr/>
        </p:nvSpPr>
        <p:spPr>
          <a:xfrm>
            <a:off x="2572473" y="899488"/>
            <a:ext cx="38544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8450" algn="l"/>
              </a:tabLst>
            </a:pPr>
            <a:r>
              <a:rPr sz="800" i="1" spc="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800" i="1" spc="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41E8033B-F398-9814-EF77-774A4513B388}"/>
              </a:ext>
            </a:extLst>
          </p:cNvPr>
          <p:cNvSpPr txBox="1"/>
          <p:nvPr/>
        </p:nvSpPr>
        <p:spPr>
          <a:xfrm>
            <a:off x="2689542" y="896366"/>
            <a:ext cx="356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sz="1200" spc="105" dirty="0">
                <a:solidFill>
                  <a:schemeClr val="bg1"/>
                </a:solidFill>
                <a:latin typeface="Lucida Grande"/>
                <a:cs typeface="Lucida Grande"/>
              </a:rPr>
              <a:t>(</a:t>
            </a:r>
            <a:r>
              <a:rPr sz="1200" dirty="0">
                <a:solidFill>
                  <a:schemeClr val="bg1"/>
                </a:solidFill>
                <a:latin typeface="Lucida Grande"/>
                <a:cs typeface="Lucida Grande"/>
              </a:rPr>
              <a:t>	</a:t>
            </a:r>
            <a:r>
              <a:rPr sz="1200" spc="105" dirty="0">
                <a:solidFill>
                  <a:schemeClr val="bg1"/>
                </a:solidFill>
                <a:latin typeface="Lucida Grande"/>
                <a:cs typeface="Lucida Grande"/>
              </a:rPr>
              <a:t>)</a:t>
            </a:r>
            <a:endParaRPr sz="1200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0FF1C60C-2FB2-C3C8-D5AF-8215C626E4DD}"/>
              </a:ext>
            </a:extLst>
          </p:cNvPr>
          <p:cNvSpPr txBox="1"/>
          <p:nvPr/>
        </p:nvSpPr>
        <p:spPr>
          <a:xfrm>
            <a:off x="3021647" y="869262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65AA46D1-FF33-1894-DC6E-5A589C299816}"/>
              </a:ext>
            </a:extLst>
          </p:cNvPr>
          <p:cNvSpPr txBox="1"/>
          <p:nvPr/>
        </p:nvSpPr>
        <p:spPr>
          <a:xfrm>
            <a:off x="1769249" y="1858593"/>
            <a:ext cx="1289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bg1"/>
                </a:solidFill>
                <a:latin typeface="Arial"/>
                <a:cs typeface="Arial"/>
              </a:rPr>
              <a:t>cd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14">
                <a:extLst>
                  <a:ext uri="{FF2B5EF4-FFF2-40B4-BE49-F238E27FC236}">
                    <a16:creationId xmlns:a16="http://schemas.microsoft.com/office/drawing/2014/main" id="{AB5D097A-BF83-CCF5-D0D3-A2A7260990F7}"/>
                  </a:ext>
                </a:extLst>
              </p:cNvPr>
              <p:cNvSpPr txBox="1"/>
              <p:nvPr/>
            </p:nvSpPr>
            <p:spPr>
              <a:xfrm>
                <a:off x="2084146" y="1715216"/>
                <a:ext cx="245110" cy="31995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lang="el-GR" sz="2000" dirty="0">
                  <a:solidFill>
                    <a:schemeClr val="bg1"/>
                  </a:solidFill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39" name="object 14">
                <a:extLst>
                  <a:ext uri="{FF2B5EF4-FFF2-40B4-BE49-F238E27FC236}">
                    <a16:creationId xmlns:a16="http://schemas.microsoft.com/office/drawing/2014/main" id="{AB5D097A-BF83-CCF5-D0D3-A2A72609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46" y="1715216"/>
                <a:ext cx="245110" cy="319959"/>
              </a:xfrm>
              <a:prstGeom prst="rect">
                <a:avLst/>
              </a:prstGeom>
              <a:blipFill>
                <a:blip r:embed="rId3"/>
                <a:stretch>
                  <a:fillRect l="-17500" r="-12500" b="-9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bject 15">
            <a:extLst>
              <a:ext uri="{FF2B5EF4-FFF2-40B4-BE49-F238E27FC236}">
                <a16:creationId xmlns:a16="http://schemas.microsoft.com/office/drawing/2014/main" id="{56B4F22D-F05B-30CE-320C-9F0AE3935E4D}"/>
              </a:ext>
            </a:extLst>
          </p:cNvPr>
          <p:cNvSpPr txBox="1"/>
          <p:nvPr/>
        </p:nvSpPr>
        <p:spPr>
          <a:xfrm>
            <a:off x="2431224" y="1773122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BEC5DCA1-5096-B069-4B4A-29D61CF1CB93}"/>
              </a:ext>
            </a:extLst>
          </p:cNvPr>
          <p:cNvSpPr txBox="1"/>
          <p:nvPr/>
        </p:nvSpPr>
        <p:spPr>
          <a:xfrm>
            <a:off x="1629727" y="1785211"/>
            <a:ext cx="14160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  <a:tab pos="715645" algn="l"/>
                <a:tab pos="1304290" algn="l"/>
              </a:tabLst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3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BB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3FDD7731-D7B3-40A9-7CAC-35AD13EC684A}"/>
              </a:ext>
            </a:extLst>
          </p:cNvPr>
          <p:cNvSpPr txBox="1"/>
          <p:nvPr/>
        </p:nvSpPr>
        <p:spPr>
          <a:xfrm>
            <a:off x="2733789" y="1773122"/>
            <a:ext cx="38544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8450" algn="l"/>
              </a:tabLst>
            </a:pPr>
            <a:r>
              <a:rPr sz="800" i="1" spc="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800" i="1" spc="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99034492-BDAC-28F1-B765-4B343C720C1E}"/>
              </a:ext>
            </a:extLst>
          </p:cNvPr>
          <p:cNvSpPr txBox="1"/>
          <p:nvPr/>
        </p:nvSpPr>
        <p:spPr>
          <a:xfrm>
            <a:off x="2860573" y="1768294"/>
            <a:ext cx="356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685" algn="l"/>
              </a:tabLst>
            </a:pPr>
            <a:r>
              <a:rPr sz="1200" spc="105" dirty="0">
                <a:solidFill>
                  <a:schemeClr val="bg1"/>
                </a:solidFill>
                <a:latin typeface="Lucida Grande"/>
                <a:cs typeface="Lucida Grande"/>
              </a:rPr>
              <a:t>(</a:t>
            </a:r>
            <a:r>
              <a:rPr sz="1200" dirty="0">
                <a:solidFill>
                  <a:schemeClr val="bg1"/>
                </a:solidFill>
                <a:latin typeface="Lucida Grande"/>
                <a:cs typeface="Lucida Grande"/>
              </a:rPr>
              <a:t>	</a:t>
            </a:r>
            <a:r>
              <a:rPr sz="1200" spc="105" dirty="0">
                <a:solidFill>
                  <a:schemeClr val="bg1"/>
                </a:solidFill>
                <a:latin typeface="Lucida Grande"/>
                <a:cs typeface="Lucida Grande"/>
              </a:rPr>
              <a:t>)</a:t>
            </a:r>
            <a:endParaRPr sz="1200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p:sp>
        <p:nvSpPr>
          <p:cNvPr id="44" name="object 22">
            <a:extLst>
              <a:ext uri="{FF2B5EF4-FFF2-40B4-BE49-F238E27FC236}">
                <a16:creationId xmlns:a16="http://schemas.microsoft.com/office/drawing/2014/main" id="{28845653-B14A-C2F4-1D45-4A396431A2A1}"/>
              </a:ext>
            </a:extLst>
          </p:cNvPr>
          <p:cNvSpPr txBox="1"/>
          <p:nvPr/>
        </p:nvSpPr>
        <p:spPr>
          <a:xfrm>
            <a:off x="3182962" y="1742896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14">
                <a:extLst>
                  <a:ext uri="{FF2B5EF4-FFF2-40B4-BE49-F238E27FC236}">
                    <a16:creationId xmlns:a16="http://schemas.microsoft.com/office/drawing/2014/main" id="{022E3AC6-593A-2C86-CEF3-130444184942}"/>
                  </a:ext>
                </a:extLst>
              </p:cNvPr>
              <p:cNvSpPr txBox="1"/>
              <p:nvPr/>
            </p:nvSpPr>
            <p:spPr>
              <a:xfrm>
                <a:off x="1949030" y="844360"/>
                <a:ext cx="245110" cy="31995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lang="el-GR" sz="2000" dirty="0">
                  <a:solidFill>
                    <a:schemeClr val="bg1"/>
                  </a:solidFill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45" name="object 14">
                <a:extLst>
                  <a:ext uri="{FF2B5EF4-FFF2-40B4-BE49-F238E27FC236}">
                    <a16:creationId xmlns:a16="http://schemas.microsoft.com/office/drawing/2014/main" id="{022E3AC6-593A-2C86-CEF3-130444184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30" y="844360"/>
                <a:ext cx="245110" cy="319959"/>
              </a:xfrm>
              <a:prstGeom prst="rect">
                <a:avLst/>
              </a:prstGeom>
              <a:blipFill>
                <a:blip r:embed="rId4"/>
                <a:stretch>
                  <a:fillRect l="-17500" r="-12500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大括号 45">
            <a:extLst>
              <a:ext uri="{FF2B5EF4-FFF2-40B4-BE49-F238E27FC236}">
                <a16:creationId xmlns:a16="http://schemas.microsoft.com/office/drawing/2014/main" id="{E7BF730C-A7E6-E627-7AA7-29857E4DE998}"/>
              </a:ext>
            </a:extLst>
          </p:cNvPr>
          <p:cNvSpPr/>
          <p:nvPr/>
        </p:nvSpPr>
        <p:spPr>
          <a:xfrm rot="5400000">
            <a:off x="2651285" y="1863947"/>
            <a:ext cx="58428" cy="284029"/>
          </a:xfrm>
          <a:prstGeom prst="rightBrace">
            <a:avLst>
              <a:gd name="adj1" fmla="val 364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23024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85" dirty="0"/>
              <a:t>Analysis:</a:t>
            </a:r>
            <a:r>
              <a:rPr spc="60" dirty="0"/>
              <a:t> </a:t>
            </a:r>
            <a:r>
              <a:rPr spc="-50" dirty="0"/>
              <a:t>controllability</a:t>
            </a:r>
            <a:r>
              <a:rPr spc="-3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55" dirty="0"/>
              <a:t>similarity </a:t>
            </a:r>
            <a:r>
              <a:rPr spc="-10" dirty="0"/>
              <a:t>transformation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405" y="1080279"/>
            <a:ext cx="1521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1)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0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0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405" y="1262474"/>
            <a:ext cx="1309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7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0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0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0851" y="202903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endParaRPr sz="800">
              <a:latin typeface="Hack"/>
              <a:cs typeface="H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8176" y="2129268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3625" y="2041116"/>
            <a:ext cx="12706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zh-CN" altLang="en-US"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1395" y="2029039"/>
            <a:ext cx="220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3283" y="2003155"/>
            <a:ext cx="11195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330" algn="l"/>
                <a:tab pos="1031875" algn="l"/>
              </a:tabLst>
            </a:pPr>
            <a:r>
              <a:rPr sz="1200" spc="18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229" dirty="0">
                <a:solidFill>
                  <a:srgbClr val="FFFFFF"/>
                </a:solidFill>
                <a:latin typeface="Arial"/>
                <a:cs typeface="Arial"/>
              </a:rPr>
              <a:t>˜˜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72347" y="2041116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2742" y="1658900"/>
            <a:ext cx="2390775" cy="4216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19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matrix</a:t>
            </a:r>
            <a:endParaRPr sz="1200" dirty="0">
              <a:latin typeface="Arial"/>
              <a:cs typeface="Arial"/>
            </a:endParaRPr>
          </a:p>
          <a:p>
            <a:pPr marL="1090295">
              <a:lnSpc>
                <a:spcPct val="100000"/>
              </a:lnSpc>
              <a:spcBef>
                <a:spcPts val="114"/>
              </a:spcBef>
              <a:tabLst>
                <a:tab pos="2292985" algn="l"/>
              </a:tabLst>
            </a:pPr>
            <a:r>
              <a:rPr sz="12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6175" y="2876372"/>
            <a:ext cx="3186430" cy="0"/>
          </a:xfrm>
          <a:custGeom>
            <a:avLst/>
            <a:gdLst/>
            <a:ahLst/>
            <a:cxnLst/>
            <a:rect l="l" t="t" r="r" b="b"/>
            <a:pathLst>
              <a:path w="3186429">
                <a:moveTo>
                  <a:pt x="0" y="0"/>
                </a:moveTo>
                <a:lnTo>
                  <a:pt x="3186125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2742" y="2256563"/>
            <a:ext cx="3893185" cy="10740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0100" algn="ctr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42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42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42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04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04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AB,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20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2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120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20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2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120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r>
              <a:rPr sz="1800" spc="-60" baseline="43981" dirty="0">
                <a:solidFill>
                  <a:srgbClr val="FFFFFF"/>
                </a:solidFill>
                <a:latin typeface="Lucida Grande"/>
                <a:cs typeface="Lucida Grande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7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67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67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 baseline="-13888" dirty="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1180"/>
              </a:spcBef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hence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85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r>
              <a:rPr sz="1200" spc="-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12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12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AT,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157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57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 dirty="0">
              <a:latin typeface="Arial"/>
              <a:cs typeface="Arial"/>
            </a:endParaRPr>
          </a:p>
          <a:p>
            <a:pPr marL="243204" marR="99695" indent="-193040">
              <a:lnSpc>
                <a:spcPct val="100000"/>
              </a:lnSpc>
              <a:spcBef>
                <a:spcPts val="5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invariant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coordinate</a:t>
            </a:r>
            <a:r>
              <a:rPr sz="1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transformation.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4" name="右大括号 33">
            <a:extLst>
              <a:ext uri="{FF2B5EF4-FFF2-40B4-BE49-F238E27FC236}">
                <a16:creationId xmlns:a16="http://schemas.microsoft.com/office/drawing/2014/main" id="{68C93150-E5BF-DF37-3CD4-974176D4CB2F}"/>
              </a:ext>
            </a:extLst>
          </p:cNvPr>
          <p:cNvSpPr/>
          <p:nvPr/>
        </p:nvSpPr>
        <p:spPr>
          <a:xfrm rot="10800000">
            <a:off x="47278" y="1145517"/>
            <a:ext cx="58428" cy="284029"/>
          </a:xfrm>
          <a:prstGeom prst="rightBrace">
            <a:avLst>
              <a:gd name="adj1" fmla="val 364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12F74D9C-0E80-8846-6647-FEA387DCDB02}"/>
              </a:ext>
            </a:extLst>
          </p:cNvPr>
          <p:cNvSpPr txBox="1"/>
          <p:nvPr/>
        </p:nvSpPr>
        <p:spPr>
          <a:xfrm>
            <a:off x="2336321" y="1360645"/>
            <a:ext cx="161734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000" i="1" spc="-20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0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chemeClr val="bg1"/>
                </a:solidFill>
                <a:latin typeface="Arial"/>
                <a:cs typeface="Arial"/>
              </a:rPr>
              <a:t>CTx</a:t>
            </a:r>
            <a:r>
              <a:rPr sz="1050" i="1" spc="-15" baseline="27777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1050" i="1" spc="-300" baseline="27777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35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000" i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E7E02B7B-E392-53E8-1B7D-499D99B703FF}"/>
              </a:ext>
            </a:extLst>
          </p:cNvPr>
          <p:cNvSpPr txBox="1"/>
          <p:nvPr/>
        </p:nvSpPr>
        <p:spPr>
          <a:xfrm>
            <a:off x="2421623" y="1169621"/>
            <a:ext cx="180340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1840" algn="l"/>
                <a:tab pos="1154430" algn="l"/>
                <a:tab pos="1661795" algn="l"/>
              </a:tabLst>
            </a:pPr>
            <a:r>
              <a:rPr sz="700" i="1" spc="-50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700" i="1" dirty="0">
                <a:solidFill>
                  <a:schemeClr val="bg1"/>
                </a:solidFill>
                <a:latin typeface="Hack"/>
                <a:cs typeface="Hack"/>
              </a:rPr>
              <a:t>	</a:t>
            </a:r>
            <a:r>
              <a:rPr sz="1050" i="1" spc="89" baseline="3968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50" spc="89" baseline="396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50" baseline="3968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700" i="1" spc="-50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700" i="1" dirty="0">
                <a:solidFill>
                  <a:schemeClr val="bg1"/>
                </a:solidFill>
                <a:latin typeface="Hack"/>
                <a:cs typeface="Hack"/>
              </a:rPr>
              <a:t>	</a:t>
            </a:r>
            <a:r>
              <a:rPr sz="1050" i="1" spc="104" baseline="3968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50" spc="104" baseline="396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050" baseline="3968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5F2D5F6C-D8FC-B8EB-5065-F02BC3DF448C}"/>
              </a:ext>
            </a:extLst>
          </p:cNvPr>
          <p:cNvSpPr txBox="1"/>
          <p:nvPr/>
        </p:nvSpPr>
        <p:spPr>
          <a:xfrm>
            <a:off x="2351684" y="1177574"/>
            <a:ext cx="22580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6310" algn="l"/>
                <a:tab pos="1866264" algn="l"/>
              </a:tabLst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4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	AT</a:t>
            </a:r>
            <a:r>
              <a:rPr sz="1000" i="1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i="1" spc="4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	B</a:t>
            </a:r>
            <a:r>
              <a:rPr sz="1000" i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4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0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DB5DDF-732B-ACB1-D11B-2F3CB628E908}"/>
                  </a:ext>
                </a:extLst>
              </p:cNvPr>
              <p:cNvSpPr txBox="1"/>
              <p:nvPr/>
            </p:nvSpPr>
            <p:spPr>
              <a:xfrm>
                <a:off x="3219450" y="989224"/>
                <a:ext cx="95604" cy="126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EDB5DDF-732B-ACB1-D11B-2F3CB628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450" y="989224"/>
                <a:ext cx="95604" cy="126060"/>
              </a:xfrm>
              <a:prstGeom prst="rect">
                <a:avLst/>
              </a:prstGeom>
              <a:blipFill>
                <a:blip r:embed="rId3"/>
                <a:stretch>
                  <a:fillRect l="-25000" t="-9524" r="-75000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396190-114C-DD47-BC07-3D0BCBBA1DD2}"/>
                  </a:ext>
                </a:extLst>
              </p:cNvPr>
              <p:cNvSpPr txBox="1"/>
              <p:nvPr/>
            </p:nvSpPr>
            <p:spPr>
              <a:xfrm>
                <a:off x="4105145" y="989376"/>
                <a:ext cx="98938" cy="125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D396190-114C-DD47-BC07-3D0BCBBA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45" y="989376"/>
                <a:ext cx="98938" cy="125227"/>
              </a:xfrm>
              <a:prstGeom prst="rect">
                <a:avLst/>
              </a:prstGeom>
              <a:blipFill>
                <a:blip r:embed="rId4"/>
                <a:stretch>
                  <a:fillRect l="-23529" t="-9524" r="-5294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右大括号 39">
            <a:extLst>
              <a:ext uri="{FF2B5EF4-FFF2-40B4-BE49-F238E27FC236}">
                <a16:creationId xmlns:a16="http://schemas.microsoft.com/office/drawing/2014/main" id="{516D7C27-B4ED-34A2-EAB1-A01A1052DA88}"/>
              </a:ext>
            </a:extLst>
          </p:cNvPr>
          <p:cNvSpPr/>
          <p:nvPr/>
        </p:nvSpPr>
        <p:spPr>
          <a:xfrm rot="10800000">
            <a:off x="2265126" y="1028036"/>
            <a:ext cx="71194" cy="482739"/>
          </a:xfrm>
          <a:prstGeom prst="rightBrace">
            <a:avLst>
              <a:gd name="adj1" fmla="val 364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5A16CF4F-608C-A03B-06FF-EADF57C0BEC6}"/>
              </a:ext>
            </a:extLst>
          </p:cNvPr>
          <p:cNvSpPr/>
          <p:nvPr/>
        </p:nvSpPr>
        <p:spPr>
          <a:xfrm rot="16200000">
            <a:off x="3244392" y="942920"/>
            <a:ext cx="45719" cy="430499"/>
          </a:xfrm>
          <a:prstGeom prst="rightBrace">
            <a:avLst>
              <a:gd name="adj1" fmla="val 364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1D37C24E-544D-2359-482D-219ACF1F507F}"/>
              </a:ext>
            </a:extLst>
          </p:cNvPr>
          <p:cNvSpPr/>
          <p:nvPr/>
        </p:nvSpPr>
        <p:spPr>
          <a:xfrm rot="16200000">
            <a:off x="4127654" y="999216"/>
            <a:ext cx="53921" cy="308078"/>
          </a:xfrm>
          <a:prstGeom prst="rightBrace">
            <a:avLst>
              <a:gd name="adj1" fmla="val 3640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BDA17A0-352C-A069-A603-AD69B283A378}"/>
                  </a:ext>
                </a:extLst>
              </p:cNvPr>
              <p:cNvSpPr txBox="1"/>
              <p:nvPr/>
            </p:nvSpPr>
            <p:spPr>
              <a:xfrm>
                <a:off x="1784815" y="1082163"/>
                <a:ext cx="386580" cy="261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CN" altLang="en-US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2"/>
                                </m:r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BDA17A0-352C-A069-A603-AD69B283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815" y="1082163"/>
                <a:ext cx="386580" cy="261482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53A19859-93D1-E678-11CC-62E78EA7E660}"/>
              </a:ext>
            </a:extLst>
          </p:cNvPr>
          <p:cNvSpPr txBox="1"/>
          <p:nvPr/>
        </p:nvSpPr>
        <p:spPr>
          <a:xfrm>
            <a:off x="2525709" y="2033281"/>
            <a:ext cx="432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45B3260-D158-8F64-E19D-CEF1FAA6F9E8}"/>
              </a:ext>
            </a:extLst>
          </p:cNvPr>
          <p:cNvSpPr txBox="1"/>
          <p:nvPr/>
        </p:nvSpPr>
        <p:spPr>
          <a:xfrm>
            <a:off x="1306900" y="2032133"/>
            <a:ext cx="432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[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6521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72948"/>
            <a:ext cx="4337685" cy="257937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  <a:spcBef>
                <a:spcPts val="5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9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0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81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13004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145" dirty="0"/>
              <a:t>*</a:t>
            </a:r>
            <a:r>
              <a:rPr spc="20" dirty="0"/>
              <a:t> </a:t>
            </a:r>
            <a:r>
              <a:rPr spc="-114" dirty="0"/>
              <a:t>Popov-</a:t>
            </a:r>
            <a:r>
              <a:rPr spc="-90" dirty="0"/>
              <a:t>Belevitch-</a:t>
            </a:r>
            <a:r>
              <a:rPr spc="-85" dirty="0"/>
              <a:t>Hautus</a:t>
            </a:r>
            <a:r>
              <a:rPr spc="25" dirty="0"/>
              <a:t> </a:t>
            </a:r>
            <a:r>
              <a:rPr dirty="0"/>
              <a:t>(PBH)</a:t>
            </a:r>
            <a:r>
              <a:rPr spc="25" dirty="0"/>
              <a:t> </a:t>
            </a:r>
            <a:r>
              <a:rPr spc="-50" dirty="0"/>
              <a:t>controllability </a:t>
            </a:r>
            <a:r>
              <a:rPr spc="-20" dirty="0"/>
              <a:t>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739874"/>
            <a:ext cx="33858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rank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condition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4645" y="1117192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1600" y="1031734"/>
            <a:ext cx="822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468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093" y="1043810"/>
            <a:ext cx="1909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7685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4383" y="1038796"/>
            <a:ext cx="16192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43050" algn="l"/>
              </a:tabLst>
            </a:pPr>
            <a:r>
              <a:rPr sz="1200" spc="55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2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200" spc="55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endParaRPr sz="1200" dirty="0">
              <a:latin typeface="Lucida Grande"/>
              <a:cs typeface="Lucida Gran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29778" y="1036269"/>
            <a:ext cx="2045970" cy="268605"/>
            <a:chOff x="1429778" y="1036269"/>
            <a:chExt cx="2045970" cy="268605"/>
          </a:xfrm>
        </p:grpSpPr>
        <p:sp>
          <p:nvSpPr>
            <p:cNvPr id="10" name="object 10"/>
            <p:cNvSpPr/>
            <p:nvPr/>
          </p:nvSpPr>
          <p:spPr>
            <a:xfrm>
              <a:off x="1429778" y="1038796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2306" y="103879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3018" y="103879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16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9778" y="1301965"/>
              <a:ext cx="2045970" cy="0"/>
            </a:xfrm>
            <a:custGeom>
              <a:avLst/>
              <a:gdLst/>
              <a:ahLst/>
              <a:cxnLst/>
              <a:rect l="l" t="t" r="r" b="b"/>
              <a:pathLst>
                <a:path w="2045970">
                  <a:moveTo>
                    <a:pt x="0" y="0"/>
                  </a:moveTo>
                  <a:lnTo>
                    <a:pt x="2045779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2742" y="1356179"/>
            <a:ext cx="4213225" cy="1937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 marR="431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equivalent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to: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λI</a:t>
            </a:r>
            <a:r>
              <a:rPr sz="1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having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eigenvalue,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λ,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marL="243204" marR="67945" indent="-193040">
              <a:lnSpc>
                <a:spcPct val="100000"/>
              </a:lnSpc>
              <a:spcBef>
                <a:spcPts val="25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see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this: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λI</a:t>
            </a:r>
            <a:r>
              <a:rPr sz="1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exists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eigenvector)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287020" algn="ctr">
              <a:lnSpc>
                <a:spcPct val="100000"/>
              </a:lnSpc>
              <a:spcBef>
                <a:spcPts val="715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82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1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λI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267335" algn="ctr">
              <a:lnSpc>
                <a:spcPct val="100000"/>
              </a:lnSpc>
            </a:pPr>
            <a:r>
              <a:rPr sz="1200" spc="285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r>
              <a:rPr sz="1200" spc="-7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97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λv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52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  <a:p>
            <a:pPr marL="277495" algn="ctr">
              <a:lnSpc>
                <a:spcPct val="100000"/>
              </a:lnSpc>
              <a:spcBef>
                <a:spcPts val="439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2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710"/>
              </a:spcBef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vector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orthogonal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left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59063124-C3F7-6007-7AA3-284053A17EAF}"/>
              </a:ext>
            </a:extLst>
          </p:cNvPr>
          <p:cNvSpPr txBox="1"/>
          <p:nvPr/>
        </p:nvSpPr>
        <p:spPr>
          <a:xfrm>
            <a:off x="2903275" y="2041823"/>
            <a:ext cx="13716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728980" algn="l"/>
              </a:tabLst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full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row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rank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B87BEB93-8644-6BC0-62E5-6E27E2D06DA9}"/>
              </a:ext>
            </a:extLst>
          </p:cNvPr>
          <p:cNvSpPr txBox="1"/>
          <p:nvPr/>
        </p:nvSpPr>
        <p:spPr>
          <a:xfrm>
            <a:off x="97828" y="2264179"/>
            <a:ext cx="4027170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1420"/>
              </a:lnSpc>
            </a:pP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0800">
              <a:lnSpc>
                <a:spcPts val="1420"/>
              </a:lnSpc>
            </a:pPr>
            <a:r>
              <a:rPr lang="en-US" altLang="zh-CN" sz="1200" spc="-1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lang="en-US" altLang="zh-CN" sz="1200" spc="-10" dirty="0">
                <a:solidFill>
                  <a:schemeClr val="bg1"/>
                </a:solidFill>
                <a:latin typeface="Arial"/>
                <a:cs typeface="Arial"/>
              </a:rPr>
              <a:t>uncontrollable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0800">
              <a:lnSpc>
                <a:spcPts val="1420"/>
              </a:lnSpc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Intuition:</a:t>
            </a:r>
            <a:r>
              <a:rPr sz="1200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4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45" dirty="0">
                <a:solidFill>
                  <a:schemeClr val="bg1"/>
                </a:solidFill>
                <a:latin typeface="Arial"/>
                <a:cs typeface="Arial"/>
              </a:rPr>
              <a:t>˙</a:t>
            </a:r>
            <a:r>
              <a:rPr sz="1200" spc="-217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λ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20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impacted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control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all.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FF2E1DF-727F-BFAD-ECFC-D717FE5621C1}"/>
                  </a:ext>
                </a:extLst>
              </p:cNvPr>
              <p:cNvSpPr txBox="1"/>
              <p:nvPr/>
            </p:nvSpPr>
            <p:spPr>
              <a:xfrm>
                <a:off x="44094" y="1800812"/>
                <a:ext cx="2920177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FF2E1DF-727F-BFAD-ECFC-D717FE562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800812"/>
                <a:ext cx="2920177" cy="679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BB7CF1-902D-1E04-3679-6AFCA8CDED90}"/>
                  </a:ext>
                </a:extLst>
              </p:cNvPr>
              <p:cNvSpPr txBox="1"/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59A7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400" b="0" i="1" smtClean="0">
                          <a:solidFill>
                            <a:srgbClr val="59A7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59A7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solidFill>
                                    <a:srgbClr val="59A7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59A7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rgbClr val="59A70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BB7CF1-902D-1E04-3679-6AFCA8CDE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36" y="1001100"/>
                <a:ext cx="2454775" cy="684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851344"/>
            <a:ext cx="4412615" cy="1721485"/>
            <a:chOff x="97827" y="851344"/>
            <a:chExt cx="4412615" cy="1721485"/>
          </a:xfrm>
        </p:grpSpPr>
        <p:sp>
          <p:nvSpPr>
            <p:cNvPr id="5" name="object 5"/>
            <p:cNvSpPr/>
            <p:nvPr/>
          </p:nvSpPr>
          <p:spPr>
            <a:xfrm>
              <a:off x="97827" y="851344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050975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095230"/>
              <a:ext cx="4412615" cy="1477645"/>
            </a:xfrm>
            <a:custGeom>
              <a:avLst/>
              <a:gdLst/>
              <a:ahLst/>
              <a:cxnLst/>
              <a:rect l="l" t="t" r="r" b="b"/>
              <a:pathLst>
                <a:path w="4412615" h="1477645">
                  <a:moveTo>
                    <a:pt x="4412395" y="0"/>
                  </a:moveTo>
                  <a:lnTo>
                    <a:pt x="0" y="0"/>
                  </a:lnTo>
                  <a:lnTo>
                    <a:pt x="0" y="1426519"/>
                  </a:lnTo>
                  <a:lnTo>
                    <a:pt x="4008" y="1446244"/>
                  </a:lnTo>
                  <a:lnTo>
                    <a:pt x="14922" y="1462397"/>
                  </a:lnTo>
                  <a:lnTo>
                    <a:pt x="31075" y="1473311"/>
                  </a:lnTo>
                  <a:lnTo>
                    <a:pt x="50800" y="1477319"/>
                  </a:lnTo>
                  <a:lnTo>
                    <a:pt x="4361594" y="1477319"/>
                  </a:lnTo>
                  <a:lnTo>
                    <a:pt x="4381319" y="1473311"/>
                  </a:lnTo>
                  <a:lnTo>
                    <a:pt x="4397472" y="1462397"/>
                  </a:lnTo>
                  <a:lnTo>
                    <a:pt x="4408386" y="1446244"/>
                  </a:lnTo>
                  <a:lnTo>
                    <a:pt x="4412395" y="1426519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828" y="796088"/>
            <a:ext cx="4267835" cy="20288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1056640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311275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∃</a:t>
            </a:r>
            <a:r>
              <a:rPr sz="1200" spc="-5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finite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54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200" spc="-1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initial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89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60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spc="-3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9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6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suffice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determine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(0).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50"/>
              </a:spcBef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Otherwise,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said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480336"/>
            <a:ext cx="311467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unforced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52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4722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4722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8" y="1372346"/>
            <a:ext cx="2575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928" y="2895800"/>
            <a:ext cx="42951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AA4564F-9113-67AA-B9B9-5BE704066C92}"/>
                  </a:ext>
                </a:extLst>
              </p:cNvPr>
              <p:cNvSpPr txBox="1"/>
              <p:nvPr/>
            </p:nvSpPr>
            <p:spPr>
              <a:xfrm>
                <a:off x="1543050" y="1777998"/>
                <a:ext cx="1807226" cy="875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AA4564F-9113-67AA-B9B9-5BE704066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1777998"/>
                <a:ext cx="1807226" cy="875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45754"/>
            <a:ext cx="348170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generalizing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5DE573E-C4CE-B878-9085-6C8C6BB47C0A}"/>
                  </a:ext>
                </a:extLst>
              </p:cNvPr>
              <p:cNvSpPr txBox="1"/>
              <p:nvPr/>
            </p:nvSpPr>
            <p:spPr>
              <a:xfrm>
                <a:off x="552450" y="1009813"/>
                <a:ext cx="3511218" cy="1970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𝑓𝑟𝑒𝑒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𝐷𝑢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𝑓𝑜𝑟𝑐𝑒𝑑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available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from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measurements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inputs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5DE573E-C4CE-B878-9085-6C8C6BB47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1009813"/>
                <a:ext cx="3511218" cy="1970668"/>
              </a:xfrm>
              <a:prstGeom prst="rect">
                <a:avLst/>
              </a:prstGeom>
              <a:blipFill>
                <a:blip r:embed="rId3"/>
                <a:stretch>
                  <a:fillRect t="-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517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LTI</a:t>
            </a:r>
            <a:r>
              <a:rPr spc="-2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5442" y="2107156"/>
            <a:ext cx="37268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solved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(full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rank):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3100" y="2317812"/>
            <a:ext cx="198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757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650" spc="277" baseline="757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3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square,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44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44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100" y="2385888"/>
            <a:ext cx="3877945" cy="3467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408940" algn="ctr">
              <a:lnSpc>
                <a:spcPct val="100000"/>
              </a:lnSpc>
              <a:spcBef>
                <a:spcPts val="204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650" baseline="7575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650" spc="195" baseline="7575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26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tall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matrix,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-37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5AF6B4-1ECC-8DAC-CD2C-9C140ED8A3AA}"/>
                  </a:ext>
                </a:extLst>
              </p:cNvPr>
              <p:cNvSpPr txBox="1"/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5AF6B4-1ECC-8DAC-CD2C-9C140ED8A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968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LTI</a:t>
            </a:r>
            <a:r>
              <a:rPr spc="-5" dirty="0"/>
              <a:t> </a:t>
            </a:r>
            <a:r>
              <a:rPr spc="-150" dirty="0"/>
              <a:t>systems</a:t>
            </a:r>
            <a:r>
              <a:rPr spc="35" dirty="0"/>
              <a:t> </a:t>
            </a:r>
            <a:r>
              <a:rPr spc="-45" dirty="0"/>
              <a:t>Cont’d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5442" y="2128479"/>
            <a:ext cx="4037329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also,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beyond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spc="-75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2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(Cayley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Halmilton Theorem)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F15C558-1E96-06BB-92DF-986EC64C6FEA}"/>
                  </a:ext>
                </a:extLst>
              </p:cNvPr>
              <p:cNvSpPr txBox="1"/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𝑓𝑜𝑟𝑐𝑒𝑑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F15C558-1E96-06BB-92DF-986EC64C6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92" y="831334"/>
                <a:ext cx="3378610" cy="1033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44855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774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45" dirty="0">
                <a:solidFill>
                  <a:srgbClr val="FFFFFF"/>
                </a:solidFill>
              </a:rPr>
              <a:t>(Observability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-50" dirty="0">
                <a:solidFill>
                  <a:srgbClr val="FFFFFF"/>
                </a:solidFill>
              </a:rPr>
              <a:t>Theorem)</a:t>
            </a:r>
            <a:endParaRPr sz="1400"/>
          </a:p>
        </p:txBody>
      </p:sp>
      <p:sp>
        <p:nvSpPr>
          <p:cNvPr id="7" name="object 7"/>
          <p:cNvSpPr txBox="1"/>
          <p:nvPr/>
        </p:nvSpPr>
        <p:spPr>
          <a:xfrm>
            <a:off x="85128" y="396440"/>
            <a:ext cx="420370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5880">
              <a:lnSpc>
                <a:spcPct val="100000"/>
              </a:lnSpc>
              <a:spcBef>
                <a:spcPts val="95"/>
              </a:spcBef>
            </a:pP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75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pple Symbols"/>
                <a:cs typeface="Apple Symbols"/>
              </a:rPr>
              <a:t>∈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82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8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either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one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following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satisfied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331" y="1160777"/>
            <a:ext cx="20135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1.</a:t>
            </a:r>
            <a:r>
              <a:rPr sz="1200" spc="1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matrix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9450" y="1160777"/>
            <a:ext cx="1285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3331" y="1614053"/>
            <a:ext cx="18154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1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gramian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97661" y="2035175"/>
            <a:ext cx="1640839" cy="357794"/>
            <a:chOff x="697661" y="1959927"/>
            <a:chExt cx="1640839" cy="529590"/>
          </a:xfrm>
        </p:grpSpPr>
        <p:sp>
          <p:nvSpPr>
            <p:cNvPr id="31" name="object 31"/>
            <p:cNvSpPr/>
            <p:nvPr/>
          </p:nvSpPr>
          <p:spPr>
            <a:xfrm>
              <a:off x="697661" y="1962454"/>
              <a:ext cx="1640839" cy="0"/>
            </a:xfrm>
            <a:custGeom>
              <a:avLst/>
              <a:gdLst/>
              <a:ahLst/>
              <a:cxnLst/>
              <a:rect l="l" t="t" r="r" b="b"/>
              <a:pathLst>
                <a:path w="1640839">
                  <a:moveTo>
                    <a:pt x="0" y="0"/>
                  </a:moveTo>
                  <a:lnTo>
                    <a:pt x="164080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0189" y="1962454"/>
              <a:ext cx="0" cy="524510"/>
            </a:xfrm>
            <a:custGeom>
              <a:avLst/>
              <a:gdLst/>
              <a:ahLst/>
              <a:cxnLst/>
              <a:rect l="l" t="t" r="r" b="b"/>
              <a:pathLst>
                <a:path h="524510">
                  <a:moveTo>
                    <a:pt x="0" y="524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35936" y="1962454"/>
              <a:ext cx="0" cy="524510"/>
            </a:xfrm>
            <a:custGeom>
              <a:avLst/>
              <a:gdLst/>
              <a:ahLst/>
              <a:cxnLst/>
              <a:rect l="l" t="t" r="r" b="b"/>
              <a:pathLst>
                <a:path h="524510">
                  <a:moveTo>
                    <a:pt x="0" y="52401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7661" y="2486469"/>
              <a:ext cx="1640839" cy="0"/>
            </a:xfrm>
            <a:custGeom>
              <a:avLst/>
              <a:gdLst/>
              <a:ahLst/>
              <a:cxnLst/>
              <a:rect l="l" t="t" r="r" b="b"/>
              <a:pathLst>
                <a:path w="1640839">
                  <a:moveTo>
                    <a:pt x="0" y="0"/>
                  </a:moveTo>
                  <a:lnTo>
                    <a:pt x="164080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346248" y="2111297"/>
            <a:ext cx="1893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5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1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finite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3331" y="2697718"/>
            <a:ext cx="16935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3.</a:t>
            </a:r>
            <a:r>
              <a:rPr sz="120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PBF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test: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28188" y="2697718"/>
            <a:ext cx="1460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3260" y="2966552"/>
            <a:ext cx="1605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eigenvalue,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λ,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bject 35">
                <a:extLst>
                  <a:ext uri="{FF2B5EF4-FFF2-40B4-BE49-F238E27FC236}">
                    <a16:creationId xmlns:a16="http://schemas.microsoft.com/office/drawing/2014/main" id="{0A6CED18-D818-0C90-7D5F-2C056D61A47F}"/>
                  </a:ext>
                </a:extLst>
              </p:cNvPr>
              <p:cNvSpPr txBox="1"/>
              <p:nvPr/>
            </p:nvSpPr>
            <p:spPr>
              <a:xfrm>
                <a:off x="2058795" y="2630503"/>
                <a:ext cx="436880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71450" marR="5080" indent="-159385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200" b="0" i="1" spc="-4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200" b="0" i="1" spc="-4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2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  <m:r>
                                  <a:rPr lang="zh-CN" altLang="ar-AE" sz="12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2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𝜆</m:t>
                                </m:r>
                                <m:r>
                                  <a:rPr lang="zh-CN" altLang="ar-AE" sz="12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ar-AE" sz="12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6" name="object 35">
                <a:extLst>
                  <a:ext uri="{FF2B5EF4-FFF2-40B4-BE49-F238E27FC236}">
                    <a16:creationId xmlns:a16="http://schemas.microsoft.com/office/drawing/2014/main" id="{0A6CED18-D818-0C90-7D5F-2C056D61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795" y="2630503"/>
                <a:ext cx="436880" cy="340863"/>
              </a:xfrm>
              <a:prstGeom prst="rect">
                <a:avLst/>
              </a:prstGeom>
              <a:blipFill>
                <a:blip r:embed="rId3"/>
                <a:stretch>
                  <a:fillRect r="-19718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F70490-2CE2-39BC-0596-19EC40C1F0BB}"/>
                  </a:ext>
                </a:extLst>
              </p:cNvPr>
              <p:cNvSpPr txBox="1"/>
              <p:nvPr/>
            </p:nvSpPr>
            <p:spPr>
              <a:xfrm>
                <a:off x="1948630" y="942508"/>
                <a:ext cx="1304618" cy="695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e>
                          </m:d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4F70490-2CE2-39BC-0596-19EC40C1F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630" y="942508"/>
                <a:ext cx="1304618" cy="695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17BB890-9EE2-7071-02F3-F4B57C77237F}"/>
                  </a:ext>
                </a:extLst>
              </p:cNvPr>
              <p:cNvSpPr txBox="1"/>
              <p:nvPr/>
            </p:nvSpPr>
            <p:spPr>
              <a:xfrm>
                <a:off x="693660" y="2070626"/>
                <a:ext cx="1667636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17BB890-9EE2-7071-02F3-F4B57C77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0" y="2070626"/>
                <a:ext cx="1667636" cy="248786"/>
              </a:xfrm>
              <a:prstGeom prst="rect">
                <a:avLst/>
              </a:prstGeom>
              <a:blipFill>
                <a:blip r:embed="rId5"/>
                <a:stretch>
                  <a:fillRect l="-1465" r="-36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Proof:</a:t>
            </a:r>
            <a:r>
              <a:rPr spc="75" dirty="0"/>
              <a:t> </a:t>
            </a:r>
            <a:r>
              <a:rPr spc="-35" dirty="0"/>
              <a:t>from</a:t>
            </a:r>
            <a:r>
              <a:rPr spc="-45" dirty="0"/>
              <a:t> </a:t>
            </a:r>
            <a:r>
              <a:rPr spc="-90" dirty="0"/>
              <a:t>observability</a:t>
            </a:r>
            <a:r>
              <a:rPr spc="-30" dirty="0"/>
              <a:t> </a:t>
            </a:r>
            <a:r>
              <a:rPr spc="-35" dirty="0"/>
              <a:t>matrix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80" dirty="0"/>
              <a:t>gramian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5442" y="1990163"/>
            <a:ext cx="378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200" spc="70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800" i="1" spc="-75" baseline="-4629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1800" baseline="-4629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2364C66D-4C67-5C9F-1D4C-0DB3ECCE0F72}"/>
              </a:ext>
            </a:extLst>
          </p:cNvPr>
          <p:cNvSpPr txBox="1"/>
          <p:nvPr/>
        </p:nvSpPr>
        <p:spPr>
          <a:xfrm>
            <a:off x="542912" y="2079357"/>
            <a:ext cx="812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D919E9D3-F318-C08C-0CF6-506CE7A81BB4}"/>
              </a:ext>
            </a:extLst>
          </p:cNvPr>
          <p:cNvSpPr txBox="1"/>
          <p:nvPr/>
        </p:nvSpPr>
        <p:spPr>
          <a:xfrm>
            <a:off x="638416" y="2005975"/>
            <a:ext cx="19291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full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column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rank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     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A122B347-E8BE-6E51-63AF-25F2DE551459}"/>
              </a:ext>
            </a:extLst>
          </p:cNvPr>
          <p:cNvSpPr txBox="1"/>
          <p:nvPr/>
        </p:nvSpPr>
        <p:spPr>
          <a:xfrm>
            <a:off x="433260" y="2546373"/>
            <a:ext cx="11859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65" dirty="0">
                <a:solidFill>
                  <a:schemeClr val="bg1"/>
                </a:solidFill>
                <a:latin typeface="Arial"/>
                <a:cs typeface="Arial"/>
              </a:rPr>
              <a:t>is 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nonsingular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C661A3-70F3-46D5-DCC3-3CDC88C71337}"/>
                  </a:ext>
                </a:extLst>
              </p:cNvPr>
              <p:cNvSpPr txBox="1"/>
              <p:nvPr/>
            </p:nvSpPr>
            <p:spPr>
              <a:xfrm>
                <a:off x="794575" y="900587"/>
                <a:ext cx="315001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C661A3-70F3-46D5-DCC3-3CDC88C71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75" y="900587"/>
                <a:ext cx="3150010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E8E0557-817C-55C8-7CB1-372797D6D19B}"/>
                  </a:ext>
                </a:extLst>
              </p:cNvPr>
              <p:cNvSpPr txBox="1"/>
              <p:nvPr/>
            </p:nvSpPr>
            <p:spPr>
              <a:xfrm>
                <a:off x="2076450" y="1939083"/>
                <a:ext cx="2316726" cy="517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𝑜𝑑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E8E0557-817C-55C8-7CB1-372797D6D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1939083"/>
                <a:ext cx="2316726" cy="517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5300" y="60916"/>
                <a:ext cx="3947160" cy="1520929"/>
              </a:xfrm>
              <a:prstGeom prst="rect">
                <a:avLst/>
              </a:prstGeom>
            </p:spPr>
            <p:txBody>
              <a:bodyPr vert="horz" wrap="square" lIns="0" tIns="1524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0"/>
                  </a:spcBef>
                </a:pPr>
                <a:r>
                  <a:rPr sz="1700" spc="-10" dirty="0">
                    <a:solidFill>
                      <a:srgbClr val="E5E5E5"/>
                    </a:solidFill>
                    <a:latin typeface="Arial"/>
                    <a:cs typeface="Arial"/>
                  </a:rPr>
                  <a:t>Recap</a:t>
                </a:r>
                <a:endParaRPr sz="17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305"/>
                  </a:spcBef>
                </a:pPr>
                <a:endParaRPr sz="1700" dirty="0">
                  <a:latin typeface="Arial"/>
                  <a:cs typeface="Arial"/>
                </a:endParaRPr>
              </a:p>
              <a:p>
                <a:pPr marL="52705">
                  <a:lnSpc>
                    <a:spcPct val="100000"/>
                  </a:lnSpc>
                </a:pP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General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LTI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state-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models: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265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483234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9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9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2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  <a:p>
                <a:pPr marL="68643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60916"/>
                <a:ext cx="3947160" cy="1520929"/>
              </a:xfrm>
              <a:prstGeom prst="rect">
                <a:avLst/>
              </a:prstGeom>
              <a:blipFill>
                <a:blip r:embed="rId2"/>
                <a:stretch>
                  <a:fillRect l="-3091" t="-3614" r="-1391" b="-5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objec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115162"/>
                  </p:ext>
                </p:extLst>
              </p:nvPr>
            </p:nvGraphicFramePr>
            <p:xfrm>
              <a:off x="238112" y="1734731"/>
              <a:ext cx="4131945" cy="121399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96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55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00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000" dirty="0">
                            <a:solidFill>
                              <a:schemeClr val="bg1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</a:t>
                          </a:r>
                          <a:r>
                            <a:rPr sz="12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540" algn="ctr">
                            <a:lnSpc>
                              <a:spcPts val="1270"/>
                            </a:lnSpc>
                          </a:pPr>
                          <a:r>
                            <a:rPr sz="120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</a:t>
                          </a: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90"/>
                            </a:lnSpc>
                          </a:pPr>
                          <a:r>
                            <a:rPr sz="1200" spc="-8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Lyapunov</a:t>
                          </a:r>
                          <a:r>
                            <a:rPr sz="1200" spc="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81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sz="12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Q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127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7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1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spc="-13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9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Q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unique</a:t>
                          </a:r>
                          <a:r>
                            <a:rPr sz="1200" spc="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cond.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l-GR" sz="1200" i="1" spc="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lang="en-US" sz="1200" i="1" spc="89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lang="en-US" sz="1200" i="1" spc="-12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sz="1200" spc="-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sz="1200" spc="-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sz="1200" i="1" spc="7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lang="en-US" sz="1200" i="1" spc="104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lang="en-US" sz="1200" i="1" spc="-12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sz="12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25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sz="1200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  <a:p>
                          <a:pPr marR="635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lang="en-US" sz="1200" spc="-1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lang="en-US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lang="en-US" sz="1200" i="1" spc="-2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lang="en-US" sz="1200" i="1" spc="-1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</a:pPr>
                          <a:r>
                            <a:rPr sz="1200" spc="7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12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75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-13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spc="8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8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2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sz="1200" i="1" spc="-82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4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&lt;</a:t>
                          </a:r>
                          <a:r>
                            <a:rPr sz="1200" i="1" spc="114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  <a:p>
                          <a:pPr marR="381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2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sz="1200" i="1" spc="-1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2590">
                    <a:tc>
                      <a:txBody>
                        <a:bodyPr/>
                        <a:lstStyle/>
                        <a:p>
                          <a:pPr marR="44450" algn="ctr">
                            <a:lnSpc>
                              <a:spcPct val="100000"/>
                            </a:lnSpc>
                            <a:spcBef>
                              <a:spcPts val="795"/>
                            </a:spcBef>
                          </a:pP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100965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78105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  <m:r>
                                <a:rPr 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naryPr>
                                <m:sub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𝑄</m:t>
                                  </m:r>
                                  <m:sSup>
                                    <m:sSupPr>
                                      <m:ctrlP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𝐴𝑡</m:t>
                                      </m:r>
                                    </m:sup>
                                  </m:s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𝑑𝑡</m:t>
                                  </m:r>
                                </m:e>
                              </m:nary>
                            </m:oMath>
                          </a14:m>
                          <a:r>
                            <a:rPr lang="ar-AE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</a:p>
                        <a:p>
                          <a:pPr marL="78105">
                            <a:lnSpc>
                              <a:spcPct val="100000"/>
                            </a:lnSpc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(if</a:t>
                          </a:r>
                          <a:r>
                            <a:rPr lang="en-US" sz="120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i="1" spc="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is</a:t>
                          </a:r>
                          <a:r>
                            <a:rPr lang="en-US" sz="1200" spc="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Hurwitz</a:t>
                          </a:r>
                          <a:r>
                            <a:rPr lang="en-US" sz="1200" spc="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stable)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9525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128270">
                            <a:lnSpc>
                              <a:spcPct val="10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  <m:r>
                                <a:rPr 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∞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ar-AE" sz="1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cs typeface="Arial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ar-AE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</a:p>
                        <a:p>
                          <a:pPr marL="128270">
                            <a:lnSpc>
                              <a:spcPct val="100000"/>
                            </a:lnSpc>
                          </a:pPr>
                          <a:r>
                            <a:rPr lang="en-US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(if</a:t>
                          </a:r>
                          <a:r>
                            <a:rPr lang="en-US" sz="1200" spc="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lang="en-US" sz="1200" i="1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is</a:t>
                          </a:r>
                          <a:r>
                            <a:rPr lang="en-US" sz="12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7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Schur</a:t>
                          </a:r>
                          <a:r>
                            <a:rPr lang="en-US" sz="1200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stable)</a:t>
                          </a:r>
                          <a:endParaRPr lang="en-US"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9525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object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115162"/>
                  </p:ext>
                </p:extLst>
              </p:nvPr>
            </p:nvGraphicFramePr>
            <p:xfrm>
              <a:off x="238112" y="1734731"/>
              <a:ext cx="4131945" cy="12166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96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55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00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000" dirty="0">
                            <a:solidFill>
                              <a:schemeClr val="bg1"/>
                            </a:solidFill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continuous</a:t>
                          </a:r>
                          <a:r>
                            <a:rPr sz="12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540" algn="ctr">
                            <a:lnSpc>
                              <a:spcPts val="1270"/>
                            </a:lnSpc>
                          </a:pPr>
                          <a:r>
                            <a:rPr sz="1200" spc="-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discrete</a:t>
                          </a: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time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90"/>
                            </a:lnSpc>
                          </a:pPr>
                          <a:r>
                            <a:rPr sz="1200" spc="-8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Lyapunov</a:t>
                          </a:r>
                          <a:r>
                            <a:rPr sz="1200" spc="5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Eq.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381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sz="1200" spc="-6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Q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R="1270" algn="ctr">
                            <a:lnSpc>
                              <a:spcPts val="1390"/>
                            </a:lnSpc>
                          </a:pP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sz="1200" i="1" spc="-104" baseline="312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1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PA</a:t>
                          </a:r>
                          <a:r>
                            <a:rPr sz="1200" i="1" spc="-7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1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spc="-13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9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4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−</a:t>
                          </a:r>
                          <a:r>
                            <a:rPr sz="1200" i="1" spc="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Q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70"/>
                            </a:lnSpc>
                          </a:pPr>
                          <a:r>
                            <a:rPr sz="1200" spc="-6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unique</a:t>
                          </a:r>
                          <a:r>
                            <a:rPr sz="1200" spc="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cond.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62452" t="-125806" r="-97701" b="-2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905" algn="ctr">
                            <a:lnSpc>
                              <a:spcPct val="100000"/>
                            </a:lnSpc>
                          </a:pPr>
                          <a:r>
                            <a:rPr sz="1200" spc="7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12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75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-13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spc="8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i="1" spc="8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λ</a:t>
                          </a:r>
                          <a:r>
                            <a:rPr sz="1200" i="1" spc="12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  <a:r>
                            <a:rPr sz="1200" i="1" spc="-82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|</a:t>
                          </a:r>
                          <a:r>
                            <a:rPr sz="1200" spc="45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&lt;</a:t>
                          </a:r>
                          <a:r>
                            <a:rPr sz="1200" i="1" spc="114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  <a:p>
                          <a:pPr marR="3810" algn="ctr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spc="-1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∀</a:t>
                          </a:r>
                          <a:r>
                            <a:rPr sz="1200" dirty="0">
                              <a:solidFill>
                                <a:schemeClr val="bg1"/>
                              </a:solidFill>
                              <a:latin typeface="Apple Symbols"/>
                              <a:cs typeface="Apple Symbols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</a:t>
                          </a:r>
                          <a:r>
                            <a:rPr sz="1200" i="1" spc="-21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sz="1200" i="1" spc="-13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-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j</a:t>
                          </a:r>
                          <a:endParaRPr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8785">
                    <a:tc>
                      <a:txBody>
                        <a:bodyPr/>
                        <a:lstStyle/>
                        <a:p>
                          <a:pPr marR="44450" algn="ctr">
                            <a:lnSpc>
                              <a:spcPct val="100000"/>
                            </a:lnSpc>
                            <a:spcBef>
                              <a:spcPts val="795"/>
                            </a:spcBef>
                          </a:pPr>
                          <a:r>
                            <a:rPr sz="1200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solution</a:t>
                          </a:r>
                          <a:endParaRPr sz="120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100965" marB="0"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525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R w="6350">
                          <a:solidFill>
                            <a:srgbClr val="FFFFFF"/>
                          </a:solidFill>
                          <a:prstDash val="solid"/>
                        </a:lnR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62452" t="-194444" r="-97701" b="-8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525" marB="0">
                        <a:lnL w="6350">
                          <a:solidFill>
                            <a:srgbClr val="FFFFFF"/>
                          </a:solidFill>
                          <a:prstDash val="solid"/>
                        </a:lnL>
                        <a:lnT w="6350">
                          <a:solidFill>
                            <a:srgbClr val="FFFFFF"/>
                          </a:solidFill>
                          <a:prstDash val="solid"/>
                        </a:lnT>
                        <a:lnB w="6350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166929" t="-194444" r="-394" b="-8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6783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95" dirty="0"/>
              <a:t> </a:t>
            </a:r>
            <a:r>
              <a:rPr spc="-120" dirty="0"/>
              <a:t>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215442" y="467243"/>
                <a:ext cx="4280535" cy="118745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analogous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case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controllability,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observability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property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invariant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under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coordinate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transformation:</a:t>
                </a:r>
                <a:endParaRPr sz="1200" dirty="0">
                  <a:latin typeface="Arial"/>
                  <a:cs typeface="Arial"/>
                </a:endParaRPr>
              </a:p>
              <a:p>
                <a:pPr marL="194310" algn="ctr">
                  <a:lnSpc>
                    <a:spcPct val="100000"/>
                  </a:lnSpc>
                  <a:spcBef>
                    <a:spcPts val="840"/>
                  </a:spcBef>
                </a:pP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-19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is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solidFill>
                      <a:schemeClr val="bg1"/>
                    </a:solidFill>
                    <a:latin typeface="Arial"/>
                    <a:cs typeface="Arial"/>
                  </a:rPr>
                  <a:t>observable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spc="275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pple Symbols"/>
                      </a:rPr>
                      <m:t>⟺</m:t>
                    </m:r>
                  </m:oMath>
                </a14:m>
                <a:r>
                  <a:rPr lang="en-US" sz="1200" spc="-80" dirty="0">
                    <a:solidFill>
                      <a:schemeClr val="bg1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112" baseline="34722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112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AT,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CT</a:t>
                </a:r>
                <a:r>
                  <a:rPr sz="1200" i="1" spc="-1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observable</a:t>
                </a:r>
                <a:endParaRPr sz="1200" dirty="0">
                  <a:latin typeface="Arial"/>
                  <a:cs typeface="Arial"/>
                </a:endParaRPr>
              </a:p>
              <a:p>
                <a:pPr marR="182880" algn="ctr">
                  <a:lnSpc>
                    <a:spcPct val="100000"/>
                  </a:lnSpc>
                  <a:spcBef>
                    <a:spcPts val="100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7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Schur,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23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set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 </a:t>
                </a:r>
                <a:r>
                  <a:rPr sz="1200" spc="55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∞</a:t>
                </a:r>
                <a:r>
                  <a:rPr sz="1200" spc="-7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 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observability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gramian</a:t>
                </a:r>
                <a:endParaRPr sz="1200" dirty="0">
                  <a:latin typeface="Arial"/>
                  <a:cs typeface="Arial"/>
                </a:endParaRPr>
              </a:p>
              <a:p>
                <a:pPr marR="245745" algn="ctr">
                  <a:lnSpc>
                    <a:spcPct val="100000"/>
                  </a:lnSpc>
                  <a:spcBef>
                    <a:spcPts val="590"/>
                  </a:spcBef>
                </a:pPr>
                <a:endParaRPr sz="800" dirty="0">
                  <a:latin typeface="Hack"/>
                  <a:cs typeface="Hack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467243"/>
                <a:ext cx="4280535" cy="1187450"/>
              </a:xfrm>
              <a:prstGeom prst="rect">
                <a:avLst/>
              </a:prstGeom>
              <a:blipFill>
                <a:blip r:embed="rId2"/>
                <a:stretch>
                  <a:fillRect l="-1849" t="-4124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202742" y="1828614"/>
            <a:ext cx="4213225" cy="145923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153035" algn="ctr">
              <a:lnSpc>
                <a:spcPct val="100000"/>
              </a:lnSpc>
              <a:spcBef>
                <a:spcPts val="475"/>
              </a:spcBef>
            </a:pPr>
            <a:endParaRPr sz="800" dirty="0">
              <a:latin typeface="Arial"/>
              <a:cs typeface="Arial"/>
            </a:endParaRPr>
          </a:p>
          <a:p>
            <a:pPr marL="243204">
              <a:lnSpc>
                <a:spcPct val="100000"/>
              </a:lnSpc>
              <a:spcBef>
                <a:spcPts val="56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200" dirty="0">
              <a:latin typeface="Arial"/>
              <a:cs typeface="Arial"/>
            </a:endParaRPr>
          </a:p>
          <a:p>
            <a:pPr marL="267970" algn="ctr">
              <a:lnSpc>
                <a:spcPct val="100000"/>
              </a:lnSpc>
              <a:spcBef>
                <a:spcPts val="83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-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15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5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solution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endParaRPr sz="1200" dirty="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34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fact,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65" dirty="0">
                <a:solidFill>
                  <a:srgbClr val="FFFFFF"/>
                </a:solidFill>
                <a:latin typeface="Apple Symbols"/>
                <a:cs typeface="Apple Symbols"/>
              </a:rPr>
              <a:t>⪰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“nonsingular”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replaced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“positive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definite”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33CC24-E128-221F-4FFC-6865641615CC}"/>
                  </a:ext>
                </a:extLst>
              </p:cNvPr>
              <p:cNvSpPr txBox="1"/>
              <p:nvPr/>
            </p:nvSpPr>
            <p:spPr>
              <a:xfrm>
                <a:off x="1521891" y="1604995"/>
                <a:ext cx="1667636" cy="24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33CC24-E128-221F-4FFC-686564161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891" y="1604995"/>
                <a:ext cx="1667636" cy="248786"/>
              </a:xfrm>
              <a:prstGeom prst="rect">
                <a:avLst/>
              </a:prstGeom>
              <a:blipFill>
                <a:blip r:embed="rId4"/>
                <a:stretch>
                  <a:fillRect l="-1465" r="-366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Observability</a:t>
            </a:r>
            <a:r>
              <a:rPr spc="65" dirty="0"/>
              <a:t> </a:t>
            </a:r>
            <a:r>
              <a:rPr spc="-130" dirty="0"/>
              <a:t>and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70" dirty="0"/>
              <a:t> </a:t>
            </a:r>
            <a:r>
              <a:rPr spc="-114" dirty="0"/>
              <a:t>canonical</a:t>
            </a:r>
            <a:r>
              <a:rPr spc="65" dirty="0"/>
              <a:t> </a:t>
            </a:r>
            <a:r>
              <a:rPr spc="-20" dirty="0"/>
              <a:t>form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5442" y="1465285"/>
            <a:ext cx="14751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2742" y="2407666"/>
            <a:ext cx="3350260" cy="544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700"/>
              </a:spcBef>
            </a:pP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full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column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form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7">
                <a:extLst>
                  <a:ext uri="{FF2B5EF4-FFF2-40B4-BE49-F238E27FC236}">
                    <a16:creationId xmlns:a16="http://schemas.microsoft.com/office/drawing/2014/main" id="{D569377A-3BBA-8845-9DFE-568591361C88}"/>
                  </a:ext>
                </a:extLst>
              </p:cNvPr>
              <p:cNvSpPr txBox="1"/>
              <p:nvPr/>
            </p:nvSpPr>
            <p:spPr>
              <a:xfrm>
                <a:off x="1027906" y="739775"/>
                <a:ext cx="2554289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kern="0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文本框 27">
                <a:extLst>
                  <a:ext uri="{FF2B5EF4-FFF2-40B4-BE49-F238E27FC236}">
                    <a16:creationId xmlns:a16="http://schemas.microsoft.com/office/drawing/2014/main" id="{D569377A-3BBA-8845-9DFE-56859136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06" y="739775"/>
                <a:ext cx="2554289" cy="586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8">
                <a:extLst>
                  <a:ext uri="{FF2B5EF4-FFF2-40B4-BE49-F238E27FC236}">
                    <a16:creationId xmlns:a16="http://schemas.microsoft.com/office/drawing/2014/main" id="{361FD507-F5EB-7DB1-16CE-DD2A9926BB0A}"/>
                  </a:ext>
                </a:extLst>
              </p:cNvPr>
              <p:cNvSpPr txBox="1"/>
              <p:nvPr/>
            </p:nvSpPr>
            <p:spPr>
              <a:xfrm>
                <a:off x="1200017" y="1757370"/>
                <a:ext cx="2304926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kern="0"/>
                </a:def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8">
                <a:extLst>
                  <a:ext uri="{FF2B5EF4-FFF2-40B4-BE49-F238E27FC236}">
                    <a16:creationId xmlns:a16="http://schemas.microsoft.com/office/drawing/2014/main" id="{361FD507-F5EB-7DB1-16CE-DD2A9926B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017" y="1757370"/>
                <a:ext cx="2304926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706120"/>
          </a:xfrm>
          <a:custGeom>
            <a:avLst/>
            <a:gdLst/>
            <a:ahLst/>
            <a:cxnLst/>
            <a:rect l="l" t="t" r="r" b="b"/>
            <a:pathLst>
              <a:path w="4608195" h="706120">
                <a:moveTo>
                  <a:pt x="4608004" y="0"/>
                </a:moveTo>
                <a:lnTo>
                  <a:pt x="0" y="0"/>
                </a:lnTo>
                <a:lnTo>
                  <a:pt x="0" y="705980"/>
                </a:lnTo>
                <a:lnTo>
                  <a:pt x="4608004" y="70598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187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45" dirty="0"/>
              <a:t>*</a:t>
            </a:r>
            <a:r>
              <a:rPr spc="-40" dirty="0"/>
              <a:t> </a:t>
            </a:r>
            <a:r>
              <a:rPr spc="-55" dirty="0"/>
              <a:t>PBH</a:t>
            </a:r>
            <a:r>
              <a:rPr spc="-35" dirty="0"/>
              <a:t> test</a:t>
            </a:r>
            <a:r>
              <a:rPr spc="-40" dirty="0"/>
              <a:t> </a:t>
            </a:r>
            <a:r>
              <a:rPr spc="-10" dirty="0"/>
              <a:t>for</a:t>
            </a:r>
            <a:r>
              <a:rPr spc="-35" dirty="0"/>
              <a:t> </a:t>
            </a:r>
            <a:r>
              <a:rPr spc="-85" dirty="0"/>
              <a:t>observability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432656"/>
            <a:ext cx="614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E5E5E5"/>
                </a:solidFill>
                <a:latin typeface="Arial"/>
                <a:cs typeface="Arial"/>
              </a:rPr>
              <a:t>matrix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3126" y="432656"/>
            <a:ext cx="264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E5E5E5"/>
                </a:solidFill>
                <a:latin typeface="Arial"/>
                <a:cs typeface="Arial"/>
              </a:rPr>
              <a:t>has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full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E5E5E5"/>
                </a:solidFill>
                <a:latin typeface="Arial"/>
                <a:cs typeface="Arial"/>
              </a:rPr>
              <a:t>column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rank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at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E5E5E5"/>
                </a:solidFill>
                <a:latin typeface="Arial"/>
                <a:cs typeface="Arial"/>
              </a:rPr>
              <a:t>every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E5E5E5"/>
                </a:solidFill>
                <a:latin typeface="Arial"/>
                <a:cs typeface="Arial"/>
              </a:rPr>
              <a:t>eigenvalue,</a:t>
            </a:r>
            <a:r>
              <a:rPr sz="10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i="1" spc="70" dirty="0">
                <a:solidFill>
                  <a:srgbClr val="E5E5E5"/>
                </a:solidFill>
                <a:latin typeface="Times New Roman"/>
                <a:cs typeface="Times New Roman"/>
              </a:rPr>
              <a:t>λ</a:t>
            </a:r>
            <a:r>
              <a:rPr sz="1000" spc="70" dirty="0">
                <a:solidFill>
                  <a:srgbClr val="E5E5E5"/>
                </a:solidFill>
                <a:latin typeface="Arial"/>
                <a:cs typeface="Arial"/>
              </a:rPr>
              <a:t>,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E5E5E5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42" y="792693"/>
            <a:ext cx="38030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 not full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eigenvector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861" y="1272235"/>
            <a:ext cx="123761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390525" indent="-3810">
              <a:lnSpc>
                <a:spcPct val="121100"/>
              </a:lnSpc>
              <a:spcBef>
                <a:spcPts val="1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Av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λv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Cv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1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CAv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λCv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3200" y="1948152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514" y="1996999"/>
            <a:ext cx="829310" cy="4946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62560" algn="ctr">
              <a:lnSpc>
                <a:spcPct val="100000"/>
              </a:lnSpc>
              <a:spcBef>
                <a:spcPts val="50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1200" i="1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2126" y="1505036"/>
            <a:ext cx="37147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585" baseline="-30092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800" spc="-104" baseline="-30092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442" y="2461057"/>
            <a:ext cx="3960495" cy="81788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33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3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reverse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direction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analogous</a:t>
            </a:r>
            <a:endParaRPr sz="1200">
              <a:latin typeface="Arial"/>
              <a:cs typeface="Arial"/>
            </a:endParaRPr>
          </a:p>
          <a:p>
            <a:pPr marL="230504" marR="30480" indent="-193040" algn="just">
              <a:lnSpc>
                <a:spcPct val="100000"/>
              </a:lnSpc>
              <a:spcBef>
                <a:spcPts val="234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interpretation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non-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3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generate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output,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distinguishable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origin.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24" name="object 18">
            <a:extLst>
              <a:ext uri="{FF2B5EF4-FFF2-40B4-BE49-F238E27FC236}">
                <a16:creationId xmlns:a16="http://schemas.microsoft.com/office/drawing/2014/main" id="{82515320-D808-B387-BA41-4A5EB5FA25A1}"/>
              </a:ext>
            </a:extLst>
          </p:cNvPr>
          <p:cNvSpPr txBox="1"/>
          <p:nvPr/>
        </p:nvSpPr>
        <p:spPr>
          <a:xfrm>
            <a:off x="3109201" y="1629724"/>
            <a:ext cx="16160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lang="en-US" sz="1800" spc="585" baseline="2314" dirty="0">
                <a:solidFill>
                  <a:schemeClr val="bg1"/>
                </a:solidFill>
                <a:latin typeface="Apple Symbols"/>
                <a:cs typeface="Apple Symbols"/>
              </a:rPr>
              <a:t>    </a:t>
            </a:r>
            <a:r>
              <a:rPr sz="1800" spc="585" baseline="2314" dirty="0">
                <a:solidFill>
                  <a:schemeClr val="bg1"/>
                </a:solidFill>
                <a:latin typeface="Apple Symbols"/>
                <a:cs typeface="Apple Symbols"/>
              </a:rPr>
              <a:t>⇒</a:t>
            </a:r>
            <a:r>
              <a:rPr sz="1800" spc="-120" baseline="2314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800" spc="-165" baseline="2314" dirty="0">
                <a:solidFill>
                  <a:schemeClr val="bg1"/>
                </a:solidFill>
                <a:latin typeface="Arial"/>
                <a:cs typeface="Arial"/>
              </a:rPr>
              <a:t>unobservable</a:t>
            </a:r>
            <a:endParaRPr sz="1800" baseline="2314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D1BB1D-8D14-F018-89B8-4D013D8961BA}"/>
                  </a:ext>
                </a:extLst>
              </p:cNvPr>
              <p:cNvSpPr txBox="1"/>
              <p:nvPr/>
            </p:nvSpPr>
            <p:spPr>
              <a:xfrm>
                <a:off x="1719516" y="1341793"/>
                <a:ext cx="231648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D1BB1D-8D14-F018-89B8-4D013D89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16" y="1341793"/>
                <a:ext cx="2316480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B0D66D3-B9B9-7E5D-857C-D523708053C6}"/>
                  </a:ext>
                </a:extLst>
              </p:cNvPr>
              <p:cNvSpPr txBox="1"/>
              <p:nvPr/>
            </p:nvSpPr>
            <p:spPr>
              <a:xfrm>
                <a:off x="-135579" y="347728"/>
                <a:ext cx="2373630" cy="366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000" b="0" i="1" spc="-4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000" b="0" i="1" spc="-4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0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𝜆</m:t>
                                </m:r>
                                <m:r>
                                  <a:rPr lang="zh-CN" altLang="ar-AE" sz="10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ar-AE" sz="1000" b="0" i="1" spc="-4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B0D66D3-B9B9-7E5D-857C-D5237080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5579" y="347728"/>
                <a:ext cx="2373630" cy="366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21311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192808"/>
            <a:ext cx="39014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-20" dirty="0">
                <a:solidFill>
                  <a:srgbClr val="FFFFFF"/>
                </a:solidFill>
              </a:rPr>
              <a:t>(Controllability</a:t>
            </a:r>
            <a:r>
              <a:rPr sz="1400" dirty="0">
                <a:solidFill>
                  <a:srgbClr val="FFFFFF"/>
                </a:solidFill>
              </a:rPr>
              <a:t> of </a:t>
            </a:r>
            <a:r>
              <a:rPr sz="1400" spc="-60" dirty="0">
                <a:solidFill>
                  <a:srgbClr val="FFFFFF"/>
                </a:solidFill>
              </a:rPr>
              <a:t>continuous-</a:t>
            </a:r>
            <a:r>
              <a:rPr sz="1400" spc="-20" dirty="0">
                <a:solidFill>
                  <a:srgbClr val="FFFFFF"/>
                </a:solidFill>
              </a:rPr>
              <a:t>time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systems)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445782"/>
            <a:ext cx="4412615" cy="2656840"/>
            <a:chOff x="97827" y="445782"/>
            <a:chExt cx="4412615" cy="2656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445782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490034"/>
              <a:ext cx="4412615" cy="2613025"/>
            </a:xfrm>
            <a:custGeom>
              <a:avLst/>
              <a:gdLst/>
              <a:ahLst/>
              <a:cxnLst/>
              <a:rect l="l" t="t" r="r" b="b"/>
              <a:pathLst>
                <a:path w="4412615" h="2613025">
                  <a:moveTo>
                    <a:pt x="4412395" y="0"/>
                  </a:moveTo>
                  <a:lnTo>
                    <a:pt x="0" y="0"/>
                  </a:lnTo>
                  <a:lnTo>
                    <a:pt x="0" y="2561788"/>
                  </a:lnTo>
                  <a:lnTo>
                    <a:pt x="4008" y="2581513"/>
                  </a:lnTo>
                  <a:lnTo>
                    <a:pt x="14922" y="2597666"/>
                  </a:lnTo>
                  <a:lnTo>
                    <a:pt x="31075" y="2608580"/>
                  </a:lnTo>
                  <a:lnTo>
                    <a:pt x="50800" y="2612588"/>
                  </a:lnTo>
                  <a:lnTo>
                    <a:pt x="4361594" y="2612588"/>
                  </a:lnTo>
                  <a:lnTo>
                    <a:pt x="4381319" y="2608580"/>
                  </a:lnTo>
                  <a:lnTo>
                    <a:pt x="4397472" y="2597666"/>
                  </a:lnTo>
                  <a:lnTo>
                    <a:pt x="4408386" y="2581513"/>
                  </a:lnTo>
                  <a:lnTo>
                    <a:pt x="4412395" y="2561788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59728" y="467090"/>
                <a:ext cx="4440555" cy="178189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900" marR="6858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n-</a:t>
                </a:r>
                <a:r>
                  <a:rPr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dimensional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-20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-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input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LTI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with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1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1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Bu,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4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200" i="1" spc="6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60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sz="1200" i="1" spc="6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sz="1200" spc="-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6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200" i="1" spc="8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89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sz="1200" i="1" spc="89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r</a:t>
                </a:r>
                <a:r>
                  <a:rPr sz="1200" i="1" spc="35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controllable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if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either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one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following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is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satisfied</a:t>
                </a:r>
                <a:endParaRPr sz="1200" dirty="0">
                  <a:latin typeface="Arial"/>
                  <a:cs typeface="Arial"/>
                </a:endParaRPr>
              </a:p>
              <a:p>
                <a:pPr marL="385445" indent="-189230">
                  <a:lnSpc>
                    <a:spcPct val="100000"/>
                  </a:lnSpc>
                  <a:spcBef>
                    <a:spcPts val="310"/>
                  </a:spcBef>
                  <a:buClr>
                    <a:srgbClr val="7F7F7F"/>
                  </a:buClr>
                  <a:buFont typeface="Arial"/>
                  <a:buAutoNum type="arabicPeriod"/>
                  <a:tabLst>
                    <a:tab pos="385445" algn="l"/>
                  </a:tabLst>
                </a:pP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6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×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nr</a:t>
                </a:r>
                <a:r>
                  <a:rPr sz="1200" i="1" spc="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controllability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</a:t>
                </a:r>
                <a:endParaRPr sz="1200" dirty="0">
                  <a:latin typeface="Arial"/>
                  <a:cs typeface="Arial"/>
                </a:endParaRPr>
              </a:p>
              <a:p>
                <a:pPr marL="345440" algn="ctr">
                  <a:lnSpc>
                    <a:spcPct val="100000"/>
                  </a:lnSpc>
                  <a:spcBef>
                    <a:spcPts val="1200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spc="75" dirty="0">
                    <a:solidFill>
                      <a:srgbClr val="FFFFFF"/>
                    </a:solidFill>
                    <a:latin typeface="Lucida Grande"/>
                    <a:cs typeface="Lucida Grande"/>
                  </a:rPr>
                  <a:t>[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B,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AB,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B,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60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60" baseline="34722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60" baseline="34722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sz="1800" spc="60" dirty="0">
                    <a:solidFill>
                      <a:srgbClr val="FFFFFF"/>
                    </a:solidFill>
                    <a:latin typeface="Lucida Grande"/>
                    <a:cs typeface="Lucida Grande"/>
                  </a:rPr>
                  <a:t>]</a:t>
                </a:r>
                <a:endParaRPr sz="1800" dirty="0">
                  <a:latin typeface="Lucida Grande"/>
                  <a:cs typeface="Lucida Grande"/>
                </a:endParaRPr>
              </a:p>
              <a:p>
                <a:pPr marL="38608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sz="1200" i="1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has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rank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n.</a:t>
                </a:r>
                <a:endParaRPr sz="1200" dirty="0">
                  <a:latin typeface="Arial"/>
                  <a:cs typeface="Arial"/>
                </a:endParaRPr>
              </a:p>
              <a:p>
                <a:pPr marL="385445" indent="-189230">
                  <a:lnSpc>
                    <a:spcPct val="100000"/>
                  </a:lnSpc>
                  <a:spcBef>
                    <a:spcPts val="305"/>
                  </a:spcBef>
                  <a:buClr>
                    <a:srgbClr val="7F7F7F"/>
                  </a:buClr>
                  <a:buFont typeface="Arial"/>
                  <a:buAutoNum type="arabicPeriod" startAt="2"/>
                  <a:tabLst>
                    <a:tab pos="385445" algn="l"/>
                  </a:tabLst>
                </a:pP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controllability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gramian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67090"/>
                <a:ext cx="4440555" cy="1781898"/>
              </a:xfrm>
              <a:prstGeom prst="rect">
                <a:avLst/>
              </a:prstGeom>
              <a:blipFill>
                <a:blip r:embed="rId3"/>
                <a:stretch>
                  <a:fillRect l="-137" t="-2397" r="-1099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object 13"/>
          <p:cNvGrpSpPr/>
          <p:nvPr/>
        </p:nvGrpSpPr>
        <p:grpSpPr>
          <a:xfrm>
            <a:off x="1582407" y="2305977"/>
            <a:ext cx="1740535" cy="447675"/>
            <a:chOff x="1582407" y="2305977"/>
            <a:chExt cx="1740535" cy="447675"/>
          </a:xfrm>
        </p:grpSpPr>
        <p:sp>
          <p:nvSpPr>
            <p:cNvPr id="14" name="object 14"/>
            <p:cNvSpPr/>
            <p:nvPr/>
          </p:nvSpPr>
          <p:spPr>
            <a:xfrm>
              <a:off x="1582407" y="2308504"/>
              <a:ext cx="1740535" cy="0"/>
            </a:xfrm>
            <a:custGeom>
              <a:avLst/>
              <a:gdLst/>
              <a:ahLst/>
              <a:cxnLst/>
              <a:rect l="l" t="t" r="r" b="b"/>
              <a:pathLst>
                <a:path w="1740535">
                  <a:moveTo>
                    <a:pt x="0" y="0"/>
                  </a:moveTo>
                  <a:lnTo>
                    <a:pt x="174052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4934" y="2308504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0402" y="2308504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2407" y="2750985"/>
              <a:ext cx="1740535" cy="0"/>
            </a:xfrm>
            <a:custGeom>
              <a:avLst/>
              <a:gdLst/>
              <a:ahLst/>
              <a:cxnLst/>
              <a:rect l="l" t="t" r="r" b="b"/>
              <a:pathLst>
                <a:path w="1740535">
                  <a:moveTo>
                    <a:pt x="0" y="0"/>
                  </a:moveTo>
                  <a:lnTo>
                    <a:pt x="174052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3260" y="2864152"/>
            <a:ext cx="1775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DADFC71-F4D2-A1F1-6F6F-29DA27757E31}"/>
                  </a:ext>
                </a:extLst>
              </p:cNvPr>
              <p:cNvSpPr txBox="1"/>
              <p:nvPr/>
            </p:nvSpPr>
            <p:spPr>
              <a:xfrm>
                <a:off x="1644316" y="2313911"/>
                <a:ext cx="1634485" cy="412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DADFC71-F4D2-A1F1-6F6F-29DA27757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16" y="2313911"/>
                <a:ext cx="1634485" cy="412998"/>
              </a:xfrm>
              <a:prstGeom prst="rect">
                <a:avLst/>
              </a:prstGeom>
              <a:blipFill>
                <a:blip r:embed="rId5"/>
                <a:stretch>
                  <a:fillRect l="-12313" t="-189552" r="-1119" b="-276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286245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265922"/>
            <a:ext cx="3822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-45" dirty="0">
                <a:solidFill>
                  <a:srgbClr val="FFFFFF"/>
                </a:solidFill>
              </a:rPr>
              <a:t>(Observability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of </a:t>
            </a:r>
            <a:r>
              <a:rPr sz="1400" spc="-60" dirty="0">
                <a:solidFill>
                  <a:srgbClr val="FFFFFF"/>
                </a:solidFill>
              </a:rPr>
              <a:t>continuous-</a:t>
            </a:r>
            <a:r>
              <a:rPr sz="1400" spc="-20" dirty="0">
                <a:solidFill>
                  <a:srgbClr val="FFFFFF"/>
                </a:solidFill>
              </a:rPr>
              <a:t>time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systems)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518896"/>
            <a:ext cx="4412615" cy="2474595"/>
            <a:chOff x="97827" y="518896"/>
            <a:chExt cx="4412615" cy="24745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518896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563148"/>
              <a:ext cx="4412615" cy="2430145"/>
            </a:xfrm>
            <a:custGeom>
              <a:avLst/>
              <a:gdLst/>
              <a:ahLst/>
              <a:cxnLst/>
              <a:rect l="l" t="t" r="r" b="b"/>
              <a:pathLst>
                <a:path w="4412615" h="2430145">
                  <a:moveTo>
                    <a:pt x="4412395" y="0"/>
                  </a:moveTo>
                  <a:lnTo>
                    <a:pt x="0" y="0"/>
                  </a:lnTo>
                  <a:lnTo>
                    <a:pt x="0" y="2378996"/>
                  </a:lnTo>
                  <a:lnTo>
                    <a:pt x="4008" y="2398721"/>
                  </a:lnTo>
                  <a:lnTo>
                    <a:pt x="14922" y="2414874"/>
                  </a:lnTo>
                  <a:lnTo>
                    <a:pt x="31075" y="2425788"/>
                  </a:lnTo>
                  <a:lnTo>
                    <a:pt x="50800" y="2429797"/>
                  </a:lnTo>
                  <a:lnTo>
                    <a:pt x="4361594" y="2429797"/>
                  </a:lnTo>
                  <a:lnTo>
                    <a:pt x="4381319" y="2425788"/>
                  </a:lnTo>
                  <a:lnTo>
                    <a:pt x="4397472" y="2414874"/>
                  </a:lnTo>
                  <a:lnTo>
                    <a:pt x="4408386" y="2398721"/>
                  </a:lnTo>
                  <a:lnTo>
                    <a:pt x="4412395" y="2378996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110528" y="540204"/>
                <a:ext cx="3912235" cy="60134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7465" marR="28575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sz="1200" i="1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1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pc="1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Bu,</a:t>
                </a:r>
                <a:r>
                  <a:rPr sz="1200" i="1" spc="2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sz="1200" i="1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Du,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sz="1200" spc="-9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sz="1200" i="1" spc="75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1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10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∈</a:t>
                </a:r>
                <a:r>
                  <a:rPr sz="1200" spc="-9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×</a:t>
                </a:r>
                <a:r>
                  <a:rPr sz="1200" i="1" spc="82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3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is 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observable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if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only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if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either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one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of the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following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satisfied</a:t>
                </a:r>
                <a:endParaRPr sz="1200" dirty="0">
                  <a:latin typeface="Arial"/>
                  <a:cs typeface="Arial"/>
                </a:endParaRPr>
              </a:p>
              <a:p>
                <a:pPr marL="145415">
                  <a:lnSpc>
                    <a:spcPct val="100000"/>
                  </a:lnSpc>
                  <a:spcBef>
                    <a:spcPts val="215"/>
                  </a:spcBef>
                </a:pPr>
                <a:r>
                  <a:rPr sz="1200" dirty="0">
                    <a:solidFill>
                      <a:srgbClr val="7F7F7F"/>
                    </a:solidFill>
                    <a:latin typeface="Arial"/>
                    <a:cs typeface="Arial"/>
                  </a:rPr>
                  <a:t>1.</a:t>
                </a:r>
                <a:r>
                  <a:rPr sz="1200" spc="90" dirty="0">
                    <a:solidFill>
                      <a:srgbClr val="7F7F7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mn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6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×</a:t>
                </a:r>
                <a:r>
                  <a:rPr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observability</a:t>
                </a:r>
                <a:r>
                  <a:rPr sz="1200" i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40204"/>
                <a:ext cx="3912235" cy="601345"/>
              </a:xfrm>
              <a:prstGeom prst="rect">
                <a:avLst/>
              </a:prstGeom>
              <a:blipFill>
                <a:blip r:embed="rId3"/>
                <a:stretch>
                  <a:fillRect l="-1402" t="-7143" r="-2181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0CDBE3B9-6F53-FE53-E223-4F90428CA1B9}"/>
              </a:ext>
            </a:extLst>
          </p:cNvPr>
          <p:cNvSpPr txBox="1"/>
          <p:nvPr/>
        </p:nvSpPr>
        <p:spPr>
          <a:xfrm>
            <a:off x="1013688" y="1556561"/>
            <a:ext cx="28657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  <a:tabLst>
                <a:tab pos="960755" algn="l"/>
              </a:tabLst>
            </a:pPr>
            <a:r>
              <a:rPr sz="1650" baseline="32828" dirty="0">
                <a:solidFill>
                  <a:schemeClr val="bg1"/>
                </a:solidFill>
                <a:latin typeface="Lucida Grande"/>
                <a:cs typeface="Lucida Grande"/>
              </a:rPr>
              <a:t>	</a:t>
            </a:r>
            <a:r>
              <a:rPr lang="en-US" sz="1650" baseline="32828" dirty="0">
                <a:solidFill>
                  <a:schemeClr val="bg1"/>
                </a:solidFill>
                <a:latin typeface="Lucida Grande"/>
                <a:cs typeface="Lucida Grande"/>
              </a:rPr>
              <a:t>  </a:t>
            </a:r>
            <a:r>
              <a:rPr sz="1650" spc="142" baseline="32828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650" i="1" spc="-135" baseline="2525" dirty="0">
                <a:solidFill>
                  <a:schemeClr val="bg1"/>
                </a:solidFill>
                <a:latin typeface="Arial"/>
                <a:cs typeface="Arial"/>
              </a:rPr>
              <a:t>has</a:t>
            </a:r>
            <a:r>
              <a:rPr sz="1650" i="1" spc="22" baseline="25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i="1" spc="-30" baseline="2525" dirty="0">
                <a:solidFill>
                  <a:schemeClr val="bg1"/>
                </a:solidFill>
                <a:latin typeface="Arial"/>
                <a:cs typeface="Arial"/>
              </a:rPr>
              <a:t>rank</a:t>
            </a:r>
            <a:r>
              <a:rPr sz="1650" i="1" baseline="2525" dirty="0">
                <a:solidFill>
                  <a:schemeClr val="bg1"/>
                </a:solidFill>
                <a:latin typeface="Arial"/>
                <a:cs typeface="Arial"/>
              </a:rPr>
              <a:t> n</a:t>
            </a:r>
            <a:r>
              <a:rPr sz="1650" i="1" spc="22" baseline="25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i="1" baseline="2525" dirty="0">
                <a:solidFill>
                  <a:schemeClr val="bg1"/>
                </a:solidFill>
                <a:latin typeface="Arial"/>
                <a:cs typeface="Arial"/>
              </a:rPr>
              <a:t>(full </a:t>
            </a:r>
            <a:r>
              <a:rPr sz="1650" i="1" spc="-67" baseline="2525" dirty="0">
                <a:solidFill>
                  <a:schemeClr val="bg1"/>
                </a:solidFill>
                <a:latin typeface="Arial"/>
                <a:cs typeface="Arial"/>
              </a:rPr>
              <a:t>column</a:t>
            </a:r>
            <a:r>
              <a:rPr sz="1650" i="1" baseline="25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i="1" spc="-15" baseline="2525" dirty="0">
                <a:solidFill>
                  <a:schemeClr val="bg1"/>
                </a:solidFill>
                <a:latin typeface="Arial"/>
                <a:cs typeface="Arial"/>
              </a:rPr>
              <a:t>rank)</a:t>
            </a:r>
            <a:endParaRPr sz="1650" baseline="2525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21E8EF69-05C9-8E06-0363-8086F510CF6D}"/>
              </a:ext>
            </a:extLst>
          </p:cNvPr>
          <p:cNvSpPr txBox="1"/>
          <p:nvPr/>
        </p:nvSpPr>
        <p:spPr>
          <a:xfrm>
            <a:off x="243331" y="2142449"/>
            <a:ext cx="181546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2.</a:t>
            </a:r>
            <a:r>
              <a:rPr sz="1200" spc="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observability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gramian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2" name="object 17">
            <a:extLst>
              <a:ext uri="{FF2B5EF4-FFF2-40B4-BE49-F238E27FC236}">
                <a16:creationId xmlns:a16="http://schemas.microsoft.com/office/drawing/2014/main" id="{2CD64BFD-95E1-255F-FC24-9078D53431A6}"/>
              </a:ext>
            </a:extLst>
          </p:cNvPr>
          <p:cNvGrpSpPr/>
          <p:nvPr/>
        </p:nvGrpSpPr>
        <p:grpSpPr>
          <a:xfrm>
            <a:off x="699693" y="2500985"/>
            <a:ext cx="1748155" cy="447675"/>
            <a:chOff x="699693" y="2500985"/>
            <a:chExt cx="1748155" cy="447675"/>
          </a:xfrm>
        </p:grpSpPr>
        <p:sp>
          <p:nvSpPr>
            <p:cNvPr id="33" name="object 18">
              <a:extLst>
                <a:ext uri="{FF2B5EF4-FFF2-40B4-BE49-F238E27FC236}">
                  <a16:creationId xmlns:a16="http://schemas.microsoft.com/office/drawing/2014/main" id="{81B9928A-67D4-ADF8-8747-12D3E2C38A30}"/>
                </a:ext>
              </a:extLst>
            </p:cNvPr>
            <p:cNvSpPr/>
            <p:nvPr/>
          </p:nvSpPr>
          <p:spPr>
            <a:xfrm>
              <a:off x="699693" y="2503513"/>
              <a:ext cx="1748155" cy="0"/>
            </a:xfrm>
            <a:custGeom>
              <a:avLst/>
              <a:gdLst/>
              <a:ahLst/>
              <a:cxnLst/>
              <a:rect l="l" t="t" r="r" b="b"/>
              <a:pathLst>
                <a:path w="1748155">
                  <a:moveTo>
                    <a:pt x="0" y="0"/>
                  </a:moveTo>
                  <a:lnTo>
                    <a:pt x="17477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object 19">
              <a:extLst>
                <a:ext uri="{FF2B5EF4-FFF2-40B4-BE49-F238E27FC236}">
                  <a16:creationId xmlns:a16="http://schemas.microsoft.com/office/drawing/2014/main" id="{FEABD043-D742-15B8-4E7D-EEE13FA87129}"/>
                </a:ext>
              </a:extLst>
            </p:cNvPr>
            <p:cNvSpPr/>
            <p:nvPr/>
          </p:nvSpPr>
          <p:spPr>
            <a:xfrm>
              <a:off x="702221" y="2503513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object 20">
              <a:extLst>
                <a:ext uri="{FF2B5EF4-FFF2-40B4-BE49-F238E27FC236}">
                  <a16:creationId xmlns:a16="http://schemas.microsoft.com/office/drawing/2014/main" id="{177B523F-F9DD-C64A-D498-5FC5E520DA16}"/>
                </a:ext>
              </a:extLst>
            </p:cNvPr>
            <p:cNvSpPr/>
            <p:nvPr/>
          </p:nvSpPr>
          <p:spPr>
            <a:xfrm>
              <a:off x="2444877" y="2503513"/>
              <a:ext cx="0" cy="442595"/>
            </a:xfrm>
            <a:custGeom>
              <a:avLst/>
              <a:gdLst/>
              <a:ahLst/>
              <a:cxnLst/>
              <a:rect l="l" t="t" r="r" b="b"/>
              <a:pathLst>
                <a:path h="442594">
                  <a:moveTo>
                    <a:pt x="0" y="44248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21">
              <a:extLst>
                <a:ext uri="{FF2B5EF4-FFF2-40B4-BE49-F238E27FC236}">
                  <a16:creationId xmlns:a16="http://schemas.microsoft.com/office/drawing/2014/main" id="{E81EAA9C-83FC-5465-A083-1C3608F3E37F}"/>
                </a:ext>
              </a:extLst>
            </p:cNvPr>
            <p:cNvSpPr/>
            <p:nvPr/>
          </p:nvSpPr>
          <p:spPr>
            <a:xfrm>
              <a:off x="699693" y="2945993"/>
              <a:ext cx="1748155" cy="0"/>
            </a:xfrm>
            <a:custGeom>
              <a:avLst/>
              <a:gdLst/>
              <a:ahLst/>
              <a:cxnLst/>
              <a:rect l="l" t="t" r="r" b="b"/>
              <a:pathLst>
                <a:path w="1748155">
                  <a:moveTo>
                    <a:pt x="0" y="0"/>
                  </a:moveTo>
                  <a:lnTo>
                    <a:pt x="17477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7" name="object 22">
            <a:extLst>
              <a:ext uri="{FF2B5EF4-FFF2-40B4-BE49-F238E27FC236}">
                <a16:creationId xmlns:a16="http://schemas.microsoft.com/office/drawing/2014/main" id="{50C07A63-EE7C-B367-3DDF-5D08B67CEEE9}"/>
              </a:ext>
            </a:extLst>
          </p:cNvPr>
          <p:cNvSpPr txBox="1"/>
          <p:nvPr/>
        </p:nvSpPr>
        <p:spPr>
          <a:xfrm>
            <a:off x="2484247" y="2603904"/>
            <a:ext cx="17341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is </a:t>
            </a:r>
            <a:r>
              <a:rPr sz="1200" i="1" spc="-60" dirty="0">
                <a:solidFill>
                  <a:schemeClr val="bg1"/>
                </a:solidFill>
                <a:latin typeface="Arial"/>
                <a:cs typeface="Arial"/>
              </a:rPr>
              <a:t>nonsingular</a:t>
            </a:r>
            <a:r>
              <a:rPr sz="1200" i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any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8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chemeClr val="bg1"/>
                </a:solidFill>
                <a:latin typeface="Arial"/>
                <a:cs typeface="Arial"/>
              </a:rPr>
              <a:t>&gt;</a:t>
            </a:r>
            <a:r>
              <a:rPr sz="1200" i="1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7BA911B-D9E4-0A8A-7D83-EF5017A8CDBE}"/>
                  </a:ext>
                </a:extLst>
              </p:cNvPr>
              <p:cNvSpPr txBox="1"/>
              <p:nvPr/>
            </p:nvSpPr>
            <p:spPr>
              <a:xfrm>
                <a:off x="412825" y="1254704"/>
                <a:ext cx="230505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7BA911B-D9E4-0A8A-7D83-EF5017A8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25" y="1254704"/>
                <a:ext cx="2305050" cy="772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18130A8-F318-C128-0402-6516C58CD491}"/>
                  </a:ext>
                </a:extLst>
              </p:cNvPr>
              <p:cNvSpPr txBox="1"/>
              <p:nvPr/>
            </p:nvSpPr>
            <p:spPr>
              <a:xfrm>
                <a:off x="771023" y="2508473"/>
                <a:ext cx="1634485" cy="412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18130A8-F318-C128-0402-6516C58CD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3" y="2508473"/>
                <a:ext cx="1634485" cy="412998"/>
              </a:xfrm>
              <a:prstGeom prst="rect">
                <a:avLst/>
              </a:prstGeom>
              <a:blipFill>
                <a:blip r:embed="rId6"/>
                <a:stretch>
                  <a:fillRect l="-11896" t="-185294" r="-1115" b="-27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Summary:</a:t>
            </a:r>
            <a:r>
              <a:rPr spc="100" dirty="0"/>
              <a:t> </a:t>
            </a:r>
            <a:r>
              <a:rPr spc="-85" dirty="0"/>
              <a:t>computing</a:t>
            </a:r>
            <a:r>
              <a:rPr spc="-35" dirty="0"/>
              <a:t> </a:t>
            </a:r>
            <a:r>
              <a:rPr spc="-40" dirty="0"/>
              <a:t>the </a:t>
            </a:r>
            <a:r>
              <a:rPr spc="-110" dirty="0"/>
              <a:t>gramians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48751"/>
              </p:ext>
            </p:extLst>
          </p:nvPr>
        </p:nvGraphicFramePr>
        <p:xfrm>
          <a:off x="174612" y="747674"/>
          <a:ext cx="42576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Controllability</a:t>
                      </a:r>
                      <a:r>
                        <a:rPr sz="10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Gramian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55"/>
                        </a:lnSpc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Observability</a:t>
                      </a:r>
                      <a:r>
                        <a:rPr sz="10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Gramian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continuous</a:t>
                      </a:r>
                      <a:r>
                        <a:rPr sz="10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5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925"/>
                        </a:lnSpc>
                        <a:spcBef>
                          <a:spcPts val="225"/>
                        </a:spcBef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Lyapunov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000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1000" spc="26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→</a:t>
                      </a:r>
                      <a:r>
                        <a:rPr sz="1000" spc="-4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45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∞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Hurwitz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AW</a:t>
                      </a:r>
                      <a:r>
                        <a:rPr sz="1050" i="1" spc="-30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202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30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-135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337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6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BB</a:t>
                      </a:r>
                      <a:r>
                        <a:rPr sz="1050" i="1" spc="89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50" baseline="27777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i="1" spc="209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37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050" i="1" spc="-142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9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13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discrete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3535">
                        <a:lnSpc>
                          <a:spcPts val="380"/>
                        </a:lnSpc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>
                        <a:lnSpc>
                          <a:spcPts val="900"/>
                        </a:lnSpc>
                        <a:spcBef>
                          <a:spcPts val="105"/>
                        </a:spcBef>
                      </a:pP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Lyapunov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eq.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000" spc="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050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050" spc="209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6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→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45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∞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200"/>
                        </a:lnSpc>
                      </a:pP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Schur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stable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AW</a:t>
                      </a:r>
                      <a:r>
                        <a:rPr sz="1050" i="1" spc="-67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cd</a:t>
                      </a:r>
                      <a:r>
                        <a:rPr sz="1050" i="1" spc="-120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284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cd</a:t>
                      </a:r>
                      <a:r>
                        <a:rPr sz="1050" i="1" spc="322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6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BB</a:t>
                      </a:r>
                      <a:r>
                        <a:rPr sz="1050" i="1" spc="89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1050" baseline="27777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50" i="1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spc="-15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od</a:t>
                      </a:r>
                      <a:r>
                        <a:rPr sz="1050" i="1" spc="-112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 </a:t>
                      </a:r>
                      <a:r>
                        <a:rPr sz="1000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050" i="1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od</a:t>
                      </a:r>
                      <a:r>
                        <a:rPr sz="1050" i="1" spc="322" baseline="-1190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0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90" dirty="0">
                          <a:solidFill>
                            <a:srgbClr val="FFFFFF"/>
                          </a:solidFill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000" i="1" spc="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50" i="1" spc="13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50" i="1" spc="-75" baseline="27777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i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33985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0842" y="2370452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5944" y="242411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34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80778" y="2424112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258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36200" y="2385790"/>
            <a:ext cx="712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045" algn="l"/>
                <a:tab pos="629285" algn="l"/>
              </a:tabLst>
            </a:pPr>
            <a:r>
              <a:rPr sz="1200" spc="105" dirty="0">
                <a:solidFill>
                  <a:srgbClr val="FFFFFF"/>
                </a:solidFill>
                <a:latin typeface="Lucida Grande"/>
                <a:cs typeface="Lucida Grande"/>
              </a:rPr>
              <a:t>(</a:t>
            </a:r>
            <a:r>
              <a:rPr sz="12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200" spc="105" dirty="0">
                <a:solidFill>
                  <a:srgbClr val="FFFFFF"/>
                </a:solidFill>
                <a:latin typeface="Lucida Grande"/>
                <a:cs typeface="Lucida Grande"/>
              </a:rPr>
              <a:t>)</a:t>
            </a:r>
            <a:r>
              <a:rPr sz="12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200" spc="105" dirty="0">
                <a:solidFill>
                  <a:srgbClr val="FFFFFF"/>
                </a:solidFill>
                <a:latin typeface="Lucida Grande"/>
                <a:cs typeface="Lucida Grande"/>
              </a:rPr>
              <a:t>(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8724" y="23817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260" y="2386276"/>
            <a:ext cx="37693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72460" algn="l"/>
              </a:tabLst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duality: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3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9907" y="23817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2364" y="2386829"/>
            <a:ext cx="952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Lucida Grande"/>
                <a:cs typeface="Lucida Grande"/>
              </a:rPr>
              <a:t>)</a:t>
            </a: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442" y="2530526"/>
            <a:ext cx="2324735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prove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comparing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gramians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65DBF1-DA99-9E67-A75F-45DE6A165E43}"/>
                  </a:ext>
                </a:extLst>
              </p:cNvPr>
              <p:cNvSpPr txBox="1"/>
              <p:nvPr/>
            </p:nvSpPr>
            <p:spPr>
              <a:xfrm>
                <a:off x="1466850" y="855481"/>
                <a:ext cx="1295400" cy="309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sz="1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65DBF1-DA99-9E67-A75F-45DE6A16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855481"/>
                <a:ext cx="1295400" cy="309572"/>
              </a:xfrm>
              <a:prstGeom prst="rect">
                <a:avLst/>
              </a:prstGeom>
              <a:blipFill>
                <a:blip r:embed="rId3"/>
                <a:stretch>
                  <a:fillRect l="-14151" t="-74510" b="-1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1BA2DC5-EA9F-EA86-6A15-D42C49B7EB69}"/>
                  </a:ext>
                </a:extLst>
              </p:cNvPr>
              <p:cNvSpPr txBox="1"/>
              <p:nvPr/>
            </p:nvSpPr>
            <p:spPr>
              <a:xfrm>
                <a:off x="3035363" y="855481"/>
                <a:ext cx="1295400" cy="309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sz="1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1BA2DC5-EA9F-EA86-6A15-D42C49B7E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63" y="855481"/>
                <a:ext cx="1295400" cy="309572"/>
              </a:xfrm>
              <a:prstGeom prst="rect">
                <a:avLst/>
              </a:prstGeom>
              <a:blipFill>
                <a:blip r:embed="rId4"/>
                <a:stretch>
                  <a:fillRect l="-14151" t="-74510" b="-1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6A4E30-9BD4-A306-C3A1-3FC4401E8197}"/>
                  </a:ext>
                </a:extLst>
              </p:cNvPr>
              <p:cNvSpPr txBox="1"/>
              <p:nvPr/>
            </p:nvSpPr>
            <p:spPr>
              <a:xfrm>
                <a:off x="1508404" y="1516454"/>
                <a:ext cx="1295400" cy="299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F6A4E30-9BD4-A306-C3A1-3FC4401E8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04" y="1516454"/>
                <a:ext cx="1295400" cy="299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6E4915B-B95B-60EC-62A8-E6E6EF576E5B}"/>
                  </a:ext>
                </a:extLst>
              </p:cNvPr>
              <p:cNvSpPr txBox="1"/>
              <p:nvPr/>
            </p:nvSpPr>
            <p:spPr>
              <a:xfrm>
                <a:off x="3106127" y="1516454"/>
                <a:ext cx="1295400" cy="299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0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6E4915B-B95B-60EC-62A8-E6E6EF576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127" y="1516454"/>
                <a:ext cx="1295400" cy="299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Exercise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5442" y="1421951"/>
            <a:ext cx="33000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exercise: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215442" y="1669130"/>
                <a:ext cx="3878579" cy="50058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  <a:tabLst>
                    <a:tab pos="2594610" algn="l"/>
                    <a:tab pos="3260725" algn="l"/>
                  </a:tabLst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fact,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by 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similarity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transform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altLang="zh-CN" sz="1200" b="0" i="1" spc="-2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-25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altLang="zh-CN" sz="1200" i="1" spc="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ar-AE" altLang="zh-CN" sz="12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200" i="1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14" dirty="0">
                    <a:solidFill>
                      <a:schemeClr val="bg1"/>
                    </a:solidFill>
                    <a:latin typeface="Arial"/>
                    <a:cs typeface="Arial"/>
                  </a:rPr>
                  <a:t>we</a:t>
                </a:r>
                <a:r>
                  <a:rPr lang="en-US" sz="1200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get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669130"/>
                <a:ext cx="3878579" cy="500586"/>
              </a:xfrm>
              <a:prstGeom prst="rect">
                <a:avLst/>
              </a:prstGeom>
              <a:blipFill>
                <a:blip r:embed="rId2"/>
                <a:stretch>
                  <a:fillRect l="-1413" r="-1413"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bject 36"/>
          <p:cNvSpPr txBox="1"/>
          <p:nvPr/>
        </p:nvSpPr>
        <p:spPr>
          <a:xfrm>
            <a:off x="433260" y="3169561"/>
            <a:ext cx="2449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third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C992C56-8458-7BF1-1AC6-0C735DD73DCB}"/>
                  </a:ext>
                </a:extLst>
              </p:cNvPr>
              <p:cNvSpPr txBox="1"/>
              <p:nvPr/>
            </p:nvSpPr>
            <p:spPr>
              <a:xfrm>
                <a:off x="1238250" y="455105"/>
                <a:ext cx="2438400" cy="950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C992C56-8458-7BF1-1AC6-0C735DD73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455105"/>
                <a:ext cx="2438400" cy="950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E694A4-35FE-8889-0B11-48D2B8D26B9A}"/>
                  </a:ext>
                </a:extLst>
              </p:cNvPr>
              <p:cNvSpPr txBox="1"/>
              <p:nvPr/>
            </p:nvSpPr>
            <p:spPr>
              <a:xfrm>
                <a:off x="1162050" y="2237692"/>
                <a:ext cx="2438400" cy="972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E694A4-35FE-8889-0B11-48D2B8D2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2237692"/>
                <a:ext cx="2438400" cy="972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A4D1981-3A6E-9006-C768-FC8425A5F9AB}"/>
              </a:ext>
            </a:extLst>
          </p:cNvPr>
          <p:cNvCxnSpPr/>
          <p:nvPr/>
        </p:nvCxnSpPr>
        <p:spPr>
          <a:xfrm>
            <a:off x="1618297" y="2644775"/>
            <a:ext cx="685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9F99AA7-FE7D-A9A0-944F-B03B524A2F82}"/>
              </a:ext>
            </a:extLst>
          </p:cNvPr>
          <p:cNvCxnSpPr>
            <a:cxnSpLocks/>
          </p:cNvCxnSpPr>
          <p:nvPr/>
        </p:nvCxnSpPr>
        <p:spPr>
          <a:xfrm>
            <a:off x="2152650" y="2263775"/>
            <a:ext cx="2081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E75B950-D0AB-4058-E551-36CE6D2B6AF2}"/>
              </a:ext>
            </a:extLst>
          </p:cNvPr>
          <p:cNvCxnSpPr>
            <a:cxnSpLocks/>
          </p:cNvCxnSpPr>
          <p:nvPr/>
        </p:nvCxnSpPr>
        <p:spPr>
          <a:xfrm>
            <a:off x="2000250" y="2976113"/>
            <a:ext cx="0" cy="193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45" dirty="0"/>
              <a:t>controllability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34375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442" y="1543796"/>
            <a:ext cx="2117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controllable: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442" y="2231035"/>
            <a:ext cx="4249420" cy="70739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spc="345" baseline="-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nearly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singular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1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“easy”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[0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steps:</a:t>
            </a:r>
            <a:endParaRPr sz="120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75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(1)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ABu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4685" y="3059568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0766" y="2949575"/>
            <a:ext cx="2207895" cy="265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100" i="1" spc="4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100" spc="21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650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r>
              <a:rPr sz="1200" i="1" baseline="45138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390" baseline="451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9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100" spc="-11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494E95-362C-4BFC-8BEB-C2BBB413A849}"/>
                  </a:ext>
                </a:extLst>
              </p:cNvPr>
              <p:cNvSpPr txBox="1"/>
              <p:nvPr/>
            </p:nvSpPr>
            <p:spPr>
              <a:xfrm>
                <a:off x="938240" y="802093"/>
                <a:ext cx="2788584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494E95-362C-4BFC-8BEB-C2BBB413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0" y="802093"/>
                <a:ext cx="2788584" cy="657359"/>
              </a:xfrm>
              <a:prstGeom prst="rect">
                <a:avLst/>
              </a:prstGeom>
              <a:blipFill>
                <a:blip r:embed="rId3"/>
                <a:stretch>
                  <a:fillRect l="-656"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1DEFD51-52E3-8388-795C-AE16E466BB82}"/>
                  </a:ext>
                </a:extLst>
              </p:cNvPr>
              <p:cNvSpPr txBox="1"/>
              <p:nvPr/>
            </p:nvSpPr>
            <p:spPr>
              <a:xfrm>
                <a:off x="305398" y="1811365"/>
                <a:ext cx="4247894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1DEFD51-52E3-8388-795C-AE16E466B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98" y="1811365"/>
                <a:ext cx="4247894" cy="328680"/>
              </a:xfrm>
              <a:prstGeom prst="rect">
                <a:avLst/>
              </a:prstGeom>
              <a:blipFill>
                <a:blip r:embed="rId4"/>
                <a:stretch>
                  <a:fillRect l="-28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50" dirty="0"/>
              <a:t>controllability</a:t>
            </a:r>
            <a:r>
              <a:rPr spc="-2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75" dirty="0"/>
              <a:t>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9728" y="407822"/>
                <a:ext cx="4476115" cy="2900153"/>
              </a:xfrm>
              <a:prstGeom prst="rect">
                <a:avLst/>
              </a:prstGeom>
            </p:spPr>
            <p:txBody>
              <a:bodyPr vert="horz" wrap="square" lIns="0" tIns="5016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395"/>
                  </a:spcBef>
                </a:pPr>
                <a:r>
                  <a:rPr sz="1200" b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Controllability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29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6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inputs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do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not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act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directly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on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states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but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via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dynamics:</a:t>
                </a:r>
                <a:endParaRPr sz="1200" dirty="0">
                  <a:latin typeface="Arial"/>
                  <a:cs typeface="Arial"/>
                </a:endParaRPr>
              </a:p>
              <a:p>
                <a:pPr marL="559435">
                  <a:lnSpc>
                    <a:spcPct val="100000"/>
                  </a:lnSpc>
                  <a:spcBef>
                    <a:spcPts val="1175"/>
                  </a:spcBef>
                  <a:tabLst>
                    <a:tab pos="420941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9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9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2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or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1)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Bu</a:t>
                </a:r>
                <a:r>
                  <a:rPr sz="1200" i="1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(1)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75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386080" marR="186055" indent="-19304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6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inputs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drive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to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any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value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state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space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finite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time?</a:t>
                </a:r>
                <a:endParaRPr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295"/>
                  </a:spcBef>
                </a:pPr>
                <a:r>
                  <a:rPr sz="1200" b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Observability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  <a:p>
                <a:pPr marL="386080" marR="460375" indent="-193040">
                  <a:lnSpc>
                    <a:spcPct val="100000"/>
                  </a:lnSpc>
                  <a:spcBef>
                    <a:spcPts val="2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1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states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not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5" dirty="0">
                    <a:solidFill>
                      <a:srgbClr val="FFFFFF"/>
                    </a:solidFill>
                    <a:latin typeface="Arial"/>
                    <a:cs typeface="Arial"/>
                  </a:rPr>
                  <a:t>measured</a:t>
                </a:r>
                <a:r>
                  <a:rPr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directly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but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instead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impact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the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output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via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output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equation:</a:t>
                </a:r>
                <a:endParaRPr sz="1200" dirty="0">
                  <a:latin typeface="Arial"/>
                  <a:cs typeface="Arial"/>
                </a:endParaRPr>
              </a:p>
              <a:p>
                <a:pPr marL="302895" algn="ctr">
                  <a:lnSpc>
                    <a:spcPct val="100000"/>
                  </a:lnSpc>
                  <a:spcBef>
                    <a:spcPts val="117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8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386080" marR="265430" indent="-193040">
                  <a:lnSpc>
                    <a:spcPct val="100000"/>
                  </a:lnSpc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we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infer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fully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initial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from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outputs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the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inputs?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(can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then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reveal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full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trajectory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through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(1))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07822"/>
                <a:ext cx="4476115" cy="2900153"/>
              </a:xfrm>
              <a:prstGeom prst="rect">
                <a:avLst/>
              </a:prstGeom>
              <a:blipFill>
                <a:blip r:embed="rId2"/>
                <a:stretch>
                  <a:fillRect l="-272" t="-210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45" dirty="0"/>
              <a:t>controllability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636572"/>
            <a:ext cx="4249420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[0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steps:</a:t>
            </a:r>
            <a:endParaRPr sz="1200">
              <a:latin typeface="Arial"/>
              <a:cs typeface="Arial"/>
            </a:endParaRPr>
          </a:p>
          <a:p>
            <a:pPr marL="1059180">
              <a:lnSpc>
                <a:spcPct val="100000"/>
              </a:lnSpc>
              <a:spcBef>
                <a:spcPts val="111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(1)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ABu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6142" y="2481996"/>
            <a:ext cx="20929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7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99</a:t>
            </a:r>
            <a:r>
              <a:rPr sz="1200" spc="4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2146704"/>
            <a:ext cx="194437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needed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1200"/>
              </a:spcBef>
            </a:pP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44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200" spc="7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spc="-6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5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</a:pPr>
            <a:endParaRPr sz="1200">
              <a:latin typeface="Apple Symbols"/>
              <a:cs typeface="Apple Symbols"/>
            </a:endParaRPr>
          </a:p>
          <a:p>
            <a:pPr marL="230504">
              <a:lnSpc>
                <a:spcPct val="100000"/>
              </a:lnSpc>
            </a:pP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5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9CD2576-EBC4-EC51-C9F5-17E16B32EA43}"/>
                  </a:ext>
                </a:extLst>
              </p:cNvPr>
              <p:cNvSpPr txBox="1"/>
              <p:nvPr/>
            </p:nvSpPr>
            <p:spPr>
              <a:xfrm>
                <a:off x="1242073" y="1581744"/>
                <a:ext cx="2328138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9CD2576-EBC4-EC51-C9F5-17E16B32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73" y="1581744"/>
                <a:ext cx="2328138" cy="328680"/>
              </a:xfrm>
              <a:prstGeom prst="rect">
                <a:avLst/>
              </a:prstGeom>
              <a:blipFill>
                <a:blip r:embed="rId3"/>
                <a:stretch>
                  <a:fillRect l="-104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39">
            <a:extLst>
              <a:ext uri="{FF2B5EF4-FFF2-40B4-BE49-F238E27FC236}">
                <a16:creationId xmlns:a16="http://schemas.microsoft.com/office/drawing/2014/main" id="{B6927D17-45EE-CADB-C547-DE826324B742}"/>
              </a:ext>
            </a:extLst>
          </p:cNvPr>
          <p:cNvSpPr txBox="1"/>
          <p:nvPr/>
        </p:nvSpPr>
        <p:spPr>
          <a:xfrm>
            <a:off x="554685" y="1306968"/>
            <a:ext cx="812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object 40">
            <a:extLst>
              <a:ext uri="{FF2B5EF4-FFF2-40B4-BE49-F238E27FC236}">
                <a16:creationId xmlns:a16="http://schemas.microsoft.com/office/drawing/2014/main" id="{493D609A-8E71-9AFC-B76C-70B25E0F2B82}"/>
              </a:ext>
            </a:extLst>
          </p:cNvPr>
          <p:cNvSpPr txBox="1"/>
          <p:nvPr/>
        </p:nvSpPr>
        <p:spPr>
          <a:xfrm>
            <a:off x="440766" y="1196975"/>
            <a:ext cx="2207895" cy="2654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1100" i="1" spc="4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chemeClr val="bg1"/>
                </a:solidFill>
                <a:latin typeface="Lucida Grande"/>
                <a:cs typeface="Lucida Grande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(1)</a:t>
            </a:r>
            <a:r>
              <a:rPr sz="1100" spc="21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100" i="1" spc="-6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(0)</a:t>
            </a:r>
            <a:r>
              <a:rPr sz="1650" dirty="0">
                <a:solidFill>
                  <a:schemeClr val="bg1"/>
                </a:solidFill>
                <a:latin typeface="Lucida Grande"/>
                <a:cs typeface="Lucida Grande"/>
              </a:rPr>
              <a:t>]</a:t>
            </a:r>
            <a:r>
              <a:rPr sz="1200" i="1" baseline="45138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200" i="1" spc="390" baseline="4513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(2)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195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100" spc="-110" dirty="0">
                <a:solidFill>
                  <a:schemeClr val="bg1"/>
                </a:solidFill>
                <a:latin typeface="Apple Symbols"/>
                <a:cs typeface="Apple Symbols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(0)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68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45" dirty="0"/>
              <a:t>controllability:</a:t>
            </a:r>
            <a:r>
              <a:rPr spc="120" dirty="0"/>
              <a:t> </a:t>
            </a:r>
            <a:r>
              <a:rPr spc="-45" dirty="0"/>
              <a:t>multi-</a:t>
            </a:r>
            <a:r>
              <a:rPr spc="-10" dirty="0"/>
              <a:t>input</a:t>
            </a:r>
            <a:r>
              <a:rPr spc="-35" dirty="0"/>
              <a:t> </a:t>
            </a:r>
            <a:r>
              <a:rPr spc="-114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34375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442" y="1559493"/>
            <a:ext cx="2117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controllable: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5442" y="2324757"/>
            <a:ext cx="41954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degree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reflected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Gramian: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7860" y="3071708"/>
            <a:ext cx="3737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-22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0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almost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singular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(eigenvalues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0001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0001)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A668F8F-1555-C9DB-8D4A-89B1B5BC1669}"/>
                  </a:ext>
                </a:extLst>
              </p:cNvPr>
              <p:cNvSpPr txBox="1"/>
              <p:nvPr/>
            </p:nvSpPr>
            <p:spPr>
              <a:xfrm>
                <a:off x="938240" y="802093"/>
                <a:ext cx="3083536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A668F8F-1555-C9DB-8D4A-89B1B5BC1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0" y="802093"/>
                <a:ext cx="3083536" cy="657359"/>
              </a:xfrm>
              <a:prstGeom prst="rect">
                <a:avLst/>
              </a:prstGeom>
              <a:blipFill>
                <a:blip r:embed="rId3"/>
                <a:stretch>
                  <a:fillRect b="-6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F797F8C-2DDB-74E5-343E-4DE940E8BEF0}"/>
                  </a:ext>
                </a:extLst>
              </p:cNvPr>
              <p:cNvSpPr txBox="1"/>
              <p:nvPr/>
            </p:nvSpPr>
            <p:spPr>
              <a:xfrm>
                <a:off x="704850" y="1867179"/>
                <a:ext cx="3453446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F797F8C-2DDB-74E5-343E-4DE940E8B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867179"/>
                <a:ext cx="3453446" cy="328680"/>
              </a:xfrm>
              <a:prstGeom prst="rect">
                <a:avLst/>
              </a:prstGeom>
              <a:blipFill>
                <a:blip r:embed="rId4"/>
                <a:stretch>
                  <a:fillRect l="-88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ED802D0-7613-D353-0DFC-3166DF8CDDE8}"/>
                  </a:ext>
                </a:extLst>
              </p:cNvPr>
              <p:cNvSpPr txBox="1"/>
              <p:nvPr/>
            </p:nvSpPr>
            <p:spPr>
              <a:xfrm>
                <a:off x="534863" y="2641512"/>
                <a:ext cx="3718710" cy="33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0.01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ED802D0-7613-D353-0DFC-3166DF8CD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63" y="2641512"/>
                <a:ext cx="3718710" cy="331629"/>
              </a:xfrm>
              <a:prstGeom prst="rect">
                <a:avLst/>
              </a:prstGeom>
              <a:blipFill>
                <a:blip r:embed="rId5"/>
                <a:stretch>
                  <a:fillRect l="-492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68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45" dirty="0"/>
              <a:t>controllability:</a:t>
            </a:r>
            <a:r>
              <a:rPr spc="120" dirty="0"/>
              <a:t> </a:t>
            </a:r>
            <a:r>
              <a:rPr spc="-45" dirty="0"/>
              <a:t>multi-</a:t>
            </a:r>
            <a:r>
              <a:rPr spc="-10" dirty="0"/>
              <a:t>input</a:t>
            </a:r>
            <a:r>
              <a:rPr spc="-35" dirty="0"/>
              <a:t> </a:t>
            </a:r>
            <a:r>
              <a:rPr spc="-114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1133586"/>
            <a:ext cx="4132579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27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Lyapunov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AW</a:t>
            </a:r>
            <a:r>
              <a:rPr sz="1200" i="1" spc="-104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9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35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BB</a:t>
            </a:r>
            <a:r>
              <a:rPr sz="1200" i="1" spc="89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31250">
              <a:latin typeface="Arial"/>
              <a:cs typeface="Arial"/>
            </a:endParaRPr>
          </a:p>
          <a:p>
            <a:pPr marL="230504" marR="30480" indent="-193040" algn="just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sz="1200" i="1" spc="33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difficult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sense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requires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steer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states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85" dirty="0"/>
              <a:t>observability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45754"/>
            <a:ext cx="1322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1662999"/>
            <a:ext cx="20440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1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observable: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442" y="2462705"/>
            <a:ext cx="4282440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15176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however,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spc="315" baseline="-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nearly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singular,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hinting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9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“easy”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infer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[2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1]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measurements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CAx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nearly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identical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2CDEABF-7CF8-A216-3D71-05D03BD7FC87}"/>
                  </a:ext>
                </a:extLst>
              </p:cNvPr>
              <p:cNvSpPr txBox="1"/>
              <p:nvPr/>
            </p:nvSpPr>
            <p:spPr>
              <a:xfrm>
                <a:off x="628650" y="805920"/>
                <a:ext cx="2099357" cy="65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2CDEABF-7CF8-A216-3D71-05D03BD7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805920"/>
                <a:ext cx="2099357" cy="657359"/>
              </a:xfrm>
              <a:prstGeom prst="rect">
                <a:avLst/>
              </a:prstGeom>
              <a:blipFill>
                <a:blip r:embed="rId3"/>
                <a:stretch>
                  <a:fillRect l="-2609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3AAB647-1A52-712E-DE6B-523530F4A1D3}"/>
                  </a:ext>
                </a:extLst>
              </p:cNvPr>
              <p:cNvSpPr txBox="1"/>
              <p:nvPr/>
            </p:nvSpPr>
            <p:spPr>
              <a:xfrm>
                <a:off x="2932772" y="848934"/>
                <a:ext cx="12857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3AAB647-1A52-712E-DE6B-523530F4A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772" y="848934"/>
                <a:ext cx="1285737" cy="184666"/>
              </a:xfrm>
              <a:prstGeom prst="rect">
                <a:avLst/>
              </a:prstGeom>
              <a:blipFill>
                <a:blip r:embed="rId4"/>
                <a:stretch>
                  <a:fillRect l="-42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FD05D1D-405E-3593-DB57-6090ED6F8C1B}"/>
                  </a:ext>
                </a:extLst>
              </p:cNvPr>
              <p:cNvSpPr txBox="1"/>
              <p:nvPr/>
            </p:nvSpPr>
            <p:spPr>
              <a:xfrm>
                <a:off x="2913722" y="1196975"/>
                <a:ext cx="12857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FD05D1D-405E-3593-DB57-6090ED6F8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22" y="1196975"/>
                <a:ext cx="1285737" cy="184666"/>
              </a:xfrm>
              <a:prstGeom prst="rect">
                <a:avLst/>
              </a:prstGeom>
              <a:blipFill>
                <a:blip r:embed="rId5"/>
                <a:stretch>
                  <a:fillRect l="-4265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B9D739B-5BED-1E81-C15D-753DF59B1D58}"/>
                  </a:ext>
                </a:extLst>
              </p:cNvPr>
              <p:cNvSpPr txBox="1"/>
              <p:nvPr/>
            </p:nvSpPr>
            <p:spPr>
              <a:xfrm>
                <a:off x="1173842" y="1997472"/>
                <a:ext cx="2367508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B9D739B-5BED-1E81-C15D-753DF59B1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42" y="1997472"/>
                <a:ext cx="2367508" cy="328680"/>
              </a:xfrm>
              <a:prstGeom prst="rect">
                <a:avLst/>
              </a:prstGeom>
              <a:blipFill>
                <a:blip r:embed="rId6"/>
                <a:stretch>
                  <a:fillRect l="-1546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9954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75" dirty="0"/>
              <a:t>degree</a:t>
            </a:r>
            <a:r>
              <a:rPr spc="55" dirty="0"/>
              <a:t> </a:t>
            </a:r>
            <a:r>
              <a:rPr dirty="0"/>
              <a:t>of</a:t>
            </a:r>
            <a:r>
              <a:rPr spc="-80" dirty="0"/>
              <a:t> observability:</a:t>
            </a:r>
            <a:r>
              <a:rPr spc="125" dirty="0"/>
              <a:t> </a:t>
            </a:r>
            <a:r>
              <a:rPr spc="-45" dirty="0"/>
              <a:t>multi-</a:t>
            </a:r>
            <a:r>
              <a:rPr spc="-20" dirty="0"/>
              <a:t>output</a:t>
            </a:r>
            <a:r>
              <a:rPr spc="-30" dirty="0"/>
              <a:t> </a:t>
            </a:r>
            <a:r>
              <a:rPr spc="-120" dirty="0"/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953068"/>
            <a:ext cx="4282440" cy="1644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27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endParaRPr sz="1200">
              <a:latin typeface="Arial"/>
              <a:cs typeface="Arial"/>
            </a:endParaRPr>
          </a:p>
          <a:p>
            <a:pPr marL="230504" marR="14160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degree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is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reflected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Gramian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-37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endParaRPr sz="1200" baseline="-13888">
              <a:latin typeface="Arial"/>
              <a:cs typeface="Arial"/>
            </a:endParaRPr>
          </a:p>
          <a:p>
            <a:pPr marL="230504" marR="568960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7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systems,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27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Lyapunov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34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157" baseline="312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230504" marR="17081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od</a:t>
            </a:r>
            <a:r>
              <a:rPr sz="1200" i="1" spc="34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difficult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Balanced</a:t>
            </a:r>
            <a:r>
              <a:rPr spc="45" dirty="0"/>
              <a:t> </a:t>
            </a:r>
            <a:r>
              <a:rPr spc="-120" dirty="0"/>
              <a:t>state-</a:t>
            </a:r>
            <a:r>
              <a:rPr spc="-130" dirty="0"/>
              <a:t>space</a:t>
            </a:r>
            <a:r>
              <a:rPr spc="50" dirty="0"/>
              <a:t> </a:t>
            </a:r>
            <a:r>
              <a:rPr spc="-85" dirty="0"/>
              <a:t>realizations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963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pc="-114" dirty="0"/>
              <a:t>we</a:t>
            </a:r>
            <a:r>
              <a:rPr spc="30" dirty="0"/>
              <a:t> </a:t>
            </a:r>
            <a:r>
              <a:rPr spc="-55" dirty="0"/>
              <a:t>know</a:t>
            </a:r>
            <a:r>
              <a:rPr dirty="0"/>
              <a:t> </a:t>
            </a:r>
            <a:r>
              <a:rPr spc="-25" dirty="0"/>
              <a:t>now</a:t>
            </a:r>
          </a:p>
          <a:p>
            <a:pPr marL="335280" marR="30480" indent="-19304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the</a:t>
            </a:r>
            <a:r>
              <a:rPr sz="1200" spc="-10" dirty="0"/>
              <a:t> </a:t>
            </a:r>
            <a:r>
              <a:rPr sz="1200" spc="-25" dirty="0"/>
              <a:t>controllability</a:t>
            </a:r>
            <a:r>
              <a:rPr sz="1200" spc="-15" dirty="0"/>
              <a:t> </a:t>
            </a:r>
            <a:r>
              <a:rPr sz="1200" spc="-50" dirty="0"/>
              <a:t>and</a:t>
            </a:r>
            <a:r>
              <a:rPr sz="1200" spc="-10" dirty="0"/>
              <a:t> </a:t>
            </a:r>
            <a:r>
              <a:rPr sz="1200" spc="-50" dirty="0"/>
              <a:t>observability</a:t>
            </a:r>
            <a:r>
              <a:rPr sz="1200" spc="-15" dirty="0"/>
              <a:t> </a:t>
            </a:r>
            <a:r>
              <a:rPr sz="1200" spc="-85" dirty="0"/>
              <a:t>Gramians</a:t>
            </a:r>
            <a:r>
              <a:rPr sz="1200" dirty="0"/>
              <a:t> </a:t>
            </a:r>
            <a:r>
              <a:rPr sz="1200" spc="-70" dirty="0"/>
              <a:t>represent</a:t>
            </a:r>
            <a:r>
              <a:rPr sz="1200" spc="-10" dirty="0"/>
              <a:t> </a:t>
            </a:r>
            <a:r>
              <a:rPr sz="1200" spc="-25" dirty="0"/>
              <a:t>the </a:t>
            </a:r>
            <a:r>
              <a:rPr sz="1200" spc="-105" dirty="0"/>
              <a:t>degrees</a:t>
            </a:r>
            <a:r>
              <a:rPr sz="1200" spc="20" dirty="0"/>
              <a:t> </a:t>
            </a:r>
            <a:r>
              <a:rPr sz="1200" dirty="0"/>
              <a:t>of</a:t>
            </a:r>
            <a:r>
              <a:rPr sz="1200" spc="-5" dirty="0"/>
              <a:t> </a:t>
            </a:r>
            <a:r>
              <a:rPr sz="1200" spc="-25" dirty="0"/>
              <a:t>controllability</a:t>
            </a:r>
            <a:r>
              <a:rPr sz="1200" spc="5" dirty="0"/>
              <a:t> </a:t>
            </a:r>
            <a:r>
              <a:rPr sz="1200" spc="-50" dirty="0"/>
              <a:t>and</a:t>
            </a:r>
            <a:r>
              <a:rPr sz="1200" spc="10" dirty="0"/>
              <a:t> </a:t>
            </a:r>
            <a:r>
              <a:rPr sz="1200" spc="-10" dirty="0"/>
              <a:t>observability</a:t>
            </a:r>
            <a:endParaRPr sz="1200">
              <a:latin typeface="Lucida Grande"/>
              <a:cs typeface="Lucida Grande"/>
            </a:endParaRPr>
          </a:p>
          <a:p>
            <a:pPr marL="142875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/>
              <a:t>easily</a:t>
            </a:r>
            <a:r>
              <a:rPr sz="1200" spc="-5" dirty="0"/>
              <a:t> </a:t>
            </a:r>
            <a:r>
              <a:rPr sz="1200" spc="-35" dirty="0"/>
              <a:t>controllable</a:t>
            </a:r>
            <a:r>
              <a:rPr sz="1200" spc="-10" dirty="0"/>
              <a:t> </a:t>
            </a:r>
            <a:r>
              <a:rPr sz="1200" spc="-90" dirty="0"/>
              <a:t>systems</a:t>
            </a:r>
            <a:r>
              <a:rPr sz="1200" spc="10" dirty="0"/>
              <a:t> </a:t>
            </a:r>
            <a:r>
              <a:rPr sz="1200" spc="-75" dirty="0"/>
              <a:t>may</a:t>
            </a:r>
            <a:r>
              <a:rPr sz="1200" spc="-10" dirty="0"/>
              <a:t> </a:t>
            </a:r>
            <a:r>
              <a:rPr sz="1200" dirty="0"/>
              <a:t>not</a:t>
            </a:r>
            <a:r>
              <a:rPr sz="1200" spc="-5" dirty="0"/>
              <a:t> </a:t>
            </a:r>
            <a:r>
              <a:rPr sz="1200" spc="-50" dirty="0"/>
              <a:t>be</a:t>
            </a:r>
            <a:r>
              <a:rPr sz="1200" spc="-5" dirty="0"/>
              <a:t> </a:t>
            </a:r>
            <a:r>
              <a:rPr sz="1200" spc="-75" dirty="0"/>
              <a:t>easily</a:t>
            </a:r>
            <a:r>
              <a:rPr sz="1200" spc="-5" dirty="0"/>
              <a:t> </a:t>
            </a:r>
            <a:r>
              <a:rPr sz="1200" spc="-10" dirty="0"/>
              <a:t>observable</a:t>
            </a:r>
            <a:endParaRPr sz="1200">
              <a:latin typeface="Lucida Grande"/>
              <a:cs typeface="Lucida Grande"/>
            </a:endParaRPr>
          </a:p>
          <a:p>
            <a:pPr marL="142875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5" dirty="0"/>
              <a:t>easily</a:t>
            </a:r>
            <a:r>
              <a:rPr sz="1200" spc="10" dirty="0"/>
              <a:t> </a:t>
            </a:r>
            <a:r>
              <a:rPr sz="1200" spc="-85" dirty="0"/>
              <a:t>observable</a:t>
            </a:r>
            <a:r>
              <a:rPr sz="1200" spc="5" dirty="0"/>
              <a:t> </a:t>
            </a:r>
            <a:r>
              <a:rPr sz="1200" spc="-90" dirty="0"/>
              <a:t>systems</a:t>
            </a:r>
            <a:r>
              <a:rPr sz="1200" spc="5" dirty="0"/>
              <a:t> </a:t>
            </a:r>
            <a:r>
              <a:rPr sz="1200" spc="-75" dirty="0"/>
              <a:t>may</a:t>
            </a:r>
            <a:r>
              <a:rPr sz="1200" spc="5" dirty="0"/>
              <a:t> </a:t>
            </a:r>
            <a:r>
              <a:rPr sz="1200" dirty="0"/>
              <a:t>not</a:t>
            </a:r>
            <a:r>
              <a:rPr sz="1200" spc="10" dirty="0"/>
              <a:t> </a:t>
            </a:r>
            <a:r>
              <a:rPr sz="1200" spc="-50" dirty="0"/>
              <a:t>be</a:t>
            </a:r>
            <a:r>
              <a:rPr sz="1200" spc="5" dirty="0"/>
              <a:t> </a:t>
            </a:r>
            <a:r>
              <a:rPr sz="1200" spc="-75" dirty="0"/>
              <a:t>easily</a:t>
            </a:r>
            <a:r>
              <a:rPr sz="1200" spc="5" dirty="0"/>
              <a:t> </a:t>
            </a:r>
            <a:r>
              <a:rPr sz="1200" spc="-10" dirty="0"/>
              <a:t>controllable</a:t>
            </a:r>
            <a:endParaRPr sz="1200">
              <a:latin typeface="Lucida Grande"/>
              <a:cs typeface="Lucida Grande"/>
            </a:endParaRPr>
          </a:p>
          <a:p>
            <a:pPr marL="38100" marR="324485">
              <a:lnSpc>
                <a:spcPct val="100000"/>
              </a:lnSpc>
              <a:spcBef>
                <a:spcPts val="305"/>
              </a:spcBef>
            </a:pPr>
            <a:r>
              <a:rPr spc="390" dirty="0">
                <a:latin typeface="Apple Symbols"/>
                <a:cs typeface="Apple Symbols"/>
              </a:rPr>
              <a:t>⇒</a:t>
            </a:r>
            <a:r>
              <a:rPr spc="-90" dirty="0">
                <a:latin typeface="Apple Symbols"/>
                <a:cs typeface="Apple Symbols"/>
              </a:rPr>
              <a:t> </a:t>
            </a:r>
            <a:r>
              <a:rPr spc="-35" dirty="0"/>
              <a:t>there</a:t>
            </a:r>
            <a:r>
              <a:rPr dirty="0"/>
              <a:t> </a:t>
            </a:r>
            <a:r>
              <a:rPr spc="-65" dirty="0"/>
              <a:t>exists</a:t>
            </a:r>
            <a:r>
              <a:rPr dirty="0"/>
              <a:t> </a:t>
            </a:r>
            <a:r>
              <a:rPr spc="-50" dirty="0"/>
              <a:t>realizations</a:t>
            </a:r>
            <a:r>
              <a:rPr dirty="0"/>
              <a:t> that </a:t>
            </a:r>
            <a:r>
              <a:rPr spc="-75" dirty="0"/>
              <a:t>balance</a:t>
            </a:r>
            <a:r>
              <a:rPr dirty="0"/>
              <a:t> the two </a:t>
            </a:r>
            <a:r>
              <a:rPr spc="-105" dirty="0"/>
              <a:t>degrees</a:t>
            </a:r>
            <a:r>
              <a:rPr spc="20" dirty="0"/>
              <a:t> </a:t>
            </a:r>
            <a:r>
              <a:rPr spc="-25" dirty="0"/>
              <a:t>of controllability</a:t>
            </a:r>
            <a:r>
              <a:rPr spc="-15" dirty="0"/>
              <a:t> </a:t>
            </a:r>
            <a:r>
              <a:rPr spc="-50" dirty="0"/>
              <a:t>and</a:t>
            </a:r>
            <a:r>
              <a:rPr spc="-10" dirty="0"/>
              <a:t> observability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Balanced</a:t>
            </a:r>
            <a:r>
              <a:rPr spc="45" dirty="0"/>
              <a:t> </a:t>
            </a:r>
            <a:r>
              <a:rPr spc="-120" dirty="0"/>
              <a:t>state-</a:t>
            </a:r>
            <a:r>
              <a:rPr spc="-130" dirty="0"/>
              <a:t>space</a:t>
            </a:r>
            <a:r>
              <a:rPr spc="50" dirty="0"/>
              <a:t> </a:t>
            </a:r>
            <a:r>
              <a:rPr spc="-85" dirty="0"/>
              <a:t>realizations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pc="-70" dirty="0"/>
              <a:t>consider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0" dirty="0"/>
              <a:t>stable</a:t>
            </a:r>
            <a:r>
              <a:rPr spc="15" dirty="0"/>
              <a:t> </a:t>
            </a:r>
            <a:r>
              <a:rPr spc="-85" dirty="0"/>
              <a:t>system</a:t>
            </a:r>
            <a:r>
              <a:rPr spc="15" dirty="0"/>
              <a:t> </a:t>
            </a:r>
            <a:r>
              <a:rPr spc="100" dirty="0"/>
              <a:t>Σ</a:t>
            </a:r>
            <a:r>
              <a:rPr spc="-35" dirty="0"/>
              <a:t> </a:t>
            </a:r>
            <a:r>
              <a:rPr spc="200" dirty="0"/>
              <a:t>=</a:t>
            </a:r>
            <a:r>
              <a:rPr spc="-40" dirty="0"/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A,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B,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C,</a:t>
            </a:r>
            <a:r>
              <a:rPr i="1" spc="-135" dirty="0">
                <a:latin typeface="Arial"/>
                <a:cs typeface="Arial"/>
              </a:rPr>
              <a:t> </a:t>
            </a:r>
            <a:r>
              <a:rPr i="1" spc="55" dirty="0">
                <a:latin typeface="Arial"/>
                <a:cs typeface="Arial"/>
              </a:rPr>
              <a:t>D</a:t>
            </a:r>
            <a:r>
              <a:rPr spc="55" dirty="0"/>
              <a:t>)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30" dirty="0"/>
              <a:t>minimal</a:t>
            </a:r>
            <a:r>
              <a:rPr sz="1200" spc="-44" baseline="31250" dirty="0"/>
              <a:t>1</a:t>
            </a:r>
            <a:r>
              <a:rPr sz="1200" spc="270" baseline="31250" dirty="0"/>
              <a:t> </a:t>
            </a:r>
            <a:r>
              <a:rPr sz="1200" spc="-10" dirty="0"/>
              <a:t>realization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30" dirty="0"/>
              <a:t>minimal</a:t>
            </a:r>
            <a:r>
              <a:rPr sz="1200" spc="-5" dirty="0"/>
              <a:t> </a:t>
            </a:r>
            <a:r>
              <a:rPr sz="1200" spc="-40" dirty="0"/>
              <a:t>realization</a:t>
            </a:r>
            <a:r>
              <a:rPr sz="1200" spc="-15" dirty="0"/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100" dirty="0"/>
              <a:t>Σ</a:t>
            </a:r>
            <a:r>
              <a:rPr sz="1200" spc="-10" dirty="0"/>
              <a:t> is </a:t>
            </a:r>
            <a:r>
              <a:rPr sz="1200" spc="-35" dirty="0"/>
              <a:t>controllable</a:t>
            </a:r>
            <a:r>
              <a:rPr sz="1200" spc="-5" dirty="0"/>
              <a:t> </a:t>
            </a:r>
            <a:r>
              <a:rPr sz="1200" spc="-50" dirty="0"/>
              <a:t>and</a:t>
            </a:r>
            <a:r>
              <a:rPr sz="1200" spc="-10" dirty="0"/>
              <a:t> observable</a:t>
            </a:r>
            <a:endParaRPr sz="1200">
              <a:latin typeface="Apple Symbols"/>
              <a:cs typeface="Apple Symbols"/>
            </a:endParaRPr>
          </a:p>
          <a:p>
            <a:pPr marL="142875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50" dirty="0"/>
              <a:t>stable</a:t>
            </a:r>
            <a:r>
              <a:rPr sz="1200" spc="-5" dirty="0"/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-65" dirty="0"/>
              <a:t>can</a:t>
            </a:r>
            <a:r>
              <a:rPr sz="1200" spc="-5" dirty="0"/>
              <a:t> </a:t>
            </a:r>
            <a:r>
              <a:rPr sz="1200" spc="-55" dirty="0"/>
              <a:t>compute</a:t>
            </a:r>
            <a:r>
              <a:rPr sz="1200" dirty="0"/>
              <a:t> the</a:t>
            </a:r>
            <a:r>
              <a:rPr sz="1200" spc="-5" dirty="0"/>
              <a:t> </a:t>
            </a:r>
            <a:r>
              <a:rPr sz="1200" spc="-85" dirty="0"/>
              <a:t>Gramians</a:t>
            </a:r>
            <a:r>
              <a:rPr sz="1200" dirty="0"/>
              <a:t> </a:t>
            </a:r>
            <a:r>
              <a:rPr sz="1200" spc="-10" dirty="0"/>
              <a:t>from</a:t>
            </a:r>
            <a:r>
              <a:rPr sz="1200" spc="-5" dirty="0"/>
              <a:t> </a:t>
            </a:r>
            <a:r>
              <a:rPr sz="1200" spc="-80" dirty="0"/>
              <a:t>Lyapunov</a:t>
            </a:r>
            <a:r>
              <a:rPr sz="1200" spc="-5" dirty="0"/>
              <a:t> </a:t>
            </a:r>
            <a:r>
              <a:rPr sz="1200" spc="-10" dirty="0"/>
              <a:t>Equations</a:t>
            </a:r>
            <a:endParaRPr sz="1200">
              <a:latin typeface="Apple Symbols"/>
              <a:cs typeface="Apple Symbols"/>
            </a:endParaRPr>
          </a:p>
          <a:p>
            <a:pPr marL="335280" marR="334010" indent="-193040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/>
              <a:t>if</a:t>
            </a:r>
            <a:r>
              <a:rPr sz="1200" spc="-5" dirty="0"/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cd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200" spc="-50" dirty="0"/>
              <a:t>and</a:t>
            </a:r>
            <a:r>
              <a:rPr sz="1200" spc="-5" dirty="0"/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baseline="-13888" dirty="0">
                <a:latin typeface="Arial"/>
                <a:cs typeface="Arial"/>
              </a:rPr>
              <a:t>od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200" spc="-85" dirty="0"/>
              <a:t>are</a:t>
            </a:r>
            <a:r>
              <a:rPr sz="1200" spc="5" dirty="0"/>
              <a:t> </a:t>
            </a:r>
            <a:r>
              <a:rPr sz="1200" spc="-65" dirty="0"/>
              <a:t>equal</a:t>
            </a:r>
            <a:r>
              <a:rPr sz="1200" spc="-10" dirty="0"/>
              <a:t> </a:t>
            </a:r>
            <a:r>
              <a:rPr sz="1200" spc="-50" dirty="0"/>
              <a:t>and</a:t>
            </a:r>
            <a:r>
              <a:rPr sz="1200" spc="-5" dirty="0"/>
              <a:t> </a:t>
            </a:r>
            <a:r>
              <a:rPr sz="1200" spc="-50" dirty="0"/>
              <a:t>diagonal,</a:t>
            </a:r>
            <a:r>
              <a:rPr sz="1200" spc="-5" dirty="0"/>
              <a:t> </a:t>
            </a:r>
            <a:r>
              <a:rPr sz="1200" spc="-20" dirty="0"/>
              <a:t>then</a:t>
            </a:r>
            <a:r>
              <a:rPr sz="1200" spc="-5" dirty="0"/>
              <a:t> </a:t>
            </a:r>
            <a:r>
              <a:rPr sz="1200" spc="100" dirty="0"/>
              <a:t>Σ</a:t>
            </a:r>
            <a:r>
              <a:rPr sz="1200" spc="-5" dirty="0"/>
              <a:t> </a:t>
            </a:r>
            <a:r>
              <a:rPr sz="1200" spc="-10" dirty="0"/>
              <a:t>is </a:t>
            </a:r>
            <a:r>
              <a:rPr sz="1200" spc="-55" dirty="0"/>
              <a:t>called</a:t>
            </a:r>
            <a:r>
              <a:rPr sz="1200" spc="-5" dirty="0"/>
              <a:t> </a:t>
            </a:r>
            <a:r>
              <a:rPr sz="1200" spc="-50" dirty="0"/>
              <a:t>a </a:t>
            </a:r>
            <a:r>
              <a:rPr sz="1200" spc="-70" dirty="0"/>
              <a:t>balanced</a:t>
            </a:r>
            <a:r>
              <a:rPr sz="1200" spc="-15" dirty="0"/>
              <a:t> </a:t>
            </a:r>
            <a:r>
              <a:rPr sz="1200" spc="-10" dirty="0"/>
              <a:t>realization</a:t>
            </a:r>
            <a:endParaRPr sz="1200">
              <a:latin typeface="Arial"/>
              <a:cs typeface="Arial"/>
            </a:endParaRPr>
          </a:p>
          <a:p>
            <a:pPr marL="335280" marR="168275" indent="-193040">
              <a:lnSpc>
                <a:spcPct val="100000"/>
              </a:lnSpc>
              <a:spcBef>
                <a:spcPts val="61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0" dirty="0"/>
              <a:t>i.e.,</a:t>
            </a:r>
            <a:r>
              <a:rPr sz="1200" spc="25" dirty="0"/>
              <a:t> </a:t>
            </a:r>
            <a:r>
              <a:rPr sz="1200" spc="-35" dirty="0"/>
              <a:t>there</a:t>
            </a:r>
            <a:r>
              <a:rPr sz="1200" spc="20" dirty="0"/>
              <a:t> </a:t>
            </a:r>
            <a:r>
              <a:rPr sz="1200" spc="-70" dirty="0"/>
              <a:t>exists</a:t>
            </a:r>
            <a:r>
              <a:rPr sz="1200" spc="25" dirty="0"/>
              <a:t> </a:t>
            </a:r>
            <a:r>
              <a:rPr sz="1200" dirty="0"/>
              <a:t>a</a:t>
            </a:r>
            <a:r>
              <a:rPr sz="1200" spc="25" dirty="0"/>
              <a:t> </a:t>
            </a:r>
            <a:r>
              <a:rPr sz="1200" spc="-60" dirty="0"/>
              <a:t>diagonal</a:t>
            </a:r>
            <a:r>
              <a:rPr sz="1200" spc="25" dirty="0"/>
              <a:t> </a:t>
            </a:r>
            <a:r>
              <a:rPr sz="1200" spc="-20" dirty="0"/>
              <a:t>matrix</a:t>
            </a:r>
            <a:r>
              <a:rPr sz="1200" spc="20" dirty="0"/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30" dirty="0"/>
              <a:t> </a:t>
            </a:r>
            <a:r>
              <a:rPr sz="1200" spc="-70" dirty="0"/>
              <a:t>diag</a:t>
            </a:r>
            <a:r>
              <a:rPr sz="1200" spc="-140" dirty="0"/>
              <a:t> </a:t>
            </a:r>
            <a:r>
              <a:rPr sz="1200" spc="-10" dirty="0"/>
              <a:t>(</a:t>
            </a:r>
            <a:r>
              <a:rPr sz="1200" i="1" spc="-10" dirty="0">
                <a:latin typeface="Arial"/>
                <a:cs typeface="Arial"/>
              </a:rPr>
              <a:t>σ</a:t>
            </a:r>
            <a:r>
              <a:rPr sz="1200" spc="-15" baseline="-13888" dirty="0"/>
              <a:t>1</a:t>
            </a:r>
            <a:r>
              <a:rPr sz="1200" i="1" spc="-1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σ</a:t>
            </a:r>
            <a:r>
              <a:rPr sz="1200" spc="-44" baseline="-13888" dirty="0"/>
              <a:t>2</a:t>
            </a:r>
            <a:r>
              <a:rPr sz="1200" i="1" spc="-30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σ</a:t>
            </a:r>
            <a:r>
              <a:rPr sz="1200" i="1" spc="-30" baseline="-13888" dirty="0">
                <a:latin typeface="Arial"/>
                <a:cs typeface="Arial"/>
              </a:rPr>
              <a:t>n</a:t>
            </a:r>
            <a:r>
              <a:rPr sz="1200" spc="-20" dirty="0"/>
              <a:t>),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baseline="-13888" dirty="0"/>
              <a:t>1</a:t>
            </a:r>
            <a:r>
              <a:rPr sz="1200" spc="104" baseline="-13888" dirty="0"/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baseline="-13888" dirty="0"/>
              <a:t>2</a:t>
            </a:r>
            <a:r>
              <a:rPr sz="1200" spc="187" baseline="-13888" dirty="0"/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σ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&gt;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dirty="0"/>
              <a:t>0</a:t>
            </a:r>
            <a:r>
              <a:rPr sz="1200" spc="15" dirty="0"/>
              <a:t> </a:t>
            </a:r>
            <a:r>
              <a:rPr sz="1200" spc="-80" dirty="0"/>
              <a:t>such</a:t>
            </a:r>
            <a:r>
              <a:rPr sz="1200" spc="15" dirty="0"/>
              <a:t> </a:t>
            </a:r>
            <a:r>
              <a:rPr sz="1200" spc="-20" dirty="0"/>
              <a:t>that</a:t>
            </a:r>
            <a:endParaRPr sz="1200">
              <a:latin typeface="Arial"/>
              <a:cs typeface="Arial"/>
            </a:endParaRPr>
          </a:p>
          <a:p>
            <a:pPr marL="1710055">
              <a:lnSpc>
                <a:spcPct val="100000"/>
              </a:lnSpc>
              <a:spcBef>
                <a:spcPts val="1205"/>
              </a:spcBef>
            </a:pPr>
            <a:r>
              <a:rPr i="1" dirty="0">
                <a:latin typeface="Arial"/>
                <a:cs typeface="Arial"/>
              </a:rPr>
              <a:t>M</a:t>
            </a:r>
            <a:r>
              <a:rPr i="1" spc="114" dirty="0">
                <a:latin typeface="Arial"/>
                <a:cs typeface="Arial"/>
              </a:rPr>
              <a:t> </a:t>
            </a:r>
            <a:r>
              <a:rPr spc="200" dirty="0"/>
              <a:t>=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AMA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322" baseline="34722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-25" dirty="0">
                <a:latin typeface="Arial"/>
                <a:cs typeface="Arial"/>
              </a:rPr>
              <a:t>BB</a:t>
            </a:r>
            <a:r>
              <a:rPr sz="1200" i="1" spc="-37" baseline="34722" dirty="0">
                <a:latin typeface="Arial"/>
                <a:cs typeface="Arial"/>
              </a:rPr>
              <a:t>T</a:t>
            </a:r>
            <a:endParaRPr sz="1200" baseline="34722">
              <a:latin typeface="Arial"/>
              <a:cs typeface="Arial"/>
            </a:endParaRPr>
          </a:p>
          <a:p>
            <a:pPr marL="1710055">
              <a:lnSpc>
                <a:spcPct val="100000"/>
              </a:lnSpc>
              <a:spcBef>
                <a:spcPts val="434"/>
              </a:spcBef>
            </a:pPr>
            <a:r>
              <a:rPr i="1" dirty="0">
                <a:latin typeface="Arial"/>
                <a:cs typeface="Arial"/>
              </a:rPr>
              <a:t>M</a:t>
            </a:r>
            <a:r>
              <a:rPr i="1" spc="120" dirty="0">
                <a:latin typeface="Arial"/>
                <a:cs typeface="Arial"/>
              </a:rPr>
              <a:t> </a:t>
            </a:r>
            <a:r>
              <a:rPr spc="200" dirty="0"/>
              <a:t>=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97" baseline="34722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60" dirty="0"/>
              <a:t> </a:t>
            </a:r>
            <a:r>
              <a:rPr sz="1200" i="1" spc="50" dirty="0">
                <a:latin typeface="Arial"/>
                <a:cs typeface="Arial"/>
              </a:rPr>
              <a:t>C</a:t>
            </a:r>
            <a:r>
              <a:rPr sz="1200" i="1" spc="75" baseline="34722" dirty="0">
                <a:latin typeface="Arial"/>
                <a:cs typeface="Arial"/>
              </a:rPr>
              <a:t>T</a:t>
            </a:r>
            <a:r>
              <a:rPr sz="1200" i="1" spc="-89" baseline="34722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628" y="3153956"/>
            <a:ext cx="1724660" cy="0"/>
          </a:xfrm>
          <a:custGeom>
            <a:avLst/>
            <a:gdLst/>
            <a:ahLst/>
            <a:cxnLst/>
            <a:rect l="l" t="t" r="r" b="b"/>
            <a:pathLst>
              <a:path w="1724660">
                <a:moveTo>
                  <a:pt x="0" y="0"/>
                </a:moveTo>
                <a:lnTo>
                  <a:pt x="1724266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841" y="3156437"/>
            <a:ext cx="25209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dim</a:t>
            </a:r>
            <a:r>
              <a:rPr sz="1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minimal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231442"/>
            <a:ext cx="4337685" cy="2719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endParaRPr sz="1200">
              <a:latin typeface="Arial"/>
              <a:cs typeface="Arial"/>
            </a:endParaRPr>
          </a:p>
          <a:p>
            <a:pPr marL="384175" marR="1092200">
              <a:lnSpc>
                <a:spcPct val="100000"/>
              </a:lnSpc>
            </a:pP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3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controllable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4" action="ppaction://hlinksldjump"/>
              </a:rPr>
              <a:t>form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Controllability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and</a:t>
            </a:r>
            <a:r>
              <a:rPr sz="1200" spc="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Eq.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40"/>
              </a:spcBef>
              <a:buAutoNum type="arabicPeriod" startAt="3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DT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Observability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and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observable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canonical</a:t>
            </a:r>
            <a:r>
              <a:rPr sz="1200" spc="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form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CT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cases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degrees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2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controllability</a:t>
            </a:r>
            <a:r>
              <a:rPr sz="1200" spc="-5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and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9" action="ppaction://hlinksldjump"/>
              </a:rPr>
              <a:t> observability</a:t>
            </a:r>
            <a:endParaRPr sz="12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130"/>
              </a:spcBef>
              <a:buAutoNum type="arabicPeriod" startAt="4"/>
              <a:tabLst>
                <a:tab pos="191770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Transforming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systems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into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controllable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canonical</a:t>
            </a:r>
            <a:r>
              <a:rPr sz="1200" spc="-5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0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1135"/>
              </a:spcBef>
              <a:buAutoNum type="arabicPeriod" startAt="4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Transforming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9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systems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into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observable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canonical</a:t>
            </a:r>
            <a:r>
              <a:rPr sz="1200" spc="45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1" action="ppaction://hlinksldjump"/>
              </a:rPr>
              <a:t>forms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31101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95" dirty="0"/>
              <a:t>Transforming</a:t>
            </a:r>
            <a:r>
              <a:rPr spc="25" dirty="0"/>
              <a:t> </a:t>
            </a:r>
            <a:r>
              <a:rPr spc="-90" dirty="0"/>
              <a:t>single-</a:t>
            </a:r>
            <a:r>
              <a:rPr spc="-65" dirty="0"/>
              <a:t>input</a:t>
            </a:r>
            <a:r>
              <a:rPr spc="25" dirty="0"/>
              <a:t> </a:t>
            </a:r>
            <a:r>
              <a:rPr spc="-85" dirty="0"/>
              <a:t>controllable</a:t>
            </a:r>
            <a:r>
              <a:rPr spc="25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spc="-20" dirty="0"/>
              <a:t>into </a:t>
            </a:r>
            <a:r>
              <a:rPr spc="-25" dirty="0"/>
              <a:t>ccf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0528" y="1749625"/>
            <a:ext cx="3856990" cy="58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controllable,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form.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8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8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120" baseline="13888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800" spc="157" baseline="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lang="en-US" sz="1200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45" name="object 11">
            <a:extLst>
              <a:ext uri="{FF2B5EF4-FFF2-40B4-BE49-F238E27FC236}">
                <a16:creationId xmlns:a16="http://schemas.microsoft.com/office/drawing/2014/main" id="{AD73552E-C372-5702-708A-18001974416C}"/>
              </a:ext>
            </a:extLst>
          </p:cNvPr>
          <p:cNvSpPr txBox="1"/>
          <p:nvPr/>
        </p:nvSpPr>
        <p:spPr>
          <a:xfrm>
            <a:off x="2807080" y="866455"/>
            <a:ext cx="734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8140" algn="l"/>
              </a:tabLst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zh-CN" altLang="en-US"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chemeClr val="bg1"/>
                </a:solidFill>
                <a:latin typeface="Arial"/>
                <a:cs typeface="Arial"/>
              </a:rPr>
              <a:t>then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7192B775-9170-CAB8-994C-28E5400B6525}"/>
              </a:ext>
            </a:extLst>
          </p:cNvPr>
          <p:cNvSpPr txBox="1"/>
          <p:nvPr/>
        </p:nvSpPr>
        <p:spPr>
          <a:xfrm>
            <a:off x="135928" y="866455"/>
            <a:ext cx="19050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4189" algn="l"/>
              </a:tabLst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Let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200" i="1" spc="-459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45" dirty="0">
                <a:solidFill>
                  <a:schemeClr val="bg1"/>
                </a:solidFill>
                <a:latin typeface="Arial"/>
                <a:cs typeface="Arial"/>
              </a:rPr>
              <a:t>˜</a:t>
            </a:r>
            <a:r>
              <a:rPr sz="1200" spc="6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chemeClr val="bg1"/>
                </a:solidFill>
                <a:latin typeface="Arial"/>
                <a:cs typeface="Arial"/>
              </a:rPr>
              <a:t>where</a:t>
            </a:r>
            <a:r>
              <a:rPr sz="12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200" i="1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C9DECC17-66B6-C195-C439-863360B79C23}"/>
              </a:ext>
            </a:extLst>
          </p:cNvPr>
          <p:cNvSpPr txBox="1"/>
          <p:nvPr/>
        </p:nvSpPr>
        <p:spPr>
          <a:xfrm>
            <a:off x="2015274" y="938566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D0E46C72-F193-F846-9FC6-53427A12EE9C}"/>
              </a:ext>
            </a:extLst>
          </p:cNvPr>
          <p:cNvSpPr txBox="1"/>
          <p:nvPr/>
        </p:nvSpPr>
        <p:spPr>
          <a:xfrm>
            <a:off x="2924644" y="938566"/>
            <a:ext cx="812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object 8">
            <a:extLst>
              <a:ext uri="{FF2B5EF4-FFF2-40B4-BE49-F238E27FC236}">
                <a16:creationId xmlns:a16="http://schemas.microsoft.com/office/drawing/2014/main" id="{0B652066-34C6-E7E9-BD0A-D1FF6258ECC8}"/>
              </a:ext>
            </a:extLst>
          </p:cNvPr>
          <p:cNvSpPr txBox="1"/>
          <p:nvPr/>
        </p:nvSpPr>
        <p:spPr>
          <a:xfrm>
            <a:off x="1914651" y="681720"/>
            <a:ext cx="109283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  <a:tabLst>
                <a:tab pos="304165" algn="l"/>
                <a:tab pos="606425" algn="l"/>
                <a:tab pos="910590" algn="l"/>
              </a:tabLst>
            </a:pP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5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endParaRPr sz="1200">
              <a:solidFill>
                <a:schemeClr val="bg1"/>
              </a:solidFill>
              <a:latin typeface="Apple Symbols"/>
              <a:cs typeface="Apple Symbols"/>
            </a:endParaRPr>
          </a:p>
          <a:p>
            <a:pPr marR="6350" algn="ctr">
              <a:lnSpc>
                <a:spcPct val="100000"/>
              </a:lnSpc>
              <a:spcBef>
                <a:spcPts val="5"/>
              </a:spcBef>
              <a:tabLst>
                <a:tab pos="303530" algn="l"/>
              </a:tabLst>
            </a:pP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200" spc="-37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  <a:tabLst>
                <a:tab pos="304165" algn="l"/>
                <a:tab pos="606425" algn="l"/>
                <a:tab pos="910590" algn="l"/>
              </a:tabLst>
            </a:pP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6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r>
              <a:rPr sz="1200" dirty="0">
                <a:solidFill>
                  <a:schemeClr val="bg1"/>
                </a:solidFill>
                <a:latin typeface="Apple Symbols"/>
                <a:cs typeface="Apple Symbols"/>
              </a:rPr>
              <a:t>	</a:t>
            </a:r>
            <a:r>
              <a:rPr sz="1200" spc="55" dirty="0">
                <a:solidFill>
                  <a:schemeClr val="bg1"/>
                </a:solidFill>
                <a:latin typeface="Apple Symbols"/>
                <a:cs typeface="Apple Symbols"/>
              </a:rPr>
              <a:t>|</a:t>
            </a:r>
            <a:endParaRPr sz="1200">
              <a:solidFill>
                <a:schemeClr val="bg1"/>
              </a:solidFill>
              <a:latin typeface="Apple Symbols"/>
              <a:cs typeface="Apple Symbol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7FF9E5A-A660-681E-F38F-A7D0DD869959}"/>
                  </a:ext>
                </a:extLst>
              </p:cNvPr>
              <p:cNvSpPr txBox="1"/>
              <p:nvPr/>
            </p:nvSpPr>
            <p:spPr>
              <a:xfrm>
                <a:off x="577231" y="1403901"/>
                <a:ext cx="3390287" cy="3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𝐴𝑀</m:t>
                      </m:r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7FF9E5A-A660-681E-F38F-A7D0DD86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31" y="1403901"/>
                <a:ext cx="3390287" cy="332655"/>
              </a:xfrm>
              <a:prstGeom prst="rect">
                <a:avLst/>
              </a:prstGeom>
              <a:blipFill>
                <a:blip r:embed="rId3"/>
                <a:stretch>
                  <a:fillRect l="-180" t="-909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8055D23-7C28-908C-863B-48C3BA038775}"/>
                  </a:ext>
                </a:extLst>
              </p:cNvPr>
              <p:cNvSpPr txBox="1"/>
              <p:nvPr/>
            </p:nvSpPr>
            <p:spPr>
              <a:xfrm>
                <a:off x="781050" y="2491991"/>
                <a:ext cx="3048079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8055D23-7C28-908C-863B-48C3BA038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2491991"/>
                <a:ext cx="3048079" cy="680379"/>
              </a:xfrm>
              <a:prstGeom prst="rect">
                <a:avLst/>
              </a:prstGeom>
              <a:blipFill>
                <a:blip r:embed="rId4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左中括号 51">
            <a:extLst>
              <a:ext uri="{FF2B5EF4-FFF2-40B4-BE49-F238E27FC236}">
                <a16:creationId xmlns:a16="http://schemas.microsoft.com/office/drawing/2014/main" id="{6EB2D8CC-8E33-3F44-F96C-650E5513F767}"/>
              </a:ext>
            </a:extLst>
          </p:cNvPr>
          <p:cNvSpPr/>
          <p:nvPr/>
        </p:nvSpPr>
        <p:spPr>
          <a:xfrm>
            <a:off x="1781049" y="750435"/>
            <a:ext cx="45719" cy="50596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左中括号 52">
            <a:extLst>
              <a:ext uri="{FF2B5EF4-FFF2-40B4-BE49-F238E27FC236}">
                <a16:creationId xmlns:a16="http://schemas.microsoft.com/office/drawing/2014/main" id="{0B2BDE38-8C9A-CDB2-6F34-23CC70798974}"/>
              </a:ext>
            </a:extLst>
          </p:cNvPr>
          <p:cNvSpPr/>
          <p:nvPr/>
        </p:nvSpPr>
        <p:spPr>
          <a:xfrm rot="10800000">
            <a:off x="3067050" y="750435"/>
            <a:ext cx="45719" cy="505960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100" dirty="0"/>
              <a:t>SI</a:t>
            </a:r>
            <a:r>
              <a:rPr spc="-15" dirty="0"/>
              <a:t> </a:t>
            </a:r>
            <a:r>
              <a:rPr spc="-85" dirty="0"/>
              <a:t>controllable</a:t>
            </a:r>
            <a:r>
              <a:rPr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spc="-25" dirty="0"/>
              <a:t>ccf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528" y="489087"/>
            <a:ext cx="30587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16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459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44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2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742" y="1396083"/>
            <a:ext cx="3103880" cy="58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120" baseline="13888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800" spc="-30" baseline="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endParaRPr sz="1200">
              <a:latin typeface="Apple Symbols"/>
              <a:cs typeface="Apple Symbol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Apple Symbols"/>
              <a:cs typeface="Apple Symbols"/>
            </a:endParaRPr>
          </a:p>
          <a:p>
            <a:pPr marL="369570">
              <a:lnSpc>
                <a:spcPct val="100000"/>
              </a:lnSpc>
              <a:spcBef>
                <a:spcPts val="5"/>
              </a:spcBef>
            </a:pP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44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44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4521" y="2432606"/>
            <a:ext cx="10985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2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37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5679" y="214666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1850" y="215931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4603" y="2197275"/>
            <a:ext cx="1758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baseline="-13888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 baseline="-138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9908" y="2146665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5679" y="2441750"/>
            <a:ext cx="67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9714" y="2479698"/>
            <a:ext cx="4057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052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3553" y="1941132"/>
            <a:ext cx="1738630" cy="11258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585"/>
              </a:spcBef>
              <a:tabLst>
                <a:tab pos="513715" algn="l"/>
                <a:tab pos="852169" algn="l"/>
                <a:tab pos="1102995" algn="l"/>
                <a:tab pos="156210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54305">
              <a:lnSpc>
                <a:spcPts val="1335"/>
              </a:lnSpc>
              <a:spcBef>
                <a:spcPts val="484"/>
              </a:spcBef>
              <a:tabLst>
                <a:tab pos="513715" algn="l"/>
                <a:tab pos="115316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54305">
              <a:lnSpc>
                <a:spcPts val="1335"/>
              </a:lnSpc>
              <a:tabLst>
                <a:tab pos="472440" algn="l"/>
                <a:tab pos="810895" algn="l"/>
                <a:tab pos="1153160" algn="l"/>
              </a:tabLst>
            </a:pPr>
            <a:r>
              <a:rPr sz="1800" spc="-75" baseline="-32407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baseline="-32407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baseline="-13888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baseline="-1388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75" baseline="-13888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baseline="-1388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spc="-75" baseline="-3240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 baseline="-32407">
              <a:latin typeface="Arial"/>
              <a:cs typeface="Arial"/>
            </a:endParaRPr>
          </a:p>
          <a:p>
            <a:pPr marR="502284" algn="r">
              <a:lnSpc>
                <a:spcPct val="100000"/>
              </a:lnSpc>
              <a:spcBef>
                <a:spcPts val="700"/>
              </a:spcBef>
              <a:tabLst>
                <a:tab pos="325120" algn="l"/>
                <a:tab pos="713740" algn="l"/>
                <a:tab pos="101473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452755" algn="r">
              <a:lnSpc>
                <a:spcPct val="100000"/>
              </a:lnSpc>
              <a:spcBef>
                <a:spcPts val="5"/>
              </a:spcBef>
              <a:tabLst>
                <a:tab pos="375285" algn="l"/>
                <a:tab pos="751205" algn="l"/>
              </a:tabLst>
            </a:pP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17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0048" y="2185607"/>
            <a:ext cx="460375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181610" indent="-635" algn="ctr">
              <a:lnSpc>
                <a:spcPct val="1337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6350" algn="ctr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800" spc="-15" baseline="9259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800" i="1" spc="-1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9C380D6-48FE-28B0-7F44-8257FD41C211}"/>
                  </a:ext>
                </a:extLst>
              </p:cNvPr>
              <p:cNvSpPr txBox="1"/>
              <p:nvPr/>
            </p:nvSpPr>
            <p:spPr>
              <a:xfrm>
                <a:off x="611005" y="902265"/>
                <a:ext cx="3386183" cy="33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𝐴𝑀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9C380D6-48FE-28B0-7F44-8257FD41C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05" y="902265"/>
                <a:ext cx="3386183" cy="333553"/>
              </a:xfrm>
              <a:prstGeom prst="rect">
                <a:avLst/>
              </a:prstGeom>
              <a:blipFill>
                <a:blip r:embed="rId3"/>
                <a:stretch>
                  <a:fillRect t="-9091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中括号 28">
            <a:extLst>
              <a:ext uri="{FF2B5EF4-FFF2-40B4-BE49-F238E27FC236}">
                <a16:creationId xmlns:a16="http://schemas.microsoft.com/office/drawing/2014/main" id="{B8ED7F5E-F417-0799-5F47-1594DA383577}"/>
              </a:ext>
            </a:extLst>
          </p:cNvPr>
          <p:cNvSpPr/>
          <p:nvPr/>
        </p:nvSpPr>
        <p:spPr>
          <a:xfrm>
            <a:off x="2335531" y="2035175"/>
            <a:ext cx="45719" cy="103181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中括号 29">
            <a:extLst>
              <a:ext uri="{FF2B5EF4-FFF2-40B4-BE49-F238E27FC236}">
                <a16:creationId xmlns:a16="http://schemas.microsoft.com/office/drawing/2014/main" id="{458B8DFB-A662-5DD1-D6B5-0DC8B31831CC}"/>
              </a:ext>
            </a:extLst>
          </p:cNvPr>
          <p:cNvSpPr/>
          <p:nvPr/>
        </p:nvSpPr>
        <p:spPr>
          <a:xfrm rot="10800000">
            <a:off x="4184218" y="2035175"/>
            <a:ext cx="45719" cy="103181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277"/>
            <a:ext cx="253936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700" spc="-114" dirty="0">
                <a:solidFill>
                  <a:srgbClr val="E5E5E5"/>
                </a:solidFill>
                <a:latin typeface="Arial"/>
                <a:cs typeface="Arial"/>
              </a:rPr>
              <a:t>In-</a:t>
            </a:r>
            <a:r>
              <a:rPr sz="1700" spc="-110" dirty="0">
                <a:solidFill>
                  <a:srgbClr val="E5E5E5"/>
                </a:solidFill>
                <a:latin typeface="Arial"/>
                <a:cs typeface="Arial"/>
              </a:rPr>
              <a:t>class</a:t>
            </a:r>
            <a:r>
              <a:rPr sz="1700" spc="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E5E5E5"/>
                </a:solidFill>
                <a:latin typeface="Arial"/>
                <a:cs typeface="Arial"/>
              </a:rPr>
              <a:t>demo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10" dirty="0">
                <a:solidFill>
                  <a:srgbClr val="E5E5E5"/>
                </a:solidFill>
                <a:latin typeface="Arial"/>
                <a:cs typeface="Arial"/>
              </a:rPr>
              <a:t>Controllability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 and </a:t>
            </a:r>
            <a:r>
              <a:rPr sz="1000" spc="-30" dirty="0">
                <a:solidFill>
                  <a:srgbClr val="E5E5E5"/>
                </a:solidFill>
                <a:latin typeface="Arial"/>
                <a:cs typeface="Arial"/>
              </a:rPr>
              <a:t>inverted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E5E5E5"/>
                </a:solidFill>
                <a:latin typeface="Arial"/>
                <a:cs typeface="Arial"/>
              </a:rPr>
              <a:t>pendulum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on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E5E5E5"/>
                </a:solidFill>
                <a:latin typeface="Arial"/>
                <a:cs typeface="Arial"/>
              </a:rPr>
              <a:t> cart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100" dirty="0"/>
              <a:t>SI</a:t>
            </a:r>
            <a:r>
              <a:rPr spc="-15" dirty="0"/>
              <a:t> </a:t>
            </a:r>
            <a:r>
              <a:rPr spc="-85" dirty="0"/>
              <a:t>controllable</a:t>
            </a:r>
            <a:r>
              <a:rPr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spc="-25" dirty="0"/>
              <a:t>ccf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85128" y="465592"/>
                <a:ext cx="3915410" cy="23135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Let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160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spc="-459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˜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where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spc="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[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spc="-4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spc="-5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],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then</a:t>
                </a:r>
                <a:endParaRPr sz="1200" dirty="0">
                  <a:latin typeface="Arial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95"/>
                  </a:spcBef>
                </a:pPr>
                <a:endParaRPr lang="en-US" altLang="zh-CN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79120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𝐴𝑀</m:t>
                      </m:r>
                      <m:acc>
                        <m:accPr>
                          <m:chr m:val="̃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  <a:latin typeface="Lucida Grande"/>
                </a:endParaRPr>
              </a:p>
              <a:p>
                <a:pPr marL="579120">
                  <a:lnSpc>
                    <a:spcPct val="100000"/>
                  </a:lnSpc>
                  <a:spcBef>
                    <a:spcPts val="1200"/>
                  </a:spcBef>
                </a:pPr>
                <a:endParaRPr lang="ar-AE" altLang="zh-CN" sz="1800" baseline="4629" dirty="0">
                  <a:solidFill>
                    <a:schemeClr val="bg1"/>
                  </a:solidFill>
                  <a:latin typeface="Lucida Grande"/>
                  <a:cs typeface="Lucida Grande"/>
                </a:endParaRPr>
              </a:p>
              <a:p>
                <a:pPr marL="16827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sz="1800" spc="142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solving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goals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yields</a:t>
                </a:r>
                <a:endParaRPr sz="1200" dirty="0">
                  <a:latin typeface="Arial"/>
                  <a:cs typeface="Arial"/>
                </a:endParaRPr>
              </a:p>
              <a:p>
                <a:pPr marL="1382395">
                  <a:lnSpc>
                    <a:spcPct val="100000"/>
                  </a:lnSpc>
                  <a:spcBef>
                    <a:spcPts val="1200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18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endParaRPr sz="1200" dirty="0">
                  <a:latin typeface="Arial"/>
                  <a:cs typeface="Arial"/>
                </a:endParaRPr>
              </a:p>
              <a:p>
                <a:pPr marL="1245235">
                  <a:lnSpc>
                    <a:spcPct val="100000"/>
                  </a:lnSpc>
                  <a:spcBef>
                    <a:spcPts val="480"/>
                  </a:spcBef>
                </a:pPr>
                <a:r>
                  <a:rPr sz="1800" i="1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8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80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8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spc="30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800" spc="-22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i="1" spc="-1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Am</a:t>
                </a:r>
                <a:r>
                  <a:rPr sz="8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spc="30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800" spc="-12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i="1" spc="-1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8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spc="-10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8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800" i="1" spc="-1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8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800" dirty="0">
                  <a:latin typeface="Arial"/>
                  <a:cs typeface="Arial"/>
                </a:endParaRPr>
              </a:p>
              <a:p>
                <a:pPr marL="124523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i="1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8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800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800" spc="1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spc="30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800" spc="3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i="1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Am</a:t>
                </a:r>
                <a:r>
                  <a:rPr sz="8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80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800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spc="300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800" spc="-7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800" i="1" spc="-1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8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800" i="1" spc="-10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8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sz="1800" i="1" spc="-15" baseline="9259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8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800" dirty="0">
                  <a:latin typeface="Arial"/>
                  <a:cs typeface="Arial"/>
                </a:endParaRPr>
              </a:p>
              <a:p>
                <a:pPr marL="1266825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baseline="-13888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27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30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baseline="-13888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3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i</a:t>
                </a:r>
                <a:r>
                  <a:rPr sz="1200" i="1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n,</a:t>
                </a:r>
                <a:r>
                  <a:rPr sz="1200" i="1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endParaRPr lang="en-US" sz="1200" spc="-50" dirty="0">
                  <a:solidFill>
                    <a:srgbClr val="FFFFFF"/>
                  </a:solidFill>
                  <a:latin typeface="Arial"/>
                  <a:cs typeface="Arial"/>
                </a:endParaRPr>
              </a:p>
              <a:p>
                <a:pPr marL="1266825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zh-CN" altLang="en-US" sz="1200" dirty="0">
                    <a:solidFill>
                      <a:schemeClr val="bg1"/>
                    </a:solidFill>
                    <a:cs typeface="Arial"/>
                  </a:rPr>
                  <a:t>     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lang="zh-CN" alt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8" y="465592"/>
                <a:ext cx="3915410" cy="2313582"/>
              </a:xfrm>
              <a:prstGeom prst="rect">
                <a:avLst/>
              </a:prstGeom>
              <a:blipFill>
                <a:blip r:embed="rId2"/>
                <a:stretch>
                  <a:fillRect l="-935" t="-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215442" y="2842016"/>
            <a:ext cx="41903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3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implementing,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calculating</a:t>
            </a:r>
            <a:endParaRPr sz="120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150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35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20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·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12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441769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105" dirty="0"/>
              <a:t>Transforming</a:t>
            </a:r>
            <a:r>
              <a:rPr spc="10" dirty="0"/>
              <a:t> </a:t>
            </a:r>
            <a:r>
              <a:rPr spc="-125" dirty="0"/>
              <a:t>single-</a:t>
            </a:r>
            <a:r>
              <a:rPr spc="-30" dirty="0"/>
              <a:t>output</a:t>
            </a:r>
            <a:r>
              <a:rPr spc="20" dirty="0"/>
              <a:t> </a:t>
            </a:r>
            <a:r>
              <a:rPr spc="-45" dirty="0"/>
              <a:t>(SO)</a:t>
            </a:r>
            <a:r>
              <a:rPr spc="2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00" dirty="0"/>
              <a:t>system </a:t>
            </a:r>
            <a:r>
              <a:rPr dirty="0"/>
              <a:t>into</a:t>
            </a:r>
            <a:r>
              <a:rPr spc="-100" dirty="0"/>
              <a:t> </a:t>
            </a:r>
            <a:r>
              <a:rPr spc="-25" dirty="0"/>
              <a:t>ocf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5766" y="71963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3834" y="81226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307" y="690355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6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6656" y="68573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72411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46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7761" y="79749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7240" y="72411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828" y="1814802"/>
            <a:ext cx="4388485" cy="5610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observable,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equation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form.</a:t>
            </a:r>
            <a:endParaRPr sz="1200" dirty="0">
              <a:latin typeface="Arial"/>
              <a:cs typeface="Arial"/>
            </a:endParaRPr>
          </a:p>
          <a:p>
            <a:pPr marL="155575">
              <a:lnSpc>
                <a:spcPts val="1280"/>
              </a:lnSpc>
              <a:spcBef>
                <a:spcPts val="6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04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12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89" baseline="13888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800" spc="97" baseline="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lang="en-US" sz="1200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A31A2EB-9279-7BD7-88F5-C931C5CDB660}"/>
                  </a:ext>
                </a:extLst>
              </p:cNvPr>
              <p:cNvSpPr txBox="1"/>
              <p:nvPr/>
            </p:nvSpPr>
            <p:spPr>
              <a:xfrm>
                <a:off x="992225" y="104773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A31A2EB-9279-7BD7-88F5-C931C5CDB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1047737"/>
                <a:ext cx="3200400" cy="753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06F557B-978B-6E4C-98AE-2100B29FD2A6}"/>
                  </a:ext>
                </a:extLst>
              </p:cNvPr>
              <p:cNvSpPr txBox="1"/>
              <p:nvPr/>
            </p:nvSpPr>
            <p:spPr>
              <a:xfrm>
                <a:off x="1416685" y="2448539"/>
                <a:ext cx="3200400" cy="809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06F557B-978B-6E4C-98AE-2100B29FD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685" y="2448539"/>
                <a:ext cx="3200400" cy="809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22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5442" y="1729216"/>
            <a:ext cx="30054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2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120" baseline="13888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800" spc="-30" baseline="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-20" dirty="0">
                <a:solidFill>
                  <a:srgbClr val="FFFFFF"/>
                </a:solidFill>
                <a:latin typeface="Apple Symbols"/>
                <a:cs typeface="Apple Symbols"/>
              </a:rPr>
              <a:t>⇔</a:t>
            </a:r>
            <a:endParaRPr sz="1200">
              <a:latin typeface="Apple Symbols"/>
              <a:cs typeface="Apple Symbol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72" name="object 29">
            <a:extLst>
              <a:ext uri="{FF2B5EF4-FFF2-40B4-BE49-F238E27FC236}">
                <a16:creationId xmlns:a16="http://schemas.microsoft.com/office/drawing/2014/main" id="{3CF9F04A-E1BA-9669-2273-61E581FDEA56}"/>
              </a:ext>
            </a:extLst>
          </p:cNvPr>
          <p:cNvSpPr txBox="1"/>
          <p:nvPr/>
        </p:nvSpPr>
        <p:spPr>
          <a:xfrm>
            <a:off x="1489710" y="2489223"/>
            <a:ext cx="2819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i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4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3" name="object 35">
            <a:extLst>
              <a:ext uri="{FF2B5EF4-FFF2-40B4-BE49-F238E27FC236}">
                <a16:creationId xmlns:a16="http://schemas.microsoft.com/office/drawing/2014/main" id="{E131061B-849B-3158-5472-C7BECEC4B94F}"/>
              </a:ext>
            </a:extLst>
          </p:cNvPr>
          <p:cNvSpPr txBox="1"/>
          <p:nvPr/>
        </p:nvSpPr>
        <p:spPr>
          <a:xfrm>
            <a:off x="1892096" y="2029508"/>
            <a:ext cx="2146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4" name="object 36">
            <a:extLst>
              <a:ext uri="{FF2B5EF4-FFF2-40B4-BE49-F238E27FC236}">
                <a16:creationId xmlns:a16="http://schemas.microsoft.com/office/drawing/2014/main" id="{ED625F10-6DFD-6DA1-EA57-38FDF8383CAC}"/>
              </a:ext>
            </a:extLst>
          </p:cNvPr>
          <p:cNvSpPr txBox="1"/>
          <p:nvPr/>
        </p:nvSpPr>
        <p:spPr>
          <a:xfrm>
            <a:off x="2081364" y="2102890"/>
            <a:ext cx="22034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800" i="1" spc="-2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5" name="object 37">
            <a:extLst>
              <a:ext uri="{FF2B5EF4-FFF2-40B4-BE49-F238E27FC236}">
                <a16:creationId xmlns:a16="http://schemas.microsoft.com/office/drawing/2014/main" id="{7813B684-FCD9-41A2-8362-D5853D077482}"/>
              </a:ext>
            </a:extLst>
          </p:cNvPr>
          <p:cNvSpPr txBox="1"/>
          <p:nvPr/>
        </p:nvSpPr>
        <p:spPr>
          <a:xfrm>
            <a:off x="2066569" y="222337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6" name="object 38">
            <a:extLst>
              <a:ext uri="{FF2B5EF4-FFF2-40B4-BE49-F238E27FC236}">
                <a16:creationId xmlns:a16="http://schemas.microsoft.com/office/drawing/2014/main" id="{443B23B4-648C-4389-E933-8FAEE36B5EB6}"/>
              </a:ext>
            </a:extLst>
          </p:cNvPr>
          <p:cNvSpPr txBox="1"/>
          <p:nvPr/>
        </p:nvSpPr>
        <p:spPr>
          <a:xfrm>
            <a:off x="2650883" y="2223373"/>
            <a:ext cx="1758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75" baseline="-13888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800" baseline="-13888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7" name="object 39">
            <a:extLst>
              <a:ext uri="{FF2B5EF4-FFF2-40B4-BE49-F238E27FC236}">
                <a16:creationId xmlns:a16="http://schemas.microsoft.com/office/drawing/2014/main" id="{0F1F0FD6-2CEC-2CCD-1B08-BF71E341BA72}"/>
              </a:ext>
            </a:extLst>
          </p:cNvPr>
          <p:cNvSpPr txBox="1"/>
          <p:nvPr/>
        </p:nvSpPr>
        <p:spPr>
          <a:xfrm>
            <a:off x="3228238" y="222337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8" name="object 40">
            <a:extLst>
              <a:ext uri="{FF2B5EF4-FFF2-40B4-BE49-F238E27FC236}">
                <a16:creationId xmlns:a16="http://schemas.microsoft.com/office/drawing/2014/main" id="{A36F343C-9AAA-6CC7-3CDF-9D2448597533}"/>
              </a:ext>
            </a:extLst>
          </p:cNvPr>
          <p:cNvSpPr txBox="1"/>
          <p:nvPr/>
        </p:nvSpPr>
        <p:spPr>
          <a:xfrm>
            <a:off x="2066569" y="2211705"/>
            <a:ext cx="441959" cy="5143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5"/>
              </a:spcBef>
              <a:tabLst>
                <a:tab pos="341630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4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9" name="object 41">
            <a:extLst>
              <a:ext uri="{FF2B5EF4-FFF2-40B4-BE49-F238E27FC236}">
                <a16:creationId xmlns:a16="http://schemas.microsoft.com/office/drawing/2014/main" id="{85E9E3B0-A431-726C-49ED-87CAD798C4E8}"/>
              </a:ext>
            </a:extLst>
          </p:cNvPr>
          <p:cNvSpPr txBox="1"/>
          <p:nvPr/>
        </p:nvSpPr>
        <p:spPr>
          <a:xfrm>
            <a:off x="2592730" y="2429888"/>
            <a:ext cx="5353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8455" algn="l"/>
              </a:tabLst>
            </a:pP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30" baseline="-13888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800" spc="-300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75" baseline="-27777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800" baseline="-27777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30" baseline="-13888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800" spc="-300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75" baseline="-27777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800" baseline="-27777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0" name="object 42">
            <a:extLst>
              <a:ext uri="{FF2B5EF4-FFF2-40B4-BE49-F238E27FC236}">
                <a16:creationId xmlns:a16="http://schemas.microsoft.com/office/drawing/2014/main" id="{0A327E09-E0BE-0B2C-BA5F-D1886E7A2BC0}"/>
              </a:ext>
            </a:extLst>
          </p:cNvPr>
          <p:cNvSpPr txBox="1"/>
          <p:nvPr/>
        </p:nvSpPr>
        <p:spPr>
          <a:xfrm>
            <a:off x="1962530" y="2762933"/>
            <a:ext cx="21462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5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i="1" spc="2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1" name="object 43">
            <a:extLst>
              <a:ext uri="{FF2B5EF4-FFF2-40B4-BE49-F238E27FC236}">
                <a16:creationId xmlns:a16="http://schemas.microsoft.com/office/drawing/2014/main" id="{56F0C883-6941-B64E-0FC5-482567017297}"/>
              </a:ext>
            </a:extLst>
          </p:cNvPr>
          <p:cNvSpPr txBox="1"/>
          <p:nvPr/>
        </p:nvSpPr>
        <p:spPr>
          <a:xfrm>
            <a:off x="2151799" y="2836315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2" name="object 44">
            <a:extLst>
              <a:ext uri="{FF2B5EF4-FFF2-40B4-BE49-F238E27FC236}">
                <a16:creationId xmlns:a16="http://schemas.microsoft.com/office/drawing/2014/main" id="{54969809-05B0-7784-E180-627D50A0E235}"/>
              </a:ext>
            </a:extLst>
          </p:cNvPr>
          <p:cNvSpPr txBox="1"/>
          <p:nvPr/>
        </p:nvSpPr>
        <p:spPr>
          <a:xfrm>
            <a:off x="2425357" y="2762933"/>
            <a:ext cx="67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3" name="object 45">
            <a:extLst>
              <a:ext uri="{FF2B5EF4-FFF2-40B4-BE49-F238E27FC236}">
                <a16:creationId xmlns:a16="http://schemas.microsoft.com/office/drawing/2014/main" id="{403CE80A-7871-6D52-A7A5-85BD4CAD8AB4}"/>
              </a:ext>
            </a:extLst>
          </p:cNvPr>
          <p:cNvSpPr txBox="1"/>
          <p:nvPr/>
        </p:nvSpPr>
        <p:spPr>
          <a:xfrm>
            <a:off x="2618130" y="2674363"/>
            <a:ext cx="3683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4" name="object 46">
            <a:extLst>
              <a:ext uri="{FF2B5EF4-FFF2-40B4-BE49-F238E27FC236}">
                <a16:creationId xmlns:a16="http://schemas.microsoft.com/office/drawing/2014/main" id="{C15B77EE-7C62-664E-30F4-58BE27CCDC49}"/>
              </a:ext>
            </a:extLst>
          </p:cNvPr>
          <p:cNvSpPr txBox="1"/>
          <p:nvPr/>
        </p:nvSpPr>
        <p:spPr>
          <a:xfrm>
            <a:off x="2425357" y="2712323"/>
            <a:ext cx="6191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525" algn="l"/>
                <a:tab pos="564515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47">
            <a:extLst>
              <a:ext uri="{FF2B5EF4-FFF2-40B4-BE49-F238E27FC236}">
                <a16:creationId xmlns:a16="http://schemas.microsoft.com/office/drawing/2014/main" id="{9B413942-EF51-65CC-DED8-4EDAB33CFF76}"/>
              </a:ext>
            </a:extLst>
          </p:cNvPr>
          <p:cNvSpPr txBox="1"/>
          <p:nvPr/>
        </p:nvSpPr>
        <p:spPr>
          <a:xfrm>
            <a:off x="2734436" y="2750284"/>
            <a:ext cx="3683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055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48">
            <a:extLst>
              <a:ext uri="{FF2B5EF4-FFF2-40B4-BE49-F238E27FC236}">
                <a16:creationId xmlns:a16="http://schemas.microsoft.com/office/drawing/2014/main" id="{5410DCF0-0A21-F34A-019D-95742ABEFB91}"/>
              </a:ext>
            </a:extLst>
          </p:cNvPr>
          <p:cNvSpPr txBox="1"/>
          <p:nvPr/>
        </p:nvSpPr>
        <p:spPr>
          <a:xfrm>
            <a:off x="1924430" y="2211705"/>
            <a:ext cx="1412875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9845" marR="30480" indent="16510" algn="r">
              <a:lnSpc>
                <a:spcPct val="133700"/>
              </a:lnSpc>
              <a:spcBef>
                <a:spcPts val="100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 </a:t>
            </a:r>
            <a:r>
              <a:rPr sz="1200" spc="-12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484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5"/>
              </a:spcBef>
              <a:tabLst>
                <a:tab pos="445770" algn="l"/>
                <a:tab pos="997585" algn="l"/>
                <a:tab pos="1249045" algn="l"/>
              </a:tabLst>
            </a:pPr>
            <a:r>
              <a:rPr sz="1200" spc="-25" dirty="0">
                <a:solidFill>
                  <a:schemeClr val="bg1"/>
                </a:solidFill>
                <a:latin typeface="Apple Symbols"/>
                <a:cs typeface="Apple Symbols"/>
              </a:rPr>
              <a:t>−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-37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13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7" name="object 50">
            <a:extLst>
              <a:ext uri="{FF2B5EF4-FFF2-40B4-BE49-F238E27FC236}">
                <a16:creationId xmlns:a16="http://schemas.microsoft.com/office/drawing/2014/main" id="{6F36A705-0280-1B2E-5583-2B25F0C812C7}"/>
              </a:ext>
            </a:extLst>
          </p:cNvPr>
          <p:cNvSpPr txBox="1"/>
          <p:nvPr/>
        </p:nvSpPr>
        <p:spPr>
          <a:xfrm>
            <a:off x="2358034" y="2029508"/>
            <a:ext cx="1143635" cy="3456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1335"/>
              </a:lnSpc>
              <a:spcBef>
                <a:spcPts val="95"/>
              </a:spcBef>
              <a:tabLst>
                <a:tab pos="314325" algn="l"/>
                <a:tab pos="565150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i="1" spc="16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2415">
              <a:lnSpc>
                <a:spcPts val="1335"/>
              </a:lnSpc>
              <a:tabLst>
                <a:tab pos="573405" algn="l"/>
                <a:tab pos="1003300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200" spc="-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30" baseline="-13888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800" spc="-300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-75" baseline="-27777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800" baseline="-27777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endParaRPr sz="1800" baseline="2314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026FDE9-DF55-3A30-FDA4-D82B11B46C68}"/>
                  </a:ext>
                </a:extLst>
              </p:cNvPr>
              <p:cNvSpPr txBox="1"/>
              <p:nvPr/>
            </p:nvSpPr>
            <p:spPr>
              <a:xfrm>
                <a:off x="1064391" y="2214048"/>
                <a:ext cx="58379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026FDE9-DF55-3A30-FDA4-D82B11B46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91" y="2214048"/>
                <a:ext cx="583790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2FD305E-5D23-4391-B84A-8E90CB8CE042}"/>
                  </a:ext>
                </a:extLst>
              </p:cNvPr>
              <p:cNvSpPr txBox="1"/>
              <p:nvPr/>
            </p:nvSpPr>
            <p:spPr>
              <a:xfrm>
                <a:off x="3334210" y="2202311"/>
                <a:ext cx="583790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E2FD305E-5D23-4391-B84A-8E90CB8CE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10" y="2202311"/>
                <a:ext cx="583790" cy="772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左中括号 89">
            <a:extLst>
              <a:ext uri="{FF2B5EF4-FFF2-40B4-BE49-F238E27FC236}">
                <a16:creationId xmlns:a16="http://schemas.microsoft.com/office/drawing/2014/main" id="{FDC19D40-F9F8-0800-304F-22CB4863EF36}"/>
              </a:ext>
            </a:extLst>
          </p:cNvPr>
          <p:cNvSpPr/>
          <p:nvPr/>
        </p:nvSpPr>
        <p:spPr>
          <a:xfrm>
            <a:off x="1802131" y="2080771"/>
            <a:ext cx="45719" cy="103181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1" name="左中括号 90">
            <a:extLst>
              <a:ext uri="{FF2B5EF4-FFF2-40B4-BE49-F238E27FC236}">
                <a16:creationId xmlns:a16="http://schemas.microsoft.com/office/drawing/2014/main" id="{1E5B8BA7-C215-BCEC-0778-F29FFB4A1A26}"/>
              </a:ext>
            </a:extLst>
          </p:cNvPr>
          <p:cNvSpPr/>
          <p:nvPr/>
        </p:nvSpPr>
        <p:spPr>
          <a:xfrm rot="10800000">
            <a:off x="3371850" y="2080771"/>
            <a:ext cx="45719" cy="1031812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" name="object 4">
            <a:extLst>
              <a:ext uri="{FF2B5EF4-FFF2-40B4-BE49-F238E27FC236}">
                <a16:creationId xmlns:a16="http://schemas.microsoft.com/office/drawing/2014/main" id="{92BDB9A1-9759-2DC1-BB0C-CFE2A46CBE2E}"/>
              </a:ext>
            </a:extLst>
          </p:cNvPr>
          <p:cNvSpPr txBox="1"/>
          <p:nvPr/>
        </p:nvSpPr>
        <p:spPr>
          <a:xfrm>
            <a:off x="775766" y="54507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5">
            <a:extLst>
              <a:ext uri="{FF2B5EF4-FFF2-40B4-BE49-F238E27FC236}">
                <a16:creationId xmlns:a16="http://schemas.microsoft.com/office/drawing/2014/main" id="{B3D7F4DE-1365-28F4-E78A-08B4C37DCC00}"/>
              </a:ext>
            </a:extLst>
          </p:cNvPr>
          <p:cNvSpPr txBox="1"/>
          <p:nvPr/>
        </p:nvSpPr>
        <p:spPr>
          <a:xfrm>
            <a:off x="1923834" y="63770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6">
            <a:extLst>
              <a:ext uri="{FF2B5EF4-FFF2-40B4-BE49-F238E27FC236}">
                <a16:creationId xmlns:a16="http://schemas.microsoft.com/office/drawing/2014/main" id="{2BEE6595-1758-1129-45CF-9626C07D8404}"/>
              </a:ext>
            </a:extLst>
          </p:cNvPr>
          <p:cNvSpPr txBox="1"/>
          <p:nvPr/>
        </p:nvSpPr>
        <p:spPr>
          <a:xfrm>
            <a:off x="1809307" y="515795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6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95" name="object 7">
            <a:extLst>
              <a:ext uri="{FF2B5EF4-FFF2-40B4-BE49-F238E27FC236}">
                <a16:creationId xmlns:a16="http://schemas.microsoft.com/office/drawing/2014/main" id="{60BCE7F7-809F-51A8-36DA-FD64D5C2C71A}"/>
              </a:ext>
            </a:extLst>
          </p:cNvPr>
          <p:cNvSpPr txBox="1"/>
          <p:nvPr/>
        </p:nvSpPr>
        <p:spPr>
          <a:xfrm>
            <a:off x="2816656" y="51117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8">
            <a:extLst>
              <a:ext uri="{FF2B5EF4-FFF2-40B4-BE49-F238E27FC236}">
                <a16:creationId xmlns:a16="http://schemas.microsoft.com/office/drawing/2014/main" id="{B956925B-6497-B5FA-E581-4C7CF4CFE86A}"/>
              </a:ext>
            </a:extLst>
          </p:cNvPr>
          <p:cNvSpPr txBox="1"/>
          <p:nvPr/>
        </p:nvSpPr>
        <p:spPr>
          <a:xfrm>
            <a:off x="135928" y="54955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46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6677FCEF-0485-178F-4B35-8165F96F2C4F}"/>
              </a:ext>
            </a:extLst>
          </p:cNvPr>
          <p:cNvSpPr txBox="1"/>
          <p:nvPr/>
        </p:nvSpPr>
        <p:spPr>
          <a:xfrm>
            <a:off x="3067761" y="6229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10">
            <a:extLst>
              <a:ext uri="{FF2B5EF4-FFF2-40B4-BE49-F238E27FC236}">
                <a16:creationId xmlns:a16="http://schemas.microsoft.com/office/drawing/2014/main" id="{068F8A2E-2853-1B33-D797-49E9D4369D9D}"/>
              </a:ext>
            </a:extLst>
          </p:cNvPr>
          <p:cNvSpPr txBox="1"/>
          <p:nvPr/>
        </p:nvSpPr>
        <p:spPr>
          <a:xfrm>
            <a:off x="3017240" y="54955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1F190AD9-368C-BA34-BBB1-C823BD70D428}"/>
                  </a:ext>
                </a:extLst>
              </p:cNvPr>
              <p:cNvSpPr txBox="1"/>
              <p:nvPr/>
            </p:nvSpPr>
            <p:spPr>
              <a:xfrm>
                <a:off x="992225" y="87317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1F190AD9-368C-BA34-BBB1-C823BD70D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873177"/>
                <a:ext cx="3200400" cy="7534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22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2742" y="1500988"/>
            <a:ext cx="3441700" cy="12166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3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4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yields</a:t>
            </a:r>
            <a:endParaRPr sz="1200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63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1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3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5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122809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5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15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11087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20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20" baseline="-13888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1200" spc="284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-12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baseline="-13888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14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202742" y="2618442"/>
                <a:ext cx="3689350" cy="577215"/>
              </a:xfrm>
              <a:prstGeom prst="rect">
                <a:avLst/>
              </a:prstGeom>
            </p:spPr>
            <p:txBody>
              <a:bodyPr vert="horz" wrap="square" lIns="0" tIns="105410" rIns="0" bIns="0" rtlCol="0">
                <a:spAutoFit/>
              </a:bodyPr>
              <a:lstStyle/>
              <a:p>
                <a:pPr marR="986790" algn="ctr">
                  <a:lnSpc>
                    <a:spcPct val="100000"/>
                  </a:lnSpc>
                  <a:spcBef>
                    <a:spcPts val="830"/>
                  </a:spcBef>
                </a:pPr>
                <a:r>
                  <a:rPr lang="en-US" altLang="zh-CN" sz="1200" spc="-50" dirty="0">
                    <a:solidFill>
                      <a:srgbClr val="FFFFFF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spc="-5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lang="en-US" altLang="zh-CN" sz="12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73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▶</a:t>
                </a:r>
                <a:r>
                  <a:rPr lang="en-US" sz="1800" spc="-7" baseline="4629" dirty="0">
                    <a:solidFill>
                      <a:srgbClr val="7F7F7F"/>
                    </a:solidFill>
                    <a:latin typeface="Lucida Grande"/>
                    <a:cs typeface="Lucida Grande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obtain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spc="24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first 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by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calculating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det</a:t>
                </a:r>
                <a:r>
                  <a:rPr lang="en-US" sz="1200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sI</a:t>
                </a:r>
                <a:r>
                  <a:rPr lang="en-US" sz="1200" i="1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solidFill>
                      <a:srgbClr val="FFFFFF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2" y="2618442"/>
                <a:ext cx="3689350" cy="577215"/>
              </a:xfrm>
              <a:prstGeom prst="rect">
                <a:avLst/>
              </a:prstGeom>
              <a:blipFill>
                <a:blip r:embed="rId3"/>
                <a:stretch>
                  <a:fillRect l="-1488" b="-1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4922E6F4-B3BD-3F11-998E-A779C957C376}"/>
              </a:ext>
            </a:extLst>
          </p:cNvPr>
          <p:cNvSpPr txBox="1"/>
          <p:nvPr/>
        </p:nvSpPr>
        <p:spPr>
          <a:xfrm>
            <a:off x="775766" y="468871"/>
            <a:ext cx="198373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76655" algn="l"/>
                <a:tab pos="1403350" algn="l"/>
                <a:tab pos="1896745" algn="l"/>
              </a:tabLst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32ABABB6-9D97-F550-3058-7B896EE06584}"/>
              </a:ext>
            </a:extLst>
          </p:cNvPr>
          <p:cNvSpPr txBox="1"/>
          <p:nvPr/>
        </p:nvSpPr>
        <p:spPr>
          <a:xfrm>
            <a:off x="1923834" y="561505"/>
            <a:ext cx="801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9395" algn="l"/>
                <a:tab pos="732155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0ECFC13D-3912-81C8-6F86-4BB7A81501AE}"/>
              </a:ext>
            </a:extLst>
          </p:cNvPr>
          <p:cNvSpPr txBox="1"/>
          <p:nvPr/>
        </p:nvSpPr>
        <p:spPr>
          <a:xfrm>
            <a:off x="1809307" y="439595"/>
            <a:ext cx="10325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5675" algn="l"/>
              </a:tabLst>
            </a:pP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[</a:t>
            </a:r>
            <a:r>
              <a:rPr sz="1600" dirty="0">
                <a:solidFill>
                  <a:srgbClr val="FFFFFF"/>
                </a:solidFill>
                <a:latin typeface="Lucida Grande"/>
                <a:cs typeface="Lucida Grande"/>
              </a:rPr>
              <a:t>	</a:t>
            </a:r>
            <a:r>
              <a:rPr sz="1600" spc="55" dirty="0">
                <a:solidFill>
                  <a:srgbClr val="FFFFFF"/>
                </a:solidFill>
                <a:latin typeface="Lucida Grande"/>
                <a:cs typeface="Lucida Grande"/>
              </a:rPr>
              <a:t>]</a:t>
            </a:r>
            <a:endParaRPr sz="1600" dirty="0">
              <a:latin typeface="Lucida Grande"/>
              <a:cs typeface="Lucida Grande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B459C702-175B-5510-426A-C0E24F1D23F5}"/>
              </a:ext>
            </a:extLst>
          </p:cNvPr>
          <p:cNvSpPr txBox="1"/>
          <p:nvPr/>
        </p:nvSpPr>
        <p:spPr>
          <a:xfrm>
            <a:off x="2816656" y="43497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FC6C77A2-F630-E66B-8068-8C994523298B}"/>
              </a:ext>
            </a:extLst>
          </p:cNvPr>
          <p:cNvSpPr txBox="1"/>
          <p:nvPr/>
        </p:nvSpPr>
        <p:spPr>
          <a:xfrm>
            <a:off x="135928" y="473353"/>
            <a:ext cx="2907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5655" algn="l"/>
                <a:tab pos="283591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46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4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2C367A0C-773D-F286-E247-444041F43377}"/>
              </a:ext>
            </a:extLst>
          </p:cNvPr>
          <p:cNvSpPr txBox="1"/>
          <p:nvPr/>
        </p:nvSpPr>
        <p:spPr>
          <a:xfrm>
            <a:off x="3067761" y="5467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89EE6896-86F5-409B-2C54-A256B5D4CF8F}"/>
              </a:ext>
            </a:extLst>
          </p:cNvPr>
          <p:cNvSpPr txBox="1"/>
          <p:nvPr/>
        </p:nvSpPr>
        <p:spPr>
          <a:xfrm>
            <a:off x="3017240" y="473353"/>
            <a:ext cx="1175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vector).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613915B-A3AC-BEBE-D046-561D77B98895}"/>
                  </a:ext>
                </a:extLst>
              </p:cNvPr>
              <p:cNvSpPr txBox="1"/>
              <p:nvPr/>
            </p:nvSpPr>
            <p:spPr>
              <a:xfrm>
                <a:off x="992225" y="796977"/>
                <a:ext cx="3200400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ar-AE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̇"/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ar-AE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ar-AE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𝑅𝐴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𝑅𝐵𝑢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lim>
                      </m:limLow>
                      <m:acc>
                        <m:accPr>
                          <m:chr m:val="̃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613915B-A3AC-BEBE-D046-561D77B9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25" y="796977"/>
                <a:ext cx="3200400" cy="7534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Transforming</a:t>
            </a:r>
            <a:r>
              <a:rPr spc="-25" dirty="0"/>
              <a:t> </a:t>
            </a:r>
            <a:r>
              <a:rPr spc="-204" dirty="0"/>
              <a:t>SO</a:t>
            </a:r>
            <a:r>
              <a:rPr spc="65" dirty="0"/>
              <a:t> </a:t>
            </a:r>
            <a:r>
              <a:rPr spc="-150" dirty="0"/>
              <a:t>observable</a:t>
            </a:r>
            <a:r>
              <a:rPr spc="30" dirty="0"/>
              <a:t> </a:t>
            </a:r>
            <a:r>
              <a:rPr spc="-145" dirty="0"/>
              <a:t>system</a:t>
            </a:r>
            <a:r>
              <a:rPr spc="25" dirty="0"/>
              <a:t> </a:t>
            </a:r>
            <a:r>
              <a:rPr dirty="0"/>
              <a:t>into</a:t>
            </a:r>
            <a:r>
              <a:rPr spc="5" dirty="0"/>
              <a:t> </a:t>
            </a:r>
            <a:r>
              <a:rPr spc="-25" dirty="0"/>
              <a:t>ocf</a:t>
            </a:r>
          </a:p>
        </p:txBody>
      </p:sp>
      <p:sp>
        <p:nvSpPr>
          <p:cNvPr id="4" name="object 4"/>
          <p:cNvSpPr/>
          <p:nvPr/>
        </p:nvSpPr>
        <p:spPr>
          <a:xfrm>
            <a:off x="97827" y="502792"/>
            <a:ext cx="4412615" cy="229235"/>
          </a:xfrm>
          <a:custGeom>
            <a:avLst/>
            <a:gdLst/>
            <a:ahLst/>
            <a:cxnLst/>
            <a:rect l="l" t="t" r="r" b="b"/>
            <a:pathLst>
              <a:path w="4412615" h="229234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28728"/>
                </a:lnTo>
                <a:lnTo>
                  <a:pt x="4412395" y="228728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928" y="475879"/>
            <a:ext cx="639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827" y="718858"/>
            <a:ext cx="4412615" cy="645795"/>
            <a:chOff x="97827" y="718858"/>
            <a:chExt cx="4412615" cy="6457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18858"/>
              <a:ext cx="441239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827" y="763139"/>
              <a:ext cx="4412615" cy="601345"/>
            </a:xfrm>
            <a:custGeom>
              <a:avLst/>
              <a:gdLst/>
              <a:ahLst/>
              <a:cxnLst/>
              <a:rect l="l" t="t" r="r" b="b"/>
              <a:pathLst>
                <a:path w="4412615" h="601344">
                  <a:moveTo>
                    <a:pt x="4412395" y="0"/>
                  </a:moveTo>
                  <a:lnTo>
                    <a:pt x="0" y="0"/>
                  </a:lnTo>
                  <a:lnTo>
                    <a:pt x="0" y="550345"/>
                  </a:lnTo>
                  <a:lnTo>
                    <a:pt x="4008" y="570070"/>
                  </a:lnTo>
                  <a:lnTo>
                    <a:pt x="14922" y="586223"/>
                  </a:lnTo>
                  <a:lnTo>
                    <a:pt x="31075" y="597137"/>
                  </a:lnTo>
                  <a:lnTo>
                    <a:pt x="50800" y="601145"/>
                  </a:lnTo>
                  <a:lnTo>
                    <a:pt x="4361594" y="601145"/>
                  </a:lnTo>
                  <a:lnTo>
                    <a:pt x="4381319" y="597137"/>
                  </a:lnTo>
                  <a:lnTo>
                    <a:pt x="4397472" y="586223"/>
                  </a:lnTo>
                  <a:lnTo>
                    <a:pt x="4408386" y="570070"/>
                  </a:lnTo>
                  <a:lnTo>
                    <a:pt x="4412395" y="550345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9059" y="1009825"/>
            <a:ext cx="7486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7553" y="916823"/>
            <a:ext cx="4908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0797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1347" y="1009825"/>
            <a:ext cx="333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3670" y="1579280"/>
            <a:ext cx="2660650" cy="72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λI</a:t>
            </a:r>
            <a:r>
              <a:rPr sz="1200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)=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200" spc="120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35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7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85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7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3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0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spc="5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6665" y="2418776"/>
            <a:ext cx="2921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8404" y="2325786"/>
            <a:ext cx="49085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97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7152" y="2406699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2185" y="2418776"/>
            <a:ext cx="50228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3380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4261" y="2325786"/>
            <a:ext cx="4495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65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76363" y="2755402"/>
            <a:ext cx="1811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4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89" baseline="13888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r>
              <a:rPr sz="1800" spc="7" baseline="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r>
              <a:rPr sz="1200" i="1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0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[1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0]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80" dirty="0">
                <a:solidFill>
                  <a:srgbClr val="FFFFFF"/>
                </a:solidFill>
                <a:latin typeface="Apple Symbols"/>
                <a:cs typeface="Apple Symbols"/>
              </a:rPr>
              <a:t>⇐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ocf!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9997" y="304451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˜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17281" y="307038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4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6799" y="3082465"/>
            <a:ext cx="9277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883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RAR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04389" y="2989476"/>
            <a:ext cx="3009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65120" y="3082465"/>
            <a:ext cx="935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80" dirty="0">
                <a:solidFill>
                  <a:srgbClr val="FFFFFF"/>
                </a:solidFill>
                <a:latin typeface="Apple Symbols"/>
                <a:cs typeface="Apple Symbols"/>
              </a:rPr>
              <a:t>⇐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ocf!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67F9B8D1-9511-2119-DBDA-685CE5C66A04}"/>
              </a:ext>
            </a:extLst>
          </p:cNvPr>
          <p:cNvSpPr txBox="1"/>
          <p:nvPr/>
        </p:nvSpPr>
        <p:spPr>
          <a:xfrm>
            <a:off x="2684022" y="942477"/>
            <a:ext cx="14478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157" dirty="0">
                <a:solidFill>
                  <a:schemeClr val="bg1"/>
                </a:solidFill>
                <a:latin typeface="Lucida Grande"/>
                <a:cs typeface="Lucida Grande"/>
              </a:rPr>
              <a:t>[</a:t>
            </a:r>
            <a:r>
              <a:rPr sz="1800" spc="127" baseline="43981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135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spc="157" dirty="0">
                <a:solidFill>
                  <a:schemeClr val="bg1"/>
                </a:solidFill>
                <a:latin typeface="Lucida Grande"/>
                <a:cs typeface="Lucida Grande"/>
              </a:rPr>
              <a:t>]</a:t>
            </a:r>
            <a:r>
              <a:rPr sz="1800" spc="-270" baseline="43981" dirty="0">
                <a:solidFill>
                  <a:schemeClr val="bg1"/>
                </a:solidFill>
                <a:latin typeface="Lucida Grande"/>
                <a:cs typeface="Lucida Grande"/>
              </a:rPr>
              <a:t> </a:t>
            </a:r>
            <a:r>
              <a:rPr sz="1200" i="1" spc="-7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左中括号 35">
            <a:extLst>
              <a:ext uri="{FF2B5EF4-FFF2-40B4-BE49-F238E27FC236}">
                <a16:creationId xmlns:a16="http://schemas.microsoft.com/office/drawing/2014/main" id="{DD320A5B-DFDF-81AD-799B-DFFCDE112C77}"/>
              </a:ext>
            </a:extLst>
          </p:cNvPr>
          <p:cNvSpPr/>
          <p:nvPr/>
        </p:nvSpPr>
        <p:spPr>
          <a:xfrm>
            <a:off x="1314450" y="968375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中括号 36">
            <a:extLst>
              <a:ext uri="{FF2B5EF4-FFF2-40B4-BE49-F238E27FC236}">
                <a16:creationId xmlns:a16="http://schemas.microsoft.com/office/drawing/2014/main" id="{1759FA74-7682-4A3E-98DB-2AC41DBC94B8}"/>
              </a:ext>
            </a:extLst>
          </p:cNvPr>
          <p:cNvSpPr/>
          <p:nvPr/>
        </p:nvSpPr>
        <p:spPr>
          <a:xfrm rot="10800000">
            <a:off x="1939408" y="968375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中括号 37">
            <a:extLst>
              <a:ext uri="{FF2B5EF4-FFF2-40B4-BE49-F238E27FC236}">
                <a16:creationId xmlns:a16="http://schemas.microsoft.com/office/drawing/2014/main" id="{A37CC93C-448D-E001-D4B1-FED993875FA3}"/>
              </a:ext>
            </a:extLst>
          </p:cNvPr>
          <p:cNvSpPr/>
          <p:nvPr/>
        </p:nvSpPr>
        <p:spPr>
          <a:xfrm>
            <a:off x="1464795" y="2371972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>
            <a:extLst>
              <a:ext uri="{FF2B5EF4-FFF2-40B4-BE49-F238E27FC236}">
                <a16:creationId xmlns:a16="http://schemas.microsoft.com/office/drawing/2014/main" id="{4CCB384A-4EA4-703F-5C09-18D4C7364974}"/>
              </a:ext>
            </a:extLst>
          </p:cNvPr>
          <p:cNvSpPr/>
          <p:nvPr/>
        </p:nvSpPr>
        <p:spPr>
          <a:xfrm rot="10800000">
            <a:off x="2089753" y="2371972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C0C1449F-52F8-632F-6B72-3CA3F6FC72C7}"/>
              </a:ext>
            </a:extLst>
          </p:cNvPr>
          <p:cNvSpPr/>
          <p:nvPr/>
        </p:nvSpPr>
        <p:spPr>
          <a:xfrm>
            <a:off x="2753054" y="2367720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中括号 40">
            <a:extLst>
              <a:ext uri="{FF2B5EF4-FFF2-40B4-BE49-F238E27FC236}">
                <a16:creationId xmlns:a16="http://schemas.microsoft.com/office/drawing/2014/main" id="{654E5FDF-2ED4-7244-CD45-9FA134488270}"/>
              </a:ext>
            </a:extLst>
          </p:cNvPr>
          <p:cNvSpPr/>
          <p:nvPr/>
        </p:nvSpPr>
        <p:spPr>
          <a:xfrm rot="10800000">
            <a:off x="3378012" y="2367720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>
            <a:extLst>
              <a:ext uri="{FF2B5EF4-FFF2-40B4-BE49-F238E27FC236}">
                <a16:creationId xmlns:a16="http://schemas.microsoft.com/office/drawing/2014/main" id="{5A0001A1-08E2-F90C-A9AB-671B11479B09}"/>
              </a:ext>
            </a:extLst>
          </p:cNvPr>
          <p:cNvSpPr/>
          <p:nvPr/>
        </p:nvSpPr>
        <p:spPr>
          <a:xfrm>
            <a:off x="2112612" y="3026668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中括号 42">
            <a:extLst>
              <a:ext uri="{FF2B5EF4-FFF2-40B4-BE49-F238E27FC236}">
                <a16:creationId xmlns:a16="http://schemas.microsoft.com/office/drawing/2014/main" id="{8BF10735-8377-C622-0818-DDF0F5ED8CE6}"/>
              </a:ext>
            </a:extLst>
          </p:cNvPr>
          <p:cNvSpPr/>
          <p:nvPr/>
        </p:nvSpPr>
        <p:spPr>
          <a:xfrm rot="10800000">
            <a:off x="2556560" y="3029313"/>
            <a:ext cx="45719" cy="314766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50" dirty="0"/>
              <a:t>controllability</a:t>
            </a:r>
            <a:r>
              <a:rPr spc="-25" dirty="0"/>
              <a:t> </a:t>
            </a:r>
            <a:r>
              <a:rPr spc="-130" dirty="0"/>
              <a:t>and</a:t>
            </a:r>
            <a:r>
              <a:rPr spc="10" dirty="0"/>
              <a:t> </a:t>
            </a:r>
            <a:r>
              <a:rPr spc="-75" dirty="0"/>
              <a:t>observability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1468963" y="957878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276396"/>
                </a:moveTo>
                <a:lnTo>
                  <a:pt x="276396" y="276396"/>
                </a:lnTo>
                <a:lnTo>
                  <a:pt x="276396" y="0"/>
                </a:lnTo>
                <a:lnTo>
                  <a:pt x="0" y="0"/>
                </a:lnTo>
                <a:lnTo>
                  <a:pt x="0" y="276396"/>
                </a:lnTo>
                <a:close/>
              </a:path>
            </a:pathLst>
          </a:custGeom>
          <a:ln w="7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8087" y="992704"/>
            <a:ext cx="1162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59955" y="957878"/>
            <a:ext cx="276860" cy="276860"/>
          </a:xfrm>
          <a:custGeom>
            <a:avLst/>
            <a:gdLst/>
            <a:ahLst/>
            <a:cxnLst/>
            <a:rect l="l" t="t" r="r" b="b"/>
            <a:pathLst>
              <a:path w="276860" h="276859">
                <a:moveTo>
                  <a:pt x="0" y="276396"/>
                </a:moveTo>
                <a:lnTo>
                  <a:pt x="276396" y="276396"/>
                </a:lnTo>
                <a:lnTo>
                  <a:pt x="276396" y="0"/>
                </a:lnTo>
                <a:lnTo>
                  <a:pt x="0" y="0"/>
                </a:lnTo>
                <a:lnTo>
                  <a:pt x="0" y="276396"/>
                </a:lnTo>
                <a:close/>
              </a:path>
            </a:pathLst>
          </a:custGeom>
          <a:ln w="7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39070" y="992704"/>
            <a:ext cx="1162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82740" y="1032138"/>
            <a:ext cx="140335" cy="128270"/>
          </a:xfrm>
          <a:custGeom>
            <a:avLst/>
            <a:gdLst/>
            <a:ahLst/>
            <a:cxnLst/>
            <a:rect l="l" t="t" r="r" b="b"/>
            <a:pathLst>
              <a:path w="140335" h="128269">
                <a:moveTo>
                  <a:pt x="0" y="127877"/>
                </a:moveTo>
                <a:lnTo>
                  <a:pt x="139833" y="127877"/>
                </a:lnTo>
                <a:lnTo>
                  <a:pt x="139833" y="0"/>
                </a:lnTo>
                <a:lnTo>
                  <a:pt x="0" y="0"/>
                </a:lnTo>
                <a:lnTo>
                  <a:pt x="0" y="127877"/>
                </a:lnTo>
                <a:close/>
              </a:path>
            </a:pathLst>
          </a:custGeom>
          <a:ln w="7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08068" y="992704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3249" y="746453"/>
            <a:ext cx="2239010" cy="699770"/>
            <a:chOff x="833249" y="746453"/>
            <a:chExt cx="2239010" cy="69977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249" y="750580"/>
              <a:ext cx="82918" cy="6909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6168" y="750580"/>
              <a:ext cx="0" cy="691515"/>
            </a:xfrm>
            <a:custGeom>
              <a:avLst/>
              <a:gdLst/>
              <a:ahLst/>
              <a:cxnLst/>
              <a:rect l="l" t="t" r="r" b="b"/>
              <a:pathLst>
                <a:path h="691515">
                  <a:moveTo>
                    <a:pt x="0" y="0"/>
                  </a:moveTo>
                  <a:lnTo>
                    <a:pt x="0" y="690992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9146" y="750580"/>
              <a:ext cx="82918" cy="69099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6168" y="750580"/>
              <a:ext cx="2073275" cy="691515"/>
            </a:xfrm>
            <a:custGeom>
              <a:avLst/>
              <a:gdLst/>
              <a:ahLst/>
              <a:cxnLst/>
              <a:rect l="l" t="t" r="r" b="b"/>
              <a:pathLst>
                <a:path w="2073275" h="691515">
                  <a:moveTo>
                    <a:pt x="2072977" y="0"/>
                  </a:moveTo>
                  <a:lnTo>
                    <a:pt x="2072977" y="690992"/>
                  </a:lnTo>
                </a:path>
                <a:path w="2073275" h="691515">
                  <a:moveTo>
                    <a:pt x="0" y="262577"/>
                  </a:moveTo>
                  <a:lnTo>
                    <a:pt x="82919" y="262577"/>
                  </a:lnTo>
                  <a:lnTo>
                    <a:pt x="97491" y="238291"/>
                  </a:lnTo>
                  <a:lnTo>
                    <a:pt x="126634" y="286862"/>
                  </a:lnTo>
                  <a:lnTo>
                    <a:pt x="155776" y="238291"/>
                  </a:lnTo>
                  <a:lnTo>
                    <a:pt x="184919" y="286862"/>
                  </a:lnTo>
                  <a:lnTo>
                    <a:pt x="214062" y="238291"/>
                  </a:lnTo>
                  <a:lnTo>
                    <a:pt x="243204" y="286862"/>
                  </a:lnTo>
                  <a:lnTo>
                    <a:pt x="272347" y="238291"/>
                  </a:lnTo>
                  <a:lnTo>
                    <a:pt x="301490" y="286862"/>
                  </a:lnTo>
                  <a:lnTo>
                    <a:pt x="330633" y="238291"/>
                  </a:lnTo>
                  <a:lnTo>
                    <a:pt x="359775" y="286862"/>
                  </a:lnTo>
                  <a:lnTo>
                    <a:pt x="388918" y="238291"/>
                  </a:lnTo>
                  <a:lnTo>
                    <a:pt x="418061" y="286862"/>
                  </a:lnTo>
                  <a:lnTo>
                    <a:pt x="447204" y="238291"/>
                  </a:lnTo>
                  <a:lnTo>
                    <a:pt x="461775" y="262577"/>
                  </a:lnTo>
                  <a:lnTo>
                    <a:pt x="552794" y="262577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47310" y="818208"/>
            <a:ext cx="8128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6352" y="988872"/>
            <a:ext cx="553085" cy="48895"/>
          </a:xfrm>
          <a:custGeom>
            <a:avLst/>
            <a:gdLst/>
            <a:ahLst/>
            <a:cxnLst/>
            <a:rect l="l" t="t" r="r" b="b"/>
            <a:pathLst>
              <a:path w="553085" h="48894">
                <a:moveTo>
                  <a:pt x="552794" y="24285"/>
                </a:moveTo>
                <a:lnTo>
                  <a:pt x="469874" y="24285"/>
                </a:lnTo>
                <a:lnTo>
                  <a:pt x="455302" y="48571"/>
                </a:lnTo>
                <a:lnTo>
                  <a:pt x="426160" y="0"/>
                </a:lnTo>
                <a:lnTo>
                  <a:pt x="397017" y="48571"/>
                </a:lnTo>
                <a:lnTo>
                  <a:pt x="367874" y="0"/>
                </a:lnTo>
                <a:lnTo>
                  <a:pt x="338732" y="48571"/>
                </a:lnTo>
                <a:lnTo>
                  <a:pt x="309589" y="0"/>
                </a:lnTo>
                <a:lnTo>
                  <a:pt x="280446" y="48571"/>
                </a:lnTo>
                <a:lnTo>
                  <a:pt x="251303" y="0"/>
                </a:lnTo>
                <a:lnTo>
                  <a:pt x="222161" y="48571"/>
                </a:lnTo>
                <a:lnTo>
                  <a:pt x="193018" y="0"/>
                </a:lnTo>
                <a:lnTo>
                  <a:pt x="163875" y="48571"/>
                </a:lnTo>
                <a:lnTo>
                  <a:pt x="134732" y="0"/>
                </a:lnTo>
                <a:lnTo>
                  <a:pt x="105590" y="48571"/>
                </a:lnTo>
                <a:lnTo>
                  <a:pt x="91018" y="24285"/>
                </a:lnTo>
                <a:lnTo>
                  <a:pt x="0" y="24285"/>
                </a:lnTo>
              </a:path>
            </a:pathLst>
          </a:custGeom>
          <a:ln w="777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67470" y="818208"/>
            <a:ext cx="81280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2041" y="1072696"/>
            <a:ext cx="2081530" cy="165735"/>
            <a:chOff x="912041" y="1072696"/>
            <a:chExt cx="2081530" cy="165735"/>
          </a:xfrm>
        </p:grpSpPr>
        <p:sp>
          <p:nvSpPr>
            <p:cNvPr id="19" name="object 19"/>
            <p:cNvSpPr/>
            <p:nvPr/>
          </p:nvSpPr>
          <p:spPr>
            <a:xfrm>
              <a:off x="2022574" y="1096076"/>
              <a:ext cx="130810" cy="0"/>
            </a:xfrm>
            <a:custGeom>
              <a:avLst/>
              <a:gdLst/>
              <a:ahLst/>
              <a:cxnLst/>
              <a:rect l="l" t="t" r="r" b="b"/>
              <a:pathLst>
                <a:path w="130810">
                  <a:moveTo>
                    <a:pt x="0" y="0"/>
                  </a:moveTo>
                  <a:lnTo>
                    <a:pt x="130484" y="0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37904" y="107587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0" y="0"/>
                  </a:moveTo>
                  <a:lnTo>
                    <a:pt x="2959" y="6176"/>
                  </a:lnTo>
                  <a:lnTo>
                    <a:pt x="8523" y="12470"/>
                  </a:lnTo>
                  <a:lnTo>
                    <a:pt x="14561" y="17580"/>
                  </a:lnTo>
                  <a:lnTo>
                    <a:pt x="18942" y="20205"/>
                  </a:lnTo>
                  <a:lnTo>
                    <a:pt x="14561" y="22829"/>
                  </a:lnTo>
                  <a:lnTo>
                    <a:pt x="8523" y="27939"/>
                  </a:lnTo>
                  <a:lnTo>
                    <a:pt x="2959" y="34234"/>
                  </a:lnTo>
                  <a:lnTo>
                    <a:pt x="0" y="40410"/>
                  </a:lnTo>
                </a:path>
              </a:pathLst>
            </a:custGeom>
            <a:ln w="62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52256" y="1096076"/>
              <a:ext cx="130810" cy="0"/>
            </a:xfrm>
            <a:custGeom>
              <a:avLst/>
              <a:gdLst/>
              <a:ahLst/>
              <a:cxnLst/>
              <a:rect l="l" t="t" r="r" b="b"/>
              <a:pathLst>
                <a:path w="130810">
                  <a:moveTo>
                    <a:pt x="130484" y="0"/>
                  </a:moveTo>
                  <a:lnTo>
                    <a:pt x="0" y="0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8468" y="1075871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18942" y="40410"/>
                  </a:moveTo>
                  <a:lnTo>
                    <a:pt x="15982" y="34234"/>
                  </a:lnTo>
                  <a:lnTo>
                    <a:pt x="10418" y="27939"/>
                  </a:lnTo>
                  <a:lnTo>
                    <a:pt x="4380" y="22829"/>
                  </a:lnTo>
                  <a:lnTo>
                    <a:pt x="0" y="20205"/>
                  </a:lnTo>
                  <a:lnTo>
                    <a:pt x="4380" y="17580"/>
                  </a:lnTo>
                  <a:lnTo>
                    <a:pt x="10418" y="12470"/>
                  </a:lnTo>
                  <a:lnTo>
                    <a:pt x="15982" y="6176"/>
                  </a:lnTo>
                  <a:lnTo>
                    <a:pt x="18942" y="0"/>
                  </a:lnTo>
                </a:path>
              </a:pathLst>
            </a:custGeom>
            <a:ln w="62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6168" y="1178995"/>
              <a:ext cx="2073275" cy="0"/>
            </a:xfrm>
            <a:custGeom>
              <a:avLst/>
              <a:gdLst/>
              <a:ahLst/>
              <a:cxnLst/>
              <a:rect l="l" t="t" r="r" b="b"/>
              <a:pathLst>
                <a:path w="2073275">
                  <a:moveTo>
                    <a:pt x="0" y="0"/>
                  </a:moveTo>
                  <a:lnTo>
                    <a:pt x="552794" y="0"/>
                  </a:lnTo>
                </a:path>
                <a:path w="2073275">
                  <a:moveTo>
                    <a:pt x="1520183" y="0"/>
                  </a:moveTo>
                  <a:lnTo>
                    <a:pt x="2072977" y="0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4924" y="1123717"/>
              <a:ext cx="83185" cy="111125"/>
            </a:xfrm>
            <a:custGeom>
              <a:avLst/>
              <a:gdLst/>
              <a:ahLst/>
              <a:cxnLst/>
              <a:rect l="l" t="t" r="r" b="b"/>
              <a:pathLst>
                <a:path w="83184" h="111125">
                  <a:moveTo>
                    <a:pt x="0" y="110557"/>
                  </a:moveTo>
                  <a:lnTo>
                    <a:pt x="0" y="0"/>
                  </a:lnTo>
                  <a:lnTo>
                    <a:pt x="82919" y="0"/>
                  </a:lnTo>
                  <a:lnTo>
                    <a:pt x="82919" y="110557"/>
                  </a:lnTo>
                  <a:lnTo>
                    <a:pt x="0" y="110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9645" y="1123717"/>
              <a:ext cx="138430" cy="111125"/>
            </a:xfrm>
            <a:custGeom>
              <a:avLst/>
              <a:gdLst/>
              <a:ahLst/>
              <a:cxnLst/>
              <a:rect l="l" t="t" r="r" b="b"/>
              <a:pathLst>
                <a:path w="138430" h="111125">
                  <a:moveTo>
                    <a:pt x="0" y="0"/>
                  </a:moveTo>
                  <a:lnTo>
                    <a:pt x="138198" y="0"/>
                  </a:lnTo>
                  <a:lnTo>
                    <a:pt x="138198" y="110557"/>
                  </a:lnTo>
                  <a:lnTo>
                    <a:pt x="0" y="110557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1104" y="1123717"/>
              <a:ext cx="27940" cy="111125"/>
            </a:xfrm>
            <a:custGeom>
              <a:avLst/>
              <a:gdLst/>
              <a:ahLst/>
              <a:cxnLst/>
              <a:rect l="l" t="t" r="r" b="b"/>
              <a:pathLst>
                <a:path w="27940" h="111125">
                  <a:moveTo>
                    <a:pt x="0" y="110557"/>
                  </a:moveTo>
                  <a:lnTo>
                    <a:pt x="27639" y="110557"/>
                  </a:lnTo>
                  <a:lnTo>
                    <a:pt x="27639" y="0"/>
                  </a:lnTo>
                  <a:lnTo>
                    <a:pt x="0" y="0"/>
                  </a:lnTo>
                  <a:lnTo>
                    <a:pt x="0" y="110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48783" y="1251620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25701" y="1119589"/>
            <a:ext cx="146685" cy="119380"/>
            <a:chOff x="2625701" y="1119589"/>
            <a:chExt cx="146685" cy="119380"/>
          </a:xfrm>
        </p:grpSpPr>
        <p:sp>
          <p:nvSpPr>
            <p:cNvPr id="29" name="object 29"/>
            <p:cNvSpPr/>
            <p:nvPr/>
          </p:nvSpPr>
          <p:spPr>
            <a:xfrm>
              <a:off x="2685108" y="1123717"/>
              <a:ext cx="83185" cy="111125"/>
            </a:xfrm>
            <a:custGeom>
              <a:avLst/>
              <a:gdLst/>
              <a:ahLst/>
              <a:cxnLst/>
              <a:rect l="l" t="t" r="r" b="b"/>
              <a:pathLst>
                <a:path w="83185" h="111125">
                  <a:moveTo>
                    <a:pt x="0" y="110557"/>
                  </a:moveTo>
                  <a:lnTo>
                    <a:pt x="0" y="0"/>
                  </a:lnTo>
                  <a:lnTo>
                    <a:pt x="82919" y="0"/>
                  </a:lnTo>
                  <a:lnTo>
                    <a:pt x="82919" y="110557"/>
                  </a:lnTo>
                  <a:lnTo>
                    <a:pt x="0" y="110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9829" y="1123717"/>
              <a:ext cx="138430" cy="111125"/>
            </a:xfrm>
            <a:custGeom>
              <a:avLst/>
              <a:gdLst/>
              <a:ahLst/>
              <a:cxnLst/>
              <a:rect l="l" t="t" r="r" b="b"/>
              <a:pathLst>
                <a:path w="138430" h="111125">
                  <a:moveTo>
                    <a:pt x="0" y="0"/>
                  </a:moveTo>
                  <a:lnTo>
                    <a:pt x="138198" y="0"/>
                  </a:lnTo>
                  <a:lnTo>
                    <a:pt x="138198" y="110557"/>
                  </a:lnTo>
                  <a:lnTo>
                    <a:pt x="0" y="110557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71288" y="1123717"/>
              <a:ext cx="27940" cy="111125"/>
            </a:xfrm>
            <a:custGeom>
              <a:avLst/>
              <a:gdLst/>
              <a:ahLst/>
              <a:cxnLst/>
              <a:rect l="l" t="t" r="r" b="b"/>
              <a:pathLst>
                <a:path w="27939" h="111125">
                  <a:moveTo>
                    <a:pt x="0" y="110557"/>
                  </a:moveTo>
                  <a:lnTo>
                    <a:pt x="27639" y="110557"/>
                  </a:lnTo>
                  <a:lnTo>
                    <a:pt x="27639" y="0"/>
                  </a:lnTo>
                  <a:lnTo>
                    <a:pt x="0" y="0"/>
                  </a:lnTo>
                  <a:lnTo>
                    <a:pt x="0" y="110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68952" y="1251620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9863" y="800737"/>
            <a:ext cx="211183" cy="157140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237854" y="629710"/>
            <a:ext cx="3194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900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52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13888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94268" y="800737"/>
            <a:ext cx="211183" cy="15714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343430" y="629710"/>
            <a:ext cx="31940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900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3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52" baseline="-1388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900" baseline="-1388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48371" y="934747"/>
            <a:ext cx="421640" cy="29146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ts val="990"/>
              </a:lnSpc>
              <a:spcBef>
                <a:spcPts val="225"/>
              </a:spcBef>
            </a:pPr>
            <a:r>
              <a:rPr sz="900" i="1" spc="-10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05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900" spc="-15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spc="13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7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6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900" spc="7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10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05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900" spc="-157" baseline="-1388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900" spc="13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7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4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60" baseline="-1388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900" baseline="-13888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31664" y="1159993"/>
            <a:ext cx="179705" cy="354965"/>
            <a:chOff x="1931664" y="1159993"/>
            <a:chExt cx="179705" cy="354965"/>
          </a:xfrm>
        </p:grpSpPr>
        <p:sp>
          <p:nvSpPr>
            <p:cNvPr id="39" name="object 39"/>
            <p:cNvSpPr/>
            <p:nvPr/>
          </p:nvSpPr>
          <p:spPr>
            <a:xfrm>
              <a:off x="1953361" y="1166862"/>
              <a:ext cx="154305" cy="344170"/>
            </a:xfrm>
            <a:custGeom>
              <a:avLst/>
              <a:gdLst/>
              <a:ahLst/>
              <a:cxnLst/>
              <a:rect l="l" t="t" r="r" b="b"/>
              <a:pathLst>
                <a:path w="154305" h="344169">
                  <a:moveTo>
                    <a:pt x="153977" y="343809"/>
                  </a:moveTo>
                  <a:lnTo>
                    <a:pt x="112598" y="309174"/>
                  </a:lnTo>
                  <a:lnTo>
                    <a:pt x="77781" y="272234"/>
                  </a:lnTo>
                  <a:lnTo>
                    <a:pt x="49465" y="232950"/>
                  </a:lnTo>
                  <a:lnTo>
                    <a:pt x="27590" y="191283"/>
                  </a:lnTo>
                  <a:lnTo>
                    <a:pt x="12094" y="147193"/>
                  </a:lnTo>
                  <a:lnTo>
                    <a:pt x="2918" y="100642"/>
                  </a:lnTo>
                  <a:lnTo>
                    <a:pt x="0" y="51590"/>
                  </a:lnTo>
                  <a:lnTo>
                    <a:pt x="3279" y="0"/>
                  </a:lnTo>
                </a:path>
              </a:pathLst>
            </a:custGeom>
            <a:ln w="77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34772" y="1163101"/>
              <a:ext cx="40640" cy="21590"/>
            </a:xfrm>
            <a:custGeom>
              <a:avLst/>
              <a:gdLst/>
              <a:ahLst/>
              <a:cxnLst/>
              <a:rect l="l" t="t" r="r" b="b"/>
              <a:pathLst>
                <a:path w="40639" h="21590">
                  <a:moveTo>
                    <a:pt x="0" y="16394"/>
                  </a:moveTo>
                  <a:lnTo>
                    <a:pt x="6484" y="14192"/>
                  </a:lnTo>
                  <a:lnTo>
                    <a:pt x="13398" y="9419"/>
                  </a:lnTo>
                  <a:lnTo>
                    <a:pt x="19192" y="4035"/>
                  </a:lnTo>
                  <a:lnTo>
                    <a:pt x="22320" y="0"/>
                  </a:lnTo>
                  <a:lnTo>
                    <a:pt x="24403" y="4662"/>
                  </a:lnTo>
                  <a:lnTo>
                    <a:pt x="28756" y="11266"/>
                  </a:lnTo>
                  <a:lnTo>
                    <a:pt x="34341" y="17542"/>
                  </a:lnTo>
                  <a:lnTo>
                    <a:pt x="40119" y="21217"/>
                  </a:lnTo>
                </a:path>
              </a:pathLst>
            </a:custGeom>
            <a:ln w="62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90042" y="1422280"/>
            <a:ext cx="3548379" cy="15049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627505">
              <a:lnSpc>
                <a:spcPct val="100000"/>
              </a:lnSpc>
              <a:spcBef>
                <a:spcPts val="765"/>
              </a:spcBef>
            </a:pP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floating</a:t>
            </a: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force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source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84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assume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symmetry,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always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  <a:p>
            <a:pPr marR="55880" algn="r">
              <a:lnSpc>
                <a:spcPct val="100000"/>
              </a:lnSpc>
              <a:spcBef>
                <a:spcPts val="1200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spc="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200" spc="2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9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pple Symbols"/>
                <a:cs typeface="Apple Symbols"/>
              </a:rPr>
              <a:t>∀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Apple Symbols"/>
                <a:cs typeface="Apple Symbols"/>
              </a:rPr>
              <a:t>≥</a:t>
            </a:r>
            <a:r>
              <a:rPr sz="1200" spc="-8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Arial"/>
              <a:cs typeface="Arial"/>
            </a:endParaRPr>
          </a:p>
          <a:p>
            <a:pPr marR="79375" algn="r">
              <a:lnSpc>
                <a:spcPct val="100000"/>
              </a:lnSpc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cannot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arbitrarily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steered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-8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6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6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6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</a:t>
            </a:r>
            <a:r>
              <a:rPr spc="-20" dirty="0"/>
              <a:t> </a:t>
            </a:r>
            <a:r>
              <a:rPr spc="-55" dirty="0"/>
              <a:t>definition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5" dirty="0"/>
              <a:t>discrete</a:t>
            </a:r>
            <a:r>
              <a:rPr spc="-10" dirty="0"/>
              <a:t> </a:t>
            </a:r>
            <a:r>
              <a:rPr spc="-20" dirty="0"/>
              <a:t>time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1145298"/>
            <a:ext cx="4412615" cy="1199515"/>
            <a:chOff x="97827" y="1145298"/>
            <a:chExt cx="4412615" cy="1199515"/>
          </a:xfrm>
        </p:grpSpPr>
        <p:sp>
          <p:nvSpPr>
            <p:cNvPr id="5" name="object 5"/>
            <p:cNvSpPr/>
            <p:nvPr/>
          </p:nvSpPr>
          <p:spPr>
            <a:xfrm>
              <a:off x="97827" y="1145298"/>
              <a:ext cx="4412615" cy="212725"/>
            </a:xfrm>
            <a:custGeom>
              <a:avLst/>
              <a:gdLst/>
              <a:ahLst/>
              <a:cxnLst/>
              <a:rect l="l" t="t" r="r" b="b"/>
              <a:pathLst>
                <a:path w="4412615" h="21272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12278"/>
                  </a:lnTo>
                  <a:lnTo>
                    <a:pt x="4412395" y="21227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1344917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1389188"/>
              <a:ext cx="4412615" cy="955675"/>
            </a:xfrm>
            <a:custGeom>
              <a:avLst/>
              <a:gdLst/>
              <a:ahLst/>
              <a:cxnLst/>
              <a:rect l="l" t="t" r="r" b="b"/>
              <a:pathLst>
                <a:path w="4412615" h="955675">
                  <a:moveTo>
                    <a:pt x="4412395" y="0"/>
                  </a:moveTo>
                  <a:lnTo>
                    <a:pt x="0" y="0"/>
                  </a:lnTo>
                  <a:lnTo>
                    <a:pt x="0" y="904621"/>
                  </a:lnTo>
                  <a:lnTo>
                    <a:pt x="4008" y="924346"/>
                  </a:lnTo>
                  <a:lnTo>
                    <a:pt x="14922" y="940499"/>
                  </a:lnTo>
                  <a:lnTo>
                    <a:pt x="31075" y="951413"/>
                  </a:lnTo>
                  <a:lnTo>
                    <a:pt x="50800" y="955422"/>
                  </a:lnTo>
                  <a:lnTo>
                    <a:pt x="4361594" y="955422"/>
                  </a:lnTo>
                  <a:lnTo>
                    <a:pt x="4381319" y="951413"/>
                  </a:lnTo>
                  <a:lnTo>
                    <a:pt x="4397472" y="940499"/>
                  </a:lnTo>
                  <a:lnTo>
                    <a:pt x="4408386" y="924346"/>
                  </a:lnTo>
                  <a:lnTo>
                    <a:pt x="4412395" y="90462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828" y="1086189"/>
            <a:ext cx="4350385" cy="12192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8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4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at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 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a finite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initial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pple Symbols"/>
                <a:cs typeface="Apple Symbols"/>
              </a:rPr>
              <a:t>{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89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60" dirty="0">
                <a:solidFill>
                  <a:srgbClr val="FFFFFF"/>
                </a:solidFill>
                <a:latin typeface="Apple Symbols"/>
                <a:cs typeface="Apple Symbols"/>
              </a:rPr>
              <a:t>}</a:t>
            </a:r>
            <a:r>
              <a:rPr sz="1200" spc="-2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9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LTI</a:t>
            </a:r>
            <a:r>
              <a:rPr spc="-50" dirty="0"/>
              <a:t> </a:t>
            </a:r>
            <a:r>
              <a:rPr spc="-135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47886" y="537894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28" y="550848"/>
            <a:ext cx="291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6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6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100" spc="-6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3282" y="524331"/>
            <a:ext cx="224154" cy="2520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830"/>
              </a:lnSpc>
              <a:spcBef>
                <a:spcPts val="229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55" dirty="0">
                <a:solidFill>
                  <a:srgbClr val="FFFFFF"/>
                </a:solidFill>
                <a:latin typeface="Arial"/>
                <a:cs typeface="Arial"/>
              </a:rPr>
              <a:t>=0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1019" y="550848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3373" y="537894"/>
            <a:ext cx="356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spc="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8889" y="550848"/>
            <a:ext cx="405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286" y="1364359"/>
            <a:ext cx="199961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720" algn="l"/>
                <a:tab pos="179133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084" y="1376436"/>
            <a:ext cx="29273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15590" algn="l"/>
              </a:tabLst>
            </a:pPr>
            <a:r>
              <a:rPr sz="1200" spc="39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r>
              <a:rPr sz="1200" spc="29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2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8789" y="1050048"/>
            <a:ext cx="3744595" cy="906144"/>
            <a:chOff x="528789" y="1050048"/>
            <a:chExt cx="3744595" cy="906144"/>
          </a:xfrm>
        </p:grpSpPr>
        <p:sp>
          <p:nvSpPr>
            <p:cNvPr id="31" name="object 31"/>
            <p:cNvSpPr/>
            <p:nvPr/>
          </p:nvSpPr>
          <p:spPr>
            <a:xfrm>
              <a:off x="528789" y="1052576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1317" y="10525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70692" y="10525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8789" y="1953437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15442" y="2107753"/>
            <a:ext cx="4135754" cy="101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57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  <a:p>
            <a:pPr marL="230504" marR="30480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3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(0)]</a:t>
            </a:r>
            <a:r>
              <a:rPr sz="1200" i="1" baseline="4166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472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solved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columns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3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span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1250">
              <a:latin typeface="Arial"/>
              <a:cs typeface="Arial"/>
            </a:endParaRPr>
          </a:p>
          <a:p>
            <a:pPr marL="230504" marR="150495" indent="-193040">
              <a:lnSpc>
                <a:spcPct val="100000"/>
              </a:lnSpc>
              <a:spcBef>
                <a:spcPts val="60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17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equivalently,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4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(full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row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rank)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5">
                <a:extLst>
                  <a:ext uri="{FF2B5EF4-FFF2-40B4-BE49-F238E27FC236}">
                    <a16:creationId xmlns:a16="http://schemas.microsoft.com/office/drawing/2014/main" id="{8CD4F035-33F1-3D34-C03F-BEF61860F215}"/>
                  </a:ext>
                </a:extLst>
              </p:cNvPr>
              <p:cNvSpPr txBox="1"/>
              <p:nvPr/>
            </p:nvSpPr>
            <p:spPr>
              <a:xfrm>
                <a:off x="3058159" y="528412"/>
                <a:ext cx="172085" cy="22698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400" b="0" i="0" spc="505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Lucida Grande"/>
                        </a:rPr>
                        <m:t>Σ</m:t>
                      </m:r>
                    </m:oMath>
                  </m:oMathPara>
                </a14:m>
                <a:endParaRPr lang="el-GR" sz="1400" dirty="0">
                  <a:solidFill>
                    <a:schemeClr val="bg1"/>
                  </a:solidFill>
                  <a:latin typeface="Lucida Grande"/>
                  <a:cs typeface="Lucida Grande"/>
                </a:endParaRPr>
              </a:p>
            </p:txBody>
          </p:sp>
        </mc:Choice>
        <mc:Fallback xmlns="">
          <p:sp>
            <p:nvSpPr>
              <p:cNvPr id="40" name="object 5">
                <a:extLst>
                  <a:ext uri="{FF2B5EF4-FFF2-40B4-BE49-F238E27FC236}">
                    <a16:creationId xmlns:a16="http://schemas.microsoft.com/office/drawing/2014/main" id="{8CD4F035-33F1-3D34-C03F-BEF61860F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159" y="528412"/>
                <a:ext cx="172085" cy="226985"/>
              </a:xfrm>
              <a:prstGeom prst="rect">
                <a:avLst/>
              </a:prstGeom>
              <a:blipFill>
                <a:blip r:embed="rId3"/>
                <a:stretch>
                  <a:fillRect l="-28571" r="-35714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78597AE-E663-06AC-C63D-4AF58CF7F8CB}"/>
                  </a:ext>
                </a:extLst>
              </p:cNvPr>
              <p:cNvSpPr txBox="1"/>
              <p:nvPr/>
            </p:nvSpPr>
            <p:spPr>
              <a:xfrm>
                <a:off x="1659495" y="1110045"/>
                <a:ext cx="2282869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78597AE-E663-06AC-C63D-4AF58CF7F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95" y="1110045"/>
                <a:ext cx="2282869" cy="717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1889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Controllability</a:t>
            </a:r>
            <a:r>
              <a:rPr spc="-6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LTI</a:t>
            </a:r>
            <a:r>
              <a:rPr spc="-25" dirty="0"/>
              <a:t> </a:t>
            </a:r>
            <a:r>
              <a:rPr spc="-150" dirty="0"/>
              <a:t>systems</a:t>
            </a:r>
            <a:r>
              <a:rPr spc="30" dirty="0"/>
              <a:t> </a:t>
            </a:r>
            <a:r>
              <a:rPr spc="-40" dirty="0"/>
              <a:t>Cont’d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7" y="489366"/>
            <a:ext cx="232151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40" dirty="0">
                <a:solidFill>
                  <a:srgbClr val="FFFFFF"/>
                </a:solidFill>
                <a:latin typeface="Apple Symbols"/>
                <a:cs typeface="Apple Symbols"/>
              </a:rPr>
              <a:t>⇒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283" y="1170659"/>
            <a:ext cx="199961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88720" algn="l"/>
                <a:tab pos="1791335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102" y="1182735"/>
            <a:ext cx="26904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78735" algn="l"/>
              </a:tabLst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10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200" spc="-125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1787" y="856348"/>
            <a:ext cx="3744595" cy="906144"/>
            <a:chOff x="431787" y="856348"/>
            <a:chExt cx="3744595" cy="906144"/>
          </a:xfrm>
        </p:grpSpPr>
        <p:sp>
          <p:nvSpPr>
            <p:cNvPr id="25" name="object 25"/>
            <p:cNvSpPr/>
            <p:nvPr/>
          </p:nvSpPr>
          <p:spPr>
            <a:xfrm>
              <a:off x="431787" y="858875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4314" y="8588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73689" y="858863"/>
              <a:ext cx="0" cy="901065"/>
            </a:xfrm>
            <a:custGeom>
              <a:avLst/>
              <a:gdLst/>
              <a:ahLst/>
              <a:cxnLst/>
              <a:rect l="l" t="t" r="r" b="b"/>
              <a:pathLst>
                <a:path h="901064">
                  <a:moveTo>
                    <a:pt x="0" y="90087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1787" y="1759737"/>
              <a:ext cx="3744595" cy="0"/>
            </a:xfrm>
            <a:custGeom>
              <a:avLst/>
              <a:gdLst/>
              <a:ahLst/>
              <a:cxnLst/>
              <a:rect l="l" t="t" r="r" b="b"/>
              <a:pathLst>
                <a:path w="3744595">
                  <a:moveTo>
                    <a:pt x="0" y="0"/>
                  </a:moveTo>
                  <a:lnTo>
                    <a:pt x="3744442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5442" y="1921520"/>
            <a:ext cx="4281805" cy="3600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30504" marR="30480" indent="-193040">
              <a:lnSpc>
                <a:spcPts val="1200"/>
              </a:lnSpc>
              <a:spcBef>
                <a:spcPts val="335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also,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beyond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adding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increase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31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(Cayley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Halmilton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Theorem):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4273" y="2708709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1611" y="2637487"/>
            <a:ext cx="717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47585" y="2675441"/>
            <a:ext cx="660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3260" y="2651765"/>
            <a:ext cx="796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i="1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75" dirty="0">
                <a:solidFill>
                  <a:srgbClr val="FFFFFF"/>
                </a:solidFill>
                <a:latin typeface="Apple Symbols"/>
                <a:cs typeface="Apple Symbols"/>
              </a:rPr>
              <a:t>−</a:t>
            </a:r>
            <a:r>
              <a:rPr sz="1000" i="1" spc="7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i="1" spc="1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0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(0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04239" y="2651765"/>
            <a:ext cx="103441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6075" algn="l"/>
                <a:tab pos="567690" algn="l"/>
                <a:tab pos="873125" algn="l"/>
              </a:tabLst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1694522" y="3338410"/>
            <a:ext cx="1219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Controllability</a:t>
            </a:r>
            <a:r>
              <a:rPr sz="600" spc="1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spc="12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Observability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54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EB3FE75-B0CB-1629-7AA5-E0AA07F93EDC}"/>
                  </a:ext>
                </a:extLst>
              </p:cNvPr>
              <p:cNvSpPr txBox="1"/>
              <p:nvPr/>
            </p:nvSpPr>
            <p:spPr>
              <a:xfrm>
                <a:off x="1560107" y="915813"/>
                <a:ext cx="2282869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 ⋯, 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2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EB3FE75-B0CB-1629-7AA5-E0AA07F93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107" y="915813"/>
                <a:ext cx="2282869" cy="7176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8F1C962-C286-7D74-E414-D8F61601EACF}"/>
                  </a:ext>
                </a:extLst>
              </p:cNvPr>
              <p:cNvSpPr txBox="1"/>
              <p:nvPr/>
            </p:nvSpPr>
            <p:spPr>
              <a:xfrm>
                <a:off x="1399785" y="2425549"/>
                <a:ext cx="2704843" cy="601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0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zh-CN" altLang="en-US" sz="1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1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8F1C962-C286-7D74-E414-D8F61601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85" y="2425549"/>
                <a:ext cx="2704843" cy="60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5736</Words>
  <Application>Microsoft Macintosh PowerPoint</Application>
  <PresentationFormat>Custom</PresentationFormat>
  <Paragraphs>803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等线</vt:lpstr>
      <vt:lpstr>Apple Symbols</vt:lpstr>
      <vt:lpstr>Arial</vt:lpstr>
      <vt:lpstr>Cambria Math</vt:lpstr>
      <vt:lpstr>Hack</vt:lpstr>
      <vt:lpstr>Lucida Grande</vt:lpstr>
      <vt:lpstr>Times New Roman</vt:lpstr>
      <vt:lpstr>Office Theme</vt:lpstr>
      <vt:lpstr>Controllability and Observability</vt:lpstr>
      <vt:lpstr>Outline</vt:lpstr>
      <vt:lpstr>PowerPoint Presentation</vt:lpstr>
      <vt:lpstr>The concept of controllability and observability</vt:lpstr>
      <vt:lpstr>PowerPoint Presentation</vt:lpstr>
      <vt:lpstr>The concept of controllability and observability</vt:lpstr>
      <vt:lpstr>Controllability definition in discrete time</vt:lpstr>
      <vt:lpstr>Controllability of LTI systems</vt:lpstr>
      <vt:lpstr>Controllability of LTI systems Cont’d</vt:lpstr>
      <vt:lpstr>Theorem (Cayley Halmilton Theorem)</vt:lpstr>
      <vt:lpstr>PowerPoint Presentation</vt:lpstr>
      <vt:lpstr>Theorem (Controllability Theorem)</vt:lpstr>
      <vt:lpstr>Proof: from controllability matrix to gramian</vt:lpstr>
      <vt:lpstr>Example</vt:lpstr>
      <vt:lpstr>Example</vt:lpstr>
      <vt:lpstr>Example</vt:lpstr>
      <vt:lpstr>Analysis: controllability and controllable canonical form</vt:lpstr>
      <vt:lpstr>Analysis: controllability gramian and Lyapunov Eq.</vt:lpstr>
      <vt:lpstr>Analysis: controllability and similarity transformation</vt:lpstr>
      <vt:lpstr>* Popov-Belevitch-Hautus (PBH) controllability test</vt:lpstr>
      <vt:lpstr>Example</vt:lpstr>
      <vt:lpstr>PowerPoint Presentation</vt:lpstr>
      <vt:lpstr>Observability of LTI systems</vt:lpstr>
      <vt:lpstr>Observability of LTI systems</vt:lpstr>
      <vt:lpstr>Observability of LTI systems</vt:lpstr>
      <vt:lpstr>Observability of LTI systems</vt:lpstr>
      <vt:lpstr>Observability of LTI systems Cont’d</vt:lpstr>
      <vt:lpstr>Theorem (Observability Theorem)</vt:lpstr>
      <vt:lpstr>Proof: from observability matrix to gramian</vt:lpstr>
      <vt:lpstr>Observability check</vt:lpstr>
      <vt:lpstr>Observability and observable canonical form</vt:lpstr>
      <vt:lpstr>* PBH test for observability</vt:lpstr>
      <vt:lpstr>PowerPoint Presentation</vt:lpstr>
      <vt:lpstr>Theorem (Controllability of continuous-time systems)</vt:lpstr>
      <vt:lpstr>Theorem (Observability of continuous-time systems)</vt:lpstr>
      <vt:lpstr>Summary: computing the gramians</vt:lpstr>
      <vt:lpstr>Exercise</vt:lpstr>
      <vt:lpstr>PowerPoint Presentation</vt:lpstr>
      <vt:lpstr>The degree of controllability</vt:lpstr>
      <vt:lpstr>The degree of controllability</vt:lpstr>
      <vt:lpstr>The degree of controllability: multi-input case</vt:lpstr>
      <vt:lpstr>The degree of controllability: multi-input case</vt:lpstr>
      <vt:lpstr>The degree of observability</vt:lpstr>
      <vt:lpstr>The degree of observability: multi-output case</vt:lpstr>
      <vt:lpstr>Balanced state-space realizations</vt:lpstr>
      <vt:lpstr>Balanced state-space realizations</vt:lpstr>
      <vt:lpstr>PowerPoint Presentation</vt:lpstr>
      <vt:lpstr>Transforming single-input controllable system into ccf</vt:lpstr>
      <vt:lpstr>Transforming SI controllable system into ccf</vt:lpstr>
      <vt:lpstr>Transforming SI controllable system into ccf</vt:lpstr>
      <vt:lpstr>Transforming single-output (SO) observable system into ocf</vt:lpstr>
      <vt:lpstr>Transforming SO observable system into ocf</vt:lpstr>
      <vt:lpstr>Transforming SO observable system into ocf</vt:lpstr>
      <vt:lpstr>Transforming SO observable system into ocf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Xu Chen</cp:lastModifiedBy>
  <cp:revision>3</cp:revision>
  <dcterms:created xsi:type="dcterms:W3CDTF">2025-07-12T07:55:05Z</dcterms:created>
  <dcterms:modified xsi:type="dcterms:W3CDTF">2025-10-22T06:40:17Z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