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97052-91A0-45C8-8079-0D94BED53465}" v="132" dt="2025-10-20T01:41:29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0T02:48:40.895" v="430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19T23:51:39.830" v="7" actId="208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3.595" v="2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2.667" v="1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4.744" v="3" actId="478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1:07.575" v="5" actId="207"/>
          <ac:spMkLst>
            <pc:docMk/>
            <pc:sldMk cId="0" sldId="258"/>
            <ac:spMk id="33" creationId="{39718ED3-F063-DC08-746F-1DBE3EE13D56}"/>
          </ac:spMkLst>
        </pc:spChg>
        <pc:spChg chg="add mod">
          <ac:chgData name="Shuan Cheng" userId="b14087c0-bac9-44dd-b3f8-5d50e1ee75e5" providerId="ADAL" clId="{75A9BF88-81BC-4677-82BB-DF96F3D360A6}" dt="2025-10-19T23:51:07.575" v="5" actId="207"/>
          <ac:spMkLst>
            <pc:docMk/>
            <pc:sldMk cId="0" sldId="258"/>
            <ac:spMk id="34" creationId="{155DCF27-FA9A-BBBD-72F4-D0A2A703F77F}"/>
          </ac:spMkLst>
        </pc:spChg>
        <pc:spChg chg="add mod">
          <ac:chgData name="Shuan Cheng" userId="b14087c0-bac9-44dd-b3f8-5d50e1ee75e5" providerId="ADAL" clId="{75A9BF88-81BC-4677-82BB-DF96F3D360A6}" dt="2025-10-19T23:51:39.830" v="7" actId="208"/>
          <ac:spMkLst>
            <pc:docMk/>
            <pc:sldMk cId="0" sldId="258"/>
            <ac:spMk id="35" creationId="{CEA4F52F-01E8-7AC1-55BD-E867C49E352E}"/>
          </ac:spMkLst>
        </pc:spChg>
        <pc:spChg chg="add mod">
          <ac:chgData name="Shuan Cheng" userId="b14087c0-bac9-44dd-b3f8-5d50e1ee75e5" providerId="ADAL" clId="{75A9BF88-81BC-4677-82BB-DF96F3D360A6}" dt="2025-10-19T23:51:39.830" v="7" actId="208"/>
          <ac:spMkLst>
            <pc:docMk/>
            <pc:sldMk cId="0" sldId="258"/>
            <ac:spMk id="36" creationId="{2CEEDD0C-29E5-392B-393D-4A1317CFA151}"/>
          </ac:spMkLst>
        </pc:spChg>
      </pc:sldChg>
      <pc:sldChg chg="modSp mod">
        <pc:chgData name="Shuan Cheng" userId="b14087c0-bac9-44dd-b3f8-5d50e1ee75e5" providerId="ADAL" clId="{75A9BF88-81BC-4677-82BB-DF96F3D360A6}" dt="2025-10-19T23:52:13.425" v="8" actId="94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23:52:13.425" v="8" actId="947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5:25.540" v="13" actId="478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4.301" v="12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5.540" v="1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5:22.617" v="11" actId="207"/>
          <ac:spMkLst>
            <pc:docMk/>
            <pc:sldMk cId="0" sldId="260"/>
            <ac:spMk id="29" creationId="{F6AB900D-2B26-FFF2-6BAC-134CDB5CFA2D}"/>
          </ac:spMkLst>
        </pc:spChg>
        <pc:spChg chg="add mod">
          <ac:chgData name="Shuan Cheng" userId="b14087c0-bac9-44dd-b3f8-5d50e1ee75e5" providerId="ADAL" clId="{75A9BF88-81BC-4677-82BB-DF96F3D360A6}" dt="2025-10-19T23:55:22.617" v="11" actId="207"/>
          <ac:spMkLst>
            <pc:docMk/>
            <pc:sldMk cId="0" sldId="260"/>
            <ac:spMk id="30" creationId="{38FC29CB-CF50-58CD-0ACD-CCA9462AC76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2:48:40.895" v="430" actId="2057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8:42.959" v="16" actId="207"/>
          <ac:spMkLst>
            <pc:docMk/>
            <pc:sldMk cId="0" sldId="262"/>
            <ac:spMk id="24" creationId="{8AEA781C-8642-E344-D3DF-F5EED761F72E}"/>
          </ac:spMkLst>
        </pc:spChg>
        <pc:spChg chg="add mod">
          <ac:chgData name="Shuan Cheng" userId="b14087c0-bac9-44dd-b3f8-5d50e1ee75e5" providerId="ADAL" clId="{75A9BF88-81BC-4677-82BB-DF96F3D360A6}" dt="2025-10-20T02:48:40.895" v="430" actId="20577"/>
          <ac:spMkLst>
            <pc:docMk/>
            <pc:sldMk cId="0" sldId="262"/>
            <ac:spMk id="25" creationId="{9F21DFD7-19DA-5A10-10D4-9C21ED1F5D39}"/>
          </ac:spMkLst>
        </pc:spChg>
        <pc:spChg chg="add mod">
          <ac:chgData name="Shuan Cheng" userId="b14087c0-bac9-44dd-b3f8-5d50e1ee75e5" providerId="ADAL" clId="{75A9BF88-81BC-4677-82BB-DF96F3D360A6}" dt="2025-10-19T23:58:42.959" v="16" actId="207"/>
          <ac:spMkLst>
            <pc:docMk/>
            <pc:sldMk cId="0" sldId="262"/>
            <ac:spMk id="26" creationId="{3230C5CE-F166-8C73-879A-779F656A4B14}"/>
          </ac:spMkLst>
        </pc:spChg>
        <pc:spChg chg="add mod">
          <ac:chgData name="Shuan Cheng" userId="b14087c0-bac9-44dd-b3f8-5d50e1ee75e5" providerId="ADAL" clId="{75A9BF88-81BC-4677-82BB-DF96F3D360A6}" dt="2025-10-19T23:59:09.016" v="23" actId="1035"/>
          <ac:spMkLst>
            <pc:docMk/>
            <pc:sldMk cId="0" sldId="262"/>
            <ac:spMk id="27" creationId="{AFB3A5CB-7279-B248-BB47-720F6552AA5D}"/>
          </ac:spMkLst>
        </pc:spChg>
        <pc:spChg chg="add mod">
          <ac:chgData name="Shuan Cheng" userId="b14087c0-bac9-44dd-b3f8-5d50e1ee75e5" providerId="ADAL" clId="{75A9BF88-81BC-4677-82BB-DF96F3D360A6}" dt="2025-10-19T23:59:05.538" v="20" actId="208"/>
          <ac:spMkLst>
            <pc:docMk/>
            <pc:sldMk cId="0" sldId="262"/>
            <ac:spMk id="28" creationId="{015BC5B6-4408-7D2D-8469-2FC420A36A19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0:01.874" v="26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0:01.874" v="26" actId="207"/>
          <ac:spMkLst>
            <pc:docMk/>
            <pc:sldMk cId="0" sldId="263"/>
            <ac:spMk id="17" creationId="{B9D92559-33FD-6EFE-C656-0AE7626034C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1:46.310" v="30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4.456" v="28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1:46.310" v="30" actId="207"/>
          <ac:spMkLst>
            <pc:docMk/>
            <pc:sldMk cId="0" sldId="264"/>
            <ac:spMk id="27" creationId="{84ACB174-A299-E41D-4BE4-CE9A0CA1B7E5}"/>
          </ac:spMkLst>
        </pc:spChg>
        <pc:spChg chg="add mod">
          <ac:chgData name="Shuan Cheng" userId="b14087c0-bac9-44dd-b3f8-5d50e1ee75e5" providerId="ADAL" clId="{75A9BF88-81BC-4677-82BB-DF96F3D360A6}" dt="2025-10-20T00:01:46.310" v="30" actId="207"/>
          <ac:spMkLst>
            <pc:docMk/>
            <pc:sldMk cId="0" sldId="264"/>
            <ac:spMk id="28" creationId="{22E32DF9-1539-07A5-4750-CDC25266B09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7:38.822" v="48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20T00:03:50.727" v="32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7:00.388" v="37" actId="478"/>
          <ac:spMkLst>
            <pc:docMk/>
            <pc:sldMk cId="0" sldId="26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7:01.624" v="38" actId="478"/>
          <ac:spMkLst>
            <pc:docMk/>
            <pc:sldMk cId="0" sldId="266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7:38.822" v="48" actId="1076"/>
          <ac:spMkLst>
            <pc:docMk/>
            <pc:sldMk cId="0" sldId="266"/>
            <ac:spMk id="4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07:15.396" v="43" actId="478"/>
          <ac:spMkLst>
            <pc:docMk/>
            <pc:sldMk cId="0" sldId="266"/>
            <ac:spMk id="4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7:08.394" v="40" actId="20577"/>
          <ac:spMkLst>
            <pc:docMk/>
            <pc:sldMk cId="0" sldId="266"/>
            <ac:spMk id="4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4" creationId="{822F5300-0EE6-B111-4095-EC46DEBAFC62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5" creationId="{610863DD-7D61-96B5-F9B6-7D9BCBF4EE19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6" creationId="{5A9DB9C5-A56E-E42D-4925-15EA2EB6DBDB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7" creationId="{FA3F9A28-3F02-6B4D-A22B-83F446857108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8" creationId="{01448E4D-5F7D-22C9-5DA1-BAACE060882B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9" creationId="{4F67F237-6CE6-FD8C-1220-B367920AEF21}"/>
          </ac:spMkLst>
        </pc:spChg>
        <pc:spChg chg="add mod">
          <ac:chgData name="Shuan Cheng" userId="b14087c0-bac9-44dd-b3f8-5d50e1ee75e5" providerId="ADAL" clId="{75A9BF88-81BC-4677-82BB-DF96F3D360A6}" dt="2025-10-20T00:07:29.980" v="47" actId="2085"/>
          <ac:spMkLst>
            <pc:docMk/>
            <pc:sldMk cId="0" sldId="266"/>
            <ac:spMk id="60" creationId="{632686D4-800C-0A31-7700-95284373DD0E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1" creationId="{0248364F-3330-8E28-D436-532CE4632CDE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2" creationId="{9300F325-6E59-603A-3564-598E5C31C406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3" creationId="{EB5FFC71-7768-1F98-030D-BB348DAE6329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4" creationId="{097AF5CF-B23A-E237-45D9-E0559AD5F7CA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5" creationId="{2E521143-721A-129A-23CE-8EB9BCF86265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6" creationId="{E79DD1A3-288F-69B6-7224-F3DDE25931BD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8" creationId="{CCBDB7BF-2911-ED6B-C372-23BD808ACD5A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9" creationId="{B6B65E79-5B4C-73AD-3B57-A25C23222E76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70" creationId="{60B38277-B553-95FC-760A-68FD96088917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9:05.401" v="52" actId="1076"/>
        <pc:sldMkLst>
          <pc:docMk/>
          <pc:sldMk cId="0" sldId="267"/>
        </pc:sldMkLst>
        <pc:spChg chg="mod">
          <ac:chgData name="Shuan Cheng" userId="b14087c0-bac9-44dd-b3f8-5d50e1ee75e5" providerId="ADAL" clId="{75A9BF88-81BC-4677-82BB-DF96F3D360A6}" dt="2025-10-20T00:08:52.034" v="49" actId="1076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47" creationId="{2838FED5-85C8-7645-B352-779C24C614FA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48" creationId="{7CA04D27-EA18-D1BB-ED98-24259F269894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2" creationId="{013CFA2B-139D-C23E-A4FF-4A535C964CB9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4" creationId="{801F0C62-6744-DEBE-F009-84EA41BE7FC3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8" creationId="{BE30E9FF-D0F7-BBD6-B1B9-A7E08676287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60" creationId="{6FE886C0-8132-742C-44B7-4B14FF7B1E66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63" creationId="{E0C881F1-3E82-5B60-7C3E-A28B96165098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0" creationId="{1DBC359C-D577-AD67-2FBA-1EA9F00A26B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3" creationId="{E3F61DE2-5A06-E5E5-2FAF-F3428AB7047C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4" creationId="{70F60F2B-3E7B-9D29-5003-264931D8776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15:25.140" v="95" actId="478"/>
        <pc:sldMkLst>
          <pc:docMk/>
          <pc:sldMk cId="0" sldId="268"/>
        </pc:sldMkLst>
        <pc:spChg chg="del mod">
          <ac:chgData name="Shuan Cheng" userId="b14087c0-bac9-44dd-b3f8-5d50e1ee75e5" providerId="ADAL" clId="{75A9BF88-81BC-4677-82BB-DF96F3D360A6}" dt="2025-10-20T00:15:25.140" v="95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2:26.200" v="60" actId="1076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2:22.144" v="59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3:25.790" v="83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47" creationId="{F080E53F-34A1-277A-3770-40D2AF8ECA56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0" creationId="{2838FED5-85C8-7645-B352-779C24C614FA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1" creationId="{7CA04D27-EA18-D1BB-ED98-24259F269894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3" creationId="{BA9F73F6-2D8F-B6E3-726C-864B106497CF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7" creationId="{801F0C62-6744-DEBE-F009-84EA41BE7FC3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9" creationId="{6A0EFC15-F2FC-7EDC-6289-C31BED42ADA1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2" creationId="{71AC5933-6A5B-0744-4CE3-6FB571443E58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3" creationId="{9E187B0B-81FB-4BA9-0353-67D199775C54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6" creationId="{784F1272-E118-6D45-AF2D-4CD06888A676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7" creationId="{E3F61DE2-5A06-E5E5-2FAF-F3428AB7047C}"/>
          </ac:spMkLst>
        </pc:spChg>
        <pc:spChg chg="add mod">
          <ac:chgData name="Shuan Cheng" userId="b14087c0-bac9-44dd-b3f8-5d50e1ee75e5" providerId="ADAL" clId="{75A9BF88-81BC-4677-82BB-DF96F3D360A6}" dt="2025-10-20T00:12:50.351" v="69" actId="14100"/>
          <ac:spMkLst>
            <pc:docMk/>
            <pc:sldMk cId="0" sldId="268"/>
            <ac:spMk id="69" creationId="{748F636B-C6EC-7F02-61CC-1734CE972752}"/>
          </ac:spMkLst>
        </pc:spChg>
        <pc:spChg chg="add mod">
          <ac:chgData name="Shuan Cheng" userId="b14087c0-bac9-44dd-b3f8-5d50e1ee75e5" providerId="ADAL" clId="{75A9BF88-81BC-4677-82BB-DF96F3D360A6}" dt="2025-10-20T00:13:01.323" v="72" actId="1076"/>
          <ac:spMkLst>
            <pc:docMk/>
            <pc:sldMk cId="0" sldId="268"/>
            <ac:spMk id="70" creationId="{A709F1C6-851F-D3E7-1B04-FBA6BC6EFE20}"/>
          </ac:spMkLst>
        </pc:spChg>
        <pc:spChg chg="add mod">
          <ac:chgData name="Shuan Cheng" userId="b14087c0-bac9-44dd-b3f8-5d50e1ee75e5" providerId="ADAL" clId="{75A9BF88-81BC-4677-82BB-DF96F3D360A6}" dt="2025-10-20T00:15:04.550" v="86" actId="207"/>
          <ac:spMkLst>
            <pc:docMk/>
            <pc:sldMk cId="0" sldId="268"/>
            <ac:spMk id="71" creationId="{E4C90858-B948-6863-CA00-F1BE88DBEEDE}"/>
          </ac:spMkLst>
        </pc:spChg>
        <pc:grpChg chg="del mod">
          <ac:chgData name="Shuan Cheng" userId="b14087c0-bac9-44dd-b3f8-5d50e1ee75e5" providerId="ADAL" clId="{75A9BF88-81BC-4677-82BB-DF96F3D360A6}" dt="2025-10-20T00:15:17.488" v="92" actId="478"/>
          <ac:grpSpMkLst>
            <pc:docMk/>
            <pc:sldMk cId="0" sldId="26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20T00:22:17.561" v="112" actId="2057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4.771" v="102" actId="478"/>
          <ac:spMkLst>
            <pc:docMk/>
            <pc:sldMk cId="0" sldId="26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2:17.561" v="112" actId="20577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0" creationId="{FDEB88E2-557D-EC3F-A5AE-ABB205C1A686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1" creationId="{9EA79420-E167-9FF6-6826-C73BDE1EF089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2" creationId="{90E00BE9-E391-809E-009F-224663AA5276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4" creationId="{48E26DA1-759B-A1D4-9842-7CD169D7ABAB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6" creationId="{BF449D9F-C1E8-B271-26B5-8309378C5BE0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8" creationId="{D4B03961-D698-885D-A8EF-B57DCD2BA3DE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9" creationId="{B09D07CD-F9FE-4CF4-AED2-5B9251EF9E77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0" creationId="{8DAC3219-AD49-8F9E-803B-1FA6CFB2BA62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71" creationId="{DE059838-A6D7-69B4-06C9-32C4AEECB98A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73" creationId="{5BEDDA79-13FC-C39D-C8D2-CBE2236E5D0A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4" creationId="{A7601DFB-B5D3-7F8A-5A85-CED542E19081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5" creationId="{4A098169-3870-943F-4D74-5CF9C26E25B7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6" creationId="{D8BA4BC5-25FC-1070-AAE8-DF7470D160D2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7" creationId="{A164E153-E303-2A49-9AD1-32904EFBDADE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9" creationId="{1A24C195-AA16-D752-E501-4D97BC50CBE6}"/>
          </ac:spMkLst>
        </pc:spChg>
        <pc:spChg chg="mod">
          <ac:chgData name="Shuan Cheng" userId="b14087c0-bac9-44dd-b3f8-5d50e1ee75e5" providerId="ADAL" clId="{75A9BF88-81BC-4677-82BB-DF96F3D360A6}" dt="2025-10-20T00:17:00.487" v="99" actId="14100"/>
          <ac:spMkLst>
            <pc:docMk/>
            <pc:sldMk cId="0" sldId="269"/>
            <ac:spMk id="82" creationId="{5953654A-91BE-0159-FBE7-744C8E1B9C5F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4" creationId="{78E415B7-950C-AF9B-E7AB-78D7E6827422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5" creationId="{19B28AC2-1831-1F73-3079-334790B14488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6" creationId="{2083E90B-EF51-7405-6D1F-0D70E91C3FB6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7" creationId="{3A9BCEE0-C5FD-87B5-32B6-C0D867778392}"/>
          </ac:spMkLst>
        </pc:spChg>
        <pc:spChg chg="add mod">
          <ac:chgData name="Shuan Cheng" userId="b14087c0-bac9-44dd-b3f8-5d50e1ee75e5" providerId="ADAL" clId="{75A9BF88-81BC-4677-82BB-DF96F3D360A6}" dt="2025-10-20T00:22:15.571" v="110" actId="207"/>
          <ac:spMkLst>
            <pc:docMk/>
            <pc:sldMk cId="0" sldId="269"/>
            <ac:spMk id="88" creationId="{EA9C5658-095C-55ED-4658-2FA6CF5682F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29:50.108" v="142" actId="208"/>
        <pc:sldMkLst>
          <pc:docMk/>
          <pc:sldMk cId="0" sldId="270"/>
        </pc:sldMkLst>
        <pc:spChg chg="mod">
          <ac:chgData name="Shuan Cheng" userId="b14087c0-bac9-44dd-b3f8-5d50e1ee75e5" providerId="ADAL" clId="{75A9BF88-81BC-4677-82BB-DF96F3D360A6}" dt="2025-10-20T00:24:38.528" v="137" actId="1036"/>
          <ac:spMkLst>
            <pc:docMk/>
            <pc:sldMk cId="0" sldId="27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3:51.589" v="130" actId="20577"/>
          <ac:spMkLst>
            <pc:docMk/>
            <pc:sldMk cId="0" sldId="270"/>
            <ac:spMk id="7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75" creationId="{AE49E99E-84B2-CBEC-E976-6F6B8E07C68F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78" creationId="{5018CD33-716B-5600-1ADE-15A343E2CABA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80" creationId="{0827085C-4E8E-FDC0-9E17-7569247D7AC9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87" creationId="{404C5FF8-FA4C-C03A-10A3-6E75B8AC3E23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0" creationId="{CB51ECDF-C416-41BD-6410-FC7427E08EF5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3" creationId="{CF131514-F3F7-B90A-7B07-EC1074670906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5" creationId="{53F9CC2E-6DC1-8946-899B-10CFF4AD40C0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7" creationId="{C55F805B-A45C-390C-B558-5833D42E5043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8" creationId="{7156C720-C2DB-6114-DEC8-06526FF2A878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9" creationId="{55DBFE3C-E24F-C9F8-C754-9B9F4E5438BA}"/>
          </ac:spMkLst>
        </pc:spChg>
        <pc:spChg chg="add mod">
          <ac:chgData name="Shuan Cheng" userId="b14087c0-bac9-44dd-b3f8-5d50e1ee75e5" providerId="ADAL" clId="{75A9BF88-81BC-4677-82BB-DF96F3D360A6}" dt="2025-10-20T00:24:27.454" v="134" actId="1035"/>
          <ac:spMkLst>
            <pc:docMk/>
            <pc:sldMk cId="0" sldId="270"/>
            <ac:spMk id="101" creationId="{4FF7EE57-6EE7-BB47-B4A2-4928BEE63559}"/>
          </ac:spMkLst>
        </pc:spChg>
        <pc:spChg chg="add mod">
          <ac:chgData name="Shuan Cheng" userId="b14087c0-bac9-44dd-b3f8-5d50e1ee75e5" providerId="ADAL" clId="{75A9BF88-81BC-4677-82BB-DF96F3D360A6}" dt="2025-10-20T00:24:27.454" v="134" actId="1035"/>
          <ac:spMkLst>
            <pc:docMk/>
            <pc:sldMk cId="0" sldId="270"/>
            <ac:spMk id="102" creationId="{A03CD204-9322-038E-DA09-92F82028196F}"/>
          </ac:spMkLst>
        </pc:spChg>
        <pc:spChg chg="add mod">
          <ac:chgData name="Shuan Cheng" userId="b14087c0-bac9-44dd-b3f8-5d50e1ee75e5" providerId="ADAL" clId="{75A9BF88-81BC-4677-82BB-DF96F3D360A6}" dt="2025-10-20T00:29:17.464" v="140" actId="207"/>
          <ac:spMkLst>
            <pc:docMk/>
            <pc:sldMk cId="0" sldId="270"/>
            <ac:spMk id="103" creationId="{848637B3-EFC0-41B8-D0C2-708AC75FC801}"/>
          </ac:spMkLst>
        </pc:spChg>
        <pc:cxnChg chg="add mod">
          <ac:chgData name="Shuan Cheng" userId="b14087c0-bac9-44dd-b3f8-5d50e1ee75e5" providerId="ADAL" clId="{75A9BF88-81BC-4677-82BB-DF96F3D360A6}" dt="2025-10-20T00:29:50.108" v="142" actId="208"/>
          <ac:cxnSpMkLst>
            <pc:docMk/>
            <pc:sldMk cId="0" sldId="270"/>
            <ac:cxnSpMk id="104" creationId="{22035275-3F38-9E59-E834-6AE901775587}"/>
          </ac:cxnSpMkLst>
        </pc:cxnChg>
        <pc:cxnChg chg="add mod">
          <ac:chgData name="Shuan Cheng" userId="b14087c0-bac9-44dd-b3f8-5d50e1ee75e5" providerId="ADAL" clId="{75A9BF88-81BC-4677-82BB-DF96F3D360A6}" dt="2025-10-20T00:29:50.108" v="142" actId="208"/>
          <ac:cxnSpMkLst>
            <pc:docMk/>
            <pc:sldMk cId="0" sldId="270"/>
            <ac:cxnSpMk id="105" creationId="{F42D064D-9F5C-7E53-5DD1-631EC3105C37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0T00:35:26.015" v="149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4.137" v="147" actId="478"/>
          <ac:spMkLst>
            <pc:docMk/>
            <pc:sldMk cId="0" sldId="27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4.137" v="147" actId="478"/>
          <ac:spMkLst>
            <pc:docMk/>
            <pc:sldMk cId="0" sldId="271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7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1" creationId="{C17604F4-D7FD-8712-2465-6C68CCD5D5C8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3" creationId="{44825685-3C28-38D6-5EC8-8B0FF10AFE06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4" creationId="{0CC55BDA-1763-DF1D-ECA2-573351F7F69A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1" creationId="{E4DD2EDA-C8C4-06D3-45C8-CCB41B7FC78B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2" creationId="{04DD2648-B8E2-955A-8C55-6C10D4CC407F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6" creationId="{38FA6E1A-D22C-9230-AFC4-52D5D0EDAAC3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7" creationId="{F7C844C7-A936-81D6-8E40-EDF9FD39991D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0" creationId="{8D62EA0F-347C-C0A9-665F-8399BFC07D09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4" creationId="{28AA3E49-53FE-E234-DEF0-C5AAE342C69C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9" creationId="{35B37C71-8B17-8E6D-669B-E4421CA0E3E1}"/>
          </ac:spMkLst>
        </pc:spChg>
        <pc:spChg chg="add mod">
          <ac:chgData name="Shuan Cheng" userId="b14087c0-bac9-44dd-b3f8-5d50e1ee75e5" providerId="ADAL" clId="{75A9BF88-81BC-4677-82BB-DF96F3D360A6}" dt="2025-10-20T00:35:26.015" v="149" actId="207"/>
          <ac:spMkLst>
            <pc:docMk/>
            <pc:sldMk cId="0" sldId="271"/>
            <ac:spMk id="123" creationId="{1BD789D4-C05A-E8F6-DD05-077574677FB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37:57.596" v="157" actId="1036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44.852" v="153" actId="1076"/>
          <ac:spMkLst>
            <pc:docMk/>
            <pc:sldMk cId="0" sldId="272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47.788" v="154" actId="1076"/>
          <ac:spMkLst>
            <pc:docMk/>
            <pc:sldMk cId="0" sldId="272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36.608" v="151" actId="207"/>
          <ac:spMkLst>
            <pc:docMk/>
            <pc:sldMk cId="0" sldId="272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3" creationId="{855D83FD-B8FF-73A3-ACFC-258FED005E50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4" creationId="{5FEB5809-6D89-390E-39D1-88C48DF20BF3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6" creationId="{2737BE7E-4656-7A79-18ED-C783B5ED880C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7" creationId="{F64DFB84-3F6F-F554-D77C-A6076AD3873B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0" creationId="{33A93BB0-0B45-23C9-3487-08ABC0B6A937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4" creationId="{079DFDB4-81D9-48B2-7DB7-4FCAF1FD9BDE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5" creationId="{6464CF56-EDBC-D1EE-D9CE-BCB8530A0A02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0" creationId="{81BEBEE4-693C-A393-8819-2F87D77C9A9F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3" creationId="{769EF3C7-7A0F-2064-5FA6-C2C9C6106D12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9" creationId="{6E9E3B7D-9CE5-79D2-D391-3CDC180A162B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43:46.684" v="174" actId="2085"/>
        <pc:sldMkLst>
          <pc:docMk/>
          <pc:sldMk cId="0" sldId="273"/>
        </pc:sldMkLst>
        <pc:spChg chg="mod">
          <ac:chgData name="Shuan Cheng" userId="b14087c0-bac9-44dd-b3f8-5d50e1ee75e5" providerId="ADAL" clId="{75A9BF88-81BC-4677-82BB-DF96F3D360A6}" dt="2025-10-20T00:42:00.120" v="166" actId="20577"/>
          <ac:spMkLst>
            <pc:docMk/>
            <pc:sldMk cId="0" sldId="27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2:06.554" v="167" actId="1076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4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48" creationId="{C8DE0544-033A-96C7-FB06-9E9DE1F0D625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49" creationId="{C5FA5FF5-FB90-3B37-12E0-04F6B32C8F8D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0" creationId="{7DEF2551-C984-9D01-2AB3-AF8ECE58C9FD}"/>
          </ac:spMkLst>
        </pc:spChg>
        <pc:spChg chg="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2" creationId="{FB0D5277-3FCF-5B24-AC1A-B74230950679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3" creationId="{A9267164-BD2E-A805-6800-DF43A316F572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4" creationId="{AD6AE771-70F5-0D73-5021-18B1158A0F17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5" creationId="{B5390652-D04B-8302-7582-C019D2B11AD3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6" creationId="{336C900A-6C8B-AD68-502B-793545F1EAE8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7" creationId="{6D4DBBDB-D6EC-A092-E7E6-7884561D2BEC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8" creationId="{B6AD2F4D-C0B6-9042-B36F-F5C45A65A849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9" creationId="{D5B8AE76-985F-430E-148E-EC61637DF2D3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62" creationId="{90EECDD7-146C-EFC8-CE05-E5D4F26E9712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65" creationId="{23CC0E47-58C3-43CB-6CCC-87F91A8029C7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66" creationId="{0B7786A6-2A72-A325-872C-67CDF1BC4E9C}"/>
          </ac:spMkLst>
        </pc:spChg>
        <pc:spChg chg="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76" creationId="{D7B30574-7FEA-AF19-8143-1F1C082C3C2F}"/>
          </ac:spMkLst>
        </pc:spChg>
        <pc:spChg chg="add mod">
          <ac:chgData name="Shuan Cheng" userId="b14087c0-bac9-44dd-b3f8-5d50e1ee75e5" providerId="ADAL" clId="{75A9BF88-81BC-4677-82BB-DF96F3D360A6}" dt="2025-10-20T00:43:00.255" v="173" actId="207"/>
          <ac:spMkLst>
            <pc:docMk/>
            <pc:sldMk cId="0" sldId="273"/>
            <ac:spMk id="77" creationId="{39F1661C-7294-A17A-F9E7-C3811537F7F1}"/>
          </ac:spMkLst>
        </pc:spChg>
        <pc:spChg chg="add mod">
          <ac:chgData name="Shuan Cheng" userId="b14087c0-bac9-44dd-b3f8-5d50e1ee75e5" providerId="ADAL" clId="{75A9BF88-81BC-4677-82BB-DF96F3D360A6}" dt="2025-10-20T00:43:00.255" v="173" actId="207"/>
          <ac:spMkLst>
            <pc:docMk/>
            <pc:sldMk cId="0" sldId="273"/>
            <ac:spMk id="78" creationId="{CD6F5035-0704-D3DD-21C8-347F4AE56BEE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82" creationId="{35D58443-8463-1125-0818-247062E555E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6:32.903" v="222" actId="208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8.563" v="181" actId="478"/>
          <ac:spMkLst>
            <pc:docMk/>
            <pc:sldMk cId="0" sldId="274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1.791" v="183" actId="478"/>
          <ac:spMkLst>
            <pc:docMk/>
            <pc:sldMk cId="0" sldId="27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4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1.791" v="183" actId="478"/>
          <ac:spMkLst>
            <pc:docMk/>
            <pc:sldMk cId="0" sldId="274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5.686" v="184" actId="478"/>
          <ac:spMkLst>
            <pc:docMk/>
            <pc:sldMk cId="0" sldId="274"/>
            <ac:spMk id="6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0.537" v="186" actId="478"/>
          <ac:spMkLst>
            <pc:docMk/>
            <pc:sldMk cId="0" sldId="274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74" creationId="{D4E69C9D-555F-1F43-E34B-D8A7C2B2DE8B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4" creationId="{3C10ADA1-FA97-4FA2-072C-A929415F26B9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6" creationId="{9F6A2546-FB8F-E2A6-BD76-1358C205F6E5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9" creationId="{2F4BCCF5-0B48-1685-982D-FB23002B5CFB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98" creationId="{E8599172-D10C-B375-9672-F9899D7E2EB2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1" creationId="{7CADCE93-B1AC-BF08-C026-C9178380CC4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2" creationId="{83A191F5-E378-843F-D10B-6C5FACEA7641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3" creationId="{F8E9180A-33D1-2A16-FCC4-BDD924962D1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4" creationId="{9201C2B3-F454-321D-43D0-21D5AB7695FF}"/>
          </ac:spMkLst>
        </pc:spChg>
        <pc:spChg chg="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9" creationId="{A7952427-C838-C21B-A4D5-0C44E6951007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28" creationId="{8390F52B-6D9A-23B4-2039-276B76E0843E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37" creationId="{E2B721BD-E1D1-16F2-DE4E-3447294F480A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39" creationId="{4CCB9FAC-43FF-07AB-5F97-870375C4EFAB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4" creationId="{D9307A08-3512-3B0B-63FC-7116F61E9AA5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6" creationId="{D773D938-72A1-ECE2-12A0-5D9DCC9EA9D9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8" creationId="{15EB08D9-78B2-81B4-B702-1949015C02E3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9" creationId="{98F59B73-25F2-52A0-EAFB-B85CBD10FC6F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51" creationId="{CAF848F5-A092-4C62-EC54-0BAB0B996510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54" creationId="{87D1E34C-DAD0-B15D-E4C1-1BE2E710BBE7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62" creationId="{3E0E4DAD-1323-CCED-0EB5-DAEE46569962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76" creationId="{5DD677AB-1764-E331-896D-DCF24B37C9A0}"/>
          </ac:spMkLst>
        </pc:spChg>
        <pc:spChg chg="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77" creationId="{843B4F6E-6F8A-6989-7E0D-4721FD616356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80" creationId="{4F8E9A75-72CE-FCCC-D130-56526C99D4FB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5" creationId="{49DF9A7B-0C5E-1EAF-06C5-83F0EB1257CB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6" creationId="{EA55CD4F-29F2-C731-A6FD-0D6528C34208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7" creationId="{17106CB8-2D9C-1597-5859-585C49DE1A43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8" creationId="{DB6780FE-E747-9CB4-C28F-DA2407D56A4B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9" creationId="{62D443BB-F8A5-64F0-54E9-1335350712EC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0" creationId="{E81DC0C7-6DA6-E896-FA86-753E3ADDF776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1" creationId="{778FE057-C5D8-6FDC-817A-9CD25E95358E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2" creationId="{CCCCF3F0-2284-4A36-C079-61B4B1773057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94" creationId="{6D92BEAB-23A1-74E4-9F2C-94B885A64DC8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00" creationId="{30944A81-A7D0-2C9F-12E0-9C4D6B74BB53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02" creationId="{74EDE22C-D31E-64A4-130F-05385522E182}"/>
          </ac:spMkLst>
        </pc:spChg>
        <pc:spChg chg="mod">
          <ac:chgData name="Shuan Cheng" userId="b14087c0-bac9-44dd-b3f8-5d50e1ee75e5" providerId="ADAL" clId="{75A9BF88-81BC-4677-82BB-DF96F3D360A6}" dt="2025-10-20T00:51:20.444" v="194" actId="207"/>
          <ac:spMkLst>
            <pc:docMk/>
            <pc:sldMk cId="0" sldId="274"/>
            <ac:spMk id="209" creationId="{522AFA45-46FF-F299-53D7-5B65EBE1A3D7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11" creationId="{7066E671-DDF8-750E-486E-B89E54408D43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1" creationId="{CF66D31A-690B-C823-FFFB-C6A77C41FFF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3" creationId="{B7BAEFEC-B05C-F1C1-CC3C-0C743CE9B694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4" creationId="{B67ECF3F-1E5B-3E5D-E28A-58D22ED81CC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5" creationId="{1BB26E17-8538-3E86-9A1E-1598BCAE46B2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6" creationId="{951D65CD-D32E-AE23-D141-B33FB586E9E0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9" creationId="{49FE8573-4EB1-0DA3-9DE9-0A97FD07B0C0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1" creationId="{32C09B20-5AFA-920C-A235-102C830B588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4" creationId="{DF31136C-77B9-06CC-B908-08535EC953CA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6" creationId="{286B8DAF-7DDA-4B92-72CF-27EDCB2E059A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7" creationId="{CEA14446-0CC2-C682-B497-FABC3ADABCB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38" creationId="{C223AD92-DDA9-5A28-7BF7-8E4F66CAAB1D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39" creationId="{5678792B-11BE-C465-F2D1-F1BDD78EEF3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2" creationId="{D7B3BAC9-B2E8-C285-8A2F-43A138C1E65D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3" creationId="{E07D8B25-B445-B320-520F-215C4C95DE65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4" creationId="{EB1A393D-ADDE-DE18-606B-0C2C84CD0A8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7" creationId="{A7CD5D0C-6FEB-6A4D-38BE-25AB75C14A6C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8" creationId="{1A72E8A1-871F-8493-B2F8-AB4EBD970342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0" creationId="{90E96FFE-19DA-B78C-52B1-7D96075D7C05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4" creationId="{BF369657-AE78-1DB4-80AD-DEF2F66C6C4F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5" creationId="{D689F558-8831-94B6-CA5E-02F5B4BE444E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59" creationId="{6B5B5729-B661-A11F-0E69-7431B95893C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0" creationId="{DBCA81B5-30BF-6A46-60DB-8CB5C7DC91C9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2" creationId="{45202883-C13F-65E1-1156-DF3A453448EF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4" creationId="{4AAF83F2-FA12-C256-B12C-C0C425B90204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5" creationId="{29E2B44F-8302-C280-9308-028F02D8FF37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7" creationId="{676350DF-3128-CF35-8FD0-6E18FAC03C0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8" creationId="{752FC52E-BB14-1BF5-915E-196DC360A4DE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9" creationId="{5DE7E206-6E96-6C62-0098-A618A0D477E7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71" creationId="{5CB0E786-CE65-5A28-1D7C-6CE79CE64D5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72" creationId="{6481FCDB-7331-299D-05A2-A1408EA3328A}"/>
          </ac:spMkLst>
        </pc:spChg>
        <pc:spChg chg="add mod">
          <ac:chgData name="Shuan Cheng" userId="b14087c0-bac9-44dd-b3f8-5d50e1ee75e5" providerId="ADAL" clId="{75A9BF88-81BC-4677-82BB-DF96F3D360A6}" dt="2025-10-20T00:56:32.903" v="222" actId="208"/>
          <ac:spMkLst>
            <pc:docMk/>
            <pc:sldMk cId="0" sldId="274"/>
            <ac:spMk id="274" creationId="{502C0257-B341-4C26-834C-01F6632721A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7:27.879" v="231" actId="1036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3" creationId="{D59D0314-791A-7FFF-70F2-7066080CD8B0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5" creationId="{BB5D1945-95E2-620A-2924-7113D6DD5B07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9" creationId="{1DDACEA8-5BFF-2C27-CE13-12117735167C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0" creationId="{4CC9FB16-C1E0-65F6-A221-481B99DA8326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1" creationId="{413DD1A0-1961-EBEE-3FE6-A7BDEF3A0C19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4" creationId="{B06E593E-3A05-BDF0-1CF3-730DB2F8E336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5" creationId="{84DF71A1-2C83-B116-9A81-5C4A90B15B5B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7" creationId="{D70C3143-E673-08ED-7160-584CC7055402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60" creationId="{400249DE-F560-4EA8-0422-3F3E40407DDE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61" creationId="{7C50D72F-4BC4-BB23-6485-CEB07B6741A5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2:55.674" v="248" actId="207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2:42.372" v="244" actId="478"/>
          <ac:spMkLst>
            <pc:docMk/>
            <pc:sldMk cId="0" sldId="277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1" creationId="{805298B0-5FFC-89B4-2515-8E8909E7E557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2" creationId="{9FABE46A-37C1-EDB7-E783-F33ED0E69774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3" creationId="{282C8F0A-4E1A-8F36-BEE2-78C208FC94A6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4" creationId="{52AC7244-C318-4C6A-DA82-0AA6A719C9C4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5" creationId="{1E3C2895-EB45-D9AF-01BF-08D45B97A926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62" creationId="{579581F7-AF4D-1830-99A7-F017C5A26AF0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66" creationId="{E5603FFE-036B-1988-C4F6-1AE583AD12DE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0" creationId="{C070DDF4-2305-5FAE-4338-DF55A37B87A5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1" creationId="{ADFDC1FE-D066-7052-BD6F-A4E66398F1B9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2" creationId="{726B053B-5947-A308-378F-A0A39A3DB253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3" creationId="{C69525A0-9A2A-B141-CC93-C2B8E94D5578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4" creationId="{1BF25911-B07D-BA69-2D42-D6D12FB739F9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5" creationId="{9234F99B-342E-9A1F-5EED-424D222F3235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6" creationId="{4F05E022-D69E-5F41-559A-A5546876D6C5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8" creationId="{74EDB640-0C8F-BB12-77CA-36667E5C2654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79" creationId="{733592A4-604A-4528-358E-B87C2F8EFEDA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81" creationId="{157E5AF1-2197-0D2B-CAD8-69E4B663BBFE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2" creationId="{88E2FF03-DB27-07C6-AFC5-9CBF04EDA1CA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4" creationId="{EE11F9F0-2329-9991-D555-4C8D8F9FD764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6" creationId="{0053D400-1F21-D478-A129-0433D4682139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8" creationId="{C19399FC-7859-5059-CDA2-C6EB9FE8E47F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9" creationId="{064BC14D-93A6-F4F4-BB12-16157A95A578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0" creationId="{9BEF5B78-CE98-37DC-17D3-2EDD8BA4CBDE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2" creationId="{6775DC78-5983-05F2-39DD-003E61D6F500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5" creationId="{5C01B28E-211A-E5D6-1F32-A7FE72BB0276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7" creationId="{E0E63D1F-9E94-675F-0B3C-2F9FD09D5F42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103" creationId="{44E149AD-3B7E-C94D-D2D7-5703032B79C0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106" creationId="{B59FC0BB-FDA0-F905-716F-3659244BA146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112" creationId="{30D84126-F63F-C8A9-32C8-BE61FE236E83}"/>
          </ac:spMkLst>
        </pc:spChg>
        <pc:spChg chg="add del mod">
          <ac:chgData name="Shuan Cheng" userId="b14087c0-bac9-44dd-b3f8-5d50e1ee75e5" providerId="ADAL" clId="{75A9BF88-81BC-4677-82BB-DF96F3D360A6}" dt="2025-10-20T01:12:47.210" v="246" actId="478"/>
          <ac:spMkLst>
            <pc:docMk/>
            <pc:sldMk cId="0" sldId="277"/>
            <ac:spMk id="113" creationId="{73BD7CFD-9B07-5730-07A9-140CD134B066}"/>
          </ac:spMkLst>
        </pc:spChg>
        <pc:spChg chg="add mod">
          <ac:chgData name="Shuan Cheng" userId="b14087c0-bac9-44dd-b3f8-5d50e1ee75e5" providerId="ADAL" clId="{75A9BF88-81BC-4677-82BB-DF96F3D360A6}" dt="2025-10-20T01:12:55.674" v="248" actId="207"/>
          <ac:spMkLst>
            <pc:docMk/>
            <pc:sldMk cId="0" sldId="277"/>
            <ac:spMk id="114" creationId="{64CA9F0E-044B-4752-B8CD-E761551EEF8D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7:13.221" v="276" actId="1076"/>
        <pc:sldMkLst>
          <pc:docMk/>
          <pc:sldMk cId="0" sldId="278"/>
        </pc:sldMkLst>
        <pc:spChg chg="mod">
          <ac:chgData name="Shuan Cheng" userId="b14087c0-bac9-44dd-b3f8-5d50e1ee75e5" providerId="ADAL" clId="{75A9BF88-81BC-4677-82BB-DF96F3D360A6}" dt="2025-10-20T01:15:48.922" v="250" actId="6549"/>
          <ac:spMkLst>
            <pc:docMk/>
            <pc:sldMk cId="0" sldId="27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7:13.221" v="276" actId="1076"/>
          <ac:spMkLst>
            <pc:docMk/>
            <pc:sldMk cId="0" sldId="278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6:14.055" v="259" actId="1076"/>
          <ac:spMkLst>
            <pc:docMk/>
            <pc:sldMk cId="0" sldId="27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6:03.689" v="256" actId="208"/>
          <ac:spMkLst>
            <pc:docMk/>
            <pc:sldMk cId="0" sldId="278"/>
            <ac:spMk id="47" creationId="{4947027E-1B1D-FC46-949B-ED30C5B0D818}"/>
          </ac:spMkLst>
        </pc:spChg>
        <pc:spChg chg="add mod">
          <ac:chgData name="Shuan Cheng" userId="b14087c0-bac9-44dd-b3f8-5d50e1ee75e5" providerId="ADAL" clId="{75A9BF88-81BC-4677-82BB-DF96F3D360A6}" dt="2025-10-20T01:16:03.689" v="256" actId="208"/>
          <ac:spMkLst>
            <pc:docMk/>
            <pc:sldMk cId="0" sldId="278"/>
            <ac:spMk id="48" creationId="{26E288AB-3F5F-0197-99A0-85D4E812C8EA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0" creationId="{C0F321F5-E422-8323-0A2C-2B6415ACA2ED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2" creationId="{D693BADE-893D-7984-85EF-D5AF23CC9EE2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4" creationId="{3FA20404-39C3-D625-5D9F-B822E9A81B3C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6" creationId="{251FDEB8-7BD6-94E7-7C15-D8A87791CF91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9" creationId="{2DD5FD8F-2611-AC41-7282-E83E858FC233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61" creationId="{D8C97811-A365-41D8-037C-A5E6DC88EBD1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69" creationId="{80E6AEC5-991E-C9CC-C19F-093B0D5C9CDF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0" creationId="{7A9775F1-C86D-6994-D8F1-13718143DC83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2" creationId="{571C5142-A9E3-3E7A-3BF1-0AF033E8CF95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3" creationId="{D7032525-A0E5-A615-76A3-48BCD364509E}"/>
          </ac:spMkLst>
        </pc:spChg>
        <pc:grpChg chg="mod">
          <ac:chgData name="Shuan Cheng" userId="b14087c0-bac9-44dd-b3f8-5d50e1ee75e5" providerId="ADAL" clId="{75A9BF88-81BC-4677-82BB-DF96F3D360A6}" dt="2025-10-20T01:16:08.081" v="258" actId="1076"/>
          <ac:grpSpMkLst>
            <pc:docMk/>
            <pc:sldMk cId="0" sldId="27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20T01:20:09.060" v="290" actId="107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9:33.820" v="285" actId="947"/>
          <ac:spMkLst>
            <pc:docMk/>
            <pc:sldMk cId="0" sldId="279"/>
            <ac:spMk id="5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65" creationId="{6A7927FB-D870-809A-6D0A-E7A14106259B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0" creationId="{9AB3F3BA-2558-19A8-CBEE-285CBA736595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3" creationId="{CE3EC9A6-E26D-44D8-2A48-BDF10D3AB539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5" creationId="{2890CD65-E49C-5EB1-F058-900653672D1F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9" creationId="{24A7AA21-02A3-6694-3272-839D6B8343C1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0" creationId="{9BB6B493-1E56-F0CB-3754-3F03964937CE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3" creationId="{D6E1295F-E84E-6F11-F722-C74E0E3A67B7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6" creationId="{EEB9D238-A99E-8530-0ECD-3D9B7F591072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8" creationId="{04FBF6B4-EE43-E6F0-F821-2878318EA0FB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9" creationId="{6821370A-3799-6B23-A9D3-D72634C0AA1F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93" creationId="{FF64E7E7-DD54-26ED-E3D7-1798312E9473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97" creationId="{4A5F137B-F011-E437-76E9-497C9E44049D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0" creationId="{965EE366-82A2-8BCC-AC09-C31F9E4A7A1F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3" creationId="{10F05935-6E7C-189A-4E8B-CB8A7EC980D0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8" creationId="{9FC1174F-D3BE-42A8-5DD1-C3DC42C52C15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1" creationId="{D7016302-C5F4-D1B2-3F65-11581C11351E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4" creationId="{A89A8173-FB72-BF5C-31D0-834A7BBBA0ED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5" creationId="{438A5E07-B05B-3068-3A9E-6BDB1FFDA443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9" creationId="{5006C956-C65D-02FD-35A2-A2E040FA6830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21" creationId="{71D54159-08FE-ACEA-81FB-056395749B72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5" creationId="{59C73CE3-04C1-3258-0E51-A08AF25B75C3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7" creationId="{6EEBA14E-B1EE-1EDE-0DB4-41B2EF5110CA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9" creationId="{4B4DE4F8-EC81-4061-DDAD-D49AF9412EBB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0" creationId="{81766EDF-3521-5F1C-E444-28E36E0F246B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1" creationId="{A4084AA2-E308-5F4C-82AA-CDF4E7D34D81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3" creationId="{0367364E-6A81-2007-60B7-F3FB62763351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40" creationId="{D9A37229-C9F5-3A2E-13C0-D6A0DB9555A5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41" creationId="{373B6978-EFE4-A54E-7433-42DBE22D05C0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52" creationId="{E3EA0B35-2AAC-C343-CBDA-C9A3BC1ECEF6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53" creationId="{1AD2B2F9-D15B-BA80-072B-EDA10CB3A50B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1:06.176" v="293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34" creationId="{1E7D065B-B448-D515-FEFA-B48D361EE8B7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36" creationId="{CC763983-0F05-FEB2-E859-479EC9D903C2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2" creationId="{9AAA93DE-0ED9-C6BB-5FEA-3205CD4EFD6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3" creationId="{01704120-3957-8A42-0B3E-B4B96397825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4" creationId="{D79567BA-518A-DB56-4292-9BC1FFB1F2FE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7" creationId="{99039867-C2AA-7AC2-24DC-74339BC76062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1" creationId="{4AD574F5-5A84-CD07-3A55-27701BBDBE77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4" creationId="{B5488C61-6B75-1BCA-3685-E2FE177BA50B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6" creationId="{592128F3-0AB2-089D-C61A-AA8E6062588E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60" creationId="{10C44653-4C7C-A60E-898E-E1C7D177469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4:00.156" v="308" actId="207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20T01:22:17.501" v="306" actId="20577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2:09.420" v="295" actId="948"/>
          <ac:spMkLst>
            <pc:docMk/>
            <pc:sldMk cId="0" sldId="281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4:00.156" v="308" actId="207"/>
          <ac:spMkLst>
            <pc:docMk/>
            <pc:sldMk cId="0" sldId="281"/>
            <ac:spMk id="32" creationId="{DAE6210D-B71E-C30A-E88F-522A07425C31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0:58.517" v="349" actId="207"/>
        <pc:sldMkLst>
          <pc:docMk/>
          <pc:sldMk cId="0" sldId="283"/>
        </pc:sldMkLst>
        <pc:spChg chg="del mod">
          <ac:chgData name="Shuan Cheng" userId="b14087c0-bac9-44dd-b3f8-5d50e1ee75e5" providerId="ADAL" clId="{75A9BF88-81BC-4677-82BB-DF96F3D360A6}" dt="2025-10-20T01:28:09.602" v="319" actId="478"/>
          <ac:spMkLst>
            <pc:docMk/>
            <pc:sldMk cId="0" sldId="283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8:06.023" v="318" actId="478"/>
          <ac:spMkLst>
            <pc:docMk/>
            <pc:sldMk cId="0" sldId="283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1:28:34.737" v="337" actId="20577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04.277" v="339" actId="478"/>
          <ac:spMkLst>
            <pc:docMk/>
            <pc:sldMk cId="0" sldId="28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7:14.113" v="311" actId="14100"/>
          <ac:spMkLst>
            <pc:docMk/>
            <pc:sldMk cId="0" sldId="283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29:14.636" v="347" actId="478"/>
          <ac:spMkLst>
            <pc:docMk/>
            <pc:sldMk cId="0" sldId="283"/>
            <ac:spMk id="29" creationId="{CEBC1BED-AB57-0842-A851-5CFC90C3E62E}"/>
          </ac:spMkLst>
        </pc:spChg>
        <pc:spChg chg="add mod">
          <ac:chgData name="Shuan Cheng" userId="b14087c0-bac9-44dd-b3f8-5d50e1ee75e5" providerId="ADAL" clId="{75A9BF88-81BC-4677-82BB-DF96F3D360A6}" dt="2025-10-20T01:30:58.517" v="349" actId="207"/>
          <ac:spMkLst>
            <pc:docMk/>
            <pc:sldMk cId="0" sldId="283"/>
            <ac:spMk id="30" creationId="{31C4ECEE-2448-E582-837F-767B0384575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7:08.053" v="382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20T01:35:18.158" v="377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4:08.645" v="371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4:09.810" v="372" actId="478"/>
          <ac:spMkLst>
            <pc:docMk/>
            <pc:sldMk cId="0" sldId="284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54.782" v="369" actId="20577"/>
          <ac:spMkLst>
            <pc:docMk/>
            <pc:sldMk cId="0" sldId="284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4:05.171" v="370" actId="1076"/>
          <ac:spMkLst>
            <pc:docMk/>
            <pc:sldMk cId="0" sldId="28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3:29.510" v="362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3:22.998" v="360" actId="478"/>
          <ac:spMkLst>
            <pc:docMk/>
            <pc:sldMk cId="0" sldId="284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26.581" v="361" actId="20577"/>
          <ac:spMkLst>
            <pc:docMk/>
            <pc:sldMk cId="0" sldId="284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9.582" v="359" actId="6549"/>
          <ac:spMkLst>
            <pc:docMk/>
            <pc:sldMk cId="0" sldId="28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08.053" v="382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7.352" v="357" actId="20577"/>
          <ac:spMkLst>
            <pc:docMk/>
            <pc:sldMk cId="0" sldId="28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4.112" v="352" actId="14100"/>
          <ac:spMkLst>
            <pc:docMk/>
            <pc:sldMk cId="0" sldId="284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4:56.016" v="374" actId="207"/>
          <ac:spMkLst>
            <pc:docMk/>
            <pc:sldMk cId="0" sldId="284"/>
            <ac:spMk id="34" creationId="{0553E63B-17E6-5AE5-25EB-2CEE6292B7B1}"/>
          </ac:spMkLst>
        </pc:spChg>
        <pc:spChg chg="add del mod">
          <ac:chgData name="Shuan Cheng" userId="b14087c0-bac9-44dd-b3f8-5d50e1ee75e5" providerId="ADAL" clId="{75A9BF88-81BC-4677-82BB-DF96F3D360A6}" dt="2025-10-20T01:35:16.256" v="376" actId="478"/>
          <ac:spMkLst>
            <pc:docMk/>
            <pc:sldMk cId="0" sldId="284"/>
            <ac:spMk id="35" creationId="{D268EB4B-18CB-D418-1ECF-9460EFBABFCF}"/>
          </ac:spMkLst>
        </pc:spChg>
        <pc:spChg chg="add mod">
          <ac:chgData name="Shuan Cheng" userId="b14087c0-bac9-44dd-b3f8-5d50e1ee75e5" providerId="ADAL" clId="{75A9BF88-81BC-4677-82BB-DF96F3D360A6}" dt="2025-10-20T01:35:19.584" v="379" actId="207"/>
          <ac:spMkLst>
            <pc:docMk/>
            <pc:sldMk cId="0" sldId="284"/>
            <ac:spMk id="36" creationId="{FD17E264-7AC0-72FD-FFD8-A4BDD278BC0B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7" creationId="{6A328C9F-566D-2022-D9CF-5BB12FE3224A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8" creationId="{04BCC4FE-9E88-4077-4D73-A31BE5CCB0C1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9" creationId="{20C43F15-4A7E-6150-D24D-A23FD18B04EC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0" creationId="{2DD196B5-13BF-98BD-1721-84F1ADAD554C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1" creationId="{F33C8E16-E402-F7C9-9DFD-CB32F5345F3D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2" creationId="{D9EA6F44-428C-1000-29A2-976579D64848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3" creationId="{82F73222-3961-A3AD-5815-6FE1C10E6827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5" creationId="{BE659252-3027-2D25-E8BC-51A4801CD376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6" creationId="{2AC86E01-56F2-6B4B-C199-9A95550016B4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8" creationId="{3EA96D2A-B8C2-68F3-5700-B3E2CEA86C96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42:07.336" v="429" actId="103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20T01:38:45.595" v="396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8.093" v="397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9.604" v="398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1.399" v="393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4.327" v="395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3.092" v="394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16.907" v="38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34.498" v="388" actId="478"/>
          <ac:spMkLst>
            <pc:docMk/>
            <pc:sldMk cId="0" sldId="286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38:39.394" v="392" actId="478"/>
          <ac:spMkLst>
            <pc:docMk/>
            <pc:sldMk cId="0" sldId="286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1:55.950" v="424" actId="1036"/>
          <ac:spMkLst>
            <pc:docMk/>
            <pc:sldMk cId="0" sldId="286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1:55.950" v="424" actId="1036"/>
          <ac:spMkLst>
            <pc:docMk/>
            <pc:sldMk cId="0" sldId="286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2:07.336" v="429" actId="1036"/>
          <ac:spMkLst>
            <pc:docMk/>
            <pc:sldMk cId="0" sldId="286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2:07.336" v="429" actId="1036"/>
          <ac:spMkLst>
            <pc:docMk/>
            <pc:sldMk cId="0" sldId="286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8:26.430" v="387" actId="1076"/>
          <ac:spMkLst>
            <pc:docMk/>
            <pc:sldMk cId="0" sldId="286"/>
            <ac:spMk id="30" creationId="{4B4BE876-B29A-B135-79D8-4BCD5A3FCC39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1" creationId="{6D311975-3942-4E64-44E8-2C8C156B7C0E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2" creationId="{E04A420D-1FDE-8EEF-0923-560D5B6F663A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3" creationId="{B749FACE-67E5-06EF-9C16-21B77FA47D55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4" creationId="{1BCB68BC-1848-4250-E5CC-5F87972A81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759317"/>
            <a:ext cx="431419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163" y="3338410"/>
            <a:ext cx="2781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72399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794" y="1047921"/>
            <a:ext cx="3983354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1200"/>
              </a:lnSpc>
              <a:spcBef>
                <a:spcPts val="85"/>
              </a:spcBef>
            </a:pPr>
            <a:r>
              <a:rPr sz="2050" spc="-114" dirty="0">
                <a:solidFill>
                  <a:srgbClr val="FFFFFF"/>
                </a:solidFill>
              </a:rPr>
              <a:t>Controllable</a:t>
            </a:r>
            <a:r>
              <a:rPr sz="2050" spc="10" dirty="0">
                <a:solidFill>
                  <a:srgbClr val="FFFFFF"/>
                </a:solidFill>
              </a:rPr>
              <a:t> </a:t>
            </a:r>
            <a:r>
              <a:rPr sz="2050" spc="-170" dirty="0">
                <a:solidFill>
                  <a:srgbClr val="FFFFFF"/>
                </a:solidFill>
              </a:rPr>
              <a:t>and</a:t>
            </a:r>
            <a:r>
              <a:rPr sz="2050" spc="30" dirty="0">
                <a:solidFill>
                  <a:srgbClr val="FFFFFF"/>
                </a:solidFill>
              </a:rPr>
              <a:t> </a:t>
            </a:r>
            <a:r>
              <a:rPr sz="2050" spc="-185" dirty="0">
                <a:solidFill>
                  <a:srgbClr val="FFFFFF"/>
                </a:solidFill>
              </a:rPr>
              <a:t>Observable</a:t>
            </a:r>
            <a:r>
              <a:rPr sz="2050" spc="40" dirty="0">
                <a:solidFill>
                  <a:srgbClr val="FFFFFF"/>
                </a:solidFill>
              </a:rPr>
              <a:t> </a:t>
            </a:r>
            <a:r>
              <a:rPr sz="2050" spc="-215" dirty="0">
                <a:solidFill>
                  <a:srgbClr val="FFFFFF"/>
                </a:solidFill>
              </a:rPr>
              <a:t>Subspaces </a:t>
            </a:r>
            <a:r>
              <a:rPr sz="2050" spc="-130" dirty="0">
                <a:solidFill>
                  <a:srgbClr val="FFFFFF"/>
                </a:solidFill>
              </a:rPr>
              <a:t>Kalman</a:t>
            </a:r>
            <a:r>
              <a:rPr sz="2050" spc="20" dirty="0">
                <a:solidFill>
                  <a:srgbClr val="FFFFFF"/>
                </a:solidFill>
              </a:rPr>
              <a:t> </a:t>
            </a:r>
            <a:r>
              <a:rPr sz="2050" spc="-150" dirty="0">
                <a:solidFill>
                  <a:srgbClr val="FFFFFF"/>
                </a:solidFill>
              </a:rPr>
              <a:t>Canonical</a:t>
            </a:r>
            <a:r>
              <a:rPr sz="2050" spc="35" dirty="0">
                <a:solidFill>
                  <a:srgbClr val="FFFFFF"/>
                </a:solidFill>
              </a:rPr>
              <a:t> </a:t>
            </a:r>
            <a:r>
              <a:rPr sz="2050" spc="-65" dirty="0">
                <a:solidFill>
                  <a:srgbClr val="FFFFFF"/>
                </a:solidFill>
              </a:rPr>
              <a:t>Decomposition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D2C91CC4-26DF-9286-6231-40F52E0413B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90" dirty="0"/>
              <a:t>uncontrollable</a:t>
            </a:r>
            <a:r>
              <a:rPr spc="30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09699"/>
            <a:ext cx="41040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1: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Mx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57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preserves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194" y="80131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720" y="722330"/>
            <a:ext cx="1590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0400" algn="l"/>
                <a:tab pos="1008380" algn="l"/>
                <a:tab pos="1459230" algn="l"/>
              </a:tabLst>
            </a:pPr>
            <a:r>
              <a:rPr sz="6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600" i="1" dirty="0">
                <a:solidFill>
                  <a:srgbClr val="FFFFFF"/>
                </a:solidFill>
                <a:latin typeface="Hack"/>
                <a:cs typeface="Hack"/>
              </a:rPr>
              <a:t>	</a:t>
            </a:r>
            <a:r>
              <a:rPr sz="600" i="1" spc="8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600" i="1" dirty="0">
                <a:solidFill>
                  <a:srgbClr val="FFFFFF"/>
                </a:solidFill>
                <a:latin typeface="Hack"/>
                <a:cs typeface="Hack"/>
              </a:rPr>
              <a:t>	</a:t>
            </a:r>
            <a:r>
              <a:rPr sz="600" i="1" spc="8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6667" y="732737"/>
            <a:ext cx="158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  <a:tab pos="1276350" algn="l"/>
              </a:tabLst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AMx</a:t>
            </a:r>
            <a:r>
              <a:rPr sz="800" i="1" spc="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Bu</a:t>
            </a: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32" y="709955"/>
            <a:ext cx="306705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1779270" algn="l"/>
              </a:tabLst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8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8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00" i="1" spc="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1779270" algn="l"/>
              </a:tabLst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Cx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CMx</a:t>
            </a:r>
            <a:r>
              <a:rPr sz="900" i="1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900" i="1" spc="-225" baseline="27777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8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1122283"/>
            <a:ext cx="398017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877387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decoupled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676" y="2171507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1563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5891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4126" y="224490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9089" y="2133559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5222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3457" y="224490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9096" y="235680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7740" y="2379571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5111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8529" y="213447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884" y="2172421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6550" y="224581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1306" y="235588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27741" y="2264509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05443" y="2667965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4513" y="2683875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03996" y="275690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1306" y="2645560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7993" y="2756902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75851" y="2171507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25597" y="2683875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7860" y="3074413"/>
            <a:ext cx="2137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0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15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impacted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neither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822F5300-0EE6-B111-4095-EC46DEBAFC62}"/>
              </a:ext>
            </a:extLst>
          </p:cNvPr>
          <p:cNvSpPr/>
          <p:nvPr/>
        </p:nvSpPr>
        <p:spPr>
          <a:xfrm>
            <a:off x="2211328" y="1461373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610863DD-7D61-96B5-F9B6-7D9BCBF4EE19}"/>
              </a:ext>
            </a:extLst>
          </p:cNvPr>
          <p:cNvSpPr/>
          <p:nvPr/>
        </p:nvSpPr>
        <p:spPr>
          <a:xfrm>
            <a:off x="2249304" y="782454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5A9DB9C5-A56E-E42D-4925-15EA2EB6DBDB}"/>
              </a:ext>
            </a:extLst>
          </p:cNvPr>
          <p:cNvSpPr/>
          <p:nvPr/>
        </p:nvSpPr>
        <p:spPr>
          <a:xfrm>
            <a:off x="488293" y="792650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A3F9A28-3F02-6B4D-A22B-83F446857108}"/>
              </a:ext>
            </a:extLst>
          </p:cNvPr>
          <p:cNvSpPr txBox="1"/>
          <p:nvPr/>
        </p:nvSpPr>
        <p:spPr>
          <a:xfrm>
            <a:off x="2305050" y="1377198"/>
            <a:ext cx="2275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01448E4D-5F7D-22C9-5DA1-BAACE060882B}"/>
              </a:ext>
            </a:extLst>
          </p:cNvPr>
          <p:cNvSpPr txBox="1"/>
          <p:nvPr/>
        </p:nvSpPr>
        <p:spPr>
          <a:xfrm>
            <a:off x="2305050" y="1597352"/>
            <a:ext cx="1297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spc="-3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F67F237-6CE6-FD8C-1220-B367920AEF21}"/>
                  </a:ext>
                </a:extLst>
              </p:cNvPr>
              <p:cNvSpPr txBox="1"/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F67F237-6CE6-FD8C-1220-B367920A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blipFill>
                <a:blip r:embed="rId3"/>
                <a:stretch>
                  <a:fillRect l="-1099" r="-109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45">
            <a:extLst>
              <a:ext uri="{FF2B5EF4-FFF2-40B4-BE49-F238E27FC236}">
                <a16:creationId xmlns:a16="http://schemas.microsoft.com/office/drawing/2014/main" id="{632686D4-800C-0A31-7700-95284373DD0E}"/>
              </a:ext>
            </a:extLst>
          </p:cNvPr>
          <p:cNvSpPr txBox="1"/>
          <p:nvPr/>
        </p:nvSpPr>
        <p:spPr>
          <a:xfrm>
            <a:off x="2412186" y="2522507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0248364F-3330-8E28-D436-532CE4632CDE}"/>
              </a:ext>
            </a:extLst>
          </p:cNvPr>
          <p:cNvSpPr/>
          <p:nvPr/>
        </p:nvSpPr>
        <p:spPr>
          <a:xfrm>
            <a:off x="704850" y="21875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9300F325-6E59-603A-3564-598E5C31C406}"/>
              </a:ext>
            </a:extLst>
          </p:cNvPr>
          <p:cNvSpPr/>
          <p:nvPr/>
        </p:nvSpPr>
        <p:spPr>
          <a:xfrm rot="10800000">
            <a:off x="1520203" y="218558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EB5FFC71-7768-1F98-030D-BB348DAE6329}"/>
              </a:ext>
            </a:extLst>
          </p:cNvPr>
          <p:cNvSpPr/>
          <p:nvPr/>
        </p:nvSpPr>
        <p:spPr>
          <a:xfrm rot="10800000">
            <a:off x="2503240" y="218312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097AF5CF-B23A-E237-45D9-E0559AD5F7CA}"/>
              </a:ext>
            </a:extLst>
          </p:cNvPr>
          <p:cNvSpPr/>
          <p:nvPr/>
        </p:nvSpPr>
        <p:spPr>
          <a:xfrm rot="10800000">
            <a:off x="3149576" y="219247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2E521143-721A-129A-23CE-8EB9BCF86265}"/>
              </a:ext>
            </a:extLst>
          </p:cNvPr>
          <p:cNvSpPr/>
          <p:nvPr/>
        </p:nvSpPr>
        <p:spPr>
          <a:xfrm rot="10800000">
            <a:off x="3825810" y="21865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E79DD1A3-288F-69B6-7224-F3DDE25931BD}"/>
              </a:ext>
            </a:extLst>
          </p:cNvPr>
          <p:cNvSpPr/>
          <p:nvPr/>
        </p:nvSpPr>
        <p:spPr>
          <a:xfrm rot="10800000">
            <a:off x="3114774" y="26239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0D70C14A-427B-4B66-6575-29BB6EE06342}"/>
              </a:ext>
            </a:extLst>
          </p:cNvPr>
          <p:cNvSpPr/>
          <p:nvPr/>
        </p:nvSpPr>
        <p:spPr>
          <a:xfrm>
            <a:off x="1848624" y="21875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CCBDB7BF-2911-ED6B-C372-23BD808ACD5A}"/>
              </a:ext>
            </a:extLst>
          </p:cNvPr>
          <p:cNvSpPr/>
          <p:nvPr/>
        </p:nvSpPr>
        <p:spPr>
          <a:xfrm>
            <a:off x="2653248" y="21989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B6B65E79-5B4C-73AD-3B57-A25C23222E76}"/>
              </a:ext>
            </a:extLst>
          </p:cNvPr>
          <p:cNvSpPr/>
          <p:nvPr/>
        </p:nvSpPr>
        <p:spPr>
          <a:xfrm>
            <a:off x="3514458" y="219213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60B38277-B553-95FC-760A-68FD96088917}"/>
              </a:ext>
            </a:extLst>
          </p:cNvPr>
          <p:cNvSpPr/>
          <p:nvPr/>
        </p:nvSpPr>
        <p:spPr>
          <a:xfrm>
            <a:off x="2603595" y="262459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20929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4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53593"/>
            <a:ext cx="4412615" cy="2887345"/>
            <a:chOff x="97827" y="353593"/>
            <a:chExt cx="4412615" cy="2887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5359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97837"/>
              <a:ext cx="4412615" cy="2843530"/>
            </a:xfrm>
            <a:custGeom>
              <a:avLst/>
              <a:gdLst/>
              <a:ahLst/>
              <a:cxnLst/>
              <a:rect l="l" t="t" r="r" b="b"/>
              <a:pathLst>
                <a:path w="4412615" h="2843530">
                  <a:moveTo>
                    <a:pt x="4412395" y="0"/>
                  </a:moveTo>
                  <a:lnTo>
                    <a:pt x="0" y="0"/>
                  </a:lnTo>
                  <a:lnTo>
                    <a:pt x="0" y="2792263"/>
                  </a:lnTo>
                  <a:lnTo>
                    <a:pt x="4008" y="2811987"/>
                  </a:lnTo>
                  <a:lnTo>
                    <a:pt x="14922" y="2828140"/>
                  </a:lnTo>
                  <a:lnTo>
                    <a:pt x="31075" y="2839055"/>
                  </a:lnTo>
                  <a:lnTo>
                    <a:pt x="50800" y="2843063"/>
                  </a:lnTo>
                  <a:lnTo>
                    <a:pt x="4361594" y="2843063"/>
                  </a:lnTo>
                  <a:lnTo>
                    <a:pt x="4381319" y="2839055"/>
                  </a:lnTo>
                  <a:lnTo>
                    <a:pt x="4397472" y="2828140"/>
                  </a:lnTo>
                  <a:lnTo>
                    <a:pt x="4408386" y="2811987"/>
                  </a:lnTo>
                  <a:lnTo>
                    <a:pt x="4412395" y="279226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228" y="372526"/>
            <a:ext cx="4240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8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555990"/>
            <a:ext cx="3311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28" y="739455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363" y="812836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143" y="733720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3165" y="739455"/>
            <a:ext cx="849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28" y="92290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52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-104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30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528" y="2688488"/>
            <a:ext cx="3593465" cy="513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controllable,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7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7094AD3C-1DBD-2680-A989-4A5CDB627DB2}"/>
              </a:ext>
            </a:extLst>
          </p:cNvPr>
          <p:cNvSpPr txBox="1"/>
          <p:nvPr/>
        </p:nvSpPr>
        <p:spPr>
          <a:xfrm>
            <a:off x="628650" y="1828251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080E53F-34A1-277A-3770-40D2AF8ECA56}"/>
              </a:ext>
            </a:extLst>
          </p:cNvPr>
          <p:cNvSpPr txBox="1"/>
          <p:nvPr/>
        </p:nvSpPr>
        <p:spPr>
          <a:xfrm>
            <a:off x="1483537" y="1921253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F34044B6-DC9B-D287-2CE8-D8B5C3A126F0}"/>
              </a:ext>
            </a:extLst>
          </p:cNvPr>
          <p:cNvSpPr txBox="1"/>
          <p:nvPr/>
        </p:nvSpPr>
        <p:spPr>
          <a:xfrm>
            <a:off x="1767865" y="1828251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FB75A55F-2CAB-E0B6-6E0C-8180A578EA4F}"/>
              </a:ext>
            </a:extLst>
          </p:cNvPr>
          <p:cNvSpPr txBox="1"/>
          <p:nvPr/>
        </p:nvSpPr>
        <p:spPr>
          <a:xfrm>
            <a:off x="1866100" y="190164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2838FED5-85C8-7645-B352-779C24C614FA}"/>
              </a:ext>
            </a:extLst>
          </p:cNvPr>
          <p:cNvSpPr txBox="1"/>
          <p:nvPr/>
        </p:nvSpPr>
        <p:spPr>
          <a:xfrm>
            <a:off x="1801063" y="1790303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7CA04D27-EA18-D1BB-ED98-24259F269894}"/>
              </a:ext>
            </a:extLst>
          </p:cNvPr>
          <p:cNvSpPr txBox="1"/>
          <p:nvPr/>
        </p:nvSpPr>
        <p:spPr>
          <a:xfrm>
            <a:off x="2057196" y="1828251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3837647D-1F18-ECAD-50E7-8586EC64CE29}"/>
              </a:ext>
            </a:extLst>
          </p:cNvPr>
          <p:cNvSpPr txBox="1"/>
          <p:nvPr/>
        </p:nvSpPr>
        <p:spPr>
          <a:xfrm>
            <a:off x="2155431" y="190164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BA9F73F6-2D8F-B6E3-726C-864B106497CF}"/>
              </a:ext>
            </a:extLst>
          </p:cNvPr>
          <p:cNvSpPr txBox="1"/>
          <p:nvPr/>
        </p:nvSpPr>
        <p:spPr>
          <a:xfrm>
            <a:off x="1811070" y="201354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2B63366F-3FDF-4A92-D80E-1110777F036C}"/>
              </a:ext>
            </a:extLst>
          </p:cNvPr>
          <p:cNvSpPr txBox="1"/>
          <p:nvPr/>
        </p:nvSpPr>
        <p:spPr>
          <a:xfrm>
            <a:off x="2029714" y="2036315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13CFA2B-139D-C23E-A4FF-4A535C964CB9}"/>
              </a:ext>
            </a:extLst>
          </p:cNvPr>
          <p:cNvSpPr txBox="1"/>
          <p:nvPr/>
        </p:nvSpPr>
        <p:spPr>
          <a:xfrm>
            <a:off x="3147085" y="1921253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1E061494-1B8B-6BD5-CAA5-7EA2E7EF8D16}"/>
              </a:ext>
            </a:extLst>
          </p:cNvPr>
          <p:cNvSpPr txBox="1"/>
          <p:nvPr/>
        </p:nvSpPr>
        <p:spPr>
          <a:xfrm>
            <a:off x="3470503" y="17912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801F0C62-6744-DEBE-F009-84EA41BE7FC3}"/>
              </a:ext>
            </a:extLst>
          </p:cNvPr>
          <p:cNvSpPr txBox="1"/>
          <p:nvPr/>
        </p:nvSpPr>
        <p:spPr>
          <a:xfrm>
            <a:off x="3439858" y="1829165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D5287618-2C9F-1AFB-9369-BE912D166168}"/>
              </a:ext>
            </a:extLst>
          </p:cNvPr>
          <p:cNvSpPr txBox="1"/>
          <p:nvPr/>
        </p:nvSpPr>
        <p:spPr>
          <a:xfrm>
            <a:off x="3538524" y="190256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6A0EFC15-F2FC-7EDC-6289-C31BED42ADA1}"/>
              </a:ext>
            </a:extLst>
          </p:cNvPr>
          <p:cNvSpPr txBox="1"/>
          <p:nvPr/>
        </p:nvSpPr>
        <p:spPr>
          <a:xfrm>
            <a:off x="3483280" y="201262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0">
            <a:extLst>
              <a:ext uri="{FF2B5EF4-FFF2-40B4-BE49-F238E27FC236}">
                <a16:creationId xmlns:a16="http://schemas.microsoft.com/office/drawing/2014/main" id="{1CBD4C44-2EEC-9D26-E5E9-9AA59380469B}"/>
              </a:ext>
            </a:extLst>
          </p:cNvPr>
          <p:cNvSpPr txBox="1"/>
          <p:nvPr/>
        </p:nvSpPr>
        <p:spPr>
          <a:xfrm>
            <a:off x="3769715" y="1921253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41">
            <a:extLst>
              <a:ext uri="{FF2B5EF4-FFF2-40B4-BE49-F238E27FC236}">
                <a16:creationId xmlns:a16="http://schemas.microsoft.com/office/drawing/2014/main" id="{BE30E9FF-D0F7-BBD6-B1B9-A7E086762870}"/>
              </a:ext>
            </a:extLst>
          </p:cNvPr>
          <p:cNvSpPr txBox="1"/>
          <p:nvPr/>
        </p:nvSpPr>
        <p:spPr>
          <a:xfrm>
            <a:off x="1647417" y="2324709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D49D836C-EB2B-28F6-15E2-DEB0445C345D}"/>
              </a:ext>
            </a:extLst>
          </p:cNvPr>
          <p:cNvSpPr txBox="1"/>
          <p:nvPr/>
        </p:nvSpPr>
        <p:spPr>
          <a:xfrm>
            <a:off x="1156487" y="2340619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43">
            <a:extLst>
              <a:ext uri="{FF2B5EF4-FFF2-40B4-BE49-F238E27FC236}">
                <a16:creationId xmlns:a16="http://schemas.microsoft.com/office/drawing/2014/main" id="{6FE886C0-8132-742C-44B7-4B14FF7B1E66}"/>
              </a:ext>
            </a:extLst>
          </p:cNvPr>
          <p:cNvSpPr txBox="1"/>
          <p:nvPr/>
        </p:nvSpPr>
        <p:spPr>
          <a:xfrm>
            <a:off x="1845970" y="241364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44">
            <a:extLst>
              <a:ext uri="{FF2B5EF4-FFF2-40B4-BE49-F238E27FC236}">
                <a16:creationId xmlns:a16="http://schemas.microsoft.com/office/drawing/2014/main" id="{051DE421-0D8B-F633-4DF3-3CA0825554CE}"/>
              </a:ext>
            </a:extLst>
          </p:cNvPr>
          <p:cNvSpPr txBox="1"/>
          <p:nvPr/>
        </p:nvSpPr>
        <p:spPr>
          <a:xfrm>
            <a:off x="1763280" y="2302304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45">
            <a:extLst>
              <a:ext uri="{FF2B5EF4-FFF2-40B4-BE49-F238E27FC236}">
                <a16:creationId xmlns:a16="http://schemas.microsoft.com/office/drawing/2014/main" id="{536D893C-790B-6FC7-625D-F8E73760F062}"/>
              </a:ext>
            </a:extLst>
          </p:cNvPr>
          <p:cNvSpPr txBox="1"/>
          <p:nvPr/>
        </p:nvSpPr>
        <p:spPr>
          <a:xfrm>
            <a:off x="2129967" y="2413646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47">
            <a:extLst>
              <a:ext uri="{FF2B5EF4-FFF2-40B4-BE49-F238E27FC236}">
                <a16:creationId xmlns:a16="http://schemas.microsoft.com/office/drawing/2014/main" id="{E0C881F1-3E82-5B60-7C3E-A28B96165098}"/>
              </a:ext>
            </a:extLst>
          </p:cNvPr>
          <p:cNvSpPr txBox="1"/>
          <p:nvPr/>
        </p:nvSpPr>
        <p:spPr>
          <a:xfrm>
            <a:off x="2517825" y="1828251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48">
            <a:extLst>
              <a:ext uri="{FF2B5EF4-FFF2-40B4-BE49-F238E27FC236}">
                <a16:creationId xmlns:a16="http://schemas.microsoft.com/office/drawing/2014/main" id="{E5D83D75-E4E6-C60A-E28D-9E58CBEAD2AC}"/>
              </a:ext>
            </a:extLst>
          </p:cNvPr>
          <p:cNvSpPr txBox="1"/>
          <p:nvPr/>
        </p:nvSpPr>
        <p:spPr>
          <a:xfrm>
            <a:off x="2967571" y="2340619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45">
            <a:extLst>
              <a:ext uri="{FF2B5EF4-FFF2-40B4-BE49-F238E27FC236}">
                <a16:creationId xmlns:a16="http://schemas.microsoft.com/office/drawing/2014/main" id="{65EF00EF-ED2E-062E-CF14-68A8A9F20B62}"/>
              </a:ext>
            </a:extLst>
          </p:cNvPr>
          <p:cNvSpPr txBox="1"/>
          <p:nvPr/>
        </p:nvSpPr>
        <p:spPr>
          <a:xfrm>
            <a:off x="2254160" y="2179251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CD00DAE1-2969-DC16-5222-122900E88E39}"/>
              </a:ext>
            </a:extLst>
          </p:cNvPr>
          <p:cNvSpPr/>
          <p:nvPr/>
        </p:nvSpPr>
        <p:spPr>
          <a:xfrm>
            <a:off x="546824" y="18443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71AC5933-6A5B-0744-4CE3-6FB571443E58}"/>
              </a:ext>
            </a:extLst>
          </p:cNvPr>
          <p:cNvSpPr/>
          <p:nvPr/>
        </p:nvSpPr>
        <p:spPr>
          <a:xfrm rot="10800000">
            <a:off x="1362177" y="184232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9E187B0B-81FB-4BA9-0353-67D199775C54}"/>
              </a:ext>
            </a:extLst>
          </p:cNvPr>
          <p:cNvSpPr/>
          <p:nvPr/>
        </p:nvSpPr>
        <p:spPr>
          <a:xfrm rot="10800000">
            <a:off x="2345214" y="183986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92F3DDD2-0A23-6DAB-6B43-6A41E14212A1}"/>
              </a:ext>
            </a:extLst>
          </p:cNvPr>
          <p:cNvSpPr/>
          <p:nvPr/>
        </p:nvSpPr>
        <p:spPr>
          <a:xfrm rot="10800000">
            <a:off x="2991550" y="184922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1DBC359C-D577-AD67-2FBA-1EA9F00A26B0}"/>
              </a:ext>
            </a:extLst>
          </p:cNvPr>
          <p:cNvSpPr/>
          <p:nvPr/>
        </p:nvSpPr>
        <p:spPr>
          <a:xfrm rot="10800000">
            <a:off x="3667784" y="18432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FC503938-231A-C6F1-AF74-D056DE458EF4}"/>
              </a:ext>
            </a:extLst>
          </p:cNvPr>
          <p:cNvSpPr/>
          <p:nvPr/>
        </p:nvSpPr>
        <p:spPr>
          <a:xfrm rot="10800000">
            <a:off x="2956748" y="228072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784F1272-E118-6D45-AF2D-4CD06888A676}"/>
              </a:ext>
            </a:extLst>
          </p:cNvPr>
          <p:cNvSpPr/>
          <p:nvPr/>
        </p:nvSpPr>
        <p:spPr>
          <a:xfrm>
            <a:off x="1690598" y="18443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E3F61DE2-5A06-E5E5-2FAF-F3428AB7047C}"/>
              </a:ext>
            </a:extLst>
          </p:cNvPr>
          <p:cNvSpPr/>
          <p:nvPr/>
        </p:nvSpPr>
        <p:spPr>
          <a:xfrm>
            <a:off x="2495222" y="18557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70F60F2B-3E7B-9D29-5003-264931D8776A}"/>
              </a:ext>
            </a:extLst>
          </p:cNvPr>
          <p:cNvSpPr/>
          <p:nvPr/>
        </p:nvSpPr>
        <p:spPr>
          <a:xfrm>
            <a:off x="3356432" y="184888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CCC31273-FB5C-A7A8-7D77-D9C886BACA63}"/>
              </a:ext>
            </a:extLst>
          </p:cNvPr>
          <p:cNvSpPr/>
          <p:nvPr/>
        </p:nvSpPr>
        <p:spPr>
          <a:xfrm>
            <a:off x="2445569" y="22813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2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sp>
        <p:nvSpPr>
          <p:cNvPr id="14" name="object 14"/>
          <p:cNvSpPr txBox="1"/>
          <p:nvPr/>
        </p:nvSpPr>
        <p:spPr>
          <a:xfrm>
            <a:off x="3356432" y="390482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intuition: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“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”</a:t>
                </a:r>
                <a:r>
                  <a:rPr lang="en-US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 after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02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-33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column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which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equivalent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00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-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lang="en-US" sz="1200" i="1" spc="34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linearly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independent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Hack"/>
                    <a:cs typeface="Hack"/>
                  </a:rPr>
                  <a:t>⇒</a:t>
                </a:r>
                <a:r>
                  <a:rPr lang="en-US" sz="1200" i="1" spc="-330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80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130" dirty="0">
                    <a:solidFill>
                      <a:srgbClr val="FFFFFF"/>
                    </a:solidFill>
                    <a:latin typeface="Arial"/>
                    <a:cs typeface="Arial"/>
                  </a:rPr>
                  <a:t>/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lang="en-US"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25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  <a:blipFill>
                <a:blip r:embed="rId2"/>
                <a:stretch>
                  <a:fillRect l="-1278" t="-476" r="-14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6" name="object 24">
            <a:extLst>
              <a:ext uri="{FF2B5EF4-FFF2-40B4-BE49-F238E27FC236}">
                <a16:creationId xmlns:a16="http://schemas.microsoft.com/office/drawing/2014/main" id="{7094AD3C-1DBD-2680-A989-4A5CDB627DB2}"/>
              </a:ext>
            </a:extLst>
          </p:cNvPr>
          <p:cNvSpPr txBox="1"/>
          <p:nvPr/>
        </p:nvSpPr>
        <p:spPr>
          <a:xfrm>
            <a:off x="628650" y="658884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F080E53F-34A1-277A-3770-40D2AF8ECA56}"/>
              </a:ext>
            </a:extLst>
          </p:cNvPr>
          <p:cNvSpPr txBox="1"/>
          <p:nvPr/>
        </p:nvSpPr>
        <p:spPr>
          <a:xfrm>
            <a:off x="1483537" y="751886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6">
            <a:extLst>
              <a:ext uri="{FF2B5EF4-FFF2-40B4-BE49-F238E27FC236}">
                <a16:creationId xmlns:a16="http://schemas.microsoft.com/office/drawing/2014/main" id="{F34044B6-DC9B-D287-2CE8-D8B5C3A126F0}"/>
              </a:ext>
            </a:extLst>
          </p:cNvPr>
          <p:cNvSpPr txBox="1"/>
          <p:nvPr/>
        </p:nvSpPr>
        <p:spPr>
          <a:xfrm>
            <a:off x="1767865" y="658884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FB75A55F-2CAB-E0B6-6E0C-8180A578EA4F}"/>
              </a:ext>
            </a:extLst>
          </p:cNvPr>
          <p:cNvSpPr txBox="1"/>
          <p:nvPr/>
        </p:nvSpPr>
        <p:spPr>
          <a:xfrm>
            <a:off x="1866100" y="73227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28">
            <a:extLst>
              <a:ext uri="{FF2B5EF4-FFF2-40B4-BE49-F238E27FC236}">
                <a16:creationId xmlns:a16="http://schemas.microsoft.com/office/drawing/2014/main" id="{2838FED5-85C8-7645-B352-779C24C614FA}"/>
              </a:ext>
            </a:extLst>
          </p:cNvPr>
          <p:cNvSpPr txBox="1"/>
          <p:nvPr/>
        </p:nvSpPr>
        <p:spPr>
          <a:xfrm>
            <a:off x="1801063" y="620936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29">
            <a:extLst>
              <a:ext uri="{FF2B5EF4-FFF2-40B4-BE49-F238E27FC236}">
                <a16:creationId xmlns:a16="http://schemas.microsoft.com/office/drawing/2014/main" id="{7CA04D27-EA18-D1BB-ED98-24259F269894}"/>
              </a:ext>
            </a:extLst>
          </p:cNvPr>
          <p:cNvSpPr txBox="1"/>
          <p:nvPr/>
        </p:nvSpPr>
        <p:spPr>
          <a:xfrm>
            <a:off x="2057196" y="658884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0">
            <a:extLst>
              <a:ext uri="{FF2B5EF4-FFF2-40B4-BE49-F238E27FC236}">
                <a16:creationId xmlns:a16="http://schemas.microsoft.com/office/drawing/2014/main" id="{3837647D-1F18-ECAD-50E7-8586EC64CE29}"/>
              </a:ext>
            </a:extLst>
          </p:cNvPr>
          <p:cNvSpPr txBox="1"/>
          <p:nvPr/>
        </p:nvSpPr>
        <p:spPr>
          <a:xfrm>
            <a:off x="2155431" y="73227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BA9F73F6-2D8F-B6E3-726C-864B106497CF}"/>
              </a:ext>
            </a:extLst>
          </p:cNvPr>
          <p:cNvSpPr txBox="1"/>
          <p:nvPr/>
        </p:nvSpPr>
        <p:spPr>
          <a:xfrm>
            <a:off x="1811070" y="84417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2B63366F-3FDF-4A92-D80E-1110777F036C}"/>
              </a:ext>
            </a:extLst>
          </p:cNvPr>
          <p:cNvSpPr txBox="1"/>
          <p:nvPr/>
        </p:nvSpPr>
        <p:spPr>
          <a:xfrm>
            <a:off x="2029714" y="866948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013CFA2B-139D-C23E-A4FF-4A535C964CB9}"/>
              </a:ext>
            </a:extLst>
          </p:cNvPr>
          <p:cNvSpPr txBox="1"/>
          <p:nvPr/>
        </p:nvSpPr>
        <p:spPr>
          <a:xfrm>
            <a:off x="3147085" y="751886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5">
            <a:extLst>
              <a:ext uri="{FF2B5EF4-FFF2-40B4-BE49-F238E27FC236}">
                <a16:creationId xmlns:a16="http://schemas.microsoft.com/office/drawing/2014/main" id="{1E061494-1B8B-6BD5-CAA5-7EA2E7EF8D16}"/>
              </a:ext>
            </a:extLst>
          </p:cNvPr>
          <p:cNvSpPr txBox="1"/>
          <p:nvPr/>
        </p:nvSpPr>
        <p:spPr>
          <a:xfrm>
            <a:off x="3470503" y="62185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36">
            <a:extLst>
              <a:ext uri="{FF2B5EF4-FFF2-40B4-BE49-F238E27FC236}">
                <a16:creationId xmlns:a16="http://schemas.microsoft.com/office/drawing/2014/main" id="{801F0C62-6744-DEBE-F009-84EA41BE7FC3}"/>
              </a:ext>
            </a:extLst>
          </p:cNvPr>
          <p:cNvSpPr txBox="1"/>
          <p:nvPr/>
        </p:nvSpPr>
        <p:spPr>
          <a:xfrm>
            <a:off x="3439858" y="659798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D5287618-2C9F-1AFB-9369-BE912D166168}"/>
              </a:ext>
            </a:extLst>
          </p:cNvPr>
          <p:cNvSpPr txBox="1"/>
          <p:nvPr/>
        </p:nvSpPr>
        <p:spPr>
          <a:xfrm>
            <a:off x="3538524" y="73319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38">
            <a:extLst>
              <a:ext uri="{FF2B5EF4-FFF2-40B4-BE49-F238E27FC236}">
                <a16:creationId xmlns:a16="http://schemas.microsoft.com/office/drawing/2014/main" id="{6A0EFC15-F2FC-7EDC-6289-C31BED42ADA1}"/>
              </a:ext>
            </a:extLst>
          </p:cNvPr>
          <p:cNvSpPr txBox="1"/>
          <p:nvPr/>
        </p:nvSpPr>
        <p:spPr>
          <a:xfrm>
            <a:off x="3483280" y="84326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1CBD4C44-2EEC-9D26-E5E9-9AA59380469B}"/>
              </a:ext>
            </a:extLst>
          </p:cNvPr>
          <p:cNvSpPr txBox="1"/>
          <p:nvPr/>
        </p:nvSpPr>
        <p:spPr>
          <a:xfrm>
            <a:off x="3769715" y="751886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CD00DAE1-2969-DC16-5222-122900E88E39}"/>
              </a:ext>
            </a:extLst>
          </p:cNvPr>
          <p:cNvSpPr/>
          <p:nvPr/>
        </p:nvSpPr>
        <p:spPr>
          <a:xfrm>
            <a:off x="546824" y="67495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71AC5933-6A5B-0744-4CE3-6FB571443E58}"/>
              </a:ext>
            </a:extLst>
          </p:cNvPr>
          <p:cNvSpPr/>
          <p:nvPr/>
        </p:nvSpPr>
        <p:spPr>
          <a:xfrm rot="10800000">
            <a:off x="1362177" y="67296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9E187B0B-81FB-4BA9-0353-67D199775C54}"/>
              </a:ext>
            </a:extLst>
          </p:cNvPr>
          <p:cNvSpPr/>
          <p:nvPr/>
        </p:nvSpPr>
        <p:spPr>
          <a:xfrm rot="10800000">
            <a:off x="2345214" y="67049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92F3DDD2-0A23-6DAB-6B43-6A41E14212A1}"/>
              </a:ext>
            </a:extLst>
          </p:cNvPr>
          <p:cNvSpPr/>
          <p:nvPr/>
        </p:nvSpPr>
        <p:spPr>
          <a:xfrm rot="10800000">
            <a:off x="2991550" y="67985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1DBC359C-D577-AD67-2FBA-1EA9F00A26B0}"/>
              </a:ext>
            </a:extLst>
          </p:cNvPr>
          <p:cNvSpPr/>
          <p:nvPr/>
        </p:nvSpPr>
        <p:spPr>
          <a:xfrm rot="10800000">
            <a:off x="3667784" y="6738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784F1272-E118-6D45-AF2D-4CD06888A676}"/>
              </a:ext>
            </a:extLst>
          </p:cNvPr>
          <p:cNvSpPr/>
          <p:nvPr/>
        </p:nvSpPr>
        <p:spPr>
          <a:xfrm>
            <a:off x="1690598" y="67495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E3F61DE2-5A06-E5E5-2FAF-F3428AB7047C}"/>
              </a:ext>
            </a:extLst>
          </p:cNvPr>
          <p:cNvSpPr/>
          <p:nvPr/>
        </p:nvSpPr>
        <p:spPr>
          <a:xfrm>
            <a:off x="2495222" y="68637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70F60F2B-3E7B-9D29-5003-264931D8776A}"/>
              </a:ext>
            </a:extLst>
          </p:cNvPr>
          <p:cNvSpPr/>
          <p:nvPr/>
        </p:nvSpPr>
        <p:spPr>
          <a:xfrm>
            <a:off x="3356432" y="67951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748F636B-C6EC-7F02-61CC-1734CE972752}"/>
              </a:ext>
            </a:extLst>
          </p:cNvPr>
          <p:cNvSpPr/>
          <p:nvPr/>
        </p:nvSpPr>
        <p:spPr>
          <a:xfrm rot="16200000">
            <a:off x="3502470" y="424591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bject 46">
            <a:extLst>
              <a:ext uri="{FF2B5EF4-FFF2-40B4-BE49-F238E27FC236}">
                <a16:creationId xmlns:a16="http://schemas.microsoft.com/office/drawing/2014/main" id="{A709F1C6-851F-D3E7-1B04-FBA6BC6EFE20}"/>
              </a:ext>
            </a:extLst>
          </p:cNvPr>
          <p:cNvSpPr txBox="1"/>
          <p:nvPr/>
        </p:nvSpPr>
        <p:spPr>
          <a:xfrm>
            <a:off x="2518081" y="655932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4C90858-B948-6863-CA00-F1BE88DBEEDE}"/>
                  </a:ext>
                </a:extLst>
              </p:cNvPr>
              <p:cNvSpPr txBox="1"/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denote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as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4C90858-B948-6863-CA00-F1BE88DB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blipFill>
                <a:blip r:embed="rId4"/>
                <a:stretch>
                  <a:fillRect l="-593" r="-217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76771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09435"/>
            <a:ext cx="4412615" cy="722630"/>
            <a:chOff x="97827" y="309435"/>
            <a:chExt cx="4412615" cy="7226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09435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53709"/>
              <a:ext cx="4412615" cy="678180"/>
            </a:xfrm>
            <a:custGeom>
              <a:avLst/>
              <a:gdLst/>
              <a:ahLst/>
              <a:cxnLst/>
              <a:rect l="l" t="t" r="r" b="b"/>
              <a:pathLst>
                <a:path w="4412615" h="678180">
                  <a:moveTo>
                    <a:pt x="4412395" y="0"/>
                  </a:moveTo>
                  <a:lnTo>
                    <a:pt x="0" y="0"/>
                  </a:lnTo>
                  <a:lnTo>
                    <a:pt x="0" y="627022"/>
                  </a:lnTo>
                  <a:lnTo>
                    <a:pt x="4008" y="646747"/>
                  </a:lnTo>
                  <a:lnTo>
                    <a:pt x="14922" y="662900"/>
                  </a:lnTo>
                  <a:lnTo>
                    <a:pt x="31075" y="673814"/>
                  </a:lnTo>
                  <a:lnTo>
                    <a:pt x="50800" y="677823"/>
                  </a:lnTo>
                  <a:lnTo>
                    <a:pt x="4361594" y="677823"/>
                  </a:lnTo>
                  <a:lnTo>
                    <a:pt x="4381319" y="673814"/>
                  </a:lnTo>
                  <a:lnTo>
                    <a:pt x="4397472" y="662900"/>
                  </a:lnTo>
                  <a:lnTo>
                    <a:pt x="4408386" y="646747"/>
                  </a:lnTo>
                  <a:lnTo>
                    <a:pt x="4412395" y="627022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2239" y="35877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528" y="1063470"/>
            <a:ext cx="29006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intuition: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invariant”: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1"/>
              <p:cNvSpPr txBox="1"/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sz="1200" i="1" spc="-38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i="1" spc="-52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spc="85" dirty="0">
                    <a:solidFill>
                      <a:srgbClr val="FFFFFF"/>
                    </a:solidFill>
                    <a:latin typeface="Apple SD Gothic Neo Light"/>
                    <a:cs typeface="Apple SD Gothic Neo Light"/>
                  </a:rPr>
                  <a:t>∵</a:t>
                </a:r>
                <a:r>
                  <a:rPr sz="1200" spc="80" dirty="0">
                    <a:solidFill>
                      <a:srgbClr val="FFFFF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Cayley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Halmilton Thm)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ts val="144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i.e.,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3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800" spc="-120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sz="1200" i="1" spc="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32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80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800" spc="-195" baseline="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sz="1200" i="1" spc="-60" baseline="-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sz="1200" i="1" spc="409" dirty="0">
                    <a:solidFill>
                      <a:srgbClr val="FFFFFF"/>
                    </a:solidFill>
                    <a:latin typeface="Hack"/>
                    <a:cs typeface="Hack"/>
                  </a:rPr>
                  <a:t>⇒</a:t>
                </a:r>
                <a:endParaRPr sz="12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31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  <a:blipFill>
                <a:blip r:embed="rId3"/>
                <a:stretch>
                  <a:fillRect l="-1304" t="-7447" r="-2029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7015DBFA-324E-C1EA-F33A-E907423D02C3}"/>
              </a:ext>
            </a:extLst>
          </p:cNvPr>
          <p:cNvSpPr txBox="1"/>
          <p:nvPr/>
        </p:nvSpPr>
        <p:spPr>
          <a:xfrm>
            <a:off x="628650" y="63955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FDEB88E2-557D-EC3F-A5AE-ABB205C1A686}"/>
              </a:ext>
            </a:extLst>
          </p:cNvPr>
          <p:cNvSpPr txBox="1"/>
          <p:nvPr/>
        </p:nvSpPr>
        <p:spPr>
          <a:xfrm>
            <a:off x="1483537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9EA79420-E167-9FF6-6826-C73BDE1EF089}"/>
              </a:ext>
            </a:extLst>
          </p:cNvPr>
          <p:cNvSpPr txBox="1"/>
          <p:nvPr/>
        </p:nvSpPr>
        <p:spPr>
          <a:xfrm>
            <a:off x="1767865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90E00BE9-E391-809E-009F-224663AA5276}"/>
              </a:ext>
            </a:extLst>
          </p:cNvPr>
          <p:cNvSpPr txBox="1"/>
          <p:nvPr/>
        </p:nvSpPr>
        <p:spPr>
          <a:xfrm>
            <a:off x="1866100" y="71295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13FE7CE0-72BA-7749-10BB-A31A3CB925C7}"/>
              </a:ext>
            </a:extLst>
          </p:cNvPr>
          <p:cNvSpPr txBox="1"/>
          <p:nvPr/>
        </p:nvSpPr>
        <p:spPr>
          <a:xfrm>
            <a:off x="1801063" y="60160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48E26DA1-759B-A1D4-9842-7CD169D7ABAB}"/>
              </a:ext>
            </a:extLst>
          </p:cNvPr>
          <p:cNvSpPr txBox="1"/>
          <p:nvPr/>
        </p:nvSpPr>
        <p:spPr>
          <a:xfrm>
            <a:off x="2057196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30">
            <a:extLst>
              <a:ext uri="{FF2B5EF4-FFF2-40B4-BE49-F238E27FC236}">
                <a16:creationId xmlns:a16="http://schemas.microsoft.com/office/drawing/2014/main" id="{7C47906A-B334-AF3D-CBA5-F558222EEB52}"/>
              </a:ext>
            </a:extLst>
          </p:cNvPr>
          <p:cNvSpPr txBox="1"/>
          <p:nvPr/>
        </p:nvSpPr>
        <p:spPr>
          <a:xfrm>
            <a:off x="2155431" y="71295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31">
            <a:extLst>
              <a:ext uri="{FF2B5EF4-FFF2-40B4-BE49-F238E27FC236}">
                <a16:creationId xmlns:a16="http://schemas.microsoft.com/office/drawing/2014/main" id="{BF449D9F-C1E8-B271-26B5-8309378C5BE0}"/>
              </a:ext>
            </a:extLst>
          </p:cNvPr>
          <p:cNvSpPr txBox="1"/>
          <p:nvPr/>
        </p:nvSpPr>
        <p:spPr>
          <a:xfrm>
            <a:off x="1811070" y="82484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60BFEEE-74F6-2533-34D9-A0F7BEF33876}"/>
              </a:ext>
            </a:extLst>
          </p:cNvPr>
          <p:cNvSpPr txBox="1"/>
          <p:nvPr/>
        </p:nvSpPr>
        <p:spPr>
          <a:xfrm>
            <a:off x="2029714" y="84762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D4B03961-D698-885D-A8EF-B57DCD2BA3DE}"/>
              </a:ext>
            </a:extLst>
          </p:cNvPr>
          <p:cNvSpPr txBox="1"/>
          <p:nvPr/>
        </p:nvSpPr>
        <p:spPr>
          <a:xfrm>
            <a:off x="3147085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B09D07CD-F9FE-4CF4-AED2-5B9251EF9E77}"/>
              </a:ext>
            </a:extLst>
          </p:cNvPr>
          <p:cNvSpPr txBox="1"/>
          <p:nvPr/>
        </p:nvSpPr>
        <p:spPr>
          <a:xfrm>
            <a:off x="3470503" y="60252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36">
            <a:extLst>
              <a:ext uri="{FF2B5EF4-FFF2-40B4-BE49-F238E27FC236}">
                <a16:creationId xmlns:a16="http://schemas.microsoft.com/office/drawing/2014/main" id="{8DAC3219-AD49-8F9E-803B-1FA6CFB2BA62}"/>
              </a:ext>
            </a:extLst>
          </p:cNvPr>
          <p:cNvSpPr txBox="1"/>
          <p:nvPr/>
        </p:nvSpPr>
        <p:spPr>
          <a:xfrm>
            <a:off x="3439858" y="64047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DE059838-A6D7-69B4-06C9-32C4AEECB98A}"/>
              </a:ext>
            </a:extLst>
          </p:cNvPr>
          <p:cNvSpPr txBox="1"/>
          <p:nvPr/>
        </p:nvSpPr>
        <p:spPr>
          <a:xfrm>
            <a:off x="3538524" y="71386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A78C09BF-C9A5-C561-EE57-D980ED507A4B}"/>
              </a:ext>
            </a:extLst>
          </p:cNvPr>
          <p:cNvSpPr txBox="1"/>
          <p:nvPr/>
        </p:nvSpPr>
        <p:spPr>
          <a:xfrm>
            <a:off x="3483280" y="82393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40">
            <a:extLst>
              <a:ext uri="{FF2B5EF4-FFF2-40B4-BE49-F238E27FC236}">
                <a16:creationId xmlns:a16="http://schemas.microsoft.com/office/drawing/2014/main" id="{5BEDDA79-13FC-C39D-C8D2-CBE2236E5D0A}"/>
              </a:ext>
            </a:extLst>
          </p:cNvPr>
          <p:cNvSpPr txBox="1"/>
          <p:nvPr/>
        </p:nvSpPr>
        <p:spPr>
          <a:xfrm>
            <a:off x="3769715" y="73255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A7601DFB-B5D3-7F8A-5A85-CED542E19081}"/>
              </a:ext>
            </a:extLst>
          </p:cNvPr>
          <p:cNvSpPr/>
          <p:nvPr/>
        </p:nvSpPr>
        <p:spPr>
          <a:xfrm>
            <a:off x="546824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4A098169-3870-943F-4D74-5CF9C26E25B7}"/>
              </a:ext>
            </a:extLst>
          </p:cNvPr>
          <p:cNvSpPr/>
          <p:nvPr/>
        </p:nvSpPr>
        <p:spPr>
          <a:xfrm rot="10800000">
            <a:off x="1362177" y="65363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D8BA4BC5-25FC-1070-AAE8-DF7470D160D2}"/>
              </a:ext>
            </a:extLst>
          </p:cNvPr>
          <p:cNvSpPr/>
          <p:nvPr/>
        </p:nvSpPr>
        <p:spPr>
          <a:xfrm rot="10800000">
            <a:off x="2345214" y="65117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A164E153-E303-2A49-9AD1-32904EFBDADE}"/>
              </a:ext>
            </a:extLst>
          </p:cNvPr>
          <p:cNvSpPr/>
          <p:nvPr/>
        </p:nvSpPr>
        <p:spPr>
          <a:xfrm rot="10800000">
            <a:off x="2991550" y="66052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7B2CF7F9-51A8-66C7-01F4-4B7247C943AA}"/>
              </a:ext>
            </a:extLst>
          </p:cNvPr>
          <p:cNvSpPr/>
          <p:nvPr/>
        </p:nvSpPr>
        <p:spPr>
          <a:xfrm rot="10800000">
            <a:off x="3667784" y="6545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1A24C195-AA16-D752-E501-4D97BC50CBE6}"/>
              </a:ext>
            </a:extLst>
          </p:cNvPr>
          <p:cNvSpPr/>
          <p:nvPr/>
        </p:nvSpPr>
        <p:spPr>
          <a:xfrm>
            <a:off x="1690598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BDCA82EF-EBDA-0623-49E3-9EE75882EEAA}"/>
              </a:ext>
            </a:extLst>
          </p:cNvPr>
          <p:cNvSpPr/>
          <p:nvPr/>
        </p:nvSpPr>
        <p:spPr>
          <a:xfrm>
            <a:off x="2495222" y="66704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374965A8-E273-32D0-E11D-E17CB78D70F5}"/>
              </a:ext>
            </a:extLst>
          </p:cNvPr>
          <p:cNvSpPr/>
          <p:nvPr/>
        </p:nvSpPr>
        <p:spPr>
          <a:xfrm>
            <a:off x="3356432" y="66018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5953654A-91BE-0159-FBE7-744C8E1B9C5F}"/>
              </a:ext>
            </a:extLst>
          </p:cNvPr>
          <p:cNvSpPr/>
          <p:nvPr/>
        </p:nvSpPr>
        <p:spPr>
          <a:xfrm rot="16200000">
            <a:off x="1995774" y="20627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9C8893D9-2633-CE74-7B24-70739A451FB3}"/>
              </a:ext>
            </a:extLst>
          </p:cNvPr>
          <p:cNvSpPr txBox="1"/>
          <p:nvPr/>
        </p:nvSpPr>
        <p:spPr>
          <a:xfrm>
            <a:off x="2518081" y="63660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28">
                <a:extLst>
                  <a:ext uri="{FF2B5EF4-FFF2-40B4-BE49-F238E27FC236}">
                    <a16:creationId xmlns:a16="http://schemas.microsoft.com/office/drawing/2014/main" id="{78E415B7-950C-AF9B-E7AB-78D7E6827422}"/>
                  </a:ext>
                </a:extLst>
              </p:cNvPr>
              <p:cNvSpPr txBox="1"/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580005" algn="l"/>
                  </a:tabLst>
                </a:pP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AM</a:t>
                </a:r>
                <a:r>
                  <a:rPr lang="en-US" sz="1200" i="1" spc="4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295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AB,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∈ </a:t>
                </a:r>
                <a:r>
                  <a:rPr lang="en-US" sz="1200" i="1" spc="-37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15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spc="1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84" name="object 28">
                <a:extLst>
                  <a:ext uri="{FF2B5EF4-FFF2-40B4-BE49-F238E27FC236}">
                    <a16:creationId xmlns:a16="http://schemas.microsoft.com/office/drawing/2014/main" id="{78E415B7-950C-AF9B-E7AB-78D7E682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  <a:blipFill>
                <a:blip r:embed="rId5"/>
                <a:stretch>
                  <a:fillRect l="-2672" t="-21875" r="-2099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bject 25">
            <a:extLst>
              <a:ext uri="{FF2B5EF4-FFF2-40B4-BE49-F238E27FC236}">
                <a16:creationId xmlns:a16="http://schemas.microsoft.com/office/drawing/2014/main" id="{19B28AC2-1831-1F73-3079-334790B14488}"/>
              </a:ext>
            </a:extLst>
          </p:cNvPr>
          <p:cNvSpPr txBox="1"/>
          <p:nvPr/>
        </p:nvSpPr>
        <p:spPr>
          <a:xfrm>
            <a:off x="2513279" y="1491753"/>
            <a:ext cx="6838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26">
            <a:extLst>
              <a:ext uri="{FF2B5EF4-FFF2-40B4-BE49-F238E27FC236}">
                <a16:creationId xmlns:a16="http://schemas.microsoft.com/office/drawing/2014/main" id="{2083E90B-EF51-7405-6D1F-0D70E91C3FB6}"/>
              </a:ext>
            </a:extLst>
          </p:cNvPr>
          <p:cNvSpPr txBox="1"/>
          <p:nvPr/>
        </p:nvSpPr>
        <p:spPr>
          <a:xfrm>
            <a:off x="2085586" y="1493873"/>
            <a:ext cx="13550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2855" algn="l"/>
              </a:tabLst>
            </a:pP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{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}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27">
            <a:extLst>
              <a:ext uri="{FF2B5EF4-FFF2-40B4-BE49-F238E27FC236}">
                <a16:creationId xmlns:a16="http://schemas.microsoft.com/office/drawing/2014/main" id="{3A9BCEE0-C5FD-87B5-32B6-C0D867778392}"/>
              </a:ext>
            </a:extLst>
          </p:cNvPr>
          <p:cNvSpPr txBox="1"/>
          <p:nvPr/>
        </p:nvSpPr>
        <p:spPr>
          <a:xfrm>
            <a:off x="1860917" y="1578036"/>
            <a:ext cx="21767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5820" algn="l"/>
              </a:tabLst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A9C5658-095C-55ED-4658-2FA6CF5682FA}"/>
                  </a:ext>
                </a:extLst>
              </p:cNvPr>
              <p:cNvSpPr txBox="1"/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𝑢𝑐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A9C5658-095C-55ED-4658-2FA6CF56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7901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14300"/>
            <a:ext cx="370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7827" y="411683"/>
            <a:ext cx="4412615" cy="990600"/>
            <a:chOff x="97827" y="411683"/>
            <a:chExt cx="4412615" cy="990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1168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55947"/>
              <a:ext cx="4412615" cy="946150"/>
            </a:xfrm>
            <a:custGeom>
              <a:avLst/>
              <a:gdLst/>
              <a:ahLst/>
              <a:cxnLst/>
              <a:rect l="l" t="t" r="r" b="b"/>
              <a:pathLst>
                <a:path w="4412615" h="946150">
                  <a:moveTo>
                    <a:pt x="4412395" y="0"/>
                  </a:moveTo>
                  <a:lnTo>
                    <a:pt x="0" y="0"/>
                  </a:lnTo>
                  <a:lnTo>
                    <a:pt x="0" y="895180"/>
                  </a:lnTo>
                  <a:lnTo>
                    <a:pt x="4008" y="914904"/>
                  </a:lnTo>
                  <a:lnTo>
                    <a:pt x="14922" y="931057"/>
                  </a:lnTo>
                  <a:lnTo>
                    <a:pt x="31075" y="941972"/>
                  </a:lnTo>
                  <a:lnTo>
                    <a:pt x="50800" y="945980"/>
                  </a:lnTo>
                  <a:lnTo>
                    <a:pt x="4361594" y="945980"/>
                  </a:lnTo>
                  <a:lnTo>
                    <a:pt x="4381319" y="941972"/>
                  </a:lnTo>
                  <a:lnTo>
                    <a:pt x="4397472" y="931057"/>
                  </a:lnTo>
                  <a:lnTo>
                    <a:pt x="4408386" y="914904"/>
                  </a:lnTo>
                  <a:lnTo>
                    <a:pt x="4412395" y="8951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45580" y="1352448"/>
            <a:ext cx="1464310" cy="5080"/>
            <a:chOff x="145580" y="1352448"/>
            <a:chExt cx="1464310" cy="5080"/>
          </a:xfrm>
        </p:grpSpPr>
        <p:sp>
          <p:nvSpPr>
            <p:cNvPr id="32" name="object 32"/>
            <p:cNvSpPr/>
            <p:nvPr/>
          </p:nvSpPr>
          <p:spPr>
            <a:xfrm>
              <a:off x="145580" y="1354975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>
                  <a:moveTo>
                    <a:pt x="0" y="0"/>
                  </a:moveTo>
                  <a:lnTo>
                    <a:pt x="51020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706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79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9249" y="1354975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3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184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27" y="1354975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90">
                  <a:moveTo>
                    <a:pt x="0" y="0"/>
                  </a:moveTo>
                  <a:lnTo>
                    <a:pt x="71955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4187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7828" y="1149957"/>
            <a:ext cx="325501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4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5442" y="2533711"/>
            <a:ext cx="3689808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28003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change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1200" i="1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200" i="1" spc="-38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200" i="1" spc="-385" dirty="0">
                <a:solidFill>
                  <a:srgbClr val="FFFFFF"/>
                </a:solidFill>
                <a:latin typeface="Hack"/>
                <a:cs typeface="Hack"/>
              </a:rPr>
              <a:t>   </a:t>
            </a:r>
            <a:r>
              <a:rPr lang="en-US" sz="1200" spc="-30" dirty="0">
                <a:solidFill>
                  <a:srgbClr val="FFFFFF"/>
                </a:solidFill>
                <a:latin typeface="Arial"/>
                <a:cs typeface="Arial"/>
              </a:rPr>
              <a:t>  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rank(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6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79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AE49E99E-84B2-CBEC-E976-6F6B8E07C68F}"/>
              </a:ext>
            </a:extLst>
          </p:cNvPr>
          <p:cNvSpPr txBox="1"/>
          <p:nvPr/>
        </p:nvSpPr>
        <p:spPr>
          <a:xfrm>
            <a:off x="1812239" y="35877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91B417CD-2F72-480B-D26D-379EE3DEA560}"/>
              </a:ext>
            </a:extLst>
          </p:cNvPr>
          <p:cNvSpPr txBox="1"/>
          <p:nvPr/>
        </p:nvSpPr>
        <p:spPr>
          <a:xfrm>
            <a:off x="628650" y="63955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7058AE83-9945-DF22-0CAF-58B48C1A8BC5}"/>
              </a:ext>
            </a:extLst>
          </p:cNvPr>
          <p:cNvSpPr txBox="1"/>
          <p:nvPr/>
        </p:nvSpPr>
        <p:spPr>
          <a:xfrm>
            <a:off x="1483537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5018CD33-716B-5600-1ADE-15A343E2CABA}"/>
              </a:ext>
            </a:extLst>
          </p:cNvPr>
          <p:cNvSpPr txBox="1"/>
          <p:nvPr/>
        </p:nvSpPr>
        <p:spPr>
          <a:xfrm>
            <a:off x="1767865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7639B191-10DC-445E-0FC5-CC3873946414}"/>
              </a:ext>
            </a:extLst>
          </p:cNvPr>
          <p:cNvSpPr txBox="1"/>
          <p:nvPr/>
        </p:nvSpPr>
        <p:spPr>
          <a:xfrm>
            <a:off x="1866100" y="71295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0827085C-4E8E-FDC0-9E17-7569247D7AC9}"/>
              </a:ext>
            </a:extLst>
          </p:cNvPr>
          <p:cNvSpPr txBox="1"/>
          <p:nvPr/>
        </p:nvSpPr>
        <p:spPr>
          <a:xfrm>
            <a:off x="1801063" y="60160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29">
            <a:extLst>
              <a:ext uri="{FF2B5EF4-FFF2-40B4-BE49-F238E27FC236}">
                <a16:creationId xmlns:a16="http://schemas.microsoft.com/office/drawing/2014/main" id="{CCF9383B-F80C-43D3-8C97-17347A61AC63}"/>
              </a:ext>
            </a:extLst>
          </p:cNvPr>
          <p:cNvSpPr txBox="1"/>
          <p:nvPr/>
        </p:nvSpPr>
        <p:spPr>
          <a:xfrm>
            <a:off x="2057196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81DBC30F-44F3-CD57-A990-0E8CAF86F2BF}"/>
              </a:ext>
            </a:extLst>
          </p:cNvPr>
          <p:cNvSpPr txBox="1"/>
          <p:nvPr/>
        </p:nvSpPr>
        <p:spPr>
          <a:xfrm>
            <a:off x="2155431" y="71295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E45483BA-32EB-40DE-D90F-F6ACF4FDB15F}"/>
              </a:ext>
            </a:extLst>
          </p:cNvPr>
          <p:cNvSpPr txBox="1"/>
          <p:nvPr/>
        </p:nvSpPr>
        <p:spPr>
          <a:xfrm>
            <a:off x="1811070" y="82484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32">
            <a:extLst>
              <a:ext uri="{FF2B5EF4-FFF2-40B4-BE49-F238E27FC236}">
                <a16:creationId xmlns:a16="http://schemas.microsoft.com/office/drawing/2014/main" id="{D2C97B14-F7C3-88CC-B5C1-310D2BCB5FCD}"/>
              </a:ext>
            </a:extLst>
          </p:cNvPr>
          <p:cNvSpPr txBox="1"/>
          <p:nvPr/>
        </p:nvSpPr>
        <p:spPr>
          <a:xfrm>
            <a:off x="2029714" y="84762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FDEF3C90-5DF2-4AE7-C68A-94D53E98ADD6}"/>
              </a:ext>
            </a:extLst>
          </p:cNvPr>
          <p:cNvSpPr txBox="1"/>
          <p:nvPr/>
        </p:nvSpPr>
        <p:spPr>
          <a:xfrm>
            <a:off x="3147085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3FB17953-FFB5-67A9-93AC-DF5F4163856E}"/>
              </a:ext>
            </a:extLst>
          </p:cNvPr>
          <p:cNvSpPr txBox="1"/>
          <p:nvPr/>
        </p:nvSpPr>
        <p:spPr>
          <a:xfrm>
            <a:off x="3470503" y="60252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404C5FF8-FA4C-C03A-10A3-6E75B8AC3E23}"/>
              </a:ext>
            </a:extLst>
          </p:cNvPr>
          <p:cNvSpPr txBox="1"/>
          <p:nvPr/>
        </p:nvSpPr>
        <p:spPr>
          <a:xfrm>
            <a:off x="3439858" y="64047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3BFCCB0D-8FC6-5D73-6B39-D3FC7ECC412C}"/>
              </a:ext>
            </a:extLst>
          </p:cNvPr>
          <p:cNvSpPr txBox="1"/>
          <p:nvPr/>
        </p:nvSpPr>
        <p:spPr>
          <a:xfrm>
            <a:off x="3538524" y="71386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38">
            <a:extLst>
              <a:ext uri="{FF2B5EF4-FFF2-40B4-BE49-F238E27FC236}">
                <a16:creationId xmlns:a16="http://schemas.microsoft.com/office/drawing/2014/main" id="{03956E31-955E-6ED3-E446-E1DFECAF969A}"/>
              </a:ext>
            </a:extLst>
          </p:cNvPr>
          <p:cNvSpPr txBox="1"/>
          <p:nvPr/>
        </p:nvSpPr>
        <p:spPr>
          <a:xfrm>
            <a:off x="3483280" y="82393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CB51ECDF-C416-41BD-6410-FC7427E08EF5}"/>
              </a:ext>
            </a:extLst>
          </p:cNvPr>
          <p:cNvSpPr txBox="1"/>
          <p:nvPr/>
        </p:nvSpPr>
        <p:spPr>
          <a:xfrm>
            <a:off x="3769715" y="73255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0BAEA80F-981F-A21A-3AAC-076B6B04BFC6}"/>
              </a:ext>
            </a:extLst>
          </p:cNvPr>
          <p:cNvSpPr/>
          <p:nvPr/>
        </p:nvSpPr>
        <p:spPr>
          <a:xfrm>
            <a:off x="546824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A24C5A58-508B-9E82-8630-4960E2E9B567}"/>
              </a:ext>
            </a:extLst>
          </p:cNvPr>
          <p:cNvSpPr/>
          <p:nvPr/>
        </p:nvSpPr>
        <p:spPr>
          <a:xfrm rot="10800000">
            <a:off x="1362177" y="65363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CF131514-F3F7-B90A-7B07-EC1074670906}"/>
              </a:ext>
            </a:extLst>
          </p:cNvPr>
          <p:cNvSpPr/>
          <p:nvPr/>
        </p:nvSpPr>
        <p:spPr>
          <a:xfrm rot="10800000">
            <a:off x="2345214" y="65117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4" name="左中括号 93">
            <a:extLst>
              <a:ext uri="{FF2B5EF4-FFF2-40B4-BE49-F238E27FC236}">
                <a16:creationId xmlns:a16="http://schemas.microsoft.com/office/drawing/2014/main" id="{5D12E016-3757-3010-4AE4-E54D5BC52FF7}"/>
              </a:ext>
            </a:extLst>
          </p:cNvPr>
          <p:cNvSpPr/>
          <p:nvPr/>
        </p:nvSpPr>
        <p:spPr>
          <a:xfrm rot="10800000">
            <a:off x="2991550" y="66052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5" name="左中括号 94">
            <a:extLst>
              <a:ext uri="{FF2B5EF4-FFF2-40B4-BE49-F238E27FC236}">
                <a16:creationId xmlns:a16="http://schemas.microsoft.com/office/drawing/2014/main" id="{53F9CC2E-6DC1-8946-899B-10CFF4AD40C0}"/>
              </a:ext>
            </a:extLst>
          </p:cNvPr>
          <p:cNvSpPr/>
          <p:nvPr/>
        </p:nvSpPr>
        <p:spPr>
          <a:xfrm rot="10800000">
            <a:off x="3667784" y="6545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E7975ED3-9531-2BC1-6343-7EE0EAD67924}"/>
              </a:ext>
            </a:extLst>
          </p:cNvPr>
          <p:cNvSpPr/>
          <p:nvPr/>
        </p:nvSpPr>
        <p:spPr>
          <a:xfrm>
            <a:off x="1690598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C55F805B-A45C-390C-B558-5833D42E5043}"/>
              </a:ext>
            </a:extLst>
          </p:cNvPr>
          <p:cNvSpPr/>
          <p:nvPr/>
        </p:nvSpPr>
        <p:spPr>
          <a:xfrm>
            <a:off x="2495222" y="66704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7156C720-C2DB-6114-DEC8-06526FF2A878}"/>
              </a:ext>
            </a:extLst>
          </p:cNvPr>
          <p:cNvSpPr/>
          <p:nvPr/>
        </p:nvSpPr>
        <p:spPr>
          <a:xfrm>
            <a:off x="3356432" y="66018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55DBFE3C-E24F-C9F8-C754-9B9F4E5438BA}"/>
              </a:ext>
            </a:extLst>
          </p:cNvPr>
          <p:cNvSpPr/>
          <p:nvPr/>
        </p:nvSpPr>
        <p:spPr>
          <a:xfrm rot="16200000">
            <a:off x="1995774" y="20627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bject 46">
            <a:extLst>
              <a:ext uri="{FF2B5EF4-FFF2-40B4-BE49-F238E27FC236}">
                <a16:creationId xmlns:a16="http://schemas.microsoft.com/office/drawing/2014/main" id="{1CF1A6EB-4235-DADF-B41B-261AD0420D54}"/>
              </a:ext>
            </a:extLst>
          </p:cNvPr>
          <p:cNvSpPr txBox="1"/>
          <p:nvPr/>
        </p:nvSpPr>
        <p:spPr>
          <a:xfrm>
            <a:off x="2518081" y="63660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object 14">
            <a:extLst>
              <a:ext uri="{FF2B5EF4-FFF2-40B4-BE49-F238E27FC236}">
                <a16:creationId xmlns:a16="http://schemas.microsoft.com/office/drawing/2014/main" id="{4FF7EE57-6EE7-BB47-B4A2-4928BEE63559}"/>
              </a:ext>
            </a:extLst>
          </p:cNvPr>
          <p:cNvSpPr txBox="1"/>
          <p:nvPr/>
        </p:nvSpPr>
        <p:spPr>
          <a:xfrm>
            <a:off x="3356432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A03CD204-9322-038E-DA09-92F82028196F}"/>
              </a:ext>
            </a:extLst>
          </p:cNvPr>
          <p:cNvSpPr/>
          <p:nvPr/>
        </p:nvSpPr>
        <p:spPr>
          <a:xfrm rot="16200000">
            <a:off x="3502470" y="392884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48637B3-EFC0-41B8-D0C2-708AC75FC801}"/>
                  </a:ext>
                </a:extLst>
              </p:cNvPr>
              <p:cNvSpPr txBox="1"/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48637B3-EFC0-41B8-D0C2-708AC75F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blipFill>
                <a:blip r:embed="rId4"/>
                <a:stretch>
                  <a:fillRect l="-1754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2035275-3F38-9E59-E834-6AE901775587}"/>
              </a:ext>
            </a:extLst>
          </p:cNvPr>
          <p:cNvCxnSpPr/>
          <p:nvPr/>
        </p:nvCxnSpPr>
        <p:spPr>
          <a:xfrm>
            <a:off x="2838450" y="1730375"/>
            <a:ext cx="0" cy="35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42D064D-9F5C-7E53-5DD1-631EC3105C37}"/>
              </a:ext>
            </a:extLst>
          </p:cNvPr>
          <p:cNvCxnSpPr/>
          <p:nvPr/>
        </p:nvCxnSpPr>
        <p:spPr>
          <a:xfrm>
            <a:off x="1362176" y="2111375"/>
            <a:ext cx="0" cy="35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95897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28561"/>
            <a:ext cx="4412615" cy="1430020"/>
            <a:chOff x="97827" y="328561"/>
            <a:chExt cx="4412615" cy="1430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28561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72824"/>
              <a:ext cx="4412615" cy="1385570"/>
            </a:xfrm>
            <a:custGeom>
              <a:avLst/>
              <a:gdLst/>
              <a:ahLst/>
              <a:cxnLst/>
              <a:rect l="l" t="t" r="r" b="b"/>
              <a:pathLst>
                <a:path w="4412615" h="1385570">
                  <a:moveTo>
                    <a:pt x="4412395" y="0"/>
                  </a:moveTo>
                  <a:lnTo>
                    <a:pt x="0" y="0"/>
                  </a:lnTo>
                  <a:lnTo>
                    <a:pt x="0" y="1334601"/>
                  </a:lnTo>
                  <a:lnTo>
                    <a:pt x="4008" y="1354326"/>
                  </a:lnTo>
                  <a:lnTo>
                    <a:pt x="14922" y="1370479"/>
                  </a:lnTo>
                  <a:lnTo>
                    <a:pt x="31075" y="1381393"/>
                  </a:lnTo>
                  <a:lnTo>
                    <a:pt x="50800" y="1385402"/>
                  </a:lnTo>
                  <a:lnTo>
                    <a:pt x="4361594" y="1385402"/>
                  </a:lnTo>
                  <a:lnTo>
                    <a:pt x="4381319" y="1381393"/>
                  </a:lnTo>
                  <a:lnTo>
                    <a:pt x="4397472" y="1370479"/>
                  </a:lnTo>
                  <a:lnTo>
                    <a:pt x="4408386" y="1354326"/>
                  </a:lnTo>
                  <a:lnTo>
                    <a:pt x="4412395" y="133460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48628" y="1704695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575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7828" y="1480944"/>
            <a:ext cx="283591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7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980"/>
              </a:spcBef>
            </a:pP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90" name="object 24">
            <a:extLst>
              <a:ext uri="{FF2B5EF4-FFF2-40B4-BE49-F238E27FC236}">
                <a16:creationId xmlns:a16="http://schemas.microsoft.com/office/drawing/2014/main" id="{E2629E0F-CDB4-E67F-5ECD-5D84FD8BC4C6}"/>
              </a:ext>
            </a:extLst>
          </p:cNvPr>
          <p:cNvSpPr txBox="1"/>
          <p:nvPr/>
        </p:nvSpPr>
        <p:spPr>
          <a:xfrm>
            <a:off x="591235" y="51515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25">
            <a:extLst>
              <a:ext uri="{FF2B5EF4-FFF2-40B4-BE49-F238E27FC236}">
                <a16:creationId xmlns:a16="http://schemas.microsoft.com/office/drawing/2014/main" id="{C17604F4-D7FD-8712-2465-6C68CCD5D5C8}"/>
              </a:ext>
            </a:extLst>
          </p:cNvPr>
          <p:cNvSpPr txBox="1"/>
          <p:nvPr/>
        </p:nvSpPr>
        <p:spPr>
          <a:xfrm>
            <a:off x="1446122" y="60815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6">
            <a:extLst>
              <a:ext uri="{FF2B5EF4-FFF2-40B4-BE49-F238E27FC236}">
                <a16:creationId xmlns:a16="http://schemas.microsoft.com/office/drawing/2014/main" id="{8B0FA194-87E9-8EA5-E63E-E061FF3AE220}"/>
              </a:ext>
            </a:extLst>
          </p:cNvPr>
          <p:cNvSpPr txBox="1"/>
          <p:nvPr/>
        </p:nvSpPr>
        <p:spPr>
          <a:xfrm>
            <a:off x="1730450" y="51515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7">
            <a:extLst>
              <a:ext uri="{FF2B5EF4-FFF2-40B4-BE49-F238E27FC236}">
                <a16:creationId xmlns:a16="http://schemas.microsoft.com/office/drawing/2014/main" id="{44825685-3C28-38D6-5EC8-8B0FF10AFE06}"/>
              </a:ext>
            </a:extLst>
          </p:cNvPr>
          <p:cNvSpPr txBox="1"/>
          <p:nvPr/>
        </p:nvSpPr>
        <p:spPr>
          <a:xfrm>
            <a:off x="1828685" y="58854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0CC55BDA-1763-DF1D-ECA2-573351F7F69A}"/>
              </a:ext>
            </a:extLst>
          </p:cNvPr>
          <p:cNvSpPr txBox="1"/>
          <p:nvPr/>
        </p:nvSpPr>
        <p:spPr>
          <a:xfrm>
            <a:off x="1763648" y="47720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B01A94F0-E3C6-122B-5FC6-C964E877730A}"/>
              </a:ext>
            </a:extLst>
          </p:cNvPr>
          <p:cNvSpPr txBox="1"/>
          <p:nvPr/>
        </p:nvSpPr>
        <p:spPr>
          <a:xfrm>
            <a:off x="2019781" y="51515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30">
            <a:extLst>
              <a:ext uri="{FF2B5EF4-FFF2-40B4-BE49-F238E27FC236}">
                <a16:creationId xmlns:a16="http://schemas.microsoft.com/office/drawing/2014/main" id="{45A0753E-A22E-D092-2A73-1F6B5DA94CB6}"/>
              </a:ext>
            </a:extLst>
          </p:cNvPr>
          <p:cNvSpPr txBox="1"/>
          <p:nvPr/>
        </p:nvSpPr>
        <p:spPr>
          <a:xfrm>
            <a:off x="2118016" y="58854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31">
            <a:extLst>
              <a:ext uri="{FF2B5EF4-FFF2-40B4-BE49-F238E27FC236}">
                <a16:creationId xmlns:a16="http://schemas.microsoft.com/office/drawing/2014/main" id="{17BB6C3A-C840-AA1C-0D10-3B0CA5B0B9D2}"/>
              </a:ext>
            </a:extLst>
          </p:cNvPr>
          <p:cNvSpPr txBox="1"/>
          <p:nvPr/>
        </p:nvSpPr>
        <p:spPr>
          <a:xfrm>
            <a:off x="1773655" y="70044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2">
            <a:extLst>
              <a:ext uri="{FF2B5EF4-FFF2-40B4-BE49-F238E27FC236}">
                <a16:creationId xmlns:a16="http://schemas.microsoft.com/office/drawing/2014/main" id="{3CBE16DA-6FDE-DEF1-702F-6198408317D7}"/>
              </a:ext>
            </a:extLst>
          </p:cNvPr>
          <p:cNvSpPr txBox="1"/>
          <p:nvPr/>
        </p:nvSpPr>
        <p:spPr>
          <a:xfrm>
            <a:off x="1992299" y="72321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34">
            <a:extLst>
              <a:ext uri="{FF2B5EF4-FFF2-40B4-BE49-F238E27FC236}">
                <a16:creationId xmlns:a16="http://schemas.microsoft.com/office/drawing/2014/main" id="{28A8014C-D89A-62E6-567A-EAE609E04711}"/>
              </a:ext>
            </a:extLst>
          </p:cNvPr>
          <p:cNvSpPr txBox="1"/>
          <p:nvPr/>
        </p:nvSpPr>
        <p:spPr>
          <a:xfrm>
            <a:off x="3109670" y="60815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35">
            <a:extLst>
              <a:ext uri="{FF2B5EF4-FFF2-40B4-BE49-F238E27FC236}">
                <a16:creationId xmlns:a16="http://schemas.microsoft.com/office/drawing/2014/main" id="{ADC633BE-3EA0-112C-EC1D-DB49DCE3C74A}"/>
              </a:ext>
            </a:extLst>
          </p:cNvPr>
          <p:cNvSpPr txBox="1"/>
          <p:nvPr/>
        </p:nvSpPr>
        <p:spPr>
          <a:xfrm>
            <a:off x="3433088" y="47811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6">
            <a:extLst>
              <a:ext uri="{FF2B5EF4-FFF2-40B4-BE49-F238E27FC236}">
                <a16:creationId xmlns:a16="http://schemas.microsoft.com/office/drawing/2014/main" id="{E4DD2EDA-C8C4-06D3-45C8-CCB41B7FC78B}"/>
              </a:ext>
            </a:extLst>
          </p:cNvPr>
          <p:cNvSpPr txBox="1"/>
          <p:nvPr/>
        </p:nvSpPr>
        <p:spPr>
          <a:xfrm>
            <a:off x="3402443" y="51606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37">
            <a:extLst>
              <a:ext uri="{FF2B5EF4-FFF2-40B4-BE49-F238E27FC236}">
                <a16:creationId xmlns:a16="http://schemas.microsoft.com/office/drawing/2014/main" id="{04DD2648-B8E2-955A-8C55-6C10D4CC407F}"/>
              </a:ext>
            </a:extLst>
          </p:cNvPr>
          <p:cNvSpPr txBox="1"/>
          <p:nvPr/>
        </p:nvSpPr>
        <p:spPr>
          <a:xfrm>
            <a:off x="3501109" y="58946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38">
            <a:extLst>
              <a:ext uri="{FF2B5EF4-FFF2-40B4-BE49-F238E27FC236}">
                <a16:creationId xmlns:a16="http://schemas.microsoft.com/office/drawing/2014/main" id="{0A597214-0309-7892-ACF6-78F715B1F219}"/>
              </a:ext>
            </a:extLst>
          </p:cNvPr>
          <p:cNvSpPr txBox="1"/>
          <p:nvPr/>
        </p:nvSpPr>
        <p:spPr>
          <a:xfrm>
            <a:off x="3445865" y="69953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0">
            <a:extLst>
              <a:ext uri="{FF2B5EF4-FFF2-40B4-BE49-F238E27FC236}">
                <a16:creationId xmlns:a16="http://schemas.microsoft.com/office/drawing/2014/main" id="{A92A4F29-83D5-0973-C1DF-81BE30344ACA}"/>
              </a:ext>
            </a:extLst>
          </p:cNvPr>
          <p:cNvSpPr txBox="1"/>
          <p:nvPr/>
        </p:nvSpPr>
        <p:spPr>
          <a:xfrm>
            <a:off x="3732300" y="60815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41">
            <a:extLst>
              <a:ext uri="{FF2B5EF4-FFF2-40B4-BE49-F238E27FC236}">
                <a16:creationId xmlns:a16="http://schemas.microsoft.com/office/drawing/2014/main" id="{2FC736B2-9C15-24BF-E905-15B5921113BF}"/>
              </a:ext>
            </a:extLst>
          </p:cNvPr>
          <p:cNvSpPr txBox="1"/>
          <p:nvPr/>
        </p:nvSpPr>
        <p:spPr>
          <a:xfrm>
            <a:off x="1610002" y="1011611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6" name="object 42">
            <a:extLst>
              <a:ext uri="{FF2B5EF4-FFF2-40B4-BE49-F238E27FC236}">
                <a16:creationId xmlns:a16="http://schemas.microsoft.com/office/drawing/2014/main" id="{38FA6E1A-D22C-9230-AFC4-52D5D0EDAAC3}"/>
              </a:ext>
            </a:extLst>
          </p:cNvPr>
          <p:cNvSpPr txBox="1"/>
          <p:nvPr/>
        </p:nvSpPr>
        <p:spPr>
          <a:xfrm>
            <a:off x="1119072" y="1027521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43">
            <a:extLst>
              <a:ext uri="{FF2B5EF4-FFF2-40B4-BE49-F238E27FC236}">
                <a16:creationId xmlns:a16="http://schemas.microsoft.com/office/drawing/2014/main" id="{F7C844C7-A936-81D6-8E40-EDF9FD39991D}"/>
              </a:ext>
            </a:extLst>
          </p:cNvPr>
          <p:cNvSpPr txBox="1"/>
          <p:nvPr/>
        </p:nvSpPr>
        <p:spPr>
          <a:xfrm>
            <a:off x="1808555" y="110054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44">
            <a:extLst>
              <a:ext uri="{FF2B5EF4-FFF2-40B4-BE49-F238E27FC236}">
                <a16:creationId xmlns:a16="http://schemas.microsoft.com/office/drawing/2014/main" id="{060C0F68-6353-443E-467A-620F08AEF8AD}"/>
              </a:ext>
            </a:extLst>
          </p:cNvPr>
          <p:cNvSpPr txBox="1"/>
          <p:nvPr/>
        </p:nvSpPr>
        <p:spPr>
          <a:xfrm>
            <a:off x="1725865" y="989206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5">
            <a:extLst>
              <a:ext uri="{FF2B5EF4-FFF2-40B4-BE49-F238E27FC236}">
                <a16:creationId xmlns:a16="http://schemas.microsoft.com/office/drawing/2014/main" id="{1E3ABF74-349E-F871-93A6-BBA0BDB2C182}"/>
              </a:ext>
            </a:extLst>
          </p:cNvPr>
          <p:cNvSpPr txBox="1"/>
          <p:nvPr/>
        </p:nvSpPr>
        <p:spPr>
          <a:xfrm>
            <a:off x="2092552" y="1100548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8D62EA0F-347C-C0A9-665F-8399BFC07D09}"/>
              </a:ext>
            </a:extLst>
          </p:cNvPr>
          <p:cNvSpPr txBox="1"/>
          <p:nvPr/>
        </p:nvSpPr>
        <p:spPr>
          <a:xfrm>
            <a:off x="2480410" y="515153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48">
            <a:extLst>
              <a:ext uri="{FF2B5EF4-FFF2-40B4-BE49-F238E27FC236}">
                <a16:creationId xmlns:a16="http://schemas.microsoft.com/office/drawing/2014/main" id="{57BD32F2-B41D-D6BA-3E34-23946D8B2D6B}"/>
              </a:ext>
            </a:extLst>
          </p:cNvPr>
          <p:cNvSpPr txBox="1"/>
          <p:nvPr/>
        </p:nvSpPr>
        <p:spPr>
          <a:xfrm>
            <a:off x="2930156" y="102752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2" name="object 45">
            <a:extLst>
              <a:ext uri="{FF2B5EF4-FFF2-40B4-BE49-F238E27FC236}">
                <a16:creationId xmlns:a16="http://schemas.microsoft.com/office/drawing/2014/main" id="{C23F3038-ED30-C29C-BCEE-7229A465CA30}"/>
              </a:ext>
            </a:extLst>
          </p:cNvPr>
          <p:cNvSpPr txBox="1"/>
          <p:nvPr/>
        </p:nvSpPr>
        <p:spPr>
          <a:xfrm>
            <a:off x="2216745" y="866153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B5B95F5A-B244-D6C2-25F5-851C5D02E250}"/>
              </a:ext>
            </a:extLst>
          </p:cNvPr>
          <p:cNvSpPr/>
          <p:nvPr/>
        </p:nvSpPr>
        <p:spPr>
          <a:xfrm>
            <a:off x="509409" y="531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28AA3E49-53FE-E234-DEF0-C5AAE342C69C}"/>
              </a:ext>
            </a:extLst>
          </p:cNvPr>
          <p:cNvSpPr/>
          <p:nvPr/>
        </p:nvSpPr>
        <p:spPr>
          <a:xfrm rot="10800000">
            <a:off x="1324762" y="52923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3C55A288-6397-2019-4A7C-EEA168426F50}"/>
              </a:ext>
            </a:extLst>
          </p:cNvPr>
          <p:cNvSpPr/>
          <p:nvPr/>
        </p:nvSpPr>
        <p:spPr>
          <a:xfrm rot="10800000">
            <a:off x="2307799" y="5267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19AB5C2C-261D-A9CD-B495-EC5D29C42A9A}"/>
              </a:ext>
            </a:extLst>
          </p:cNvPr>
          <p:cNvSpPr/>
          <p:nvPr/>
        </p:nvSpPr>
        <p:spPr>
          <a:xfrm rot="10800000">
            <a:off x="2954135" y="5361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ABAB543-41E5-2533-280A-87FEEB80EE89}"/>
              </a:ext>
            </a:extLst>
          </p:cNvPr>
          <p:cNvSpPr/>
          <p:nvPr/>
        </p:nvSpPr>
        <p:spPr>
          <a:xfrm rot="10800000">
            <a:off x="3630369" y="5301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950843D6-BD77-49B1-A791-43FBC0F47DCE}"/>
              </a:ext>
            </a:extLst>
          </p:cNvPr>
          <p:cNvSpPr/>
          <p:nvPr/>
        </p:nvSpPr>
        <p:spPr>
          <a:xfrm rot="10800000">
            <a:off x="2919333" y="9676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35B37C71-8B17-8E6D-669B-E4421CA0E3E1}"/>
              </a:ext>
            </a:extLst>
          </p:cNvPr>
          <p:cNvSpPr/>
          <p:nvPr/>
        </p:nvSpPr>
        <p:spPr>
          <a:xfrm>
            <a:off x="1653183" y="531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" name="左中括号 119">
            <a:extLst>
              <a:ext uri="{FF2B5EF4-FFF2-40B4-BE49-F238E27FC236}">
                <a16:creationId xmlns:a16="http://schemas.microsoft.com/office/drawing/2014/main" id="{4F177369-6C90-B755-7DB9-CA1847D88CB2}"/>
              </a:ext>
            </a:extLst>
          </p:cNvPr>
          <p:cNvSpPr/>
          <p:nvPr/>
        </p:nvSpPr>
        <p:spPr>
          <a:xfrm>
            <a:off x="2457807" y="54264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左中括号 120">
            <a:extLst>
              <a:ext uri="{FF2B5EF4-FFF2-40B4-BE49-F238E27FC236}">
                <a16:creationId xmlns:a16="http://schemas.microsoft.com/office/drawing/2014/main" id="{5B5FC018-64D2-E61F-DF69-52C726A48E9D}"/>
              </a:ext>
            </a:extLst>
          </p:cNvPr>
          <p:cNvSpPr/>
          <p:nvPr/>
        </p:nvSpPr>
        <p:spPr>
          <a:xfrm>
            <a:off x="3319017" y="5357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左中括号 121">
            <a:extLst>
              <a:ext uri="{FF2B5EF4-FFF2-40B4-BE49-F238E27FC236}">
                <a16:creationId xmlns:a16="http://schemas.microsoft.com/office/drawing/2014/main" id="{A11783DC-A77C-AB67-40EF-59E2B4DB0DF6}"/>
              </a:ext>
            </a:extLst>
          </p:cNvPr>
          <p:cNvSpPr/>
          <p:nvPr/>
        </p:nvSpPr>
        <p:spPr>
          <a:xfrm>
            <a:off x="2408154" y="96823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BD789D4-C05A-E8F6-DD05-077574677FBF}"/>
                  </a:ext>
                </a:extLst>
              </p:cNvPr>
              <p:cNvSpPr txBox="1"/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𝑧𝐼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𝑧𝐼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BD789D4-C05A-E8F6-DD05-07757467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08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Matlab</a:t>
            </a:r>
            <a:r>
              <a:rPr spc="-80" dirty="0"/>
              <a:t> </a:t>
            </a:r>
            <a:r>
              <a:rPr spc="-135" dirty="0"/>
              <a:t>commands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453019" y="1256878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928" y="1271216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52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86902" y="1269959"/>
            <a:ext cx="154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7888" y="1343341"/>
            <a:ext cx="447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6466" y="1256878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7"/>
              <p:cNvSpPr txBox="1"/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68605" marR="428625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28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900" spc="-52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900" spc="-104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consists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linearly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independent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sz="1200" spc="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Mc</a:t>
                </a:r>
                <a:r>
                  <a:rPr sz="1200" b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34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b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orth(P)</a:t>
                </a:r>
                <a:endParaRPr sz="1200" dirty="0">
                  <a:latin typeface="Arial"/>
                  <a:cs typeface="Arial"/>
                </a:endParaRPr>
              </a:p>
              <a:p>
                <a:pPr marL="268605" marR="68580" indent="-193040">
                  <a:lnSpc>
                    <a:spcPts val="1350"/>
                  </a:lnSpc>
                  <a:spcBef>
                    <a:spcPts val="28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sz="1200" i="1" spc="3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900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+1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added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complete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basis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yield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nonsingular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endParaRPr sz="12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650" spc="232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algebra:</a:t>
                </a:r>
                <a:r>
                  <a:rPr sz="11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orthogonal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complement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of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range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null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97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1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endParaRPr lang="en-US" altLang="zh-CN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)⊕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𝒩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00" dirty="0">
                  <a:latin typeface="Arial"/>
                  <a:cs typeface="Arial"/>
                </a:endParaRPr>
              </a:p>
              <a:p>
                <a:pPr marL="383540">
                  <a:lnSpc>
                    <a:spcPct val="100000"/>
                  </a:lnSpc>
                </a:pPr>
                <a:r>
                  <a:rPr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650" spc="345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hence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Muc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spc="29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null(P’)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transpose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important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here)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7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  <a:blipFill>
                <a:blip r:embed="rId2"/>
                <a:stretch>
                  <a:fillRect l="-422" t="-2623" r="-98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8ACD6C2B-8942-FF5B-72E2-5938E49FDFBD}"/>
              </a:ext>
            </a:extLst>
          </p:cNvPr>
          <p:cNvSpPr txBox="1"/>
          <p:nvPr/>
        </p:nvSpPr>
        <p:spPr>
          <a:xfrm>
            <a:off x="1812239" y="50048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855D83FD-B8FF-73A3-ACFC-258FED005E50}"/>
              </a:ext>
            </a:extLst>
          </p:cNvPr>
          <p:cNvSpPr txBox="1"/>
          <p:nvPr/>
        </p:nvSpPr>
        <p:spPr>
          <a:xfrm>
            <a:off x="628650" y="78126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5FEB5809-6D89-390E-39D1-88C48DF20BF3}"/>
              </a:ext>
            </a:extLst>
          </p:cNvPr>
          <p:cNvSpPr txBox="1"/>
          <p:nvPr/>
        </p:nvSpPr>
        <p:spPr>
          <a:xfrm>
            <a:off x="1483537" y="87426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7EAE971F-B51A-3618-FA2C-FD55F3DF3D73}"/>
              </a:ext>
            </a:extLst>
          </p:cNvPr>
          <p:cNvSpPr txBox="1"/>
          <p:nvPr/>
        </p:nvSpPr>
        <p:spPr>
          <a:xfrm>
            <a:off x="1767865" y="78126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2737BE7E-4656-7A79-18ED-C783B5ED880C}"/>
              </a:ext>
            </a:extLst>
          </p:cNvPr>
          <p:cNvSpPr txBox="1"/>
          <p:nvPr/>
        </p:nvSpPr>
        <p:spPr>
          <a:xfrm>
            <a:off x="1866100" y="85466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F64DFB84-3F6F-F554-D77C-A6076AD3873B}"/>
              </a:ext>
            </a:extLst>
          </p:cNvPr>
          <p:cNvSpPr txBox="1"/>
          <p:nvPr/>
        </p:nvSpPr>
        <p:spPr>
          <a:xfrm>
            <a:off x="1801063" y="74331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5C44C2F2-A2DF-C33B-25AC-84B8436BCB94}"/>
              </a:ext>
            </a:extLst>
          </p:cNvPr>
          <p:cNvSpPr txBox="1"/>
          <p:nvPr/>
        </p:nvSpPr>
        <p:spPr>
          <a:xfrm>
            <a:off x="2057196" y="78126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9F27EFD8-80C1-51C0-5216-25AA360D26CA}"/>
              </a:ext>
            </a:extLst>
          </p:cNvPr>
          <p:cNvSpPr txBox="1"/>
          <p:nvPr/>
        </p:nvSpPr>
        <p:spPr>
          <a:xfrm>
            <a:off x="2155431" y="85466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33A93BB0-0B45-23C9-3487-08ABC0B6A937}"/>
              </a:ext>
            </a:extLst>
          </p:cNvPr>
          <p:cNvSpPr txBox="1"/>
          <p:nvPr/>
        </p:nvSpPr>
        <p:spPr>
          <a:xfrm>
            <a:off x="1811070" y="96655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35044766-9CE1-0FCC-C1AE-93F786D38922}"/>
              </a:ext>
            </a:extLst>
          </p:cNvPr>
          <p:cNvSpPr txBox="1"/>
          <p:nvPr/>
        </p:nvSpPr>
        <p:spPr>
          <a:xfrm>
            <a:off x="2029714" y="98933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80C5CA85-2AC7-2D2C-350F-654522335BE1}"/>
              </a:ext>
            </a:extLst>
          </p:cNvPr>
          <p:cNvSpPr txBox="1"/>
          <p:nvPr/>
        </p:nvSpPr>
        <p:spPr>
          <a:xfrm>
            <a:off x="3147085" y="87426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CDF05D51-250F-1D95-E3F7-0373EC498C38}"/>
              </a:ext>
            </a:extLst>
          </p:cNvPr>
          <p:cNvSpPr txBox="1"/>
          <p:nvPr/>
        </p:nvSpPr>
        <p:spPr>
          <a:xfrm>
            <a:off x="3470503" y="74423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079DFDB4-81D9-48B2-7DB7-4FCAF1FD9BDE}"/>
              </a:ext>
            </a:extLst>
          </p:cNvPr>
          <p:cNvSpPr txBox="1"/>
          <p:nvPr/>
        </p:nvSpPr>
        <p:spPr>
          <a:xfrm>
            <a:off x="3439858" y="78218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6464CF56-EDBC-D1EE-D9CE-BCB8530A0A02}"/>
              </a:ext>
            </a:extLst>
          </p:cNvPr>
          <p:cNvSpPr txBox="1"/>
          <p:nvPr/>
        </p:nvSpPr>
        <p:spPr>
          <a:xfrm>
            <a:off x="3538524" y="85557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B4DDA927-4F6F-A53F-85B1-02396D1AF041}"/>
              </a:ext>
            </a:extLst>
          </p:cNvPr>
          <p:cNvSpPr txBox="1"/>
          <p:nvPr/>
        </p:nvSpPr>
        <p:spPr>
          <a:xfrm>
            <a:off x="3483280" y="96564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0">
            <a:extLst>
              <a:ext uri="{FF2B5EF4-FFF2-40B4-BE49-F238E27FC236}">
                <a16:creationId xmlns:a16="http://schemas.microsoft.com/office/drawing/2014/main" id="{2C4B8C59-4FD5-D863-2AE4-18C3BC1B86DB}"/>
              </a:ext>
            </a:extLst>
          </p:cNvPr>
          <p:cNvSpPr txBox="1"/>
          <p:nvPr/>
        </p:nvSpPr>
        <p:spPr>
          <a:xfrm>
            <a:off x="3769715" y="87426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611EE247-53BE-59D9-ADB4-13F8B0431CF2}"/>
              </a:ext>
            </a:extLst>
          </p:cNvPr>
          <p:cNvSpPr/>
          <p:nvPr/>
        </p:nvSpPr>
        <p:spPr>
          <a:xfrm>
            <a:off x="546824" y="79733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F90BF3B8-FA06-52A0-2165-5C7E39F8F6A4}"/>
              </a:ext>
            </a:extLst>
          </p:cNvPr>
          <p:cNvSpPr/>
          <p:nvPr/>
        </p:nvSpPr>
        <p:spPr>
          <a:xfrm rot="10800000">
            <a:off x="1362177" y="7953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81BEBEE4-693C-A393-8819-2F87D77C9A9F}"/>
              </a:ext>
            </a:extLst>
          </p:cNvPr>
          <p:cNvSpPr/>
          <p:nvPr/>
        </p:nvSpPr>
        <p:spPr>
          <a:xfrm rot="10800000">
            <a:off x="2345214" y="7928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F1AE2A70-9C5A-C51E-749E-6D43E2C53E4D}"/>
              </a:ext>
            </a:extLst>
          </p:cNvPr>
          <p:cNvSpPr/>
          <p:nvPr/>
        </p:nvSpPr>
        <p:spPr>
          <a:xfrm rot="10800000">
            <a:off x="2991550" y="80223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F1AB9FF4-29A6-63CF-6D4D-DA20C1BA64FA}"/>
              </a:ext>
            </a:extLst>
          </p:cNvPr>
          <p:cNvSpPr/>
          <p:nvPr/>
        </p:nvSpPr>
        <p:spPr>
          <a:xfrm rot="10800000">
            <a:off x="3667784" y="79627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769EF3C7-7A0F-2064-5FA6-C2C9C6106D12}"/>
              </a:ext>
            </a:extLst>
          </p:cNvPr>
          <p:cNvSpPr/>
          <p:nvPr/>
        </p:nvSpPr>
        <p:spPr>
          <a:xfrm>
            <a:off x="1690598" y="79733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1EFE30C-8A7F-6E49-66FD-D1B941ED4460}"/>
              </a:ext>
            </a:extLst>
          </p:cNvPr>
          <p:cNvSpPr/>
          <p:nvPr/>
        </p:nvSpPr>
        <p:spPr>
          <a:xfrm>
            <a:off x="2495222" y="80875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C7E56E3A-4BE2-A7CA-5026-8ED279499566}"/>
              </a:ext>
            </a:extLst>
          </p:cNvPr>
          <p:cNvSpPr/>
          <p:nvPr/>
        </p:nvSpPr>
        <p:spPr>
          <a:xfrm>
            <a:off x="3356432" y="80189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B5E61FAB-D6C3-7744-768E-F2B4DB512E2C}"/>
              </a:ext>
            </a:extLst>
          </p:cNvPr>
          <p:cNvSpPr/>
          <p:nvPr/>
        </p:nvSpPr>
        <p:spPr>
          <a:xfrm rot="16200000">
            <a:off x="1995774" y="34798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bject 46">
            <a:extLst>
              <a:ext uri="{FF2B5EF4-FFF2-40B4-BE49-F238E27FC236}">
                <a16:creationId xmlns:a16="http://schemas.microsoft.com/office/drawing/2014/main" id="{A5C8A133-474A-305A-6E62-DAC418A14020}"/>
              </a:ext>
            </a:extLst>
          </p:cNvPr>
          <p:cNvSpPr txBox="1"/>
          <p:nvPr/>
        </p:nvSpPr>
        <p:spPr>
          <a:xfrm>
            <a:off x="2518081" y="77831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06B6A16C-FF44-69E0-9578-F3D58B823FEC}"/>
              </a:ext>
            </a:extLst>
          </p:cNvPr>
          <p:cNvSpPr txBox="1"/>
          <p:nvPr/>
        </p:nvSpPr>
        <p:spPr>
          <a:xfrm>
            <a:off x="3356432" y="50048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6E9E3B7D-9CE5-79D2-D391-3CDC180A162B}"/>
              </a:ext>
            </a:extLst>
          </p:cNvPr>
          <p:cNvSpPr/>
          <p:nvPr/>
        </p:nvSpPr>
        <p:spPr>
          <a:xfrm rot="16200000">
            <a:off x="3502470" y="534594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667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125" dirty="0"/>
              <a:t>techniques</a:t>
            </a:r>
            <a:r>
              <a:rPr spc="5" dirty="0"/>
              <a:t> </a:t>
            </a:r>
            <a:r>
              <a:rPr spc="-95" dirty="0"/>
              <a:t>apply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CT</a:t>
            </a:r>
            <a:r>
              <a:rPr spc="-5" dirty="0"/>
              <a:t> </a:t>
            </a:r>
            <a:r>
              <a:rPr spc="-12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08926"/>
            <a:ext cx="4412615" cy="2540635"/>
            <a:chOff x="97827" y="608926"/>
            <a:chExt cx="4412615" cy="2540635"/>
          </a:xfrm>
        </p:grpSpPr>
        <p:sp>
          <p:nvSpPr>
            <p:cNvPr id="5" name="object 5"/>
            <p:cNvSpPr/>
            <p:nvPr/>
          </p:nvSpPr>
          <p:spPr>
            <a:xfrm>
              <a:off x="97827" y="608926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41578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85841"/>
              <a:ext cx="4412615" cy="2263775"/>
            </a:xfrm>
            <a:custGeom>
              <a:avLst/>
              <a:gdLst/>
              <a:ahLst/>
              <a:cxnLst/>
              <a:rect l="l" t="t" r="r" b="b"/>
              <a:pathLst>
                <a:path w="4412615" h="2263775">
                  <a:moveTo>
                    <a:pt x="4412395" y="0"/>
                  </a:moveTo>
                  <a:lnTo>
                    <a:pt x="0" y="0"/>
                  </a:lnTo>
                  <a:lnTo>
                    <a:pt x="0" y="2212526"/>
                  </a:lnTo>
                  <a:lnTo>
                    <a:pt x="4008" y="2232251"/>
                  </a:lnTo>
                  <a:lnTo>
                    <a:pt x="14922" y="2248404"/>
                  </a:lnTo>
                  <a:lnTo>
                    <a:pt x="31075" y="2259318"/>
                  </a:lnTo>
                  <a:lnTo>
                    <a:pt x="50800" y="2263327"/>
                  </a:lnTo>
                  <a:lnTo>
                    <a:pt x="4361594" y="2263327"/>
                  </a:lnTo>
                  <a:lnTo>
                    <a:pt x="4381319" y="2259318"/>
                  </a:lnTo>
                  <a:lnTo>
                    <a:pt x="4397472" y="2248404"/>
                  </a:lnTo>
                  <a:lnTo>
                    <a:pt x="4408386" y="2232251"/>
                  </a:lnTo>
                  <a:lnTo>
                    <a:pt x="4412395" y="221252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(controllability))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 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  <a:blipFill>
                <a:blip r:embed="rId3"/>
                <a:stretch>
                  <a:fillRect l="-2299" r="-1437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35928" y="1040788"/>
            <a:ext cx="3711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rank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controllability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28" y="1224252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363" y="1297634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3745" y="1214827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3165" y="1224252"/>
            <a:ext cx="808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8" y="140771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52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-104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4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C8DE0544-033A-96C7-FB06-9E9DE1F0D625}"/>
              </a:ext>
            </a:extLst>
          </p:cNvPr>
          <p:cNvSpPr txBox="1"/>
          <p:nvPr/>
        </p:nvSpPr>
        <p:spPr>
          <a:xfrm>
            <a:off x="1510512" y="2414211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C5FA5FF5-FB90-3B37-12E0-04F6B32C8F8D}"/>
              </a:ext>
            </a:extLst>
          </p:cNvPr>
          <p:cNvSpPr txBox="1"/>
          <p:nvPr/>
        </p:nvSpPr>
        <p:spPr>
          <a:xfrm>
            <a:off x="1767865" y="2321209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7DEF2551-C984-9D01-2AB3-AF8ECE58C9FD}"/>
              </a:ext>
            </a:extLst>
          </p:cNvPr>
          <p:cNvSpPr txBox="1"/>
          <p:nvPr/>
        </p:nvSpPr>
        <p:spPr>
          <a:xfrm>
            <a:off x="1866100" y="2394603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A54F136C-A28B-6479-81F3-3A74CD012842}"/>
              </a:ext>
            </a:extLst>
          </p:cNvPr>
          <p:cNvSpPr txBox="1"/>
          <p:nvPr/>
        </p:nvSpPr>
        <p:spPr>
          <a:xfrm>
            <a:off x="1801063" y="2283261"/>
            <a:ext cx="3892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28">
            <a:extLst>
              <a:ext uri="{FF2B5EF4-FFF2-40B4-BE49-F238E27FC236}">
                <a16:creationId xmlns:a16="http://schemas.microsoft.com/office/drawing/2014/main" id="{FB0D5277-3FCF-5B24-AC1A-B74230950679}"/>
              </a:ext>
            </a:extLst>
          </p:cNvPr>
          <p:cNvSpPr txBox="1"/>
          <p:nvPr/>
        </p:nvSpPr>
        <p:spPr>
          <a:xfrm>
            <a:off x="2057196" y="2321209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A9267164-BD2E-A805-6800-DF43A316F572}"/>
              </a:ext>
            </a:extLst>
          </p:cNvPr>
          <p:cNvSpPr txBox="1"/>
          <p:nvPr/>
        </p:nvSpPr>
        <p:spPr>
          <a:xfrm>
            <a:off x="2155431" y="2394603"/>
            <a:ext cx="13335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AD6AE771-70F5-0D73-5021-18B1158A0F17}"/>
              </a:ext>
            </a:extLst>
          </p:cNvPr>
          <p:cNvSpPr txBox="1"/>
          <p:nvPr/>
        </p:nvSpPr>
        <p:spPr>
          <a:xfrm>
            <a:off x="1811070" y="2506502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B5390652-D04B-8302-7582-C019D2B11AD3}"/>
              </a:ext>
            </a:extLst>
          </p:cNvPr>
          <p:cNvSpPr txBox="1"/>
          <p:nvPr/>
        </p:nvSpPr>
        <p:spPr>
          <a:xfrm>
            <a:off x="2029714" y="2529273"/>
            <a:ext cx="27813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33">
            <a:extLst>
              <a:ext uri="{FF2B5EF4-FFF2-40B4-BE49-F238E27FC236}">
                <a16:creationId xmlns:a16="http://schemas.microsoft.com/office/drawing/2014/main" id="{336C900A-6C8B-AD68-502B-793545F1EAE8}"/>
              </a:ext>
            </a:extLst>
          </p:cNvPr>
          <p:cNvSpPr txBox="1"/>
          <p:nvPr/>
        </p:nvSpPr>
        <p:spPr>
          <a:xfrm>
            <a:off x="2914650" y="2414211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6D4DBBDB-D6EC-A092-E7E6-7884561D2BEC}"/>
              </a:ext>
            </a:extLst>
          </p:cNvPr>
          <p:cNvSpPr txBox="1"/>
          <p:nvPr/>
        </p:nvSpPr>
        <p:spPr>
          <a:xfrm>
            <a:off x="3238068" y="228417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35">
            <a:extLst>
              <a:ext uri="{FF2B5EF4-FFF2-40B4-BE49-F238E27FC236}">
                <a16:creationId xmlns:a16="http://schemas.microsoft.com/office/drawing/2014/main" id="{B6AD2F4D-C0B6-9042-B36F-F5C45A65A849}"/>
              </a:ext>
            </a:extLst>
          </p:cNvPr>
          <p:cNvSpPr txBox="1"/>
          <p:nvPr/>
        </p:nvSpPr>
        <p:spPr>
          <a:xfrm>
            <a:off x="3207423" y="2322123"/>
            <a:ext cx="11176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36">
            <a:extLst>
              <a:ext uri="{FF2B5EF4-FFF2-40B4-BE49-F238E27FC236}">
                <a16:creationId xmlns:a16="http://schemas.microsoft.com/office/drawing/2014/main" id="{D5B8AE76-985F-430E-148E-EC61637DF2D3}"/>
              </a:ext>
            </a:extLst>
          </p:cNvPr>
          <p:cNvSpPr txBox="1"/>
          <p:nvPr/>
        </p:nvSpPr>
        <p:spPr>
          <a:xfrm>
            <a:off x="3306089" y="2395518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7">
            <a:extLst>
              <a:ext uri="{FF2B5EF4-FFF2-40B4-BE49-F238E27FC236}">
                <a16:creationId xmlns:a16="http://schemas.microsoft.com/office/drawing/2014/main" id="{1E7EA7EE-3C50-B304-3342-0393C41AB8EB}"/>
              </a:ext>
            </a:extLst>
          </p:cNvPr>
          <p:cNvSpPr txBox="1"/>
          <p:nvPr/>
        </p:nvSpPr>
        <p:spPr>
          <a:xfrm>
            <a:off x="3250845" y="250558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EB235DAB-3817-C3C6-AFF1-B4C7773E97A6}"/>
              </a:ext>
            </a:extLst>
          </p:cNvPr>
          <p:cNvSpPr txBox="1"/>
          <p:nvPr/>
        </p:nvSpPr>
        <p:spPr>
          <a:xfrm>
            <a:off x="3537280" y="2414211"/>
            <a:ext cx="30924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40">
            <a:extLst>
              <a:ext uri="{FF2B5EF4-FFF2-40B4-BE49-F238E27FC236}">
                <a16:creationId xmlns:a16="http://schemas.microsoft.com/office/drawing/2014/main" id="{90EECDD7-146C-EFC8-CE05-E5D4F26E9712}"/>
              </a:ext>
            </a:extLst>
          </p:cNvPr>
          <p:cNvSpPr txBox="1"/>
          <p:nvPr/>
        </p:nvSpPr>
        <p:spPr>
          <a:xfrm>
            <a:off x="1655825" y="2811266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1">
            <a:extLst>
              <a:ext uri="{FF2B5EF4-FFF2-40B4-BE49-F238E27FC236}">
                <a16:creationId xmlns:a16="http://schemas.microsoft.com/office/drawing/2014/main" id="{72BF4955-E5B1-E3E4-FDF5-C3653A16C777}"/>
              </a:ext>
            </a:extLst>
          </p:cNvPr>
          <p:cNvSpPr txBox="1"/>
          <p:nvPr/>
        </p:nvSpPr>
        <p:spPr>
          <a:xfrm>
            <a:off x="1156487" y="2833577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lang="en-US" sz="1200" i="1" spc="-75" dirty="0">
                <a:solidFill>
                  <a:schemeClr val="bg1"/>
                </a:solidFill>
                <a:latin typeface="Arial"/>
                <a:cs typeface="Arial"/>
              </a:rPr>
              <a:t>     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2">
            <a:extLst>
              <a:ext uri="{FF2B5EF4-FFF2-40B4-BE49-F238E27FC236}">
                <a16:creationId xmlns:a16="http://schemas.microsoft.com/office/drawing/2014/main" id="{31D863E7-DEA2-F0E7-EF4C-331BA06CCEB2}"/>
              </a:ext>
            </a:extLst>
          </p:cNvPr>
          <p:cNvSpPr txBox="1"/>
          <p:nvPr/>
        </p:nvSpPr>
        <p:spPr>
          <a:xfrm>
            <a:off x="1845970" y="2906604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3">
            <a:extLst>
              <a:ext uri="{FF2B5EF4-FFF2-40B4-BE49-F238E27FC236}">
                <a16:creationId xmlns:a16="http://schemas.microsoft.com/office/drawing/2014/main" id="{23CC0E47-58C3-43CB-6CCC-87F91A8029C7}"/>
              </a:ext>
            </a:extLst>
          </p:cNvPr>
          <p:cNvSpPr txBox="1"/>
          <p:nvPr/>
        </p:nvSpPr>
        <p:spPr>
          <a:xfrm>
            <a:off x="1763280" y="2795262"/>
            <a:ext cx="4476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4">
            <a:extLst>
              <a:ext uri="{FF2B5EF4-FFF2-40B4-BE49-F238E27FC236}">
                <a16:creationId xmlns:a16="http://schemas.microsoft.com/office/drawing/2014/main" id="{0B7786A6-2A72-A325-872C-67CDF1BC4E9C}"/>
              </a:ext>
            </a:extLst>
          </p:cNvPr>
          <p:cNvSpPr txBox="1"/>
          <p:nvPr/>
        </p:nvSpPr>
        <p:spPr>
          <a:xfrm>
            <a:off x="2129967" y="2906604"/>
            <a:ext cx="12890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45">
            <a:extLst>
              <a:ext uri="{FF2B5EF4-FFF2-40B4-BE49-F238E27FC236}">
                <a16:creationId xmlns:a16="http://schemas.microsoft.com/office/drawing/2014/main" id="{792AD4B1-FFB5-B048-0097-5688998D3691}"/>
              </a:ext>
            </a:extLst>
          </p:cNvPr>
          <p:cNvSpPr txBox="1"/>
          <p:nvPr/>
        </p:nvSpPr>
        <p:spPr>
          <a:xfrm>
            <a:off x="2254160" y="2672209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46">
            <a:extLst>
              <a:ext uri="{FF2B5EF4-FFF2-40B4-BE49-F238E27FC236}">
                <a16:creationId xmlns:a16="http://schemas.microsoft.com/office/drawing/2014/main" id="{0E217701-001A-0668-D222-921C293EB4A8}"/>
              </a:ext>
            </a:extLst>
          </p:cNvPr>
          <p:cNvSpPr txBox="1"/>
          <p:nvPr/>
        </p:nvSpPr>
        <p:spPr>
          <a:xfrm>
            <a:off x="2518805" y="2298376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A5E92E39-2697-6DAA-25E1-EF78892093A6}"/>
              </a:ext>
            </a:extLst>
          </p:cNvPr>
          <p:cNvSpPr txBox="1"/>
          <p:nvPr/>
        </p:nvSpPr>
        <p:spPr>
          <a:xfrm>
            <a:off x="2717800" y="2833577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AF48BF97-C93A-DD43-7818-7773413F41C0}"/>
              </a:ext>
            </a:extLst>
          </p:cNvPr>
          <p:cNvSpPr/>
          <p:nvPr/>
        </p:nvSpPr>
        <p:spPr>
          <a:xfrm rot="10800000">
            <a:off x="2345214" y="23328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1FADE41B-1FC6-580D-8C67-6C56232239A2}"/>
              </a:ext>
            </a:extLst>
          </p:cNvPr>
          <p:cNvSpPr/>
          <p:nvPr/>
        </p:nvSpPr>
        <p:spPr>
          <a:xfrm rot="10800000">
            <a:off x="2813305" y="23258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3813F26B-AD72-55BF-6994-1C5597352997}"/>
              </a:ext>
            </a:extLst>
          </p:cNvPr>
          <p:cNvSpPr/>
          <p:nvPr/>
        </p:nvSpPr>
        <p:spPr>
          <a:xfrm rot="10800000">
            <a:off x="3435349" y="2336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07CF7A72-B18C-5830-E2A5-FC146009FC50}"/>
              </a:ext>
            </a:extLst>
          </p:cNvPr>
          <p:cNvSpPr/>
          <p:nvPr/>
        </p:nvSpPr>
        <p:spPr>
          <a:xfrm>
            <a:off x="1690598" y="233727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B81F3B14-E1F3-7B28-ED8D-063FBF2E9A25}"/>
              </a:ext>
            </a:extLst>
          </p:cNvPr>
          <p:cNvSpPr/>
          <p:nvPr/>
        </p:nvSpPr>
        <p:spPr>
          <a:xfrm>
            <a:off x="2496202" y="23258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33F7D907-3F35-9B53-7828-3EB9BCEBA34E}"/>
              </a:ext>
            </a:extLst>
          </p:cNvPr>
          <p:cNvSpPr/>
          <p:nvPr/>
        </p:nvSpPr>
        <p:spPr>
          <a:xfrm>
            <a:off x="3123997" y="234184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object 46">
            <a:extLst>
              <a:ext uri="{FF2B5EF4-FFF2-40B4-BE49-F238E27FC236}">
                <a16:creationId xmlns:a16="http://schemas.microsoft.com/office/drawing/2014/main" id="{D7B30574-7FEA-AF19-8143-1F1C082C3C2F}"/>
              </a:ext>
            </a:extLst>
          </p:cNvPr>
          <p:cNvSpPr txBox="1"/>
          <p:nvPr/>
        </p:nvSpPr>
        <p:spPr>
          <a:xfrm>
            <a:off x="1120242" y="2308974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39F1661C-7294-A17A-F9E7-C3811537F7F1}"/>
              </a:ext>
            </a:extLst>
          </p:cNvPr>
          <p:cNvSpPr/>
          <p:nvPr/>
        </p:nvSpPr>
        <p:spPr>
          <a:xfrm rot="10800000">
            <a:off x="1421131" y="233584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CD6F5035-0704-D3DD-21C8-347F4AE56BEE}"/>
              </a:ext>
            </a:extLst>
          </p:cNvPr>
          <p:cNvSpPr/>
          <p:nvPr/>
        </p:nvSpPr>
        <p:spPr>
          <a:xfrm>
            <a:off x="1097639" y="23364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object 46">
            <a:extLst>
              <a:ext uri="{FF2B5EF4-FFF2-40B4-BE49-F238E27FC236}">
                <a16:creationId xmlns:a16="http://schemas.microsoft.com/office/drawing/2014/main" id="{562070C8-FD84-919E-9D10-DFDA9C30368D}"/>
              </a:ext>
            </a:extLst>
          </p:cNvPr>
          <p:cNvSpPr txBox="1"/>
          <p:nvPr/>
        </p:nvSpPr>
        <p:spPr>
          <a:xfrm>
            <a:off x="2405419" y="2732742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A1A4CA6D-B67B-AA7C-F958-4AA86F5EAA60}"/>
              </a:ext>
            </a:extLst>
          </p:cNvPr>
          <p:cNvSpPr/>
          <p:nvPr/>
        </p:nvSpPr>
        <p:spPr>
          <a:xfrm rot="10800000">
            <a:off x="2712577" y="27602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382633A0-69FF-8B7E-25D3-43AF59408784}"/>
              </a:ext>
            </a:extLst>
          </p:cNvPr>
          <p:cNvSpPr/>
          <p:nvPr/>
        </p:nvSpPr>
        <p:spPr>
          <a:xfrm>
            <a:off x="2382816" y="27602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D58443-8463-1125-0818-247062E555E0}"/>
                  </a:ext>
                </a:extLst>
              </p:cNvPr>
              <p:cNvSpPr txBox="1"/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D58443-8463-1125-0818-247062E5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blipFill>
                <a:blip r:embed="rId5"/>
                <a:stretch>
                  <a:fillRect l="-15152" t="-3448" r="-15152" b="-15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35">
            <a:extLst>
              <a:ext uri="{FF2B5EF4-FFF2-40B4-BE49-F238E27FC236}">
                <a16:creationId xmlns:a16="http://schemas.microsoft.com/office/drawing/2014/main" id="{C69A2C4C-69AD-292D-850C-271B34BC1C31}"/>
              </a:ext>
            </a:extLst>
          </p:cNvPr>
          <p:cNvSpPr txBox="1"/>
          <p:nvPr/>
        </p:nvSpPr>
        <p:spPr>
          <a:xfrm>
            <a:off x="110528" y="1906313"/>
            <a:ext cx="15392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8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spc="24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100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lang="en-US" sz="1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lang="en-US" sz="1000" i="1" spc="-38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00" i="1" spc="3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lang="en-US" sz="1000" i="1" spc="-38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0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spcBef>
                <a:spcPts val="5"/>
              </a:spcBef>
              <a:tabLst>
                <a:tab pos="407034" algn="l"/>
                <a:tab pos="619125" algn="l"/>
              </a:tabLst>
            </a:pP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10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12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lang="en-US"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1050" baseline="-11904" dirty="0">
              <a:solidFill>
                <a:schemeClr val="bg1"/>
              </a:solidFill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tabLst>
                <a:tab pos="211454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050" baseline="-11904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2" name="object 63">
            <a:extLst>
              <a:ext uri="{FF2B5EF4-FFF2-40B4-BE49-F238E27FC236}">
                <a16:creationId xmlns:a16="http://schemas.microsoft.com/office/drawing/2014/main" id="{C06D8E90-01E2-6F23-7E28-B24F78826127}"/>
              </a:ext>
            </a:extLst>
          </p:cNvPr>
          <p:cNvSpPr txBox="1"/>
          <p:nvPr/>
        </p:nvSpPr>
        <p:spPr>
          <a:xfrm>
            <a:off x="2096300" y="2568046"/>
            <a:ext cx="1301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" algn="l"/>
                <a:tab pos="861694" algn="l"/>
              </a:tabLst>
            </a:pPr>
            <a:r>
              <a:rPr sz="1500" spc="-75" baseline="2777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baseline="2777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000" i="1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B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u="sng" spc="847" baseline="2777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 baseline="277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3" name="object 41">
            <a:extLst>
              <a:ext uri="{FF2B5EF4-FFF2-40B4-BE49-F238E27FC236}">
                <a16:creationId xmlns:a16="http://schemas.microsoft.com/office/drawing/2014/main" id="{971E648B-8C79-CF35-EB6C-94C22AF90622}"/>
              </a:ext>
            </a:extLst>
          </p:cNvPr>
          <p:cNvSpPr txBox="1"/>
          <p:nvPr/>
        </p:nvSpPr>
        <p:spPr>
          <a:xfrm>
            <a:off x="1797227" y="2059411"/>
            <a:ext cx="624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005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6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4" name="object 46">
            <a:extLst>
              <a:ext uri="{FF2B5EF4-FFF2-40B4-BE49-F238E27FC236}">
                <a16:creationId xmlns:a16="http://schemas.microsoft.com/office/drawing/2014/main" id="{66D586E2-C5F2-325E-0C26-8B34BEC7F732}"/>
              </a:ext>
            </a:extLst>
          </p:cNvPr>
          <p:cNvSpPr txBox="1"/>
          <p:nvPr/>
        </p:nvSpPr>
        <p:spPr>
          <a:xfrm>
            <a:off x="2307488" y="1906313"/>
            <a:ext cx="22828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  <a:tabLst>
                <a:tab pos="1683385" algn="l"/>
              </a:tabLst>
            </a:pP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55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-11904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9554">
              <a:lnSpc>
                <a:spcPts val="1195"/>
              </a:lnSpc>
              <a:spcBef>
                <a:spcPts val="5"/>
              </a:spcBef>
              <a:tabLst>
                <a:tab pos="515620" algn="l"/>
                <a:tab pos="747395" algn="l"/>
                <a:tab pos="1136650" algn="l"/>
                <a:tab pos="1417955" algn="l"/>
                <a:tab pos="1683385" algn="l"/>
                <a:tab pos="2130425" algn="l"/>
              </a:tabLst>
            </a:pP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100">
              <a:lnSpc>
                <a:spcPts val="1195"/>
              </a:lnSpc>
              <a:tabLst>
                <a:tab pos="249554" algn="l"/>
                <a:tab pos="515620" algn="l"/>
                <a:tab pos="1417955" algn="l"/>
                <a:tab pos="2130425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0</a:t>
            </a:r>
            <a:r>
              <a:rPr sz="1000" spc="24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82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i="1" spc="55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82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5" name="object 6">
            <a:extLst>
              <a:ext uri="{FF2B5EF4-FFF2-40B4-BE49-F238E27FC236}">
                <a16:creationId xmlns:a16="http://schemas.microsoft.com/office/drawing/2014/main" id="{038BD58B-6F27-47FA-9182-535F8367B42C}"/>
              </a:ext>
            </a:extLst>
          </p:cNvPr>
          <p:cNvSpPr txBox="1"/>
          <p:nvPr/>
        </p:nvSpPr>
        <p:spPr>
          <a:xfrm>
            <a:off x="603237" y="914143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6" name="object 7">
            <a:extLst>
              <a:ext uri="{FF2B5EF4-FFF2-40B4-BE49-F238E27FC236}">
                <a16:creationId xmlns:a16="http://schemas.microsoft.com/office/drawing/2014/main" id="{5DD677AB-1764-E331-896D-DCF24B37C9A0}"/>
              </a:ext>
            </a:extLst>
          </p:cNvPr>
          <p:cNvSpPr txBox="1"/>
          <p:nvPr/>
        </p:nvSpPr>
        <p:spPr>
          <a:xfrm>
            <a:off x="671245" y="987525"/>
            <a:ext cx="1111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7" name="object 8">
            <a:extLst>
              <a:ext uri="{FF2B5EF4-FFF2-40B4-BE49-F238E27FC236}">
                <a16:creationId xmlns:a16="http://schemas.microsoft.com/office/drawing/2014/main" id="{843B4F6E-6F8A-6989-7E0D-4721FD616356}"/>
              </a:ext>
            </a:extLst>
          </p:cNvPr>
          <p:cNvSpPr txBox="1"/>
          <p:nvPr/>
        </p:nvSpPr>
        <p:spPr>
          <a:xfrm>
            <a:off x="671283" y="1170989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8" name="object 9">
            <a:extLst>
              <a:ext uri="{FF2B5EF4-FFF2-40B4-BE49-F238E27FC236}">
                <a16:creationId xmlns:a16="http://schemas.microsoft.com/office/drawing/2014/main" id="{E1B4E1D6-5FF3-EF1D-AFF6-059C77B58604}"/>
              </a:ext>
            </a:extLst>
          </p:cNvPr>
          <p:cNvSpPr txBox="1"/>
          <p:nvPr/>
        </p:nvSpPr>
        <p:spPr>
          <a:xfrm>
            <a:off x="723836" y="1210873"/>
            <a:ext cx="704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9" name="object 10">
            <a:extLst>
              <a:ext uri="{FF2B5EF4-FFF2-40B4-BE49-F238E27FC236}">
                <a16:creationId xmlns:a16="http://schemas.microsoft.com/office/drawing/2014/main" id="{02AE40A4-449D-7F27-3221-1B897D681743}"/>
              </a:ext>
            </a:extLst>
          </p:cNvPr>
          <p:cNvSpPr txBox="1"/>
          <p:nvPr/>
        </p:nvSpPr>
        <p:spPr>
          <a:xfrm>
            <a:off x="561454" y="1281071"/>
            <a:ext cx="257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spc="-37" baseline="-13888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27777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9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4F8E9A75-72CE-FCCC-D130-56526C99D4FB}"/>
              </a:ext>
            </a:extLst>
          </p:cNvPr>
          <p:cNvSpPr txBox="1"/>
          <p:nvPr/>
        </p:nvSpPr>
        <p:spPr>
          <a:xfrm>
            <a:off x="586854" y="1098877"/>
            <a:ext cx="5422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1" name="object 14">
            <a:extLst>
              <a:ext uri="{FF2B5EF4-FFF2-40B4-BE49-F238E27FC236}">
                <a16:creationId xmlns:a16="http://schemas.microsoft.com/office/drawing/2014/main" id="{C6DBC7E1-7B40-99AA-12D2-331CF7DF19F6}"/>
              </a:ext>
            </a:extLst>
          </p:cNvPr>
          <p:cNvSpPr txBox="1"/>
          <p:nvPr/>
        </p:nvSpPr>
        <p:spPr>
          <a:xfrm>
            <a:off x="1309992" y="914143"/>
            <a:ext cx="14446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  <a:tab pos="1047115" algn="l"/>
              </a:tabLst>
            </a:pPr>
            <a:r>
              <a:rPr sz="1200" i="1" spc="6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b/m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/m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/m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2" name="object 15">
            <a:extLst>
              <a:ext uri="{FF2B5EF4-FFF2-40B4-BE49-F238E27FC236}">
                <a16:creationId xmlns:a16="http://schemas.microsoft.com/office/drawing/2014/main" id="{C258838E-B959-4B1F-62A2-66EC0DDF4F2D}"/>
              </a:ext>
            </a:extLst>
          </p:cNvPr>
          <p:cNvSpPr txBox="1"/>
          <p:nvPr/>
        </p:nvSpPr>
        <p:spPr>
          <a:xfrm>
            <a:off x="1415580" y="1097607"/>
            <a:ext cx="202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82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75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82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200" baseline="-1388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object 16">
            <a:extLst>
              <a:ext uri="{FF2B5EF4-FFF2-40B4-BE49-F238E27FC236}">
                <a16:creationId xmlns:a16="http://schemas.microsoft.com/office/drawing/2014/main" id="{7B63B7EA-F0E7-AFDC-4045-649F480B6181}"/>
              </a:ext>
            </a:extLst>
          </p:cNvPr>
          <p:cNvSpPr txBox="1"/>
          <p:nvPr/>
        </p:nvSpPr>
        <p:spPr>
          <a:xfrm>
            <a:off x="1987334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4" name="object 17">
            <a:extLst>
              <a:ext uri="{FF2B5EF4-FFF2-40B4-BE49-F238E27FC236}">
                <a16:creationId xmlns:a16="http://schemas.microsoft.com/office/drawing/2014/main" id="{A4EE71F5-101D-B197-C36C-91E65200A286}"/>
              </a:ext>
            </a:extLst>
          </p:cNvPr>
          <p:cNvSpPr txBox="1"/>
          <p:nvPr/>
        </p:nvSpPr>
        <p:spPr>
          <a:xfrm>
            <a:off x="2501358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5" name="object 19">
            <a:extLst>
              <a:ext uri="{FF2B5EF4-FFF2-40B4-BE49-F238E27FC236}">
                <a16:creationId xmlns:a16="http://schemas.microsoft.com/office/drawing/2014/main" id="{49DF9A7B-0C5E-1EAF-06C5-83F0EB1257CB}"/>
              </a:ext>
            </a:extLst>
          </p:cNvPr>
          <p:cNvSpPr txBox="1"/>
          <p:nvPr/>
        </p:nvSpPr>
        <p:spPr>
          <a:xfrm>
            <a:off x="2925204" y="892175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object 20">
            <a:extLst>
              <a:ext uri="{FF2B5EF4-FFF2-40B4-BE49-F238E27FC236}">
                <a16:creationId xmlns:a16="http://schemas.microsoft.com/office/drawing/2014/main" id="{EA55CD4F-29F2-C731-A6FD-0D6528C34208}"/>
              </a:ext>
            </a:extLst>
          </p:cNvPr>
          <p:cNvSpPr txBox="1"/>
          <p:nvPr/>
        </p:nvSpPr>
        <p:spPr>
          <a:xfrm>
            <a:off x="2993199" y="965557"/>
            <a:ext cx="1111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7" name="object 21">
            <a:extLst>
              <a:ext uri="{FF2B5EF4-FFF2-40B4-BE49-F238E27FC236}">
                <a16:creationId xmlns:a16="http://schemas.microsoft.com/office/drawing/2014/main" id="{17106CB8-2D9C-1597-5859-585C49DE1A43}"/>
              </a:ext>
            </a:extLst>
          </p:cNvPr>
          <p:cNvSpPr txBox="1"/>
          <p:nvPr/>
        </p:nvSpPr>
        <p:spPr>
          <a:xfrm>
            <a:off x="2993250" y="1149021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8" name="object 22">
            <a:extLst>
              <a:ext uri="{FF2B5EF4-FFF2-40B4-BE49-F238E27FC236}">
                <a16:creationId xmlns:a16="http://schemas.microsoft.com/office/drawing/2014/main" id="{DB6780FE-E747-9CB4-C28F-DA2407D56A4B}"/>
              </a:ext>
            </a:extLst>
          </p:cNvPr>
          <p:cNvSpPr txBox="1"/>
          <p:nvPr/>
        </p:nvSpPr>
        <p:spPr>
          <a:xfrm>
            <a:off x="3045790" y="1188905"/>
            <a:ext cx="704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9" name="object 23">
            <a:extLst>
              <a:ext uri="{FF2B5EF4-FFF2-40B4-BE49-F238E27FC236}">
                <a16:creationId xmlns:a16="http://schemas.microsoft.com/office/drawing/2014/main" id="{62D443BB-F8A5-64F0-54E9-1335350712EC}"/>
              </a:ext>
            </a:extLst>
          </p:cNvPr>
          <p:cNvSpPr txBox="1"/>
          <p:nvPr/>
        </p:nvSpPr>
        <p:spPr>
          <a:xfrm>
            <a:off x="2883408" y="1259103"/>
            <a:ext cx="257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spc="-37" baseline="-13888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27777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9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0" name="object 24">
            <a:extLst>
              <a:ext uri="{FF2B5EF4-FFF2-40B4-BE49-F238E27FC236}">
                <a16:creationId xmlns:a16="http://schemas.microsoft.com/office/drawing/2014/main" id="{E81DC0C7-6DA6-E896-FA86-753E3ADDF776}"/>
              </a:ext>
            </a:extLst>
          </p:cNvPr>
          <p:cNvSpPr txBox="1"/>
          <p:nvPr/>
        </p:nvSpPr>
        <p:spPr>
          <a:xfrm>
            <a:off x="2908808" y="1076909"/>
            <a:ext cx="5334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1" name="object 27">
            <a:extLst>
              <a:ext uri="{FF2B5EF4-FFF2-40B4-BE49-F238E27FC236}">
                <a16:creationId xmlns:a16="http://schemas.microsoft.com/office/drawing/2014/main" id="{778FE057-C5D8-6FDC-817A-9CD25E95358E}"/>
              </a:ext>
            </a:extLst>
          </p:cNvPr>
          <p:cNvSpPr txBox="1"/>
          <p:nvPr/>
        </p:nvSpPr>
        <p:spPr>
          <a:xfrm>
            <a:off x="3615080" y="892175"/>
            <a:ext cx="2921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/m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2" name="object 29">
            <a:extLst>
              <a:ext uri="{FF2B5EF4-FFF2-40B4-BE49-F238E27FC236}">
                <a16:creationId xmlns:a16="http://schemas.microsoft.com/office/drawing/2014/main" id="{CCCCF3F0-2284-4A36-C079-61B4B1773057}"/>
              </a:ext>
            </a:extLst>
          </p:cNvPr>
          <p:cNvSpPr txBox="1"/>
          <p:nvPr/>
        </p:nvSpPr>
        <p:spPr>
          <a:xfrm>
            <a:off x="3922395" y="1045019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spc="-150" dirty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sz="12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i="1" spc="-135" baseline="-1157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endParaRPr sz="1800" baseline="-11574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object 30">
            <a:extLst>
              <a:ext uri="{FF2B5EF4-FFF2-40B4-BE49-F238E27FC236}">
                <a16:creationId xmlns:a16="http://schemas.microsoft.com/office/drawing/2014/main" id="{4B7DDEDA-814C-35BB-A60C-38A77C225775}"/>
              </a:ext>
            </a:extLst>
          </p:cNvPr>
          <p:cNvSpPr txBox="1"/>
          <p:nvPr/>
        </p:nvSpPr>
        <p:spPr>
          <a:xfrm>
            <a:off x="135928" y="1606026"/>
            <a:ext cx="1092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4" name="object 32">
            <a:extLst>
              <a:ext uri="{FF2B5EF4-FFF2-40B4-BE49-F238E27FC236}">
                <a16:creationId xmlns:a16="http://schemas.microsoft.com/office/drawing/2014/main" id="{6D92BEAB-23A1-74E4-9F2C-94B885A64DC8}"/>
              </a:ext>
            </a:extLst>
          </p:cNvPr>
          <p:cNvSpPr txBox="1"/>
          <p:nvPr/>
        </p:nvSpPr>
        <p:spPr>
          <a:xfrm>
            <a:off x="477524" y="1823138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5" name="object 33">
            <a:extLst>
              <a:ext uri="{FF2B5EF4-FFF2-40B4-BE49-F238E27FC236}">
                <a16:creationId xmlns:a16="http://schemas.microsoft.com/office/drawing/2014/main" id="{7E4C8EC6-91C4-7AF4-BA33-25705DF9E63B}"/>
              </a:ext>
            </a:extLst>
          </p:cNvPr>
          <p:cNvSpPr txBox="1"/>
          <p:nvPr/>
        </p:nvSpPr>
        <p:spPr>
          <a:xfrm>
            <a:off x="1254768" y="1962345"/>
            <a:ext cx="3467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700" spc="-50" dirty="0">
                <a:solidFill>
                  <a:schemeClr val="bg1"/>
                </a:solidFill>
                <a:latin typeface="Arial"/>
                <a:cs typeface="Arial"/>
              </a:rPr>
              <a:t>          </a:t>
            </a: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6" name="object 34">
            <a:extLst>
              <a:ext uri="{FF2B5EF4-FFF2-40B4-BE49-F238E27FC236}">
                <a16:creationId xmlns:a16="http://schemas.microsoft.com/office/drawing/2014/main" id="{BEADC4EE-E90D-245F-4AC4-4D493A7CCDC3}"/>
              </a:ext>
            </a:extLst>
          </p:cNvPr>
          <p:cNvSpPr txBox="1"/>
          <p:nvPr/>
        </p:nvSpPr>
        <p:spPr>
          <a:xfrm>
            <a:off x="1191806" y="2058154"/>
            <a:ext cx="285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-11904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7" name="object 36">
            <a:extLst>
              <a:ext uri="{FF2B5EF4-FFF2-40B4-BE49-F238E27FC236}">
                <a16:creationId xmlns:a16="http://schemas.microsoft.com/office/drawing/2014/main" id="{99AF4CDD-2BC1-3AF0-EB5E-AFA0191F423D}"/>
              </a:ext>
            </a:extLst>
          </p:cNvPr>
          <p:cNvSpPr txBox="1"/>
          <p:nvPr/>
        </p:nvSpPr>
        <p:spPr>
          <a:xfrm>
            <a:off x="1191806" y="2209982"/>
            <a:ext cx="285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050" baseline="-11904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8" name="object 40">
            <a:extLst>
              <a:ext uri="{FF2B5EF4-FFF2-40B4-BE49-F238E27FC236}">
                <a16:creationId xmlns:a16="http://schemas.microsoft.com/office/drawing/2014/main" id="{EDCE6316-4EEF-3137-636A-592DE69BCDC0}"/>
              </a:ext>
            </a:extLst>
          </p:cNvPr>
          <p:cNvSpPr txBox="1"/>
          <p:nvPr/>
        </p:nvSpPr>
        <p:spPr>
          <a:xfrm>
            <a:off x="2307233" y="1823161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9" name="object 42">
            <a:extLst>
              <a:ext uri="{FF2B5EF4-FFF2-40B4-BE49-F238E27FC236}">
                <a16:creationId xmlns:a16="http://schemas.microsoft.com/office/drawing/2014/main" id="{F66FFC7C-5839-38B9-8BE7-237CE34BAD46}"/>
              </a:ext>
            </a:extLst>
          </p:cNvPr>
          <p:cNvSpPr txBox="1"/>
          <p:nvPr/>
        </p:nvSpPr>
        <p:spPr>
          <a:xfrm>
            <a:off x="2783492" y="1761875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0" name="object 43">
            <a:extLst>
              <a:ext uri="{FF2B5EF4-FFF2-40B4-BE49-F238E27FC236}">
                <a16:creationId xmlns:a16="http://schemas.microsoft.com/office/drawing/2014/main" id="{30944A81-A7D0-2C9F-12E0-9C4D6B74BB53}"/>
              </a:ext>
            </a:extLst>
          </p:cNvPr>
          <p:cNvSpPr txBox="1"/>
          <p:nvPr/>
        </p:nvSpPr>
        <p:spPr>
          <a:xfrm>
            <a:off x="3262147" y="2045134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1" name="object 47">
            <a:extLst>
              <a:ext uri="{FF2B5EF4-FFF2-40B4-BE49-F238E27FC236}">
                <a16:creationId xmlns:a16="http://schemas.microsoft.com/office/drawing/2014/main" id="{051DCA2A-9B35-B764-2867-5FB36E75945B}"/>
              </a:ext>
            </a:extLst>
          </p:cNvPr>
          <p:cNvSpPr txBox="1"/>
          <p:nvPr/>
        </p:nvSpPr>
        <p:spPr>
          <a:xfrm>
            <a:off x="4403034" y="1764089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2" name="object 49">
            <a:extLst>
              <a:ext uri="{FF2B5EF4-FFF2-40B4-BE49-F238E27FC236}">
                <a16:creationId xmlns:a16="http://schemas.microsoft.com/office/drawing/2014/main" id="{74EDE22C-D31E-64A4-130F-05385522E182}"/>
              </a:ext>
            </a:extLst>
          </p:cNvPr>
          <p:cNvSpPr txBox="1"/>
          <p:nvPr/>
        </p:nvSpPr>
        <p:spPr>
          <a:xfrm>
            <a:off x="171170" y="2536423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3" name="object 50">
            <a:extLst>
              <a:ext uri="{FF2B5EF4-FFF2-40B4-BE49-F238E27FC236}">
                <a16:creationId xmlns:a16="http://schemas.microsoft.com/office/drawing/2014/main" id="{68425A52-E763-AAF4-DC42-614F5433AC52}"/>
              </a:ext>
            </a:extLst>
          </p:cNvPr>
          <p:cNvSpPr txBox="1"/>
          <p:nvPr/>
        </p:nvSpPr>
        <p:spPr>
          <a:xfrm>
            <a:off x="516915" y="2553769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4" name="object 51">
            <a:extLst>
              <a:ext uri="{FF2B5EF4-FFF2-40B4-BE49-F238E27FC236}">
                <a16:creationId xmlns:a16="http://schemas.microsoft.com/office/drawing/2014/main" id="{C6C165EF-E6BB-4410-7C2E-C41F1431C4C8}"/>
              </a:ext>
            </a:extLst>
          </p:cNvPr>
          <p:cNvSpPr txBox="1"/>
          <p:nvPr/>
        </p:nvSpPr>
        <p:spPr>
          <a:xfrm>
            <a:off x="142913" y="2568046"/>
            <a:ext cx="8731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000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AM</a:t>
            </a:r>
            <a:r>
              <a:rPr sz="1000" i="1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5" name="object 53">
            <a:extLst>
              <a:ext uri="{FF2B5EF4-FFF2-40B4-BE49-F238E27FC236}">
                <a16:creationId xmlns:a16="http://schemas.microsoft.com/office/drawing/2014/main" id="{6F5147FF-8AB2-8F7D-16E4-EED0C2C134C9}"/>
              </a:ext>
            </a:extLst>
          </p:cNvPr>
          <p:cNvSpPr txBox="1"/>
          <p:nvPr/>
        </p:nvSpPr>
        <p:spPr>
          <a:xfrm>
            <a:off x="1108544" y="2324199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06" name="object 54">
            <a:extLst>
              <a:ext uri="{FF2B5EF4-FFF2-40B4-BE49-F238E27FC236}">
                <a16:creationId xmlns:a16="http://schemas.microsoft.com/office/drawing/2014/main" id="{3C43662B-D7AE-810E-0E66-1B6B9A1B8874}"/>
              </a:ext>
            </a:extLst>
          </p:cNvPr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207" name="object 55">
              <a:extLst>
                <a:ext uri="{FF2B5EF4-FFF2-40B4-BE49-F238E27FC236}">
                  <a16:creationId xmlns:a16="http://schemas.microsoft.com/office/drawing/2014/main" id="{F6B57FA7-8BC7-F67C-F0C6-9DFF04CDEBAC}"/>
                </a:ext>
              </a:extLst>
            </p:cNvPr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8" name="object 56">
              <a:extLst>
                <a:ext uri="{FF2B5EF4-FFF2-40B4-BE49-F238E27FC236}">
                  <a16:creationId xmlns:a16="http://schemas.microsoft.com/office/drawing/2014/main" id="{45E4E5FA-3C51-C53C-E582-C18ED04D91A4}"/>
                </a:ext>
              </a:extLst>
            </p:cNvPr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9" name="object 57">
              <a:extLst>
                <a:ext uri="{FF2B5EF4-FFF2-40B4-BE49-F238E27FC236}">
                  <a16:creationId xmlns:a16="http://schemas.microsoft.com/office/drawing/2014/main" id="{522AFA45-46FF-F299-53D7-5B65EBE1A3D7}"/>
                </a:ext>
              </a:extLst>
            </p:cNvPr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0" name="object 58">
            <a:extLst>
              <a:ext uri="{FF2B5EF4-FFF2-40B4-BE49-F238E27FC236}">
                <a16:creationId xmlns:a16="http://schemas.microsoft.com/office/drawing/2014/main" id="{80ABEA9E-4CAC-BEAD-1EF2-5A34DDEA43A1}"/>
              </a:ext>
            </a:extLst>
          </p:cNvPr>
          <p:cNvSpPr txBox="1"/>
          <p:nvPr/>
        </p:nvSpPr>
        <p:spPr>
          <a:xfrm>
            <a:off x="1172984" y="2721145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1" name="object 59">
            <a:extLst>
              <a:ext uri="{FF2B5EF4-FFF2-40B4-BE49-F238E27FC236}">
                <a16:creationId xmlns:a16="http://schemas.microsoft.com/office/drawing/2014/main" id="{7066E671-DDF8-750E-486E-B89E54408D43}"/>
              </a:ext>
            </a:extLst>
          </p:cNvPr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2" name="object 60">
            <a:extLst>
              <a:ext uri="{FF2B5EF4-FFF2-40B4-BE49-F238E27FC236}">
                <a16:creationId xmlns:a16="http://schemas.microsoft.com/office/drawing/2014/main" id="{0227D928-301C-5304-58D9-B2A3B85142A1}"/>
              </a:ext>
            </a:extLst>
          </p:cNvPr>
          <p:cNvSpPr txBox="1"/>
          <p:nvPr/>
        </p:nvSpPr>
        <p:spPr>
          <a:xfrm>
            <a:off x="2070913" y="2262167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3" name="object 61">
            <a:extLst>
              <a:ext uri="{FF2B5EF4-FFF2-40B4-BE49-F238E27FC236}">
                <a16:creationId xmlns:a16="http://schemas.microsoft.com/office/drawing/2014/main" id="{6216301E-9D79-6216-7875-CDF58EA249CE}"/>
              </a:ext>
            </a:extLst>
          </p:cNvPr>
          <p:cNvSpPr txBox="1"/>
          <p:nvPr/>
        </p:nvSpPr>
        <p:spPr>
          <a:xfrm>
            <a:off x="1147584" y="2412420"/>
            <a:ext cx="143192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1315" algn="ctr">
              <a:lnSpc>
                <a:spcPts val="1090"/>
              </a:lnSpc>
              <a:spcBef>
                <a:spcPts val="95"/>
              </a:spcBef>
            </a:pPr>
            <a:r>
              <a:rPr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-43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spc="135" baseline="-119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zh-CN" alt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17625">
              <a:lnSpc>
                <a:spcPts val="600"/>
              </a:lnSpc>
            </a:pPr>
            <a:endParaRPr lang="zh-CN" alt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ts val="710"/>
              </a:lnSpc>
              <a:tabLst>
                <a:tab pos="450215" algn="l"/>
                <a:tab pos="1087755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55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endParaRPr sz="1500" baseline="11111" dirty="0">
              <a:solidFill>
                <a:schemeClr val="bg1"/>
              </a:solidFill>
              <a:latin typeface="Arial"/>
              <a:cs typeface="Arial"/>
            </a:endParaRPr>
          </a:p>
          <a:p>
            <a:pPr marR="360680" algn="ctr">
              <a:lnSpc>
                <a:spcPct val="100000"/>
              </a:lnSpc>
              <a:spcBef>
                <a:spcPts val="35"/>
              </a:spcBef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4" name="object 62">
            <a:extLst>
              <a:ext uri="{FF2B5EF4-FFF2-40B4-BE49-F238E27FC236}">
                <a16:creationId xmlns:a16="http://schemas.microsoft.com/office/drawing/2014/main" id="{4BC88F67-08BE-6570-627B-2BF01713C347}"/>
              </a:ext>
            </a:extLst>
          </p:cNvPr>
          <p:cNvSpPr txBox="1"/>
          <p:nvPr/>
        </p:nvSpPr>
        <p:spPr>
          <a:xfrm>
            <a:off x="2811145" y="2553769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5" name="object 64">
            <a:extLst>
              <a:ext uri="{FF2B5EF4-FFF2-40B4-BE49-F238E27FC236}">
                <a16:creationId xmlns:a16="http://schemas.microsoft.com/office/drawing/2014/main" id="{2A2E4833-7937-D099-4D86-56B1FE83047F}"/>
              </a:ext>
            </a:extLst>
          </p:cNvPr>
          <p:cNvSpPr txBox="1"/>
          <p:nvPr/>
        </p:nvSpPr>
        <p:spPr>
          <a:xfrm>
            <a:off x="3357597" y="2568046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lang="en-US" sz="1000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5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6" name="object 65">
            <a:extLst>
              <a:ext uri="{FF2B5EF4-FFF2-40B4-BE49-F238E27FC236}">
                <a16:creationId xmlns:a16="http://schemas.microsoft.com/office/drawing/2014/main" id="{06D20F5B-8629-2303-A568-6FB7D09B9C8C}"/>
              </a:ext>
            </a:extLst>
          </p:cNvPr>
          <p:cNvSpPr txBox="1"/>
          <p:nvPr/>
        </p:nvSpPr>
        <p:spPr>
          <a:xfrm>
            <a:off x="2096300" y="2721145"/>
            <a:ext cx="13493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7" name="object 66">
            <a:extLst>
              <a:ext uri="{FF2B5EF4-FFF2-40B4-BE49-F238E27FC236}">
                <a16:creationId xmlns:a16="http://schemas.microsoft.com/office/drawing/2014/main" id="{8AE408BB-C8F7-EF99-8589-5A4407B57C09}"/>
              </a:ext>
            </a:extLst>
          </p:cNvPr>
          <p:cNvSpPr txBox="1"/>
          <p:nvPr/>
        </p:nvSpPr>
        <p:spPr>
          <a:xfrm>
            <a:off x="3278699" y="2278587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99E5705E-0A24-2247-FE3C-D15D7DA6D347}"/>
                  </a:ext>
                </a:extLst>
              </p:cNvPr>
              <p:cNvSpPr txBox="1"/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99E5705E-0A24-2247-FE3C-D15D7DA6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blipFill>
                <a:blip r:embed="rId2"/>
                <a:stretch>
                  <a:fillRect l="-18750" t="-3448" r="-15625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object 66">
            <a:extLst>
              <a:ext uri="{FF2B5EF4-FFF2-40B4-BE49-F238E27FC236}">
                <a16:creationId xmlns:a16="http://schemas.microsoft.com/office/drawing/2014/main" id="{2E93F061-E06B-DC01-C44E-E21278B9F23A}"/>
              </a:ext>
            </a:extLst>
          </p:cNvPr>
          <p:cNvSpPr txBox="1"/>
          <p:nvPr/>
        </p:nvSpPr>
        <p:spPr>
          <a:xfrm>
            <a:off x="3632284" y="1758860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56" name="object 56"/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56" name="左中括号 255">
            <a:extLst>
              <a:ext uri="{FF2B5EF4-FFF2-40B4-BE49-F238E27FC236}">
                <a16:creationId xmlns:a16="http://schemas.microsoft.com/office/drawing/2014/main" id="{F56679BA-F001-E236-F9B6-B85CB86F99FB}"/>
              </a:ext>
            </a:extLst>
          </p:cNvPr>
          <p:cNvSpPr/>
          <p:nvPr/>
        </p:nvSpPr>
        <p:spPr>
          <a:xfrm>
            <a:off x="525133" y="973140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左中括号 256">
            <a:extLst>
              <a:ext uri="{FF2B5EF4-FFF2-40B4-BE49-F238E27FC236}">
                <a16:creationId xmlns:a16="http://schemas.microsoft.com/office/drawing/2014/main" id="{5BB15AB1-61F5-EA8B-6A61-82B89C3F6D47}"/>
              </a:ext>
            </a:extLst>
          </p:cNvPr>
          <p:cNvSpPr/>
          <p:nvPr/>
        </p:nvSpPr>
        <p:spPr>
          <a:xfrm rot="10800000">
            <a:off x="814197" y="973140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左中括号 257">
            <a:extLst>
              <a:ext uri="{FF2B5EF4-FFF2-40B4-BE49-F238E27FC236}">
                <a16:creationId xmlns:a16="http://schemas.microsoft.com/office/drawing/2014/main" id="{80C67B32-651F-C814-7E17-3F651654D8B7}"/>
              </a:ext>
            </a:extLst>
          </p:cNvPr>
          <p:cNvSpPr/>
          <p:nvPr/>
        </p:nvSpPr>
        <p:spPr>
          <a:xfrm>
            <a:off x="1252641" y="956713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左中括号 258">
            <a:extLst>
              <a:ext uri="{FF2B5EF4-FFF2-40B4-BE49-F238E27FC236}">
                <a16:creationId xmlns:a16="http://schemas.microsoft.com/office/drawing/2014/main" id="{6B5B5729-B661-A11F-0E69-7431B95893C6}"/>
              </a:ext>
            </a:extLst>
          </p:cNvPr>
          <p:cNvSpPr/>
          <p:nvPr/>
        </p:nvSpPr>
        <p:spPr>
          <a:xfrm rot="10800000">
            <a:off x="2716531" y="956713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左中括号 259">
            <a:extLst>
              <a:ext uri="{FF2B5EF4-FFF2-40B4-BE49-F238E27FC236}">
                <a16:creationId xmlns:a16="http://schemas.microsoft.com/office/drawing/2014/main" id="{DBCA81B5-30BF-6A46-60DB-8CB5C7DC91C9}"/>
              </a:ext>
            </a:extLst>
          </p:cNvPr>
          <p:cNvSpPr/>
          <p:nvPr/>
        </p:nvSpPr>
        <p:spPr>
          <a:xfrm>
            <a:off x="3588679" y="938309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左中括号 260">
            <a:extLst>
              <a:ext uri="{FF2B5EF4-FFF2-40B4-BE49-F238E27FC236}">
                <a16:creationId xmlns:a16="http://schemas.microsoft.com/office/drawing/2014/main" id="{93EF9404-5A63-1E25-88CA-CB70F6C08891}"/>
              </a:ext>
            </a:extLst>
          </p:cNvPr>
          <p:cNvSpPr/>
          <p:nvPr/>
        </p:nvSpPr>
        <p:spPr>
          <a:xfrm rot="10800000">
            <a:off x="3903767" y="938309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左中括号 261">
            <a:extLst>
              <a:ext uri="{FF2B5EF4-FFF2-40B4-BE49-F238E27FC236}">
                <a16:creationId xmlns:a16="http://schemas.microsoft.com/office/drawing/2014/main" id="{45202883-C13F-65E1-1156-DF3A453448EF}"/>
              </a:ext>
            </a:extLst>
          </p:cNvPr>
          <p:cNvSpPr/>
          <p:nvPr/>
        </p:nvSpPr>
        <p:spPr>
          <a:xfrm>
            <a:off x="486851" y="1928181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左中括号 262">
            <a:extLst>
              <a:ext uri="{FF2B5EF4-FFF2-40B4-BE49-F238E27FC236}">
                <a16:creationId xmlns:a16="http://schemas.microsoft.com/office/drawing/2014/main" id="{7D185C69-0D42-C6FF-CCC1-9BE319A937BF}"/>
              </a:ext>
            </a:extLst>
          </p:cNvPr>
          <p:cNvSpPr/>
          <p:nvPr/>
        </p:nvSpPr>
        <p:spPr>
          <a:xfrm rot="10800000">
            <a:off x="1573531" y="1928180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左中括号 263">
            <a:extLst>
              <a:ext uri="{FF2B5EF4-FFF2-40B4-BE49-F238E27FC236}">
                <a16:creationId xmlns:a16="http://schemas.microsoft.com/office/drawing/2014/main" id="{4AAF83F2-FA12-C256-B12C-C0C425B90204}"/>
              </a:ext>
            </a:extLst>
          </p:cNvPr>
          <p:cNvSpPr/>
          <p:nvPr/>
        </p:nvSpPr>
        <p:spPr>
          <a:xfrm>
            <a:off x="2248650" y="1924740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左中括号 264">
            <a:extLst>
              <a:ext uri="{FF2B5EF4-FFF2-40B4-BE49-F238E27FC236}">
                <a16:creationId xmlns:a16="http://schemas.microsoft.com/office/drawing/2014/main" id="{29E2B44F-8302-C280-9308-028F02D8FF37}"/>
              </a:ext>
            </a:extLst>
          </p:cNvPr>
          <p:cNvSpPr/>
          <p:nvPr/>
        </p:nvSpPr>
        <p:spPr>
          <a:xfrm rot="10800000">
            <a:off x="2945131" y="1924739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左中括号 265">
            <a:extLst>
              <a:ext uri="{FF2B5EF4-FFF2-40B4-BE49-F238E27FC236}">
                <a16:creationId xmlns:a16="http://schemas.microsoft.com/office/drawing/2014/main" id="{2F258315-04A4-90F4-0B8A-F0AFED9A1AF8}"/>
              </a:ext>
            </a:extLst>
          </p:cNvPr>
          <p:cNvSpPr/>
          <p:nvPr/>
        </p:nvSpPr>
        <p:spPr>
          <a:xfrm>
            <a:off x="3642649" y="1922439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左中括号 266">
            <a:extLst>
              <a:ext uri="{FF2B5EF4-FFF2-40B4-BE49-F238E27FC236}">
                <a16:creationId xmlns:a16="http://schemas.microsoft.com/office/drawing/2014/main" id="{676350DF-3128-CF35-8FD0-6E18FAC03C06}"/>
              </a:ext>
            </a:extLst>
          </p:cNvPr>
          <p:cNvSpPr/>
          <p:nvPr/>
        </p:nvSpPr>
        <p:spPr>
          <a:xfrm rot="10800000">
            <a:off x="4545331" y="1922438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左中括号 267">
            <a:extLst>
              <a:ext uri="{FF2B5EF4-FFF2-40B4-BE49-F238E27FC236}">
                <a16:creationId xmlns:a16="http://schemas.microsoft.com/office/drawing/2014/main" id="{752FC52E-BB14-1BF5-915E-196DC360A4DE}"/>
              </a:ext>
            </a:extLst>
          </p:cNvPr>
          <p:cNvSpPr/>
          <p:nvPr/>
        </p:nvSpPr>
        <p:spPr>
          <a:xfrm>
            <a:off x="1061417" y="2455086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左中括号 268">
            <a:extLst>
              <a:ext uri="{FF2B5EF4-FFF2-40B4-BE49-F238E27FC236}">
                <a16:creationId xmlns:a16="http://schemas.microsoft.com/office/drawing/2014/main" id="{5DE7E206-6E96-6C62-0098-A618A0D477E7}"/>
              </a:ext>
            </a:extLst>
          </p:cNvPr>
          <p:cNvSpPr/>
          <p:nvPr/>
        </p:nvSpPr>
        <p:spPr>
          <a:xfrm rot="10800000">
            <a:off x="2228851" y="2455085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左中括号 269">
            <a:extLst>
              <a:ext uri="{FF2B5EF4-FFF2-40B4-BE49-F238E27FC236}">
                <a16:creationId xmlns:a16="http://schemas.microsoft.com/office/drawing/2014/main" id="{B5F93713-A529-DBF9-1FD3-101654ADBBDC}"/>
              </a:ext>
            </a:extLst>
          </p:cNvPr>
          <p:cNvSpPr/>
          <p:nvPr/>
        </p:nvSpPr>
        <p:spPr>
          <a:xfrm>
            <a:off x="3281527" y="2446764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左中括号 270">
            <a:extLst>
              <a:ext uri="{FF2B5EF4-FFF2-40B4-BE49-F238E27FC236}">
                <a16:creationId xmlns:a16="http://schemas.microsoft.com/office/drawing/2014/main" id="{5CB0E786-CE65-5A28-1D7C-6CE79CE64D56}"/>
              </a:ext>
            </a:extLst>
          </p:cNvPr>
          <p:cNvSpPr/>
          <p:nvPr/>
        </p:nvSpPr>
        <p:spPr>
          <a:xfrm rot="10800000">
            <a:off x="3478531" y="2446763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左中括号 271">
            <a:extLst>
              <a:ext uri="{FF2B5EF4-FFF2-40B4-BE49-F238E27FC236}">
                <a16:creationId xmlns:a16="http://schemas.microsoft.com/office/drawing/2014/main" id="{6481FCDB-7331-299D-05A2-A1408EA3328A}"/>
              </a:ext>
            </a:extLst>
          </p:cNvPr>
          <p:cNvSpPr/>
          <p:nvPr/>
        </p:nvSpPr>
        <p:spPr>
          <a:xfrm>
            <a:off x="2838450" y="964898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左中括号 272">
            <a:extLst>
              <a:ext uri="{FF2B5EF4-FFF2-40B4-BE49-F238E27FC236}">
                <a16:creationId xmlns:a16="http://schemas.microsoft.com/office/drawing/2014/main" id="{AF932A71-DC2C-97BE-D864-2C65AC69CF0B}"/>
              </a:ext>
            </a:extLst>
          </p:cNvPr>
          <p:cNvSpPr/>
          <p:nvPr/>
        </p:nvSpPr>
        <p:spPr>
          <a:xfrm rot="10800000">
            <a:off x="3127514" y="964898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object 59">
            <a:extLst>
              <a:ext uri="{FF2B5EF4-FFF2-40B4-BE49-F238E27FC236}">
                <a16:creationId xmlns:a16="http://schemas.microsoft.com/office/drawing/2014/main" id="{502C0257-B341-4C26-834C-01F6632721A4}"/>
              </a:ext>
            </a:extLst>
          </p:cNvPr>
          <p:cNvSpPr/>
          <p:nvPr/>
        </p:nvSpPr>
        <p:spPr>
          <a:xfrm rot="16200000">
            <a:off x="3404589" y="266074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Stabilizability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3228" y="1936458"/>
            <a:ext cx="4265930" cy="8731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stabilizable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modes,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322580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2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Schur,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the unit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28631975-415A-8865-187F-A20FE008DB9D}"/>
              </a:ext>
            </a:extLst>
          </p:cNvPr>
          <p:cNvSpPr txBox="1"/>
          <p:nvPr/>
        </p:nvSpPr>
        <p:spPr>
          <a:xfrm>
            <a:off x="591235" y="99048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F608D36F-52E8-7A2A-EC53-030EF528D967}"/>
              </a:ext>
            </a:extLst>
          </p:cNvPr>
          <p:cNvSpPr txBox="1"/>
          <p:nvPr/>
        </p:nvSpPr>
        <p:spPr>
          <a:xfrm>
            <a:off x="1446122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8BCB7B9C-C1B7-D4E0-A9F8-DA4331BA9D49}"/>
              </a:ext>
            </a:extLst>
          </p:cNvPr>
          <p:cNvSpPr txBox="1"/>
          <p:nvPr/>
        </p:nvSpPr>
        <p:spPr>
          <a:xfrm>
            <a:off x="1730450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ADA6A5AA-36A3-0CF2-0AD3-51A4FF4D1273}"/>
              </a:ext>
            </a:extLst>
          </p:cNvPr>
          <p:cNvSpPr txBox="1"/>
          <p:nvPr/>
        </p:nvSpPr>
        <p:spPr>
          <a:xfrm>
            <a:off x="1828685" y="106388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28">
            <a:extLst>
              <a:ext uri="{FF2B5EF4-FFF2-40B4-BE49-F238E27FC236}">
                <a16:creationId xmlns:a16="http://schemas.microsoft.com/office/drawing/2014/main" id="{0FFF44B4-9B4F-BFDF-5D45-0DA2E35746AA}"/>
              </a:ext>
            </a:extLst>
          </p:cNvPr>
          <p:cNvSpPr txBox="1"/>
          <p:nvPr/>
        </p:nvSpPr>
        <p:spPr>
          <a:xfrm>
            <a:off x="1763648" y="95253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29">
            <a:extLst>
              <a:ext uri="{FF2B5EF4-FFF2-40B4-BE49-F238E27FC236}">
                <a16:creationId xmlns:a16="http://schemas.microsoft.com/office/drawing/2014/main" id="{B697445D-D463-2677-CDD8-B067EE5F9253}"/>
              </a:ext>
            </a:extLst>
          </p:cNvPr>
          <p:cNvSpPr txBox="1"/>
          <p:nvPr/>
        </p:nvSpPr>
        <p:spPr>
          <a:xfrm>
            <a:off x="2019781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EE58B0C3-05DA-5B48-5B89-AB80A0E86364}"/>
              </a:ext>
            </a:extLst>
          </p:cNvPr>
          <p:cNvSpPr txBox="1"/>
          <p:nvPr/>
        </p:nvSpPr>
        <p:spPr>
          <a:xfrm>
            <a:off x="2118016" y="106388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31">
            <a:extLst>
              <a:ext uri="{FF2B5EF4-FFF2-40B4-BE49-F238E27FC236}">
                <a16:creationId xmlns:a16="http://schemas.microsoft.com/office/drawing/2014/main" id="{EF181D76-3672-9569-2D19-B76BE5924684}"/>
              </a:ext>
            </a:extLst>
          </p:cNvPr>
          <p:cNvSpPr txBox="1"/>
          <p:nvPr/>
        </p:nvSpPr>
        <p:spPr>
          <a:xfrm>
            <a:off x="1773655" y="117577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32">
            <a:extLst>
              <a:ext uri="{FF2B5EF4-FFF2-40B4-BE49-F238E27FC236}">
                <a16:creationId xmlns:a16="http://schemas.microsoft.com/office/drawing/2014/main" id="{D59D0314-791A-7FFF-70F2-7066080CD8B0}"/>
              </a:ext>
            </a:extLst>
          </p:cNvPr>
          <p:cNvSpPr txBox="1"/>
          <p:nvPr/>
        </p:nvSpPr>
        <p:spPr>
          <a:xfrm>
            <a:off x="1992299" y="119855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EB978ADC-4E93-4C79-1B8D-F0D8525CA7E1}"/>
              </a:ext>
            </a:extLst>
          </p:cNvPr>
          <p:cNvSpPr txBox="1"/>
          <p:nvPr/>
        </p:nvSpPr>
        <p:spPr>
          <a:xfrm>
            <a:off x="3109670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BB5D1945-95E2-620A-2924-7113D6DD5B07}"/>
              </a:ext>
            </a:extLst>
          </p:cNvPr>
          <p:cNvSpPr txBox="1"/>
          <p:nvPr/>
        </p:nvSpPr>
        <p:spPr>
          <a:xfrm>
            <a:off x="3433088" y="95345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7A5E2DAC-C2B8-FE91-6F50-5CA361E0C1F4}"/>
              </a:ext>
            </a:extLst>
          </p:cNvPr>
          <p:cNvSpPr txBox="1"/>
          <p:nvPr/>
        </p:nvSpPr>
        <p:spPr>
          <a:xfrm>
            <a:off x="3402443" y="99140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37">
            <a:extLst>
              <a:ext uri="{FF2B5EF4-FFF2-40B4-BE49-F238E27FC236}">
                <a16:creationId xmlns:a16="http://schemas.microsoft.com/office/drawing/2014/main" id="{3105CC7E-9218-2933-F162-0DAEAD2D7F82}"/>
              </a:ext>
            </a:extLst>
          </p:cNvPr>
          <p:cNvSpPr txBox="1"/>
          <p:nvPr/>
        </p:nvSpPr>
        <p:spPr>
          <a:xfrm>
            <a:off x="3501109" y="106479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B10DBF3C-F8B0-EEE0-7F22-757FB0106DD1}"/>
              </a:ext>
            </a:extLst>
          </p:cNvPr>
          <p:cNvSpPr txBox="1"/>
          <p:nvPr/>
        </p:nvSpPr>
        <p:spPr>
          <a:xfrm>
            <a:off x="3445865" y="117486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1DDACEA8-5BFF-2C27-CE13-12117735167C}"/>
              </a:ext>
            </a:extLst>
          </p:cNvPr>
          <p:cNvSpPr txBox="1"/>
          <p:nvPr/>
        </p:nvSpPr>
        <p:spPr>
          <a:xfrm>
            <a:off x="3732300" y="108348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4CC9FB16-C1E0-65F6-A221-481B99DA8326}"/>
              </a:ext>
            </a:extLst>
          </p:cNvPr>
          <p:cNvSpPr txBox="1"/>
          <p:nvPr/>
        </p:nvSpPr>
        <p:spPr>
          <a:xfrm>
            <a:off x="1610002" y="148694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413DD1A0-1961-EBEE-3FE6-A7BDEF3A0C19}"/>
              </a:ext>
            </a:extLst>
          </p:cNvPr>
          <p:cNvSpPr txBox="1"/>
          <p:nvPr/>
        </p:nvSpPr>
        <p:spPr>
          <a:xfrm>
            <a:off x="1119072" y="1502854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231E68DF-246E-AB19-B551-26B29FA7DAA3}"/>
              </a:ext>
            </a:extLst>
          </p:cNvPr>
          <p:cNvSpPr txBox="1"/>
          <p:nvPr/>
        </p:nvSpPr>
        <p:spPr>
          <a:xfrm>
            <a:off x="1808555" y="15758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815A2EC0-9D18-ABE9-78EB-845CE6EB760B}"/>
              </a:ext>
            </a:extLst>
          </p:cNvPr>
          <p:cNvSpPr txBox="1"/>
          <p:nvPr/>
        </p:nvSpPr>
        <p:spPr>
          <a:xfrm>
            <a:off x="1725865" y="1464539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B06E593E-3A05-BDF0-1CF3-730DB2F8E336}"/>
              </a:ext>
            </a:extLst>
          </p:cNvPr>
          <p:cNvSpPr txBox="1"/>
          <p:nvPr/>
        </p:nvSpPr>
        <p:spPr>
          <a:xfrm>
            <a:off x="2092552" y="1575881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84DF71A1-2C83-B116-9A81-5C4A90B15B5B}"/>
              </a:ext>
            </a:extLst>
          </p:cNvPr>
          <p:cNvSpPr txBox="1"/>
          <p:nvPr/>
        </p:nvSpPr>
        <p:spPr>
          <a:xfrm>
            <a:off x="2480410" y="990486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F994806E-0877-70BD-A745-5C33D6142487}"/>
              </a:ext>
            </a:extLst>
          </p:cNvPr>
          <p:cNvSpPr txBox="1"/>
          <p:nvPr/>
        </p:nvSpPr>
        <p:spPr>
          <a:xfrm>
            <a:off x="2930156" y="1502854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45">
            <a:extLst>
              <a:ext uri="{FF2B5EF4-FFF2-40B4-BE49-F238E27FC236}">
                <a16:creationId xmlns:a16="http://schemas.microsoft.com/office/drawing/2014/main" id="{D70C3143-E673-08ED-7160-584CC7055402}"/>
              </a:ext>
            </a:extLst>
          </p:cNvPr>
          <p:cNvSpPr txBox="1"/>
          <p:nvPr/>
        </p:nvSpPr>
        <p:spPr>
          <a:xfrm>
            <a:off x="2216745" y="1341486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EC9CBC02-FB81-3ABB-821F-C2AB76CC1C25}"/>
              </a:ext>
            </a:extLst>
          </p:cNvPr>
          <p:cNvSpPr/>
          <p:nvPr/>
        </p:nvSpPr>
        <p:spPr>
          <a:xfrm>
            <a:off x="509409" y="10065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2A968E8F-9A19-9506-89F0-07CD2C126639}"/>
              </a:ext>
            </a:extLst>
          </p:cNvPr>
          <p:cNvSpPr/>
          <p:nvPr/>
        </p:nvSpPr>
        <p:spPr>
          <a:xfrm rot="10800000">
            <a:off x="1324762" y="10045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400249DE-F560-4EA8-0422-3F3E40407DDE}"/>
              </a:ext>
            </a:extLst>
          </p:cNvPr>
          <p:cNvSpPr/>
          <p:nvPr/>
        </p:nvSpPr>
        <p:spPr>
          <a:xfrm rot="10800000">
            <a:off x="2307799" y="100210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7C50D72F-4BC4-BB23-6485-CEB07B6741A5}"/>
              </a:ext>
            </a:extLst>
          </p:cNvPr>
          <p:cNvSpPr/>
          <p:nvPr/>
        </p:nvSpPr>
        <p:spPr>
          <a:xfrm rot="10800000">
            <a:off x="2954135" y="101145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09D4C1E6-7DFA-0390-71A1-FA109BD8FD0B}"/>
              </a:ext>
            </a:extLst>
          </p:cNvPr>
          <p:cNvSpPr/>
          <p:nvPr/>
        </p:nvSpPr>
        <p:spPr>
          <a:xfrm rot="10800000">
            <a:off x="3630369" y="100549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D5D9BF72-F200-97B4-7CFF-EABBCFB7EEC3}"/>
              </a:ext>
            </a:extLst>
          </p:cNvPr>
          <p:cNvSpPr/>
          <p:nvPr/>
        </p:nvSpPr>
        <p:spPr>
          <a:xfrm rot="10800000">
            <a:off x="2919333" y="144296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18740AA-85A7-DCCD-89A6-1573FAC5F758}"/>
              </a:ext>
            </a:extLst>
          </p:cNvPr>
          <p:cNvSpPr/>
          <p:nvPr/>
        </p:nvSpPr>
        <p:spPr>
          <a:xfrm>
            <a:off x="1653183" y="10065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5DB1B74D-1326-F2B2-3AB6-B9AD5A18AF50}"/>
              </a:ext>
            </a:extLst>
          </p:cNvPr>
          <p:cNvSpPr/>
          <p:nvPr/>
        </p:nvSpPr>
        <p:spPr>
          <a:xfrm>
            <a:off x="2457807" y="10179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B6E8470E-2AE3-C657-F882-DCA96C0B02B2}"/>
              </a:ext>
            </a:extLst>
          </p:cNvPr>
          <p:cNvSpPr/>
          <p:nvPr/>
        </p:nvSpPr>
        <p:spPr>
          <a:xfrm>
            <a:off x="3319017" y="101111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AC3F5646-9246-C256-D5AD-61CDA7265C0F}"/>
              </a:ext>
            </a:extLst>
          </p:cNvPr>
          <p:cNvSpPr/>
          <p:nvPr/>
        </p:nvSpPr>
        <p:spPr>
          <a:xfrm>
            <a:off x="2408154" y="144357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-145" dirty="0"/>
              <a:t>unobservable</a:t>
            </a:r>
            <a:r>
              <a:rPr spc="40" dirty="0"/>
              <a:t> </a:t>
            </a:r>
            <a:r>
              <a:rPr spc="-145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02600"/>
            <a:ext cx="4166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20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preserves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42" y="998293"/>
            <a:ext cx="2327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056318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decoupled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17F4AEB4-C2A4-DDBA-74A0-297A274BC7A9}"/>
              </a:ext>
            </a:extLst>
          </p:cNvPr>
          <p:cNvSpPr txBox="1"/>
          <p:nvPr/>
        </p:nvSpPr>
        <p:spPr>
          <a:xfrm>
            <a:off x="669061" y="644436"/>
            <a:ext cx="129413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8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8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8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8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Cx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805298B0-5FFC-89B4-2515-8E8909E7E557}"/>
              </a:ext>
            </a:extLst>
          </p:cNvPr>
          <p:cNvSpPr txBox="1"/>
          <p:nvPr/>
        </p:nvSpPr>
        <p:spPr>
          <a:xfrm>
            <a:off x="2089823" y="735785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endParaRPr sz="800">
              <a:solidFill>
                <a:schemeClr val="bg1"/>
              </a:solidFill>
              <a:latin typeface="Hack"/>
              <a:cs typeface="Hack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9FABE46A-37C1-EDB7-E783-F33ED0E69774}"/>
              </a:ext>
            </a:extLst>
          </p:cNvPr>
          <p:cNvSpPr txBox="1"/>
          <p:nvPr/>
        </p:nvSpPr>
        <p:spPr>
          <a:xfrm>
            <a:off x="2395080" y="644436"/>
            <a:ext cx="1843405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25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OAO</a:t>
            </a:r>
            <a:r>
              <a:rPr sz="900" i="1" spc="75" baseline="27777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900" spc="75" baseline="27777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75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17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OBu</a:t>
            </a:r>
            <a:r>
              <a:rPr sz="8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8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sz="900" i="1" spc="89" baseline="27777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900" spc="89" baseline="27777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89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47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800" i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282C8F0A-4E1A-8F36-BEE2-78C208FC94A6}"/>
              </a:ext>
            </a:extLst>
          </p:cNvPr>
          <p:cNvSpPr txBox="1"/>
          <p:nvPr/>
        </p:nvSpPr>
        <p:spPr>
          <a:xfrm>
            <a:off x="2635250" y="1620969"/>
            <a:ext cx="43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0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i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i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52AC7244-C318-4C6A-DA82-0AA6A719C9C4}"/>
              </a:ext>
            </a:extLst>
          </p:cNvPr>
          <p:cNvSpPr txBox="1"/>
          <p:nvPr/>
        </p:nvSpPr>
        <p:spPr>
          <a:xfrm>
            <a:off x="2686507" y="13135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E3C2895-EB45-D9AF-01BF-08D45B97A926}"/>
              </a:ext>
            </a:extLst>
          </p:cNvPr>
          <p:cNvSpPr txBox="1"/>
          <p:nvPr/>
        </p:nvSpPr>
        <p:spPr>
          <a:xfrm>
            <a:off x="2543353" y="1256447"/>
            <a:ext cx="714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600"/>
              </a:lnSpc>
              <a:spcBef>
                <a:spcPts val="95"/>
              </a:spcBef>
            </a:pPr>
            <a:r>
              <a:rPr lang="en-US"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ts val="600"/>
              </a:lnSpc>
            </a:pPr>
            <a:r>
              <a:rPr lang="en-US" sz="1500" i="1" spc="89" baseline="2777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000" i="1" spc="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000" i="1" spc="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130" dirty="0">
                <a:solidFill>
                  <a:schemeClr val="bg1"/>
                </a:solidFill>
                <a:latin typeface="Arial"/>
                <a:cs typeface="Arial"/>
              </a:rPr>
              <a:t>+1)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845803-CE67-EB7E-3014-B8A32E07B999}"/>
              </a:ext>
            </a:extLst>
          </p:cNvPr>
          <p:cNvSpPr txBox="1"/>
          <p:nvPr/>
        </p:nvSpPr>
        <p:spPr>
          <a:xfrm>
            <a:off x="2230234" y="1438762"/>
            <a:ext cx="9512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1500" i="1" baseline="2777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000" spc="-45" dirty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423D9E3-13EF-9823-AB96-2DD957352B43}"/>
              </a:ext>
            </a:extLst>
          </p:cNvPr>
          <p:cNvSpPr txBox="1"/>
          <p:nvPr/>
        </p:nvSpPr>
        <p:spPr>
          <a:xfrm>
            <a:off x="3231659" y="1226204"/>
            <a:ext cx="933450" cy="572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B981FD-2A8A-9A0B-1C76-CE0F16DE7A1F}"/>
                  </a:ext>
                </a:extLst>
              </p:cNvPr>
              <p:cNvSpPr txBox="1"/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0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B981FD-2A8A-9A0B-1C76-CE0F16DE7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blipFill>
                <a:blip r:embed="rId3"/>
                <a:stretch>
                  <a:fillRect l="-2606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左大括号 78">
            <a:extLst>
              <a:ext uri="{FF2B5EF4-FFF2-40B4-BE49-F238E27FC236}">
                <a16:creationId xmlns:a16="http://schemas.microsoft.com/office/drawing/2014/main" id="{733592A4-604A-4528-358E-B87C2F8EFEDA}"/>
              </a:ext>
            </a:extLst>
          </p:cNvPr>
          <p:cNvSpPr/>
          <p:nvPr/>
        </p:nvSpPr>
        <p:spPr>
          <a:xfrm>
            <a:off x="2500859" y="1331212"/>
            <a:ext cx="104334" cy="455828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73DD4680-D52C-77EC-A7B5-5DCC062A6F23}"/>
              </a:ext>
            </a:extLst>
          </p:cNvPr>
          <p:cNvSpPr/>
          <p:nvPr/>
        </p:nvSpPr>
        <p:spPr>
          <a:xfrm>
            <a:off x="575655" y="705868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157E5AF1-2197-0D2B-CAD8-69E4B663BBFE}"/>
              </a:ext>
            </a:extLst>
          </p:cNvPr>
          <p:cNvSpPr/>
          <p:nvPr/>
        </p:nvSpPr>
        <p:spPr>
          <a:xfrm>
            <a:off x="2335201" y="709926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2" name="object 24">
            <a:extLst>
              <a:ext uri="{FF2B5EF4-FFF2-40B4-BE49-F238E27FC236}">
                <a16:creationId xmlns:a16="http://schemas.microsoft.com/office/drawing/2014/main" id="{88E2FF03-DB27-07C6-AFC5-9CBF04EDA1CA}"/>
              </a:ext>
            </a:extLst>
          </p:cNvPr>
          <p:cNvSpPr txBox="1"/>
          <p:nvPr/>
        </p:nvSpPr>
        <p:spPr>
          <a:xfrm>
            <a:off x="724636" y="2292004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85274F36-ACEC-DFC2-7933-2280AC652DE3}"/>
              </a:ext>
            </a:extLst>
          </p:cNvPr>
          <p:cNvSpPr txBox="1"/>
          <p:nvPr/>
        </p:nvSpPr>
        <p:spPr>
          <a:xfrm>
            <a:off x="1583816" y="2385006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26">
            <a:extLst>
              <a:ext uri="{FF2B5EF4-FFF2-40B4-BE49-F238E27FC236}">
                <a16:creationId xmlns:a16="http://schemas.microsoft.com/office/drawing/2014/main" id="{EE11F9F0-2329-9991-D555-4C8D8F9FD764}"/>
              </a:ext>
            </a:extLst>
          </p:cNvPr>
          <p:cNvSpPr txBox="1"/>
          <p:nvPr/>
        </p:nvSpPr>
        <p:spPr>
          <a:xfrm>
            <a:off x="1924875" y="2254044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27">
            <a:extLst>
              <a:ext uri="{FF2B5EF4-FFF2-40B4-BE49-F238E27FC236}">
                <a16:creationId xmlns:a16="http://schemas.microsoft.com/office/drawing/2014/main" id="{547E5FF0-3412-4965-8274-4788CC56E28E}"/>
              </a:ext>
            </a:extLst>
          </p:cNvPr>
          <p:cNvSpPr txBox="1"/>
          <p:nvPr/>
        </p:nvSpPr>
        <p:spPr>
          <a:xfrm>
            <a:off x="1891664" y="2292004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28">
            <a:extLst>
              <a:ext uri="{FF2B5EF4-FFF2-40B4-BE49-F238E27FC236}">
                <a16:creationId xmlns:a16="http://schemas.microsoft.com/office/drawing/2014/main" id="{0053D400-1F21-D478-A129-0433D4682139}"/>
              </a:ext>
            </a:extLst>
          </p:cNvPr>
          <p:cNvSpPr txBox="1"/>
          <p:nvPr/>
        </p:nvSpPr>
        <p:spPr>
          <a:xfrm>
            <a:off x="1989899" y="2365386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29">
            <a:extLst>
              <a:ext uri="{FF2B5EF4-FFF2-40B4-BE49-F238E27FC236}">
                <a16:creationId xmlns:a16="http://schemas.microsoft.com/office/drawing/2014/main" id="{099B7B2B-7DE9-6FFB-ACFB-C448CCFF1C9D}"/>
              </a:ext>
            </a:extLst>
          </p:cNvPr>
          <p:cNvSpPr txBox="1"/>
          <p:nvPr/>
        </p:nvSpPr>
        <p:spPr>
          <a:xfrm>
            <a:off x="1842744" y="2500068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C19399FC-7859-5059-CDA2-C6EB9FE8E47F}"/>
              </a:ext>
            </a:extLst>
          </p:cNvPr>
          <p:cNvSpPr txBox="1"/>
          <p:nvPr/>
        </p:nvSpPr>
        <p:spPr>
          <a:xfrm>
            <a:off x="2107286" y="2265402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064BC14D-93A6-F4F4-BB12-16157A95A578}"/>
              </a:ext>
            </a:extLst>
          </p:cNvPr>
          <p:cNvSpPr txBox="1"/>
          <p:nvPr/>
        </p:nvSpPr>
        <p:spPr>
          <a:xfrm>
            <a:off x="2609708" y="2478112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4">
            <a:extLst>
              <a:ext uri="{FF2B5EF4-FFF2-40B4-BE49-F238E27FC236}">
                <a16:creationId xmlns:a16="http://schemas.microsoft.com/office/drawing/2014/main" id="{9BEF5B78-CE98-37DC-17D3-2EDD8BA4CBDE}"/>
              </a:ext>
            </a:extLst>
          </p:cNvPr>
          <p:cNvSpPr txBox="1"/>
          <p:nvPr/>
        </p:nvSpPr>
        <p:spPr>
          <a:xfrm>
            <a:off x="3399612" y="2254044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5">
            <a:extLst>
              <a:ext uri="{FF2B5EF4-FFF2-40B4-BE49-F238E27FC236}">
                <a16:creationId xmlns:a16="http://schemas.microsoft.com/office/drawing/2014/main" id="{B455B27A-27C3-1E74-1889-D9FB20799938}"/>
              </a:ext>
            </a:extLst>
          </p:cNvPr>
          <p:cNvSpPr txBox="1"/>
          <p:nvPr/>
        </p:nvSpPr>
        <p:spPr>
          <a:xfrm>
            <a:off x="3371850" y="2500068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object 36">
            <a:extLst>
              <a:ext uri="{FF2B5EF4-FFF2-40B4-BE49-F238E27FC236}">
                <a16:creationId xmlns:a16="http://schemas.microsoft.com/office/drawing/2014/main" id="{6775DC78-5983-05F2-39DD-003E61D6F500}"/>
              </a:ext>
            </a:extLst>
          </p:cNvPr>
          <p:cNvSpPr txBox="1"/>
          <p:nvPr/>
        </p:nvSpPr>
        <p:spPr>
          <a:xfrm>
            <a:off x="3658005" y="2393427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object 37">
            <a:extLst>
              <a:ext uri="{FF2B5EF4-FFF2-40B4-BE49-F238E27FC236}">
                <a16:creationId xmlns:a16="http://schemas.microsoft.com/office/drawing/2014/main" id="{92F5D70B-A5D3-FF28-6348-86A853B51617}"/>
              </a:ext>
            </a:extLst>
          </p:cNvPr>
          <p:cNvSpPr txBox="1"/>
          <p:nvPr/>
        </p:nvSpPr>
        <p:spPr>
          <a:xfrm>
            <a:off x="1770481" y="2804359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4" name="object 38">
            <a:extLst>
              <a:ext uri="{FF2B5EF4-FFF2-40B4-BE49-F238E27FC236}">
                <a16:creationId xmlns:a16="http://schemas.microsoft.com/office/drawing/2014/main" id="{A4AD6F96-0EE6-8CAA-0BF2-A648BCC584F4}"/>
              </a:ext>
            </a:extLst>
          </p:cNvPr>
          <p:cNvSpPr txBox="1"/>
          <p:nvPr/>
        </p:nvSpPr>
        <p:spPr>
          <a:xfrm>
            <a:off x="1888959" y="276605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39">
            <a:extLst>
              <a:ext uri="{FF2B5EF4-FFF2-40B4-BE49-F238E27FC236}">
                <a16:creationId xmlns:a16="http://schemas.microsoft.com/office/drawing/2014/main" id="{5C01B28E-211A-E5D6-1F32-A7FE72BB0276}"/>
              </a:ext>
            </a:extLst>
          </p:cNvPr>
          <p:cNvSpPr txBox="1"/>
          <p:nvPr/>
        </p:nvSpPr>
        <p:spPr>
          <a:xfrm>
            <a:off x="1256766" y="2804360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object 40">
            <a:extLst>
              <a:ext uri="{FF2B5EF4-FFF2-40B4-BE49-F238E27FC236}">
                <a16:creationId xmlns:a16="http://schemas.microsoft.com/office/drawing/2014/main" id="{06B8002A-FED4-3F59-AB0B-0E4CC1BD9100}"/>
              </a:ext>
            </a:extLst>
          </p:cNvPr>
          <p:cNvSpPr txBox="1"/>
          <p:nvPr/>
        </p:nvSpPr>
        <p:spPr>
          <a:xfrm>
            <a:off x="1946249" y="2877399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7" name="object 42">
            <a:extLst>
              <a:ext uri="{FF2B5EF4-FFF2-40B4-BE49-F238E27FC236}">
                <a16:creationId xmlns:a16="http://schemas.microsoft.com/office/drawing/2014/main" id="{E0E63D1F-9E94-675F-0B3C-2F9FD09D5F42}"/>
              </a:ext>
            </a:extLst>
          </p:cNvPr>
          <p:cNvSpPr txBox="1"/>
          <p:nvPr/>
        </p:nvSpPr>
        <p:spPr>
          <a:xfrm>
            <a:off x="2511475" y="2711371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object 43">
            <a:extLst>
              <a:ext uri="{FF2B5EF4-FFF2-40B4-BE49-F238E27FC236}">
                <a16:creationId xmlns:a16="http://schemas.microsoft.com/office/drawing/2014/main" id="{1F69067C-0B77-13EA-E1B8-F8B11C5A37A3}"/>
              </a:ext>
            </a:extLst>
          </p:cNvPr>
          <p:cNvSpPr txBox="1"/>
          <p:nvPr/>
        </p:nvSpPr>
        <p:spPr>
          <a:xfrm>
            <a:off x="2483713" y="2894822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9" name="object 44">
            <a:extLst>
              <a:ext uri="{FF2B5EF4-FFF2-40B4-BE49-F238E27FC236}">
                <a16:creationId xmlns:a16="http://schemas.microsoft.com/office/drawing/2014/main" id="{53BBA1AC-CA7D-CDBE-5F95-5A64277B67EA}"/>
              </a:ext>
            </a:extLst>
          </p:cNvPr>
          <p:cNvSpPr txBox="1"/>
          <p:nvPr/>
        </p:nvSpPr>
        <p:spPr>
          <a:xfrm>
            <a:off x="2914650" y="2804360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460150F-2FB5-D581-E677-A057C97B9042}"/>
              </a:ext>
            </a:extLst>
          </p:cNvPr>
          <p:cNvSpPr txBox="1"/>
          <p:nvPr/>
        </p:nvSpPr>
        <p:spPr>
          <a:xfrm>
            <a:off x="2066301" y="2768140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32E6C90-AD72-5093-880D-B3A016CAEEE4}"/>
              </a:ext>
            </a:extLst>
          </p:cNvPr>
          <p:cNvSpPr txBox="1"/>
          <p:nvPr/>
        </p:nvSpPr>
        <p:spPr>
          <a:xfrm>
            <a:off x="3051259" y="2356645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左中括号 101">
            <a:extLst>
              <a:ext uri="{FF2B5EF4-FFF2-40B4-BE49-F238E27FC236}">
                <a16:creationId xmlns:a16="http://schemas.microsoft.com/office/drawing/2014/main" id="{20CBDF2E-FD13-CF36-8FA9-63555595F609}"/>
              </a:ext>
            </a:extLst>
          </p:cNvPr>
          <p:cNvSpPr/>
          <p:nvPr/>
        </p:nvSpPr>
        <p:spPr>
          <a:xfrm>
            <a:off x="628650" y="23019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左中括号 102">
            <a:extLst>
              <a:ext uri="{FF2B5EF4-FFF2-40B4-BE49-F238E27FC236}">
                <a16:creationId xmlns:a16="http://schemas.microsoft.com/office/drawing/2014/main" id="{44E149AD-3B7E-C94D-D2D7-5703032B79C0}"/>
              </a:ext>
            </a:extLst>
          </p:cNvPr>
          <p:cNvSpPr/>
          <p:nvPr/>
        </p:nvSpPr>
        <p:spPr>
          <a:xfrm rot="10800000">
            <a:off x="1444003" y="22999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左中括号 103">
            <a:extLst>
              <a:ext uri="{FF2B5EF4-FFF2-40B4-BE49-F238E27FC236}">
                <a16:creationId xmlns:a16="http://schemas.microsoft.com/office/drawing/2014/main" id="{2FB9F1C0-09AA-46FB-9427-4691A1691E71}"/>
              </a:ext>
            </a:extLst>
          </p:cNvPr>
          <p:cNvSpPr/>
          <p:nvPr/>
        </p:nvSpPr>
        <p:spPr>
          <a:xfrm rot="10800000">
            <a:off x="2429181" y="230460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左中括号 104">
            <a:extLst>
              <a:ext uri="{FF2B5EF4-FFF2-40B4-BE49-F238E27FC236}">
                <a16:creationId xmlns:a16="http://schemas.microsoft.com/office/drawing/2014/main" id="{9199A9A3-73A7-5E15-BA77-89FF16C37DB2}"/>
              </a:ext>
            </a:extLst>
          </p:cNvPr>
          <p:cNvSpPr/>
          <p:nvPr/>
        </p:nvSpPr>
        <p:spPr>
          <a:xfrm rot="10800000">
            <a:off x="3035188" y="230877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左中括号 105">
            <a:extLst>
              <a:ext uri="{FF2B5EF4-FFF2-40B4-BE49-F238E27FC236}">
                <a16:creationId xmlns:a16="http://schemas.microsoft.com/office/drawing/2014/main" id="{B59FC0BB-FDA0-F905-716F-3659244BA146}"/>
              </a:ext>
            </a:extLst>
          </p:cNvPr>
          <p:cNvSpPr/>
          <p:nvPr/>
        </p:nvSpPr>
        <p:spPr>
          <a:xfrm rot="10800000">
            <a:off x="3686413" y="230791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左中括号 106">
            <a:extLst>
              <a:ext uri="{FF2B5EF4-FFF2-40B4-BE49-F238E27FC236}">
                <a16:creationId xmlns:a16="http://schemas.microsoft.com/office/drawing/2014/main" id="{39D75485-3D09-9F8D-08D8-D6413278CF26}"/>
              </a:ext>
            </a:extLst>
          </p:cNvPr>
          <p:cNvSpPr/>
          <p:nvPr/>
        </p:nvSpPr>
        <p:spPr>
          <a:xfrm rot="10800000">
            <a:off x="2920162" y="27441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左中括号 107">
            <a:extLst>
              <a:ext uri="{FF2B5EF4-FFF2-40B4-BE49-F238E27FC236}">
                <a16:creationId xmlns:a16="http://schemas.microsoft.com/office/drawing/2014/main" id="{06645B3E-1E2F-7BAD-2F55-DB5A98657CF3}"/>
              </a:ext>
            </a:extLst>
          </p:cNvPr>
          <p:cNvSpPr/>
          <p:nvPr/>
        </p:nvSpPr>
        <p:spPr>
          <a:xfrm>
            <a:off x="1772424" y="23019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左中括号 108">
            <a:extLst>
              <a:ext uri="{FF2B5EF4-FFF2-40B4-BE49-F238E27FC236}">
                <a16:creationId xmlns:a16="http://schemas.microsoft.com/office/drawing/2014/main" id="{A37051E6-7455-4F59-87B6-B7AB0611546C}"/>
              </a:ext>
            </a:extLst>
          </p:cNvPr>
          <p:cNvSpPr/>
          <p:nvPr/>
        </p:nvSpPr>
        <p:spPr>
          <a:xfrm>
            <a:off x="2567843" y="230851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08DF2B1E-770B-38AF-E399-8C449062A879}"/>
              </a:ext>
            </a:extLst>
          </p:cNvPr>
          <p:cNvSpPr/>
          <p:nvPr/>
        </p:nvSpPr>
        <p:spPr>
          <a:xfrm>
            <a:off x="3314993" y="23060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AF8937C4-F235-D46A-608E-C3EB35DF6E43}"/>
              </a:ext>
            </a:extLst>
          </p:cNvPr>
          <p:cNvSpPr/>
          <p:nvPr/>
        </p:nvSpPr>
        <p:spPr>
          <a:xfrm>
            <a:off x="2449931" y="27368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D84126-F63F-C8A9-32C8-BE61FE236E83}"/>
                  </a:ext>
                </a:extLst>
              </p:cNvPr>
              <p:cNvSpPr txBox="1"/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D84126-F63F-C8A9-32C8-BE61FE23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417" r="-20833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bject 44">
                <a:extLst>
                  <a:ext uri="{FF2B5EF4-FFF2-40B4-BE49-F238E27FC236}">
                    <a16:creationId xmlns:a16="http://schemas.microsoft.com/office/drawing/2014/main" id="{64CA9F0E-044B-4752-B8CD-E761551EEF8D}"/>
                  </a:ext>
                </a:extLst>
              </p:cNvPr>
              <p:cNvSpPr txBox="1"/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“observed”</a:t>
                </a:r>
                <a:r>
                  <a:rPr lang="en-US" sz="1200" spc="1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180" dirty="0">
                    <a:solidFill>
                      <a:schemeClr val="bg1"/>
                    </a:solidFill>
                    <a:latin typeface="Arial"/>
                    <a:cs typeface="Arial"/>
                  </a:rPr>
                  <a:t>¯</a:t>
                </a:r>
                <a:r>
                  <a:rPr lang="en-US" sz="1200" i="1" spc="-4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o</a:t>
                </a:r>
                <a:r>
                  <a:rPr lang="en-US" sz="1200" i="1" spc="359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doesn’t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reflect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𝑢𝑐</m:t>
                        </m:r>
                      </m:sub>
                    </m:sSub>
                    <m:d>
                      <m:d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+1</m:t>
                            </m:r>
                          </m:e>
                        </m:d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4" name="object 44">
                <a:extLst>
                  <a:ext uri="{FF2B5EF4-FFF2-40B4-BE49-F238E27FC236}">
                    <a16:creationId xmlns:a16="http://schemas.microsoft.com/office/drawing/2014/main" id="{64CA9F0E-044B-4752-B8CD-E761551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  <a:blipFill>
                <a:blip r:embed="rId5"/>
                <a:stretch>
                  <a:fillRect l="-1381" t="-138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08673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(observability))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41338"/>
            <a:ext cx="4412615" cy="2918460"/>
            <a:chOff x="97827" y="341338"/>
            <a:chExt cx="4412615" cy="2918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41338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85585"/>
              <a:ext cx="4412615" cy="2874010"/>
            </a:xfrm>
            <a:custGeom>
              <a:avLst/>
              <a:gdLst/>
              <a:ahLst/>
              <a:cxnLst/>
              <a:rect l="l" t="t" r="r" b="b"/>
              <a:pathLst>
                <a:path w="4412615" h="2874010">
                  <a:moveTo>
                    <a:pt x="4412395" y="0"/>
                  </a:moveTo>
                  <a:lnTo>
                    <a:pt x="0" y="0"/>
                  </a:lnTo>
                  <a:lnTo>
                    <a:pt x="0" y="2822904"/>
                  </a:lnTo>
                  <a:lnTo>
                    <a:pt x="4008" y="2842628"/>
                  </a:lnTo>
                  <a:lnTo>
                    <a:pt x="14922" y="2858781"/>
                  </a:lnTo>
                  <a:lnTo>
                    <a:pt x="31075" y="2869695"/>
                  </a:lnTo>
                  <a:lnTo>
                    <a:pt x="50800" y="2873704"/>
                  </a:lnTo>
                  <a:lnTo>
                    <a:pt x="4361594" y="2873704"/>
                  </a:lnTo>
                  <a:lnTo>
                    <a:pt x="4381319" y="2869695"/>
                  </a:lnTo>
                  <a:lnTo>
                    <a:pt x="4397472" y="2858781"/>
                  </a:lnTo>
                  <a:lnTo>
                    <a:pt x="4408386" y="2842628"/>
                  </a:lnTo>
                  <a:lnTo>
                    <a:pt x="4412395" y="282290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528" y="360271"/>
            <a:ext cx="42659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8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807323"/>
            <a:ext cx="19824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800" baseline="7870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018" y="690283"/>
            <a:ext cx="295275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7305">
              <a:lnSpc>
                <a:spcPct val="112799"/>
              </a:lnSpc>
              <a:spcBef>
                <a:spcPts val="100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7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925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i="1" spc="-60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422" y="8807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8214" y="804995"/>
            <a:ext cx="16668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75" baseline="78703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zh-CN" altLang="en-US"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8554" y="1198142"/>
            <a:ext cx="13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28" y="1124760"/>
            <a:ext cx="2858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Q,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8505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997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359" y="1212899"/>
            <a:ext cx="802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8025" algn="l"/>
              </a:tabLst>
            </a:pP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44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7648" y="1120392"/>
            <a:ext cx="987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059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486" y="10863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611" y="1124760"/>
            <a:ext cx="925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980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28" y="1308224"/>
            <a:ext cx="4162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Ox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528" y="2706891"/>
            <a:ext cx="359981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2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20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4947027E-1B1D-FC46-949B-ED30C5B0D818}"/>
              </a:ext>
            </a:extLst>
          </p:cNvPr>
          <p:cNvSpPr/>
          <p:nvPr/>
        </p:nvSpPr>
        <p:spPr>
          <a:xfrm>
            <a:off x="2047279" y="763524"/>
            <a:ext cx="45719" cy="33495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26E288AB-3F5F-0197-99A0-85D4E812C8EA}"/>
              </a:ext>
            </a:extLst>
          </p:cNvPr>
          <p:cNvSpPr/>
          <p:nvPr/>
        </p:nvSpPr>
        <p:spPr>
          <a:xfrm rot="10800000">
            <a:off x="2371744" y="762315"/>
            <a:ext cx="45719" cy="33495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19501E61-0CE9-2490-761C-3DCE618BCC8E}"/>
              </a:ext>
            </a:extLst>
          </p:cNvPr>
          <p:cNvSpPr txBox="1"/>
          <p:nvPr/>
        </p:nvSpPr>
        <p:spPr>
          <a:xfrm>
            <a:off x="648436" y="1844535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C0F321F5-E422-8323-0A2C-2B6415ACA2ED}"/>
              </a:ext>
            </a:extLst>
          </p:cNvPr>
          <p:cNvSpPr txBox="1"/>
          <p:nvPr/>
        </p:nvSpPr>
        <p:spPr>
          <a:xfrm>
            <a:off x="1507616" y="1937537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9BC5D9D0-7829-1F56-D9A1-B797AB5399D9}"/>
              </a:ext>
            </a:extLst>
          </p:cNvPr>
          <p:cNvSpPr txBox="1"/>
          <p:nvPr/>
        </p:nvSpPr>
        <p:spPr>
          <a:xfrm>
            <a:off x="1848675" y="180657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D693BADE-893D-7984-85EF-D5AF23CC9EE2}"/>
              </a:ext>
            </a:extLst>
          </p:cNvPr>
          <p:cNvSpPr txBox="1"/>
          <p:nvPr/>
        </p:nvSpPr>
        <p:spPr>
          <a:xfrm>
            <a:off x="1815464" y="1844535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37090631-E901-5641-C104-A1B34A8465C3}"/>
              </a:ext>
            </a:extLst>
          </p:cNvPr>
          <p:cNvSpPr txBox="1"/>
          <p:nvPr/>
        </p:nvSpPr>
        <p:spPr>
          <a:xfrm>
            <a:off x="1913699" y="1917917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3FA20404-39C3-D625-5D9F-B822E9A81B3C}"/>
              </a:ext>
            </a:extLst>
          </p:cNvPr>
          <p:cNvSpPr txBox="1"/>
          <p:nvPr/>
        </p:nvSpPr>
        <p:spPr>
          <a:xfrm>
            <a:off x="1766544" y="2052599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B6DC6697-5E34-25CF-B720-7E06FB8981A7}"/>
              </a:ext>
            </a:extLst>
          </p:cNvPr>
          <p:cNvSpPr txBox="1"/>
          <p:nvPr/>
        </p:nvSpPr>
        <p:spPr>
          <a:xfrm>
            <a:off x="2031086" y="1817933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251FDEB8-7BD6-94E7-7C15-D8A87791CF91}"/>
              </a:ext>
            </a:extLst>
          </p:cNvPr>
          <p:cNvSpPr txBox="1"/>
          <p:nvPr/>
        </p:nvSpPr>
        <p:spPr>
          <a:xfrm>
            <a:off x="2533508" y="203064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A922FE59-4ABC-B618-987B-2F14CCEEA032}"/>
              </a:ext>
            </a:extLst>
          </p:cNvPr>
          <p:cNvSpPr txBox="1"/>
          <p:nvPr/>
        </p:nvSpPr>
        <p:spPr>
          <a:xfrm>
            <a:off x="3323412" y="1806575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35">
            <a:extLst>
              <a:ext uri="{FF2B5EF4-FFF2-40B4-BE49-F238E27FC236}">
                <a16:creationId xmlns:a16="http://schemas.microsoft.com/office/drawing/2014/main" id="{1D509BBF-3E88-6F46-B7CB-917AADA9460C}"/>
              </a:ext>
            </a:extLst>
          </p:cNvPr>
          <p:cNvSpPr txBox="1"/>
          <p:nvPr/>
        </p:nvSpPr>
        <p:spPr>
          <a:xfrm>
            <a:off x="3295650" y="2052599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36">
            <a:extLst>
              <a:ext uri="{FF2B5EF4-FFF2-40B4-BE49-F238E27FC236}">
                <a16:creationId xmlns:a16="http://schemas.microsoft.com/office/drawing/2014/main" id="{2DD5FD8F-2611-AC41-7282-E83E858FC233}"/>
              </a:ext>
            </a:extLst>
          </p:cNvPr>
          <p:cNvSpPr txBox="1"/>
          <p:nvPr/>
        </p:nvSpPr>
        <p:spPr>
          <a:xfrm>
            <a:off x="3581805" y="1945958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7">
            <a:extLst>
              <a:ext uri="{FF2B5EF4-FFF2-40B4-BE49-F238E27FC236}">
                <a16:creationId xmlns:a16="http://schemas.microsoft.com/office/drawing/2014/main" id="{FB6CC7A1-C5A9-31C4-E0C8-37A7A7732067}"/>
              </a:ext>
            </a:extLst>
          </p:cNvPr>
          <p:cNvSpPr txBox="1"/>
          <p:nvPr/>
        </p:nvSpPr>
        <p:spPr>
          <a:xfrm>
            <a:off x="1694281" y="2356890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38">
            <a:extLst>
              <a:ext uri="{FF2B5EF4-FFF2-40B4-BE49-F238E27FC236}">
                <a16:creationId xmlns:a16="http://schemas.microsoft.com/office/drawing/2014/main" id="{D8C97811-A365-41D8-037C-A5E6DC88EBD1}"/>
              </a:ext>
            </a:extLst>
          </p:cNvPr>
          <p:cNvSpPr txBox="1"/>
          <p:nvPr/>
        </p:nvSpPr>
        <p:spPr>
          <a:xfrm>
            <a:off x="1812759" y="2318588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39">
            <a:extLst>
              <a:ext uri="{FF2B5EF4-FFF2-40B4-BE49-F238E27FC236}">
                <a16:creationId xmlns:a16="http://schemas.microsoft.com/office/drawing/2014/main" id="{BBF17349-1BD8-0C04-BE41-245A58358E30}"/>
              </a:ext>
            </a:extLst>
          </p:cNvPr>
          <p:cNvSpPr txBox="1"/>
          <p:nvPr/>
        </p:nvSpPr>
        <p:spPr>
          <a:xfrm>
            <a:off x="1180566" y="2356891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520D14CC-F759-F605-3804-836DED0B1731}"/>
              </a:ext>
            </a:extLst>
          </p:cNvPr>
          <p:cNvSpPr txBox="1"/>
          <p:nvPr/>
        </p:nvSpPr>
        <p:spPr>
          <a:xfrm>
            <a:off x="1870049" y="2429930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2">
            <a:extLst>
              <a:ext uri="{FF2B5EF4-FFF2-40B4-BE49-F238E27FC236}">
                <a16:creationId xmlns:a16="http://schemas.microsoft.com/office/drawing/2014/main" id="{B172947A-B8A4-0BA0-4556-4E193997BD82}"/>
              </a:ext>
            </a:extLst>
          </p:cNvPr>
          <p:cNvSpPr txBox="1"/>
          <p:nvPr/>
        </p:nvSpPr>
        <p:spPr>
          <a:xfrm>
            <a:off x="2435275" y="2263902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3">
            <a:extLst>
              <a:ext uri="{FF2B5EF4-FFF2-40B4-BE49-F238E27FC236}">
                <a16:creationId xmlns:a16="http://schemas.microsoft.com/office/drawing/2014/main" id="{53A15639-2857-A49A-E5B9-6E3B769F86C2}"/>
              </a:ext>
            </a:extLst>
          </p:cNvPr>
          <p:cNvSpPr txBox="1"/>
          <p:nvPr/>
        </p:nvSpPr>
        <p:spPr>
          <a:xfrm>
            <a:off x="2407513" y="244735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4">
            <a:extLst>
              <a:ext uri="{FF2B5EF4-FFF2-40B4-BE49-F238E27FC236}">
                <a16:creationId xmlns:a16="http://schemas.microsoft.com/office/drawing/2014/main" id="{57E62E47-F64E-7B0E-E26F-1DDB57C3537C}"/>
              </a:ext>
            </a:extLst>
          </p:cNvPr>
          <p:cNvSpPr txBox="1"/>
          <p:nvPr/>
        </p:nvSpPr>
        <p:spPr>
          <a:xfrm>
            <a:off x="2838450" y="2356891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60640E-3204-927C-FA1F-2A0572502FDD}"/>
              </a:ext>
            </a:extLst>
          </p:cNvPr>
          <p:cNvSpPr txBox="1"/>
          <p:nvPr/>
        </p:nvSpPr>
        <p:spPr>
          <a:xfrm>
            <a:off x="1990101" y="2320671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6A5993-626D-C7D0-39C7-9675C278DA22}"/>
              </a:ext>
            </a:extLst>
          </p:cNvPr>
          <p:cNvSpPr txBox="1"/>
          <p:nvPr/>
        </p:nvSpPr>
        <p:spPr>
          <a:xfrm>
            <a:off x="2975059" y="1909176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80E6AEC5-991E-C9CC-C19F-093B0D5C9CDF}"/>
              </a:ext>
            </a:extLst>
          </p:cNvPr>
          <p:cNvSpPr/>
          <p:nvPr/>
        </p:nvSpPr>
        <p:spPr>
          <a:xfrm>
            <a:off x="552450" y="18544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7A9775F1-C86D-6994-D8F1-13718143DC83}"/>
              </a:ext>
            </a:extLst>
          </p:cNvPr>
          <p:cNvSpPr/>
          <p:nvPr/>
        </p:nvSpPr>
        <p:spPr>
          <a:xfrm rot="10800000">
            <a:off x="1367803" y="18524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0637DC90-22EE-A049-339B-BF8EA257975C}"/>
              </a:ext>
            </a:extLst>
          </p:cNvPr>
          <p:cNvSpPr/>
          <p:nvPr/>
        </p:nvSpPr>
        <p:spPr>
          <a:xfrm rot="10800000">
            <a:off x="2352981" y="18571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571C5142-A9E3-3E7A-3BF1-0AF033E8CF95}"/>
              </a:ext>
            </a:extLst>
          </p:cNvPr>
          <p:cNvSpPr/>
          <p:nvPr/>
        </p:nvSpPr>
        <p:spPr>
          <a:xfrm rot="10800000">
            <a:off x="2958988" y="186130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D7032525-A0E5-A615-76A3-48BCD364509E}"/>
              </a:ext>
            </a:extLst>
          </p:cNvPr>
          <p:cNvSpPr/>
          <p:nvPr/>
        </p:nvSpPr>
        <p:spPr>
          <a:xfrm rot="10800000">
            <a:off x="3610213" y="18604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515EEF00-DC5A-51A6-D34B-5EAF62DDE195}"/>
              </a:ext>
            </a:extLst>
          </p:cNvPr>
          <p:cNvSpPr/>
          <p:nvPr/>
        </p:nvSpPr>
        <p:spPr>
          <a:xfrm rot="10800000">
            <a:off x="2843962" y="22966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C99EFC39-3C70-81FB-6ADD-6A01851F2B2D}"/>
              </a:ext>
            </a:extLst>
          </p:cNvPr>
          <p:cNvSpPr/>
          <p:nvPr/>
        </p:nvSpPr>
        <p:spPr>
          <a:xfrm>
            <a:off x="1696224" y="18544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BB483D7E-58F4-96AC-0A4C-0818489B4653}"/>
              </a:ext>
            </a:extLst>
          </p:cNvPr>
          <p:cNvSpPr/>
          <p:nvPr/>
        </p:nvSpPr>
        <p:spPr>
          <a:xfrm>
            <a:off x="2491643" y="186104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AD54534F-3A25-416E-5B55-06A1AC4FCB1B}"/>
              </a:ext>
            </a:extLst>
          </p:cNvPr>
          <p:cNvSpPr/>
          <p:nvPr/>
        </p:nvSpPr>
        <p:spPr>
          <a:xfrm>
            <a:off x="3238793" y="185861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9DBE1DE8-036D-EB5E-7A2B-AC96303F0C26}"/>
              </a:ext>
            </a:extLst>
          </p:cNvPr>
          <p:cNvSpPr/>
          <p:nvPr/>
        </p:nvSpPr>
        <p:spPr>
          <a:xfrm>
            <a:off x="2373731" y="22893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9F44EAD-2970-2C32-DF09-3E335EC2204A}"/>
                  </a:ext>
                </a:extLst>
              </p:cNvPr>
              <p:cNvSpPr txBox="1"/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9F44EAD-2970-2C32-DF09-3E335EC2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7595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5649"/>
            <a:ext cx="253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form)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08622"/>
            <a:ext cx="4412615" cy="2464435"/>
            <a:chOff x="97827" y="308622"/>
            <a:chExt cx="4412615" cy="2464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0862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52867"/>
              <a:ext cx="4412615" cy="2419985"/>
            </a:xfrm>
            <a:custGeom>
              <a:avLst/>
              <a:gdLst/>
              <a:ahLst/>
              <a:cxnLst/>
              <a:rect l="l" t="t" r="r" b="b"/>
              <a:pathLst>
                <a:path w="4412615" h="2419985">
                  <a:moveTo>
                    <a:pt x="4412395" y="0"/>
                  </a:moveTo>
                  <a:lnTo>
                    <a:pt x="0" y="0"/>
                  </a:lnTo>
                  <a:lnTo>
                    <a:pt x="0" y="2369034"/>
                  </a:lnTo>
                  <a:lnTo>
                    <a:pt x="4008" y="2388759"/>
                  </a:lnTo>
                  <a:lnTo>
                    <a:pt x="14922" y="2404912"/>
                  </a:lnTo>
                  <a:lnTo>
                    <a:pt x="31075" y="2415826"/>
                  </a:lnTo>
                  <a:lnTo>
                    <a:pt x="50800" y="2419835"/>
                  </a:lnTo>
                  <a:lnTo>
                    <a:pt x="4361594" y="2419835"/>
                  </a:lnTo>
                  <a:lnTo>
                    <a:pt x="4381319" y="2415826"/>
                  </a:lnTo>
                  <a:lnTo>
                    <a:pt x="4397472" y="2404912"/>
                  </a:lnTo>
                  <a:lnTo>
                    <a:pt x="4408386" y="2388759"/>
                  </a:lnTo>
                  <a:lnTo>
                    <a:pt x="4412395" y="236903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324355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4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928" y="1581642"/>
            <a:ext cx="1658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v.s.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528" y="2739720"/>
            <a:ext cx="4099522" cy="6027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Intuition: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duality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 dirty="0">
              <a:latin typeface="Arial"/>
              <a:cs typeface="Arial"/>
            </a:endParaRPr>
          </a:p>
          <a:p>
            <a:pPr marL="662940" algn="ctr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unconrollable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9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200" i="1" spc="-38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pc="97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9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112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800" spc="397" baseline="439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603535E8-BF42-CB15-3744-B9501F2BDD78}"/>
              </a:ext>
            </a:extLst>
          </p:cNvPr>
          <p:cNvSpPr txBox="1"/>
          <p:nvPr/>
        </p:nvSpPr>
        <p:spPr>
          <a:xfrm>
            <a:off x="638009" y="690765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73EEF25B-7EA5-8D05-3FD9-6F2C6B704B34}"/>
              </a:ext>
            </a:extLst>
          </p:cNvPr>
          <p:cNvSpPr txBox="1"/>
          <p:nvPr/>
        </p:nvSpPr>
        <p:spPr>
          <a:xfrm>
            <a:off x="1497189" y="783767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F1B46591-4757-4F60-A5AE-EE04E8E18D33}"/>
              </a:ext>
            </a:extLst>
          </p:cNvPr>
          <p:cNvSpPr txBox="1"/>
          <p:nvPr/>
        </p:nvSpPr>
        <p:spPr>
          <a:xfrm>
            <a:off x="1838248" y="65280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8840C88C-998F-328A-24C6-1F8C89E156BA}"/>
              </a:ext>
            </a:extLst>
          </p:cNvPr>
          <p:cNvSpPr txBox="1"/>
          <p:nvPr/>
        </p:nvSpPr>
        <p:spPr>
          <a:xfrm>
            <a:off x="1805037" y="690765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ECB429FB-8B8A-7216-E323-814024D5943F}"/>
              </a:ext>
            </a:extLst>
          </p:cNvPr>
          <p:cNvSpPr txBox="1"/>
          <p:nvPr/>
        </p:nvSpPr>
        <p:spPr>
          <a:xfrm>
            <a:off x="1903272" y="764147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3DB99495-9CCA-1988-A843-D8F2B95C67D9}"/>
              </a:ext>
            </a:extLst>
          </p:cNvPr>
          <p:cNvSpPr txBox="1"/>
          <p:nvPr/>
        </p:nvSpPr>
        <p:spPr>
          <a:xfrm>
            <a:off x="1756117" y="898829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31">
            <a:extLst>
              <a:ext uri="{FF2B5EF4-FFF2-40B4-BE49-F238E27FC236}">
                <a16:creationId xmlns:a16="http://schemas.microsoft.com/office/drawing/2014/main" id="{6A7927FB-D870-809A-6D0A-E7A14106259B}"/>
              </a:ext>
            </a:extLst>
          </p:cNvPr>
          <p:cNvSpPr txBox="1"/>
          <p:nvPr/>
        </p:nvSpPr>
        <p:spPr>
          <a:xfrm>
            <a:off x="2020659" y="664163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AE486ED-B117-02DB-B82D-70C9A586A919}"/>
              </a:ext>
            </a:extLst>
          </p:cNvPr>
          <p:cNvSpPr txBox="1"/>
          <p:nvPr/>
        </p:nvSpPr>
        <p:spPr>
          <a:xfrm>
            <a:off x="2523081" y="87687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9BF7478C-471C-8EB7-CE80-CEA76CC3EEF3}"/>
              </a:ext>
            </a:extLst>
          </p:cNvPr>
          <p:cNvSpPr txBox="1"/>
          <p:nvPr/>
        </p:nvSpPr>
        <p:spPr>
          <a:xfrm>
            <a:off x="3312985" y="652805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90BAC478-E594-CC96-5F3B-ABE301F32011}"/>
              </a:ext>
            </a:extLst>
          </p:cNvPr>
          <p:cNvSpPr txBox="1"/>
          <p:nvPr/>
        </p:nvSpPr>
        <p:spPr>
          <a:xfrm>
            <a:off x="3285223" y="898829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B91C2FAA-83F2-E067-02FC-1C6CC7176D90}"/>
              </a:ext>
            </a:extLst>
          </p:cNvPr>
          <p:cNvSpPr txBox="1"/>
          <p:nvPr/>
        </p:nvSpPr>
        <p:spPr>
          <a:xfrm>
            <a:off x="3571378" y="792188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37">
            <a:extLst>
              <a:ext uri="{FF2B5EF4-FFF2-40B4-BE49-F238E27FC236}">
                <a16:creationId xmlns:a16="http://schemas.microsoft.com/office/drawing/2014/main" id="{9AB3F3BA-2558-19A8-CBEE-285CBA736595}"/>
              </a:ext>
            </a:extLst>
          </p:cNvPr>
          <p:cNvSpPr txBox="1"/>
          <p:nvPr/>
        </p:nvSpPr>
        <p:spPr>
          <a:xfrm>
            <a:off x="1683854" y="1203120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3BFCEE54-EE3D-5871-F2D0-888105ACE8E7}"/>
              </a:ext>
            </a:extLst>
          </p:cNvPr>
          <p:cNvSpPr txBox="1"/>
          <p:nvPr/>
        </p:nvSpPr>
        <p:spPr>
          <a:xfrm>
            <a:off x="1802332" y="1164818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39">
            <a:extLst>
              <a:ext uri="{FF2B5EF4-FFF2-40B4-BE49-F238E27FC236}">
                <a16:creationId xmlns:a16="http://schemas.microsoft.com/office/drawing/2014/main" id="{F89DCB18-CF80-F287-12EC-E5E4DDC30436}"/>
              </a:ext>
            </a:extLst>
          </p:cNvPr>
          <p:cNvSpPr txBox="1"/>
          <p:nvPr/>
        </p:nvSpPr>
        <p:spPr>
          <a:xfrm>
            <a:off x="1170139" y="1203121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3" name="object 40">
            <a:extLst>
              <a:ext uri="{FF2B5EF4-FFF2-40B4-BE49-F238E27FC236}">
                <a16:creationId xmlns:a16="http://schemas.microsoft.com/office/drawing/2014/main" id="{CE3EC9A6-E26D-44D8-2A48-BDF10D3AB539}"/>
              </a:ext>
            </a:extLst>
          </p:cNvPr>
          <p:cNvSpPr txBox="1"/>
          <p:nvPr/>
        </p:nvSpPr>
        <p:spPr>
          <a:xfrm>
            <a:off x="1859622" y="1276160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" name="object 42">
            <a:extLst>
              <a:ext uri="{FF2B5EF4-FFF2-40B4-BE49-F238E27FC236}">
                <a16:creationId xmlns:a16="http://schemas.microsoft.com/office/drawing/2014/main" id="{9ED2FA55-ED3B-EB82-F6CC-C1FF49A99211}"/>
              </a:ext>
            </a:extLst>
          </p:cNvPr>
          <p:cNvSpPr txBox="1"/>
          <p:nvPr/>
        </p:nvSpPr>
        <p:spPr>
          <a:xfrm>
            <a:off x="2424848" y="1110132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43">
            <a:extLst>
              <a:ext uri="{FF2B5EF4-FFF2-40B4-BE49-F238E27FC236}">
                <a16:creationId xmlns:a16="http://schemas.microsoft.com/office/drawing/2014/main" id="{2890CD65-E49C-5EB1-F058-900653672D1F}"/>
              </a:ext>
            </a:extLst>
          </p:cNvPr>
          <p:cNvSpPr txBox="1"/>
          <p:nvPr/>
        </p:nvSpPr>
        <p:spPr>
          <a:xfrm>
            <a:off x="2397086" y="129358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6" name="object 44">
            <a:extLst>
              <a:ext uri="{FF2B5EF4-FFF2-40B4-BE49-F238E27FC236}">
                <a16:creationId xmlns:a16="http://schemas.microsoft.com/office/drawing/2014/main" id="{0136FD2A-6899-6800-E09C-48726E58194C}"/>
              </a:ext>
            </a:extLst>
          </p:cNvPr>
          <p:cNvSpPr txBox="1"/>
          <p:nvPr/>
        </p:nvSpPr>
        <p:spPr>
          <a:xfrm>
            <a:off x="2828023" y="1203121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EA97ED3-723F-A94C-0D9A-F4B36580B4BA}"/>
              </a:ext>
            </a:extLst>
          </p:cNvPr>
          <p:cNvSpPr txBox="1"/>
          <p:nvPr/>
        </p:nvSpPr>
        <p:spPr>
          <a:xfrm>
            <a:off x="1979674" y="1166901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77C377-B129-C3A5-08E2-4AEF6D8116FF}"/>
              </a:ext>
            </a:extLst>
          </p:cNvPr>
          <p:cNvSpPr txBox="1"/>
          <p:nvPr/>
        </p:nvSpPr>
        <p:spPr>
          <a:xfrm>
            <a:off x="2964632" y="755406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24A7AA21-02A3-6694-3272-839D6B8343C1}"/>
              </a:ext>
            </a:extLst>
          </p:cNvPr>
          <p:cNvSpPr/>
          <p:nvPr/>
        </p:nvSpPr>
        <p:spPr>
          <a:xfrm>
            <a:off x="542023" y="70071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9BB6B493-1E56-F0CB-3754-3F03964937CE}"/>
              </a:ext>
            </a:extLst>
          </p:cNvPr>
          <p:cNvSpPr/>
          <p:nvPr/>
        </p:nvSpPr>
        <p:spPr>
          <a:xfrm rot="10800000">
            <a:off x="1357376" y="6987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C52A9EBC-5154-4A9C-B417-8F7387F6D80B}"/>
              </a:ext>
            </a:extLst>
          </p:cNvPr>
          <p:cNvSpPr/>
          <p:nvPr/>
        </p:nvSpPr>
        <p:spPr>
          <a:xfrm rot="10800000">
            <a:off x="2342554" y="7033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A82257A4-BDD7-E143-FDC7-AF971C6B2740}"/>
              </a:ext>
            </a:extLst>
          </p:cNvPr>
          <p:cNvSpPr/>
          <p:nvPr/>
        </p:nvSpPr>
        <p:spPr>
          <a:xfrm rot="10800000">
            <a:off x="2948561" y="7075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D6E1295F-E84E-6F11-F722-C74E0E3A67B7}"/>
              </a:ext>
            </a:extLst>
          </p:cNvPr>
          <p:cNvSpPr/>
          <p:nvPr/>
        </p:nvSpPr>
        <p:spPr>
          <a:xfrm rot="10800000">
            <a:off x="3599786" y="70667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FDFBB4E9-44E4-E6DF-F245-5672C470B1FF}"/>
              </a:ext>
            </a:extLst>
          </p:cNvPr>
          <p:cNvSpPr/>
          <p:nvPr/>
        </p:nvSpPr>
        <p:spPr>
          <a:xfrm rot="10800000">
            <a:off x="2833535" y="114291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6DCD7639-1B4D-05AA-10A5-F6B4C50E99FB}"/>
              </a:ext>
            </a:extLst>
          </p:cNvPr>
          <p:cNvSpPr/>
          <p:nvPr/>
        </p:nvSpPr>
        <p:spPr>
          <a:xfrm>
            <a:off x="1685797" y="70071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EEB9D238-A99E-8530-0ECD-3D9B7F591072}"/>
              </a:ext>
            </a:extLst>
          </p:cNvPr>
          <p:cNvSpPr/>
          <p:nvPr/>
        </p:nvSpPr>
        <p:spPr>
          <a:xfrm>
            <a:off x="2481216" y="70727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9EC99CA2-26A5-3592-4E71-396F386862A9}"/>
              </a:ext>
            </a:extLst>
          </p:cNvPr>
          <p:cNvSpPr/>
          <p:nvPr/>
        </p:nvSpPr>
        <p:spPr>
          <a:xfrm>
            <a:off x="3228366" y="70484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左中括号 87">
            <a:extLst>
              <a:ext uri="{FF2B5EF4-FFF2-40B4-BE49-F238E27FC236}">
                <a16:creationId xmlns:a16="http://schemas.microsoft.com/office/drawing/2014/main" id="{04FBF6B4-EE43-E6F0-F821-2878318EA0FB}"/>
              </a:ext>
            </a:extLst>
          </p:cNvPr>
          <p:cNvSpPr/>
          <p:nvPr/>
        </p:nvSpPr>
        <p:spPr>
          <a:xfrm>
            <a:off x="2363304" y="113558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21370A-3799-6B23-A9D3-D72634C0AA1F}"/>
                  </a:ext>
                </a:extLst>
              </p:cNvPr>
              <p:cNvSpPr txBox="1"/>
              <p:nvPr/>
            </p:nvSpPr>
            <p:spPr>
              <a:xfrm>
                <a:off x="2071760" y="881319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21370A-3799-6B23-A9D3-D72634C0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60" y="88131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bject 24">
            <a:extLst>
              <a:ext uri="{FF2B5EF4-FFF2-40B4-BE49-F238E27FC236}">
                <a16:creationId xmlns:a16="http://schemas.microsoft.com/office/drawing/2014/main" id="{59C73CE3-04C1-3258-0E51-A08AF25B75C3}"/>
              </a:ext>
            </a:extLst>
          </p:cNvPr>
          <p:cNvSpPr txBox="1"/>
          <p:nvPr/>
        </p:nvSpPr>
        <p:spPr>
          <a:xfrm>
            <a:off x="616015" y="1903372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25">
            <a:extLst>
              <a:ext uri="{FF2B5EF4-FFF2-40B4-BE49-F238E27FC236}">
                <a16:creationId xmlns:a16="http://schemas.microsoft.com/office/drawing/2014/main" id="{CB1245A0-A4E0-559B-90DC-F1C5B001874C}"/>
              </a:ext>
            </a:extLst>
          </p:cNvPr>
          <p:cNvSpPr txBox="1"/>
          <p:nvPr/>
        </p:nvSpPr>
        <p:spPr>
          <a:xfrm>
            <a:off x="1470902" y="1996374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26">
            <a:extLst>
              <a:ext uri="{FF2B5EF4-FFF2-40B4-BE49-F238E27FC236}">
                <a16:creationId xmlns:a16="http://schemas.microsoft.com/office/drawing/2014/main" id="{6EEBA14E-B1EE-1EDE-0DB4-41B2EF5110CA}"/>
              </a:ext>
            </a:extLst>
          </p:cNvPr>
          <p:cNvSpPr txBox="1"/>
          <p:nvPr/>
        </p:nvSpPr>
        <p:spPr>
          <a:xfrm>
            <a:off x="1755230" y="1903372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27">
            <a:extLst>
              <a:ext uri="{FF2B5EF4-FFF2-40B4-BE49-F238E27FC236}">
                <a16:creationId xmlns:a16="http://schemas.microsoft.com/office/drawing/2014/main" id="{F76AD34C-7EDC-FD5A-36C4-703926A839DC}"/>
              </a:ext>
            </a:extLst>
          </p:cNvPr>
          <p:cNvSpPr txBox="1"/>
          <p:nvPr/>
        </p:nvSpPr>
        <p:spPr>
          <a:xfrm>
            <a:off x="1853465" y="197676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28">
            <a:extLst>
              <a:ext uri="{FF2B5EF4-FFF2-40B4-BE49-F238E27FC236}">
                <a16:creationId xmlns:a16="http://schemas.microsoft.com/office/drawing/2014/main" id="{4B4DE4F8-EC81-4061-DDAD-D49AF9412EBB}"/>
              </a:ext>
            </a:extLst>
          </p:cNvPr>
          <p:cNvSpPr txBox="1"/>
          <p:nvPr/>
        </p:nvSpPr>
        <p:spPr>
          <a:xfrm>
            <a:off x="1788428" y="1865424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29">
            <a:extLst>
              <a:ext uri="{FF2B5EF4-FFF2-40B4-BE49-F238E27FC236}">
                <a16:creationId xmlns:a16="http://schemas.microsoft.com/office/drawing/2014/main" id="{81766EDF-3521-5F1C-E444-28E36E0F246B}"/>
              </a:ext>
            </a:extLst>
          </p:cNvPr>
          <p:cNvSpPr txBox="1"/>
          <p:nvPr/>
        </p:nvSpPr>
        <p:spPr>
          <a:xfrm>
            <a:off x="2044561" y="1903372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30">
            <a:extLst>
              <a:ext uri="{FF2B5EF4-FFF2-40B4-BE49-F238E27FC236}">
                <a16:creationId xmlns:a16="http://schemas.microsoft.com/office/drawing/2014/main" id="{A4084AA2-E308-5F4C-82AA-CDF4E7D34D81}"/>
              </a:ext>
            </a:extLst>
          </p:cNvPr>
          <p:cNvSpPr txBox="1"/>
          <p:nvPr/>
        </p:nvSpPr>
        <p:spPr>
          <a:xfrm>
            <a:off x="2142796" y="1976766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31">
            <a:extLst>
              <a:ext uri="{FF2B5EF4-FFF2-40B4-BE49-F238E27FC236}">
                <a16:creationId xmlns:a16="http://schemas.microsoft.com/office/drawing/2014/main" id="{300BA328-242E-EE2D-1AF7-6777623F52D4}"/>
              </a:ext>
            </a:extLst>
          </p:cNvPr>
          <p:cNvSpPr txBox="1"/>
          <p:nvPr/>
        </p:nvSpPr>
        <p:spPr>
          <a:xfrm>
            <a:off x="1798435" y="208866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32">
            <a:extLst>
              <a:ext uri="{FF2B5EF4-FFF2-40B4-BE49-F238E27FC236}">
                <a16:creationId xmlns:a16="http://schemas.microsoft.com/office/drawing/2014/main" id="{0367364E-6A81-2007-60B7-F3FB62763351}"/>
              </a:ext>
            </a:extLst>
          </p:cNvPr>
          <p:cNvSpPr txBox="1"/>
          <p:nvPr/>
        </p:nvSpPr>
        <p:spPr>
          <a:xfrm>
            <a:off x="2017079" y="2111436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34">
            <a:extLst>
              <a:ext uri="{FF2B5EF4-FFF2-40B4-BE49-F238E27FC236}">
                <a16:creationId xmlns:a16="http://schemas.microsoft.com/office/drawing/2014/main" id="{6C0CE44C-31FE-E8EA-ACC3-FC5BAE4E3C10}"/>
              </a:ext>
            </a:extLst>
          </p:cNvPr>
          <p:cNvSpPr txBox="1"/>
          <p:nvPr/>
        </p:nvSpPr>
        <p:spPr>
          <a:xfrm>
            <a:off x="3134450" y="1996374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35">
            <a:extLst>
              <a:ext uri="{FF2B5EF4-FFF2-40B4-BE49-F238E27FC236}">
                <a16:creationId xmlns:a16="http://schemas.microsoft.com/office/drawing/2014/main" id="{6B3E5239-EFFB-604D-0B76-08C5F4516F81}"/>
              </a:ext>
            </a:extLst>
          </p:cNvPr>
          <p:cNvSpPr txBox="1"/>
          <p:nvPr/>
        </p:nvSpPr>
        <p:spPr>
          <a:xfrm>
            <a:off x="3457868" y="186633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36">
            <a:extLst>
              <a:ext uri="{FF2B5EF4-FFF2-40B4-BE49-F238E27FC236}">
                <a16:creationId xmlns:a16="http://schemas.microsoft.com/office/drawing/2014/main" id="{237119B4-AEB4-7F03-9B20-48E198EA3801}"/>
              </a:ext>
            </a:extLst>
          </p:cNvPr>
          <p:cNvSpPr txBox="1"/>
          <p:nvPr/>
        </p:nvSpPr>
        <p:spPr>
          <a:xfrm>
            <a:off x="3427223" y="190428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37">
            <a:extLst>
              <a:ext uri="{FF2B5EF4-FFF2-40B4-BE49-F238E27FC236}">
                <a16:creationId xmlns:a16="http://schemas.microsoft.com/office/drawing/2014/main" id="{A507127B-BBCE-9941-1C0D-0162A1DF5120}"/>
              </a:ext>
            </a:extLst>
          </p:cNvPr>
          <p:cNvSpPr txBox="1"/>
          <p:nvPr/>
        </p:nvSpPr>
        <p:spPr>
          <a:xfrm>
            <a:off x="3525889" y="19776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38">
            <a:extLst>
              <a:ext uri="{FF2B5EF4-FFF2-40B4-BE49-F238E27FC236}">
                <a16:creationId xmlns:a16="http://schemas.microsoft.com/office/drawing/2014/main" id="{2DDA4FD2-A543-B688-0A55-E76CFEF64D7F}"/>
              </a:ext>
            </a:extLst>
          </p:cNvPr>
          <p:cNvSpPr txBox="1"/>
          <p:nvPr/>
        </p:nvSpPr>
        <p:spPr>
          <a:xfrm>
            <a:off x="3470645" y="208775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40">
            <a:extLst>
              <a:ext uri="{FF2B5EF4-FFF2-40B4-BE49-F238E27FC236}">
                <a16:creationId xmlns:a16="http://schemas.microsoft.com/office/drawing/2014/main" id="{1651152B-19E4-EC1B-1503-9258604AA53D}"/>
              </a:ext>
            </a:extLst>
          </p:cNvPr>
          <p:cNvSpPr txBox="1"/>
          <p:nvPr/>
        </p:nvSpPr>
        <p:spPr>
          <a:xfrm>
            <a:off x="3757080" y="1996374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41">
            <a:extLst>
              <a:ext uri="{FF2B5EF4-FFF2-40B4-BE49-F238E27FC236}">
                <a16:creationId xmlns:a16="http://schemas.microsoft.com/office/drawing/2014/main" id="{D9A37229-C9F5-3A2E-13C0-D6A0DB9555A5}"/>
              </a:ext>
            </a:extLst>
          </p:cNvPr>
          <p:cNvSpPr txBox="1"/>
          <p:nvPr/>
        </p:nvSpPr>
        <p:spPr>
          <a:xfrm>
            <a:off x="1634782" y="2399830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1" name="object 42">
            <a:extLst>
              <a:ext uri="{FF2B5EF4-FFF2-40B4-BE49-F238E27FC236}">
                <a16:creationId xmlns:a16="http://schemas.microsoft.com/office/drawing/2014/main" id="{373B6978-EFE4-A54E-7433-42DBE22D05C0}"/>
              </a:ext>
            </a:extLst>
          </p:cNvPr>
          <p:cNvSpPr txBox="1"/>
          <p:nvPr/>
        </p:nvSpPr>
        <p:spPr>
          <a:xfrm>
            <a:off x="1143852" y="2415740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43">
            <a:extLst>
              <a:ext uri="{FF2B5EF4-FFF2-40B4-BE49-F238E27FC236}">
                <a16:creationId xmlns:a16="http://schemas.microsoft.com/office/drawing/2014/main" id="{292273A5-2C13-97A6-0FD1-663D9F8F70E3}"/>
              </a:ext>
            </a:extLst>
          </p:cNvPr>
          <p:cNvSpPr txBox="1"/>
          <p:nvPr/>
        </p:nvSpPr>
        <p:spPr>
          <a:xfrm>
            <a:off x="1833335" y="248876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3" name="object 44">
            <a:extLst>
              <a:ext uri="{FF2B5EF4-FFF2-40B4-BE49-F238E27FC236}">
                <a16:creationId xmlns:a16="http://schemas.microsoft.com/office/drawing/2014/main" id="{6D3D1D27-DA64-F9C5-8834-6FC0B4FC240A}"/>
              </a:ext>
            </a:extLst>
          </p:cNvPr>
          <p:cNvSpPr txBox="1"/>
          <p:nvPr/>
        </p:nvSpPr>
        <p:spPr>
          <a:xfrm>
            <a:off x="1750645" y="2377425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45">
            <a:extLst>
              <a:ext uri="{FF2B5EF4-FFF2-40B4-BE49-F238E27FC236}">
                <a16:creationId xmlns:a16="http://schemas.microsoft.com/office/drawing/2014/main" id="{22BB3F72-DE24-8655-AE6D-C19BAA38F47D}"/>
              </a:ext>
            </a:extLst>
          </p:cNvPr>
          <p:cNvSpPr txBox="1"/>
          <p:nvPr/>
        </p:nvSpPr>
        <p:spPr>
          <a:xfrm>
            <a:off x="2117332" y="2488767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47">
            <a:extLst>
              <a:ext uri="{FF2B5EF4-FFF2-40B4-BE49-F238E27FC236}">
                <a16:creationId xmlns:a16="http://schemas.microsoft.com/office/drawing/2014/main" id="{1E67DB18-9394-45F6-A0A7-3A02B1D21860}"/>
              </a:ext>
            </a:extLst>
          </p:cNvPr>
          <p:cNvSpPr txBox="1"/>
          <p:nvPr/>
        </p:nvSpPr>
        <p:spPr>
          <a:xfrm>
            <a:off x="2505190" y="1903372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48">
            <a:extLst>
              <a:ext uri="{FF2B5EF4-FFF2-40B4-BE49-F238E27FC236}">
                <a16:creationId xmlns:a16="http://schemas.microsoft.com/office/drawing/2014/main" id="{E5732B70-211A-CB2B-06FB-D9E4C13FF92B}"/>
              </a:ext>
            </a:extLst>
          </p:cNvPr>
          <p:cNvSpPr txBox="1"/>
          <p:nvPr/>
        </p:nvSpPr>
        <p:spPr>
          <a:xfrm>
            <a:off x="2954936" y="2415740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7" name="object 45">
            <a:extLst>
              <a:ext uri="{FF2B5EF4-FFF2-40B4-BE49-F238E27FC236}">
                <a16:creationId xmlns:a16="http://schemas.microsoft.com/office/drawing/2014/main" id="{331D3C2D-90C6-4988-6657-942FEA700EA3}"/>
              </a:ext>
            </a:extLst>
          </p:cNvPr>
          <p:cNvSpPr txBox="1"/>
          <p:nvPr/>
        </p:nvSpPr>
        <p:spPr>
          <a:xfrm>
            <a:off x="2241525" y="2254372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8" name="左中括号 147">
            <a:extLst>
              <a:ext uri="{FF2B5EF4-FFF2-40B4-BE49-F238E27FC236}">
                <a16:creationId xmlns:a16="http://schemas.microsoft.com/office/drawing/2014/main" id="{726974D3-E002-288A-22F7-B237B97C0F5C}"/>
              </a:ext>
            </a:extLst>
          </p:cNvPr>
          <p:cNvSpPr/>
          <p:nvPr/>
        </p:nvSpPr>
        <p:spPr>
          <a:xfrm>
            <a:off x="534189" y="19194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9" name="左中括号 148">
            <a:extLst>
              <a:ext uri="{FF2B5EF4-FFF2-40B4-BE49-F238E27FC236}">
                <a16:creationId xmlns:a16="http://schemas.microsoft.com/office/drawing/2014/main" id="{93A33047-B2DC-A022-39EF-830B78F8DDCB}"/>
              </a:ext>
            </a:extLst>
          </p:cNvPr>
          <p:cNvSpPr/>
          <p:nvPr/>
        </p:nvSpPr>
        <p:spPr>
          <a:xfrm rot="10800000">
            <a:off x="1349542" y="191744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0" name="左中括号 149">
            <a:extLst>
              <a:ext uri="{FF2B5EF4-FFF2-40B4-BE49-F238E27FC236}">
                <a16:creationId xmlns:a16="http://schemas.microsoft.com/office/drawing/2014/main" id="{2F6855AD-D8AF-9805-10F2-42128AFF1A7C}"/>
              </a:ext>
            </a:extLst>
          </p:cNvPr>
          <p:cNvSpPr/>
          <p:nvPr/>
        </p:nvSpPr>
        <p:spPr>
          <a:xfrm rot="10800000">
            <a:off x="2332579" y="191498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1" name="左中括号 150">
            <a:extLst>
              <a:ext uri="{FF2B5EF4-FFF2-40B4-BE49-F238E27FC236}">
                <a16:creationId xmlns:a16="http://schemas.microsoft.com/office/drawing/2014/main" id="{B57E69E5-48FE-9E0F-EB79-D1BE7C18D343}"/>
              </a:ext>
            </a:extLst>
          </p:cNvPr>
          <p:cNvSpPr/>
          <p:nvPr/>
        </p:nvSpPr>
        <p:spPr>
          <a:xfrm rot="10800000">
            <a:off x="2978915" y="19243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左中括号 151">
            <a:extLst>
              <a:ext uri="{FF2B5EF4-FFF2-40B4-BE49-F238E27FC236}">
                <a16:creationId xmlns:a16="http://schemas.microsoft.com/office/drawing/2014/main" id="{E3EA0B35-2AAC-C343-CBDA-C9A3BC1ECEF6}"/>
              </a:ext>
            </a:extLst>
          </p:cNvPr>
          <p:cNvSpPr/>
          <p:nvPr/>
        </p:nvSpPr>
        <p:spPr>
          <a:xfrm rot="10800000">
            <a:off x="3655149" y="191838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左中括号 152">
            <a:extLst>
              <a:ext uri="{FF2B5EF4-FFF2-40B4-BE49-F238E27FC236}">
                <a16:creationId xmlns:a16="http://schemas.microsoft.com/office/drawing/2014/main" id="{1AD2B2F9-D15B-BA80-072B-EDA10CB3A50B}"/>
              </a:ext>
            </a:extLst>
          </p:cNvPr>
          <p:cNvSpPr/>
          <p:nvPr/>
        </p:nvSpPr>
        <p:spPr>
          <a:xfrm rot="10800000">
            <a:off x="2944113" y="23558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4" name="左中括号 153">
            <a:extLst>
              <a:ext uri="{FF2B5EF4-FFF2-40B4-BE49-F238E27FC236}">
                <a16:creationId xmlns:a16="http://schemas.microsoft.com/office/drawing/2014/main" id="{05B4D932-4160-3E7B-2417-B4376CC37C86}"/>
              </a:ext>
            </a:extLst>
          </p:cNvPr>
          <p:cNvSpPr/>
          <p:nvPr/>
        </p:nvSpPr>
        <p:spPr>
          <a:xfrm>
            <a:off x="1677963" y="19194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5" name="左中括号 154">
            <a:extLst>
              <a:ext uri="{FF2B5EF4-FFF2-40B4-BE49-F238E27FC236}">
                <a16:creationId xmlns:a16="http://schemas.microsoft.com/office/drawing/2014/main" id="{3EBF6E16-AF52-5658-F58B-24D7F07548D0}"/>
              </a:ext>
            </a:extLst>
          </p:cNvPr>
          <p:cNvSpPr/>
          <p:nvPr/>
        </p:nvSpPr>
        <p:spPr>
          <a:xfrm>
            <a:off x="2482587" y="193086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6" name="左中括号 155">
            <a:extLst>
              <a:ext uri="{FF2B5EF4-FFF2-40B4-BE49-F238E27FC236}">
                <a16:creationId xmlns:a16="http://schemas.microsoft.com/office/drawing/2014/main" id="{AE7DCC7E-A939-78CB-638B-0EE91C9FD2F5}"/>
              </a:ext>
            </a:extLst>
          </p:cNvPr>
          <p:cNvSpPr/>
          <p:nvPr/>
        </p:nvSpPr>
        <p:spPr>
          <a:xfrm>
            <a:off x="3343797" y="192400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7" name="左中括号 156">
            <a:extLst>
              <a:ext uri="{FF2B5EF4-FFF2-40B4-BE49-F238E27FC236}">
                <a16:creationId xmlns:a16="http://schemas.microsoft.com/office/drawing/2014/main" id="{846B43F9-F8CF-EC87-0E09-12D284E7C4E8}"/>
              </a:ext>
            </a:extLst>
          </p:cNvPr>
          <p:cNvSpPr/>
          <p:nvPr/>
        </p:nvSpPr>
        <p:spPr>
          <a:xfrm>
            <a:off x="2432934" y="235645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Detectability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3228" y="2009838"/>
            <a:ext cx="3701415" cy="6902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detectable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modes,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any,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22" baseline="-13888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r>
              <a:rPr sz="1200" i="1" spc="25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Schur)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51B69570-D3AD-4660-02BB-000007D434FF}"/>
              </a:ext>
            </a:extLst>
          </p:cNvPr>
          <p:cNvSpPr txBox="1"/>
          <p:nvPr/>
        </p:nvSpPr>
        <p:spPr>
          <a:xfrm>
            <a:off x="628650" y="1028217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6E54D929-C0FA-986B-9D81-790FD786EB58}"/>
              </a:ext>
            </a:extLst>
          </p:cNvPr>
          <p:cNvSpPr txBox="1"/>
          <p:nvPr/>
        </p:nvSpPr>
        <p:spPr>
          <a:xfrm>
            <a:off x="1487830" y="1121219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EAEAA1C7-F2F5-4C43-A994-E5D1C95B659E}"/>
              </a:ext>
            </a:extLst>
          </p:cNvPr>
          <p:cNvSpPr txBox="1"/>
          <p:nvPr/>
        </p:nvSpPr>
        <p:spPr>
          <a:xfrm>
            <a:off x="1828889" y="99025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081E0937-93D1-59A2-600A-F3176BA1F50F}"/>
              </a:ext>
            </a:extLst>
          </p:cNvPr>
          <p:cNvSpPr txBox="1"/>
          <p:nvPr/>
        </p:nvSpPr>
        <p:spPr>
          <a:xfrm>
            <a:off x="1795678" y="1028217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1E7D065B-B448-D515-FEFA-B48D361EE8B7}"/>
              </a:ext>
            </a:extLst>
          </p:cNvPr>
          <p:cNvSpPr txBox="1"/>
          <p:nvPr/>
        </p:nvSpPr>
        <p:spPr>
          <a:xfrm>
            <a:off x="1893913" y="1101599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942C18EC-C2AC-8A69-58AC-C402D6BEAF12}"/>
              </a:ext>
            </a:extLst>
          </p:cNvPr>
          <p:cNvSpPr txBox="1"/>
          <p:nvPr/>
        </p:nvSpPr>
        <p:spPr>
          <a:xfrm>
            <a:off x="1746758" y="1236281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CC763983-0F05-FEB2-E859-479EC9D903C2}"/>
              </a:ext>
            </a:extLst>
          </p:cNvPr>
          <p:cNvSpPr txBox="1"/>
          <p:nvPr/>
        </p:nvSpPr>
        <p:spPr>
          <a:xfrm>
            <a:off x="2011300" y="1001615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00462DF4-3A4D-3C50-4D06-510A6ECD00F8}"/>
              </a:ext>
            </a:extLst>
          </p:cNvPr>
          <p:cNvSpPr txBox="1"/>
          <p:nvPr/>
        </p:nvSpPr>
        <p:spPr>
          <a:xfrm>
            <a:off x="2513722" y="1214325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68E754E-3567-E14C-38AB-ACA87290FC51}"/>
              </a:ext>
            </a:extLst>
          </p:cNvPr>
          <p:cNvSpPr txBox="1"/>
          <p:nvPr/>
        </p:nvSpPr>
        <p:spPr>
          <a:xfrm>
            <a:off x="3303626" y="990257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A7BDE599-D7C5-C2D5-157E-598F79BD45D9}"/>
              </a:ext>
            </a:extLst>
          </p:cNvPr>
          <p:cNvSpPr txBox="1"/>
          <p:nvPr/>
        </p:nvSpPr>
        <p:spPr>
          <a:xfrm>
            <a:off x="3275864" y="1236281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1AD2934A-9A41-AC66-18CD-2A423D6A3E29}"/>
              </a:ext>
            </a:extLst>
          </p:cNvPr>
          <p:cNvSpPr txBox="1"/>
          <p:nvPr/>
        </p:nvSpPr>
        <p:spPr>
          <a:xfrm>
            <a:off x="3562019" y="1129640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5778B36-6836-01E3-4566-63DEFCACED4F}"/>
              </a:ext>
            </a:extLst>
          </p:cNvPr>
          <p:cNvSpPr txBox="1"/>
          <p:nvPr/>
        </p:nvSpPr>
        <p:spPr>
          <a:xfrm>
            <a:off x="1674495" y="1540572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9AAA93DE-0ED9-C6BB-5FEA-3205CD4EFD60}"/>
              </a:ext>
            </a:extLst>
          </p:cNvPr>
          <p:cNvSpPr txBox="1"/>
          <p:nvPr/>
        </p:nvSpPr>
        <p:spPr>
          <a:xfrm>
            <a:off x="1792973" y="1502270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01704120-3957-8A42-0B3E-B4B963978250}"/>
              </a:ext>
            </a:extLst>
          </p:cNvPr>
          <p:cNvSpPr txBox="1"/>
          <p:nvPr/>
        </p:nvSpPr>
        <p:spPr>
          <a:xfrm>
            <a:off x="1160780" y="1540573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D79567BA-518A-DB56-4292-9BC1FFB1F2FE}"/>
              </a:ext>
            </a:extLst>
          </p:cNvPr>
          <p:cNvSpPr txBox="1"/>
          <p:nvPr/>
        </p:nvSpPr>
        <p:spPr>
          <a:xfrm>
            <a:off x="1850263" y="1613612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EACD71F-1DCA-995C-7436-3D2C887BDE0E}"/>
              </a:ext>
            </a:extLst>
          </p:cNvPr>
          <p:cNvSpPr txBox="1"/>
          <p:nvPr/>
        </p:nvSpPr>
        <p:spPr>
          <a:xfrm>
            <a:off x="2415489" y="1447584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88C30E17-6C60-84E0-EFC5-5352A0CAA3CC}"/>
              </a:ext>
            </a:extLst>
          </p:cNvPr>
          <p:cNvSpPr txBox="1"/>
          <p:nvPr/>
        </p:nvSpPr>
        <p:spPr>
          <a:xfrm>
            <a:off x="2387727" y="1631035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99039867-C2AA-7AC2-24DC-74339BC76062}"/>
              </a:ext>
            </a:extLst>
          </p:cNvPr>
          <p:cNvSpPr txBox="1"/>
          <p:nvPr/>
        </p:nvSpPr>
        <p:spPr>
          <a:xfrm>
            <a:off x="2818664" y="1540573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76AD5E-6641-B0E4-D8B9-A797E48C7B12}"/>
              </a:ext>
            </a:extLst>
          </p:cNvPr>
          <p:cNvSpPr txBox="1"/>
          <p:nvPr/>
        </p:nvSpPr>
        <p:spPr>
          <a:xfrm>
            <a:off x="1970315" y="1504353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1B35E3-2EC7-D59F-988F-37B34A98BE76}"/>
              </a:ext>
            </a:extLst>
          </p:cNvPr>
          <p:cNvSpPr txBox="1"/>
          <p:nvPr/>
        </p:nvSpPr>
        <p:spPr>
          <a:xfrm>
            <a:off x="2955273" y="1092858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055265C4-38C5-FC67-ADA7-26B08EDF78FB}"/>
              </a:ext>
            </a:extLst>
          </p:cNvPr>
          <p:cNvSpPr/>
          <p:nvPr/>
        </p:nvSpPr>
        <p:spPr>
          <a:xfrm>
            <a:off x="532664" y="103816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4AD574F5-5A84-CD07-3A55-27701BBDBE77}"/>
              </a:ext>
            </a:extLst>
          </p:cNvPr>
          <p:cNvSpPr/>
          <p:nvPr/>
        </p:nvSpPr>
        <p:spPr>
          <a:xfrm rot="10800000">
            <a:off x="1348017" y="103617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E1FD8A9F-7346-489A-0E6C-A888BC2181CE}"/>
              </a:ext>
            </a:extLst>
          </p:cNvPr>
          <p:cNvSpPr/>
          <p:nvPr/>
        </p:nvSpPr>
        <p:spPr>
          <a:xfrm rot="10800000">
            <a:off x="2333195" y="104081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DB1517B8-3434-3BEA-C44B-3787AA5FD26E}"/>
              </a:ext>
            </a:extLst>
          </p:cNvPr>
          <p:cNvSpPr/>
          <p:nvPr/>
        </p:nvSpPr>
        <p:spPr>
          <a:xfrm rot="10800000">
            <a:off x="2939202" y="104498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左中括号 53">
            <a:extLst>
              <a:ext uri="{FF2B5EF4-FFF2-40B4-BE49-F238E27FC236}">
                <a16:creationId xmlns:a16="http://schemas.microsoft.com/office/drawing/2014/main" id="{B5488C61-6B75-1BCA-3685-E2FE177BA50B}"/>
              </a:ext>
            </a:extLst>
          </p:cNvPr>
          <p:cNvSpPr/>
          <p:nvPr/>
        </p:nvSpPr>
        <p:spPr>
          <a:xfrm rot="10800000">
            <a:off x="3590427" y="104412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0A8FDFAC-37CE-0C54-14F3-AD0054D5A44A}"/>
              </a:ext>
            </a:extLst>
          </p:cNvPr>
          <p:cNvSpPr/>
          <p:nvPr/>
        </p:nvSpPr>
        <p:spPr>
          <a:xfrm rot="10800000">
            <a:off x="2824176" y="14803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592128F3-0AB2-089D-C61A-AA8E6062588E}"/>
              </a:ext>
            </a:extLst>
          </p:cNvPr>
          <p:cNvSpPr/>
          <p:nvPr/>
        </p:nvSpPr>
        <p:spPr>
          <a:xfrm>
            <a:off x="1676438" y="103816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05FCA576-A7BD-67EF-378C-C773FF56370F}"/>
              </a:ext>
            </a:extLst>
          </p:cNvPr>
          <p:cNvSpPr/>
          <p:nvPr/>
        </p:nvSpPr>
        <p:spPr>
          <a:xfrm>
            <a:off x="2471857" y="104472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3EA0D5B4-5085-FF35-002C-8353076E1D4F}"/>
              </a:ext>
            </a:extLst>
          </p:cNvPr>
          <p:cNvSpPr/>
          <p:nvPr/>
        </p:nvSpPr>
        <p:spPr>
          <a:xfrm>
            <a:off x="3219007" y="10422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678072C4-7A88-B7FE-DE76-7CF6ECC28BEA}"/>
              </a:ext>
            </a:extLst>
          </p:cNvPr>
          <p:cNvSpPr/>
          <p:nvPr/>
        </p:nvSpPr>
        <p:spPr>
          <a:xfrm>
            <a:off x="2353945" y="147303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0C44653-4C7C-A60E-898E-E1C7D177469F}"/>
                  </a:ext>
                </a:extLst>
              </p:cNvPr>
              <p:cNvSpPr txBox="1"/>
              <p:nvPr/>
            </p:nvSpPr>
            <p:spPr>
              <a:xfrm>
                <a:off x="2062401" y="1218771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0C44653-4C7C-A60E-898E-E1C7D177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01" y="1218771"/>
                <a:ext cx="289375" cy="185051"/>
              </a:xfrm>
              <a:prstGeom prst="rect">
                <a:avLst/>
              </a:prstGeom>
              <a:blipFill>
                <a:blip r:embed="rId3"/>
                <a:stretch>
                  <a:fillRect l="-10417" r="-20833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Continuout-</a:t>
            </a:r>
            <a:r>
              <a:rPr spc="-50" dirty="0"/>
              <a:t>time</a:t>
            </a:r>
            <a:r>
              <a:rPr spc="45" dirty="0"/>
              <a:t> </a:t>
            </a:r>
            <a:r>
              <a:rPr spc="-95" dirty="0"/>
              <a:t>version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22617"/>
            <a:ext cx="4412615" cy="2506345"/>
            <a:chOff x="97827" y="622617"/>
            <a:chExt cx="4412615" cy="2506345"/>
          </a:xfrm>
        </p:grpSpPr>
        <p:sp>
          <p:nvSpPr>
            <p:cNvPr id="5" name="object 5"/>
            <p:cNvSpPr/>
            <p:nvPr/>
          </p:nvSpPr>
          <p:spPr>
            <a:xfrm>
              <a:off x="97827" y="622617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5528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99525"/>
              <a:ext cx="4412615" cy="2229485"/>
            </a:xfrm>
            <a:custGeom>
              <a:avLst/>
              <a:gdLst/>
              <a:ahLst/>
              <a:cxnLst/>
              <a:rect l="l" t="t" r="r" b="b"/>
              <a:pathLst>
                <a:path w="4412615" h="2229485">
                  <a:moveTo>
                    <a:pt x="4412395" y="0"/>
                  </a:moveTo>
                  <a:lnTo>
                    <a:pt x="0" y="0"/>
                  </a:lnTo>
                  <a:lnTo>
                    <a:pt x="0" y="2178293"/>
                  </a:lnTo>
                  <a:lnTo>
                    <a:pt x="4008" y="2198018"/>
                  </a:lnTo>
                  <a:lnTo>
                    <a:pt x="14922" y="2214171"/>
                  </a:lnTo>
                  <a:lnTo>
                    <a:pt x="31075" y="2225085"/>
                  </a:lnTo>
                  <a:lnTo>
                    <a:pt x="50800" y="2229094"/>
                  </a:lnTo>
                  <a:lnTo>
                    <a:pt x="4361594" y="2229094"/>
                  </a:lnTo>
                  <a:lnTo>
                    <a:pt x="4381319" y="2225085"/>
                  </a:lnTo>
                  <a:lnTo>
                    <a:pt x="4397472" y="2214171"/>
                  </a:lnTo>
                  <a:lnTo>
                    <a:pt x="4408386" y="2198018"/>
                  </a:lnTo>
                  <a:lnTo>
                    <a:pt x="4412395" y="217829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01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(observability))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400" b="0" i="1" spc="-6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0800" marR="16065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unobservable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rank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lang="en-US" sz="1200" i="1" spc="500" dirty="0">
                    <a:solidFill>
                      <a:srgbClr val="FFFFFF"/>
                    </a:solidFill>
                    <a:latin typeface="Arial"/>
                    <a:cs typeface="Arial"/>
                  </a:rPr>
                  <a:t>  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rank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lang="en-US" sz="1200" spc="19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&lt;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n.</a:t>
                </a:r>
                <a:r>
                  <a:rPr lang="en-US" sz="1200" i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similarity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6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Ox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transforms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  <a:blipFill>
                <a:blip r:embed="rId3"/>
                <a:stretch>
                  <a:fillRect l="-1420" r="-994" b="-5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/>
          <p:nvPr/>
        </p:nvSpPr>
        <p:spPr>
          <a:xfrm>
            <a:off x="110528" y="2698252"/>
            <a:ext cx="2861310" cy="5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50000"/>
              </a:lnSpc>
              <a:spcBef>
                <a:spcPts val="5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E6210D-B71E-C30A-E88F-522A07425C31}"/>
                  </a:ext>
                </a:extLst>
              </p:cNvPr>
              <p:cNvSpPr txBox="1"/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E6210D-B71E-C30A-E88F-522A0742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blipFill>
                <a:blip r:embed="rId5"/>
                <a:stretch>
                  <a:fillRect l="-957" r="-23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65137" y="1875687"/>
                <a:ext cx="3972560" cy="28116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pl-PL" sz="11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G</a:t>
                </a:r>
                <a:r>
                  <a:rPr lang="pl-PL" sz="1100" i="1" spc="-1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z</a:t>
                </a:r>
                <a:r>
                  <a:rPr lang="pl-PL" sz="11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pl-PL" sz="1100" i="1" spc="-1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zI</a:t>
                </a:r>
                <a:r>
                  <a:rPr lang="pl-PL" sz="11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175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100" i="1" spc="-40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200" i="1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2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pl-PL" sz="11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pl-PL"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r>
                  <a:rPr lang="pl-PL" sz="11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100" b="0" i="0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altLang="zh-CN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zh-CN" altLang="pl-PL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pl-PL" sz="1100" i="1" spc="2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z</a:t>
                </a:r>
                <a:r>
                  <a:rPr lang="pl-PL" sz="11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lang="pl-PL" sz="11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zI</a:t>
                </a:r>
                <a:r>
                  <a:rPr lang="pl-PL" sz="11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175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100" i="1" spc="-40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2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1875687"/>
                <a:ext cx="3972560" cy="281167"/>
              </a:xfrm>
              <a:prstGeom prst="rect">
                <a:avLst/>
              </a:prstGeom>
              <a:blipFill>
                <a:blip r:embed="rId2"/>
                <a:stretch>
                  <a:fillRect l="-122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Transfer-</a:t>
            </a:r>
            <a:r>
              <a:rPr spc="-90" dirty="0"/>
              <a:t>function</a:t>
            </a:r>
            <a:r>
              <a:rPr spc="120" dirty="0"/>
              <a:t> </a:t>
            </a:r>
            <a:r>
              <a:rPr spc="-95" dirty="0"/>
              <a:t>perspective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uncontrollable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60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/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030"/>
              </a:spcBef>
            </a:pPr>
            <a:r>
              <a:rPr spc="-75" dirty="0"/>
              <a:t>unobservable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55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0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/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20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pc="-75" dirty="0"/>
              <a:t>where</a:t>
            </a:r>
            <a:r>
              <a:rPr spc="6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65" dirty="0">
                <a:latin typeface="Hack"/>
                <a:cs typeface="Hack"/>
              </a:rPr>
              <a:t>∈</a:t>
            </a:r>
            <a:r>
              <a:rPr i="1" spc="-380" dirty="0">
                <a:latin typeface="Hack"/>
                <a:cs typeface="Hack"/>
              </a:rPr>
              <a:t> </a:t>
            </a:r>
            <a:r>
              <a:rPr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spc="50" dirty="0"/>
              <a:t>,</a:t>
            </a:r>
            <a:r>
              <a:rPr sz="1200" spc="65" dirty="0"/>
              <a:t> </a:t>
            </a:r>
            <a:r>
              <a:rPr sz="1200" i="1" spc="-555" dirty="0">
                <a:latin typeface="Arial"/>
                <a:cs typeface="Arial"/>
              </a:rPr>
              <a:t>A</a:t>
            </a:r>
            <a:r>
              <a:rPr sz="1800" spc="-157" baseline="13888" dirty="0"/>
              <a:t>¯</a:t>
            </a:r>
            <a:r>
              <a:rPr sz="1200" i="1" spc="-22" baseline="-13888" dirty="0">
                <a:latin typeface="Arial"/>
                <a:cs typeface="Arial"/>
              </a:rPr>
              <a:t>c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900" spc="-104" baseline="27777" dirty="0"/>
              <a:t> </a:t>
            </a:r>
            <a:r>
              <a:rPr sz="1200" dirty="0"/>
              <a:t>,</a:t>
            </a:r>
            <a:r>
              <a:rPr sz="1200" spc="70" dirty="0"/>
              <a:t> </a:t>
            </a:r>
            <a:r>
              <a:rPr sz="1200" i="1" spc="-565" dirty="0">
                <a:latin typeface="Arial"/>
                <a:cs typeface="Arial"/>
              </a:rPr>
              <a:t>A</a:t>
            </a:r>
            <a:r>
              <a:rPr sz="1800" spc="-172" baseline="13888" dirty="0"/>
              <a:t>¯</a:t>
            </a:r>
            <a:r>
              <a:rPr sz="1200" i="1" spc="-37" baseline="-13888" dirty="0">
                <a:latin typeface="Arial"/>
                <a:cs typeface="Arial"/>
              </a:rPr>
              <a:t>o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r>
              <a:rPr sz="1200" i="1" spc="-15" baseline="31250" dirty="0">
                <a:latin typeface="Hack"/>
                <a:cs typeface="Hack"/>
              </a:rPr>
              <a:t>×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endParaRPr sz="900" baseline="27777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5" dirty="0"/>
              <a:t>Order</a:t>
            </a:r>
            <a:r>
              <a:rPr sz="1200" spc="-15" dirty="0"/>
              <a:t> </a:t>
            </a:r>
            <a:r>
              <a:rPr sz="1200" spc="-35" dirty="0"/>
              <a:t>reduction</a:t>
            </a:r>
            <a:r>
              <a:rPr sz="1200" spc="-15" dirty="0"/>
              <a:t> </a:t>
            </a:r>
            <a:r>
              <a:rPr sz="1200" spc="-10" dirty="0"/>
              <a:t>exists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2675849"/>
            <a:ext cx="3537408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lang="en-US" sz="1200" i="1" spc="95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co-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prime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pole-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zero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cancellation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842" y="3087569"/>
            <a:ext cx="143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200" spc="-65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260" y="3087358"/>
            <a:ext cx="23501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1C4ECEE-2448-E582-837F-767B0384575C}"/>
                  </a:ext>
                </a:extLst>
              </p:cNvPr>
              <p:cNvSpPr txBox="1"/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1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11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1C4ECEE-2448-E582-837F-767B0384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blipFill>
                <a:blip r:embed="rId4"/>
                <a:stretch>
                  <a:fillRect l="-11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555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47" y="670036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155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747" y="853501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811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6456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9617" y="670036"/>
            <a:ext cx="10344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6106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861060" algn="l"/>
              </a:tabLst>
            </a:pPr>
            <a:r>
              <a:rPr sz="1200" i="1" spc="6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3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3679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6439" y="670036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9454" y="763038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1818" y="1180564"/>
            <a:ext cx="8140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200" spc="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0382" y="1182277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376" y="1087574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8371" y="116095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4976" y="1271038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546070"/>
            <a:ext cx="17265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873999"/>
            <a:ext cx="3952240" cy="6953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585"/>
              </a:spcBef>
              <a:tabLst>
                <a:tab pos="2504440" algn="l"/>
              </a:tabLst>
            </a:pPr>
            <a:r>
              <a:rPr lang="en-US"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  <a:spcBef>
                <a:spcPts val="484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5034" y="2703943"/>
            <a:ext cx="4464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650" baseline="78282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5900" y="2617684"/>
            <a:ext cx="7651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4798" y="2703943"/>
            <a:ext cx="1741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650" i="1" spc="-75" baseline="78282" dirty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4348" y="3101975"/>
            <a:ext cx="205270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lang="en-US" sz="1100" i="1" spc="-35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3E63B-17E6-5AE5-25EB-2CEE6292B7B1}"/>
                  </a:ext>
                </a:extLst>
              </p:cNvPr>
              <p:cNvSpPr txBox="1"/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3E63B-17E6-5AE5-25EB-2CEE6292B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blipFill>
                <a:blip r:embed="rId3"/>
                <a:stretch>
                  <a:fillRect l="-99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17E264-7AC0-72FD-FFD8-A4BDD278BC0B}"/>
                  </a:ext>
                </a:extLst>
              </p:cNvPr>
              <p:cNvSpPr txBox="1"/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17E264-7AC0-72FD-FFD8-A4BDD278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blipFill>
                <a:blip r:embed="rId4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括号 36">
            <a:extLst>
              <a:ext uri="{FF2B5EF4-FFF2-40B4-BE49-F238E27FC236}">
                <a16:creationId xmlns:a16="http://schemas.microsoft.com/office/drawing/2014/main" id="{6A328C9F-566D-2022-D9CF-5BB12FE3224A}"/>
              </a:ext>
            </a:extLst>
          </p:cNvPr>
          <p:cNvSpPr/>
          <p:nvPr/>
        </p:nvSpPr>
        <p:spPr>
          <a:xfrm rot="10800000">
            <a:off x="2465466" y="70870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04BCC4FE-9E88-4077-4D73-A31BE5CCB0C1}"/>
              </a:ext>
            </a:extLst>
          </p:cNvPr>
          <p:cNvSpPr/>
          <p:nvPr/>
        </p:nvSpPr>
        <p:spPr>
          <a:xfrm>
            <a:off x="1808709" y="70605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20C43F15-4A7E-6150-D24D-A23FD18B04EC}"/>
              </a:ext>
            </a:extLst>
          </p:cNvPr>
          <p:cNvSpPr/>
          <p:nvPr/>
        </p:nvSpPr>
        <p:spPr>
          <a:xfrm rot="10800000">
            <a:off x="1431788" y="71394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2DD196B5-13BF-98BD-1721-84F1ADAD554C}"/>
              </a:ext>
            </a:extLst>
          </p:cNvPr>
          <p:cNvSpPr/>
          <p:nvPr/>
        </p:nvSpPr>
        <p:spPr>
          <a:xfrm>
            <a:off x="1229180" y="7112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F33C8E16-E402-F7C9-9DFD-CB32F5345F3D}"/>
              </a:ext>
            </a:extLst>
          </p:cNvPr>
          <p:cNvSpPr/>
          <p:nvPr/>
        </p:nvSpPr>
        <p:spPr>
          <a:xfrm rot="10800000">
            <a:off x="2875704" y="7118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D9EA6F44-428C-1000-29A2-976579D64848}"/>
              </a:ext>
            </a:extLst>
          </p:cNvPr>
          <p:cNvSpPr/>
          <p:nvPr/>
        </p:nvSpPr>
        <p:spPr>
          <a:xfrm>
            <a:off x="2673096" y="7092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82F73222-3961-A3AD-5815-6FE1C10E6827}"/>
              </a:ext>
            </a:extLst>
          </p:cNvPr>
          <p:cNvSpPr/>
          <p:nvPr/>
        </p:nvSpPr>
        <p:spPr>
          <a:xfrm rot="10800000">
            <a:off x="3442831" y="7089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中括号 43">
            <a:extLst>
              <a:ext uri="{FF2B5EF4-FFF2-40B4-BE49-F238E27FC236}">
                <a16:creationId xmlns:a16="http://schemas.microsoft.com/office/drawing/2014/main" id="{ED1E4DD4-3F3B-9D55-7A87-5718627E1560}"/>
              </a:ext>
            </a:extLst>
          </p:cNvPr>
          <p:cNvSpPr/>
          <p:nvPr/>
        </p:nvSpPr>
        <p:spPr>
          <a:xfrm>
            <a:off x="3240223" y="70634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BE659252-3027-2D25-E8BC-51A4801CD376}"/>
              </a:ext>
            </a:extLst>
          </p:cNvPr>
          <p:cNvSpPr/>
          <p:nvPr/>
        </p:nvSpPr>
        <p:spPr>
          <a:xfrm rot="10800000">
            <a:off x="2654724" y="113223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2AC86E01-56F2-6B4B-C199-9A95550016B4}"/>
              </a:ext>
            </a:extLst>
          </p:cNvPr>
          <p:cNvSpPr/>
          <p:nvPr/>
        </p:nvSpPr>
        <p:spPr>
          <a:xfrm>
            <a:off x="2452116" y="112958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424EB9D7-C9EF-F143-8359-5637B4AEEACA}"/>
              </a:ext>
            </a:extLst>
          </p:cNvPr>
          <p:cNvSpPr/>
          <p:nvPr/>
        </p:nvSpPr>
        <p:spPr>
          <a:xfrm rot="10800000">
            <a:off x="2152651" y="262655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3EA96D2A-B8C2-68F3-5700-B3E2CEA86C96}"/>
              </a:ext>
            </a:extLst>
          </p:cNvPr>
          <p:cNvSpPr/>
          <p:nvPr/>
        </p:nvSpPr>
        <p:spPr>
          <a:xfrm>
            <a:off x="1419262" y="262390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5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637194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4188" y="106627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792" y="992896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792" y="1213050"/>
            <a:ext cx="1043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8359" y="168625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963" y="1612872"/>
            <a:ext cx="22758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4963" y="1833026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442" y="2150196"/>
            <a:ext cx="422529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dimensions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718ED3-F063-DC08-746F-1DBE3EE13D56}"/>
                  </a:ext>
                </a:extLst>
              </p:cNvPr>
              <p:cNvSpPr txBox="1"/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718ED3-F063-DC08-746F-1DBE3EE1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blipFill>
                <a:blip r:embed="rId3"/>
                <a:stretch>
                  <a:fillRect l="-1223" r="-61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5DCF27-FA9A-BBBD-72F4-D0A2A703F77F}"/>
                  </a:ext>
                </a:extLst>
              </p:cNvPr>
              <p:cNvSpPr txBox="1"/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5DCF27-FA9A-BBBD-72F4-D0A2A703F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CEA4F52F-01E8-7AC1-55BD-E867C49E352E}"/>
              </a:ext>
            </a:extLst>
          </p:cNvPr>
          <p:cNvSpPr/>
          <p:nvPr/>
        </p:nvSpPr>
        <p:spPr>
          <a:xfrm>
            <a:off x="2345994" y="1096718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2CEEDD0C-29E5-392B-393D-4A1317CFA151}"/>
              </a:ext>
            </a:extLst>
          </p:cNvPr>
          <p:cNvSpPr/>
          <p:nvPr/>
        </p:nvSpPr>
        <p:spPr>
          <a:xfrm>
            <a:off x="2098763" y="1723501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8" y="2817839"/>
            <a:ext cx="161671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6.</a:t>
            </a:r>
            <a:r>
              <a:rPr sz="12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Kalman</a:t>
            </a:r>
            <a:r>
              <a:rPr dirty="0"/>
              <a:t> </a:t>
            </a:r>
            <a:r>
              <a:rPr spc="-100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599399"/>
            <a:ext cx="136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extended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026" y="1203335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13167" y="957923"/>
          <a:ext cx="1353819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 marR="61594">
                        <a:lnSpc>
                          <a:spcPct val="100000"/>
                        </a:lnSpc>
                      </a:pPr>
                      <a:r>
                        <a:rPr sz="1800" i="1" spc="-6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800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Bef>
                          <a:spcPts val="18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781401" y="1203335"/>
            <a:ext cx="41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3361" y="1107805"/>
            <a:ext cx="124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027" y="11812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2802" y="1329906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28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5576" y="129633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576" y="147978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0172" y="1647266"/>
            <a:ext cx="277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baseline="-43981" dirty="0">
                <a:solidFill>
                  <a:srgbClr val="FFFFFF"/>
                </a:solidFill>
                <a:latin typeface="Arial"/>
                <a:cs typeface="Arial"/>
              </a:rPr>
              <a:t>0  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1668637"/>
            <a:ext cx="191897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95"/>
              </a:spcBef>
              <a:tabLst>
                <a:tab pos="141668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200" spc="-3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800" spc="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2325468"/>
            <a:ext cx="417195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3260" y="2891790"/>
            <a:ext cx="123380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4BE876-B29A-B135-79D8-4BCD5A3FCC39}"/>
              </a:ext>
            </a:extLst>
          </p:cNvPr>
          <p:cNvSpPr txBox="1"/>
          <p:nvPr/>
        </p:nvSpPr>
        <p:spPr>
          <a:xfrm>
            <a:off x="3292398" y="915273"/>
            <a:ext cx="410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200" spc="-5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altLang="zh-CN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6D311975-3942-4E64-44E8-2C8C156B7C0E}"/>
              </a:ext>
            </a:extLst>
          </p:cNvPr>
          <p:cNvSpPr/>
          <p:nvPr/>
        </p:nvSpPr>
        <p:spPr>
          <a:xfrm>
            <a:off x="1259465" y="956990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E04A420D-1FDE-8EEF-0923-560D5B6F663A}"/>
              </a:ext>
            </a:extLst>
          </p:cNvPr>
          <p:cNvSpPr/>
          <p:nvPr/>
        </p:nvSpPr>
        <p:spPr>
          <a:xfrm rot="10800000">
            <a:off x="2678474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B749FACE-67E5-06EF-9C16-21B77FA47D55}"/>
              </a:ext>
            </a:extLst>
          </p:cNvPr>
          <p:cNvSpPr/>
          <p:nvPr/>
        </p:nvSpPr>
        <p:spPr>
          <a:xfrm rot="10800000">
            <a:off x="3595503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1BCB68BC-1848-4250-E5CC-5F87972A8114}"/>
              </a:ext>
            </a:extLst>
          </p:cNvPr>
          <p:cNvSpPr/>
          <p:nvPr/>
        </p:nvSpPr>
        <p:spPr>
          <a:xfrm>
            <a:off x="3288541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110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428" y="885759"/>
            <a:ext cx="3550285" cy="1866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200" dirty="0">
              <a:latin typeface="Arial"/>
              <a:cs typeface="Arial"/>
            </a:endParaRPr>
          </a:p>
          <a:p>
            <a:pPr marL="9810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 dirty="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 marL="1280795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7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75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75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30" dirty="0"/>
              <a:t> </a:t>
            </a:r>
            <a:r>
              <a:rPr spc="-16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845271"/>
            <a:ext cx="40373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subspace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χ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reached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origin.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F6AB900D-2B26-FFF2-6BAC-134CDB5CFA2D}"/>
                  </a:ext>
                </a:extLst>
              </p:cNvPr>
              <p:cNvSpPr txBox="1"/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17780" algn="r">
                  <a:lnSpc>
                    <a:spcPct val="100000"/>
                  </a:lnSpc>
                  <a:spcBef>
                    <a:spcPts val="9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85"/>
                  </a:spcBef>
                </a:pP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9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range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3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F6AB900D-2B26-FFF2-6BAC-134CDB5C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  <a:blipFill>
                <a:blip r:embed="rId3"/>
                <a:stretch>
                  <a:fillRect l="-134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FC29CB-CF50-58CD-0ACD-CCA9462AC768}"/>
                  </a:ext>
                </a:extLst>
              </p:cNvPr>
              <p:cNvSpPr txBox="1"/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FC29CB-CF50-58CD-0ACD-CCA9462A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4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609800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018370"/>
            <a:ext cx="4189729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two?</a:t>
            </a:r>
            <a:endParaRPr sz="1200">
              <a:latin typeface="Arial"/>
              <a:cs typeface="Arial"/>
            </a:endParaRPr>
          </a:p>
          <a:p>
            <a:pPr marL="230504" marR="4762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etc?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8AEA781C-8642-E344-D3DF-F5EED761F72E}"/>
              </a:ext>
            </a:extLst>
          </p:cNvPr>
          <p:cNvSpPr txBox="1"/>
          <p:nvPr/>
        </p:nvSpPr>
        <p:spPr>
          <a:xfrm>
            <a:off x="2471750" y="1178062"/>
            <a:ext cx="6623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9F21DFD7-19DA-5A10-10D4-9C21ED1F5D39}"/>
              </a:ext>
            </a:extLst>
          </p:cNvPr>
          <p:cNvSpPr txBox="1"/>
          <p:nvPr/>
        </p:nvSpPr>
        <p:spPr>
          <a:xfrm>
            <a:off x="2336787" y="1398216"/>
            <a:ext cx="49593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375" baseline="46296" dirty="0">
                <a:solidFill>
                  <a:schemeClr val="bg1"/>
                </a:solidFill>
                <a:latin typeface="Arial"/>
                <a:cs typeface="Arial"/>
              </a:rPr>
              <a:t>           </a:t>
            </a:r>
            <a:r>
              <a:rPr sz="1200" i="1" spc="-2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200" i="1" spc="-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9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3230C5CE-F166-8C73-879A-779F656A4B14}"/>
              </a:ext>
            </a:extLst>
          </p:cNvPr>
          <p:cNvSpPr txBox="1"/>
          <p:nvPr/>
        </p:nvSpPr>
        <p:spPr>
          <a:xfrm>
            <a:off x="1640217" y="919950"/>
            <a:ext cx="2678430" cy="643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395"/>
              </a:spcBef>
              <a:tabLst>
                <a:tab pos="1604010" algn="l"/>
              </a:tabLst>
            </a:pP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altLang="zh-CN"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800" i="1" spc="-585" baseline="231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800" baseline="83333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spc="-3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2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FB3A5CB-7279-B248-BB47-720F6552AA5D}"/>
                  </a:ext>
                </a:extLst>
              </p:cNvPr>
              <p:cNvSpPr txBox="1"/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FB3A5CB-7279-B248-BB47-720F6552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blipFill>
                <a:blip r:embed="rId3"/>
                <a:stretch>
                  <a:fillRect l="-2439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大括号 27">
            <a:extLst>
              <a:ext uri="{FF2B5EF4-FFF2-40B4-BE49-F238E27FC236}">
                <a16:creationId xmlns:a16="http://schemas.microsoft.com/office/drawing/2014/main" id="{015BC5B6-4408-7D2D-8469-2FC420A36A19}"/>
              </a:ext>
            </a:extLst>
          </p:cNvPr>
          <p:cNvSpPr/>
          <p:nvPr/>
        </p:nvSpPr>
        <p:spPr>
          <a:xfrm>
            <a:off x="2366950" y="1047609"/>
            <a:ext cx="76200" cy="505556"/>
          </a:xfrm>
          <a:prstGeom prst="leftBrace">
            <a:avLst>
              <a:gd name="adj1" fmla="val 6639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105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638375"/>
            <a:ext cx="349948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56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L="12103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observability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28" y="2819435"/>
            <a:ext cx="118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92559-33FD-6EFE-C656-0AE7626034CC}"/>
                  </a:ext>
                </a:extLst>
              </p:cNvPr>
              <p:cNvSpPr txBox="1"/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92559-33FD-6EFE-C656-0AE76260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Unobservable</a:t>
            </a:r>
            <a:r>
              <a:rPr spc="65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846668"/>
            <a:ext cx="41116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subspace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χ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r>
              <a:rPr sz="1200" i="1" spc="28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response.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84ACB174-A299-E41D-4BE4-CE9A0CA1B7E5}"/>
                  </a:ext>
                </a:extLst>
              </p:cNvPr>
              <p:cNvSpPr txBox="1"/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390015">
                  <a:lnSpc>
                    <a:spcPct val="100000"/>
                  </a:lnSpc>
                  <a:spcBef>
                    <a:spcPts val="434"/>
                  </a:spcBef>
                  <a:tabLst>
                    <a:tab pos="2399030" algn="l"/>
                  </a:tabLst>
                </a:pPr>
                <a:r>
                  <a:rPr lang="en-US" sz="8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505"/>
                  </a:spcBef>
                </a:pP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uo</a:t>
                </a:r>
                <a:r>
                  <a:rPr lang="en-US" sz="1200" i="1" spc="28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null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1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uo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25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𝒩</m:t>
                    </m:r>
                  </m:oMath>
                </a14:m>
                <a:r>
                  <a:rPr lang="en-US" sz="1200" i="1" spc="-35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84ACB174-A299-E41D-4BE4-CE9A0CA1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  <a:blipFill>
                <a:blip r:embed="rId3"/>
                <a:stretch>
                  <a:fillRect l="-185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2E32DF9-1539-07A5-4750-CDC25266B09F}"/>
                  </a:ext>
                </a:extLst>
              </p:cNvPr>
              <p:cNvSpPr txBox="1"/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2E32DF9-1539-07A5-4750-CDC25266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3993</Words>
  <Application>Microsoft Macintosh PowerPoint</Application>
  <PresentationFormat>Custom</PresentationFormat>
  <Paragraphs>786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Apple SD Gothic Neo Light</vt:lpstr>
      <vt:lpstr>Arial</vt:lpstr>
      <vt:lpstr>Cambria Math</vt:lpstr>
      <vt:lpstr>Hack</vt:lpstr>
      <vt:lpstr>Times New Roman</vt:lpstr>
      <vt:lpstr>Office Theme</vt:lpstr>
      <vt:lpstr>Controllable and Observable Subspaces Kalman Canonical Decomposition</vt:lpstr>
      <vt:lpstr>PowerPoint Presentation</vt:lpstr>
      <vt:lpstr>Controllable subspace: Introduction</vt:lpstr>
      <vt:lpstr>Controllable subspace: Assumptions</vt:lpstr>
      <vt:lpstr>Controllable subspace</vt:lpstr>
      <vt:lpstr>PowerPoint Presentation</vt:lpstr>
      <vt:lpstr>Observable subspace: Introduction</vt:lpstr>
      <vt:lpstr>Observable subspace: Assumptions</vt:lpstr>
      <vt:lpstr>Unobservable subspace</vt:lpstr>
      <vt:lpstr>PowerPoint Presentation</vt:lpstr>
      <vt:lpstr>Separating the uncontrollable subspace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Matlab commands</vt:lpstr>
      <vt:lpstr>The techniques apply to CT systems</vt:lpstr>
      <vt:lpstr>Example</vt:lpstr>
      <vt:lpstr>Stabilizability</vt:lpstr>
      <vt:lpstr>PowerPoint Presentation</vt:lpstr>
      <vt:lpstr>Separating the unobservable subspace</vt:lpstr>
      <vt:lpstr>Theorem (Kalman canonical form (observability))</vt:lpstr>
      <vt:lpstr>Theorem (Kalman canonical form)</vt:lpstr>
      <vt:lpstr>Detectability</vt:lpstr>
      <vt:lpstr>Continuout-time version</vt:lpstr>
      <vt:lpstr>PowerPoint Presentation</vt:lpstr>
      <vt:lpstr>Transfer-function perspective</vt:lpstr>
      <vt:lpstr>Example</vt:lpstr>
      <vt:lpstr>PowerPoint Presentation</vt:lpstr>
      <vt:lpstr>Kalman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3</cp:revision>
  <dcterms:created xsi:type="dcterms:W3CDTF">2025-07-12T07:55:54Z</dcterms:created>
  <dcterms:modified xsi:type="dcterms:W3CDTF">2025-10-22T06:39:51Z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