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AB55AA-E3D2-4655-BE26-2B05EA2F6680}" v="13" dt="2025-10-06T03:09:02.0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custSel modSld">
      <pc:chgData name="Shuan Cheng" userId="b14087c0-bac9-44dd-b3f8-5d50e1ee75e5" providerId="ADAL" clId="{75A9BF88-81BC-4677-82BB-DF96F3D360A6}" dt="2025-10-06T03:09:02.012" v="35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6T02:50:37.158" v="11" actId="1035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9:32.167" v="0" actId="478"/>
          <ac:spMkLst>
            <pc:docMk/>
            <pc:sldMk cId="0" sldId="258"/>
            <ac:spMk id="1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9:53.711" v="4" actId="2085"/>
          <ac:spMkLst>
            <pc:docMk/>
            <pc:sldMk cId="0" sldId="258"/>
            <ac:spMk id="24" creationId="{50079D5C-5662-725E-3326-D003F4B33067}"/>
          </ac:spMkLst>
        </pc:spChg>
        <pc:spChg chg="add mod">
          <ac:chgData name="Shuan Cheng" userId="b14087c0-bac9-44dd-b3f8-5d50e1ee75e5" providerId="ADAL" clId="{75A9BF88-81BC-4677-82BB-DF96F3D360A6}" dt="2025-10-06T02:49:39.251" v="3" actId="208"/>
          <ac:spMkLst>
            <pc:docMk/>
            <pc:sldMk cId="0" sldId="258"/>
            <ac:spMk id="25" creationId="{1E56EDB3-1C65-444C-5712-3BB2583B5208}"/>
          </ac:spMkLst>
        </pc:spChg>
        <pc:spChg chg="add mod">
          <ac:chgData name="Shuan Cheng" userId="b14087c0-bac9-44dd-b3f8-5d50e1ee75e5" providerId="ADAL" clId="{75A9BF88-81BC-4677-82BB-DF96F3D360A6}" dt="2025-10-06T02:50:06.134" v="7" actId="1035"/>
          <ac:spMkLst>
            <pc:docMk/>
            <pc:sldMk cId="0" sldId="258"/>
            <ac:spMk id="26" creationId="{AB5D5478-298A-2710-4116-F4FF26BBC9B6}"/>
          </ac:spMkLst>
        </pc:spChg>
        <pc:spChg chg="add mod">
          <ac:chgData name="Shuan Cheng" userId="b14087c0-bac9-44dd-b3f8-5d50e1ee75e5" providerId="ADAL" clId="{75A9BF88-81BC-4677-82BB-DF96F3D360A6}" dt="2025-10-06T02:50:15.829" v="9" actId="1036"/>
          <ac:spMkLst>
            <pc:docMk/>
            <pc:sldMk cId="0" sldId="258"/>
            <ac:spMk id="30" creationId="{18C53647-AD1A-5E3A-85FA-EC700EECB0D2}"/>
          </ac:spMkLst>
        </pc:spChg>
        <pc:spChg chg="add mod">
          <ac:chgData name="Shuan Cheng" userId="b14087c0-bac9-44dd-b3f8-5d50e1ee75e5" providerId="ADAL" clId="{75A9BF88-81BC-4677-82BB-DF96F3D360A6}" dt="2025-10-06T02:50:15.829" v="9" actId="1036"/>
          <ac:spMkLst>
            <pc:docMk/>
            <pc:sldMk cId="0" sldId="258"/>
            <ac:spMk id="33" creationId="{0DF1E089-760A-6A90-AD2D-CC84AD8FE8ED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4" creationId="{A6AB3FC6-E2AF-06B2-086D-FF8E815EABE0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5" creationId="{7FC20CB0-9FB2-707E-04CE-703D6FCD5715}"/>
          </ac:spMkLst>
        </pc:spChg>
        <pc:spChg chg="add mod">
          <ac:chgData name="Shuan Cheng" userId="b14087c0-bac9-44dd-b3f8-5d50e1ee75e5" providerId="ADAL" clId="{75A9BF88-81BC-4677-82BB-DF96F3D360A6}" dt="2025-10-06T02:50:37.158" v="11" actId="1035"/>
          <ac:spMkLst>
            <pc:docMk/>
            <pc:sldMk cId="0" sldId="258"/>
            <ac:spMk id="36" creationId="{3D2C4BF7-DB28-6DB4-F290-E77BEC48EDC4}"/>
          </ac:spMkLst>
        </pc:spChg>
        <pc:cxnChg chg="add mod">
          <ac:chgData name="Shuan Cheng" userId="b14087c0-bac9-44dd-b3f8-5d50e1ee75e5" providerId="ADAL" clId="{75A9BF88-81BC-4677-82BB-DF96F3D360A6}" dt="2025-10-06T02:50:02.031" v="5" actId="14100"/>
          <ac:cxnSpMkLst>
            <pc:docMk/>
            <pc:sldMk cId="0" sldId="258"/>
            <ac:cxnSpMk id="27" creationId="{51977C76-429E-9CED-AA3F-A30980605EB0}"/>
          </ac:cxnSpMkLst>
        </pc:cxnChg>
        <pc:cxnChg chg="add mod">
          <ac:chgData name="Shuan Cheng" userId="b14087c0-bac9-44dd-b3f8-5d50e1ee75e5" providerId="ADAL" clId="{75A9BF88-81BC-4677-82BB-DF96F3D360A6}" dt="2025-10-06T02:50:06.134" v="7" actId="1035"/>
          <ac:cxnSpMkLst>
            <pc:docMk/>
            <pc:sldMk cId="0" sldId="258"/>
            <ac:cxnSpMk id="28" creationId="{883252D6-CC8F-3AAB-7375-041B6EE5128C}"/>
          </ac:cxnSpMkLst>
        </pc:cxnChg>
        <pc:cxnChg chg="mod">
          <ac:chgData name="Shuan Cheng" userId="b14087c0-bac9-44dd-b3f8-5d50e1ee75e5" providerId="ADAL" clId="{75A9BF88-81BC-4677-82BB-DF96F3D360A6}" dt="2025-10-06T02:50:22.693" v="10" actId="14100"/>
          <ac:cxnSpMkLst>
            <pc:docMk/>
            <pc:sldMk cId="0" sldId="258"/>
            <ac:cxnSpMk id="29" creationId="{BC7FD9E1-5205-3136-55BF-6F6893B29DCF}"/>
          </ac:cxnSpMkLst>
        </pc:cxnChg>
        <pc:cxnChg chg="mod">
          <ac:chgData name="Shuan Cheng" userId="b14087c0-bac9-44dd-b3f8-5d50e1ee75e5" providerId="ADAL" clId="{75A9BF88-81BC-4677-82BB-DF96F3D360A6}" dt="2025-10-06T02:50:15.829" v="9" actId="1036"/>
          <ac:cxnSpMkLst>
            <pc:docMk/>
            <pc:sldMk cId="0" sldId="258"/>
            <ac:cxnSpMk id="31" creationId="{D154A5B0-620C-DB4D-F436-E133C67B86ED}"/>
          </ac:cxnSpMkLst>
        </pc:cxnChg>
        <pc:cxnChg chg="mod">
          <ac:chgData name="Shuan Cheng" userId="b14087c0-bac9-44dd-b3f8-5d50e1ee75e5" providerId="ADAL" clId="{75A9BF88-81BC-4677-82BB-DF96F3D360A6}" dt="2025-10-06T02:50:15.829" v="9" actId="1036"/>
          <ac:cxnSpMkLst>
            <pc:docMk/>
            <pc:sldMk cId="0" sldId="258"/>
            <ac:cxnSpMk id="32" creationId="{352F993E-4D3E-F79E-69E3-DDB55430DD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2:56:30.362" v="22" actId="208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06.813" v="12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6:05.224" v="17" actId="478"/>
          <ac:spMkLst>
            <pc:docMk/>
            <pc:sldMk cId="0" sldId="259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0" creationId="{9FA13F12-D0F3-6A8B-4A76-CCB4B466A563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1" creationId="{411A7A60-21C3-1D1E-10E7-007161D99DA2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2" creationId="{E0B76CE8-8EB7-5B67-6257-F6EF1AC71ED8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6" creationId="{9837B999-7C6E-6CD1-D101-9D1E826609BE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59" creationId="{1B50633B-E76F-E717-D839-BA146D6F6934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0" creationId="{667F4529-30E4-0E53-A71B-DE63FAEF8E05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1" creationId="{23D9F23D-9802-87D2-6DEB-57A7E6A54433}"/>
          </ac:spMkLst>
        </pc:spChg>
        <pc:spChg chg="add mod">
          <ac:chgData name="Shuan Cheng" userId="b14087c0-bac9-44dd-b3f8-5d50e1ee75e5" providerId="ADAL" clId="{75A9BF88-81BC-4677-82BB-DF96F3D360A6}" dt="2025-10-06T02:51:09.562" v="16" actId="1035"/>
          <ac:spMkLst>
            <pc:docMk/>
            <pc:sldMk cId="0" sldId="259"/>
            <ac:spMk id="62" creationId="{FF906C45-5A1F-3993-9CE6-F8E01E2BE562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3" creationId="{D4F0A890-A933-5D60-49A6-3CB9A8318C5C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4" creationId="{4EAA0AB6-5877-3C3B-450A-A9FD9ADF7810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5" creationId="{3EB263BB-73B8-1DDD-D967-016C6E537E94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6" creationId="{B0DAA487-09F3-C278-4FF1-A3B533BAA267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67" creationId="{2D5EF76A-9888-F372-9662-EF5F5AD11AAF}"/>
          </ac:spMkLst>
        </pc:spChg>
        <pc:spChg chg="add mod">
          <ac:chgData name="Shuan Cheng" userId="b14087c0-bac9-44dd-b3f8-5d50e1ee75e5" providerId="ADAL" clId="{75A9BF88-81BC-4677-82BB-DF96F3D360A6}" dt="2025-10-06T02:56:30.362" v="22" actId="208"/>
          <ac:spMkLst>
            <pc:docMk/>
            <pc:sldMk cId="0" sldId="259"/>
            <ac:spMk id="69" creationId="{E170B810-B5B3-E76E-A576-5BD3800A6596}"/>
          </ac:spMkLst>
        </pc:spChg>
        <pc:spChg chg="add mod ord">
          <ac:chgData name="Shuan Cheng" userId="b14087c0-bac9-44dd-b3f8-5d50e1ee75e5" providerId="ADAL" clId="{75A9BF88-81BC-4677-82BB-DF96F3D360A6}" dt="2025-10-06T02:56:23.048" v="21" actId="167"/>
          <ac:spMkLst>
            <pc:docMk/>
            <pc:sldMk cId="0" sldId="259"/>
            <ac:spMk id="70" creationId="{8FA6BBFE-2ACA-2B13-FD75-32CA79917E67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71" creationId="{A5A00015-B721-E0AD-CE48-DE03B708888C}"/>
          </ac:spMkLst>
        </pc:spChg>
        <pc:spChg chg="add mod">
          <ac:chgData name="Shuan Cheng" userId="b14087c0-bac9-44dd-b3f8-5d50e1ee75e5" providerId="ADAL" clId="{75A9BF88-81BC-4677-82BB-DF96F3D360A6}" dt="2025-10-06T02:56:19.429" v="20" actId="208"/>
          <ac:spMkLst>
            <pc:docMk/>
            <pc:sldMk cId="0" sldId="259"/>
            <ac:spMk id="72" creationId="{34A638D5-48A6-74F0-F6E4-7B67E9BC604B}"/>
          </ac:spMkLst>
        </pc:spChg>
        <pc:spChg chg="add mod">
          <ac:chgData name="Shuan Cheng" userId="b14087c0-bac9-44dd-b3f8-5d50e1ee75e5" providerId="ADAL" clId="{75A9BF88-81BC-4677-82BB-DF96F3D360A6}" dt="2025-10-06T02:56:07.035" v="19" actId="207"/>
          <ac:spMkLst>
            <pc:docMk/>
            <pc:sldMk cId="0" sldId="259"/>
            <ac:spMk id="73" creationId="{8B409B30-7DEB-CDDD-53C6-716CF1728C39}"/>
          </ac:spMkLst>
        </pc:spChg>
        <pc:cxnChg chg="add mod">
          <ac:chgData name="Shuan Cheng" userId="b14087c0-bac9-44dd-b3f8-5d50e1ee75e5" providerId="ADAL" clId="{75A9BF88-81BC-4677-82BB-DF96F3D360A6}" dt="2025-10-06T02:51:09.562" v="16" actId="1035"/>
          <ac:cxnSpMkLst>
            <pc:docMk/>
            <pc:sldMk cId="0" sldId="259"/>
            <ac:cxnSpMk id="53" creationId="{512EE5B6-9AD3-6187-3E09-05D0F0042610}"/>
          </ac:cxnSpMkLst>
        </pc:cxnChg>
        <pc:cxnChg chg="add mod">
          <ac:chgData name="Shuan Cheng" userId="b14087c0-bac9-44dd-b3f8-5d50e1ee75e5" providerId="ADAL" clId="{75A9BF88-81BC-4677-82BB-DF96F3D360A6}" dt="2025-10-06T02:51:09.562" v="16" actId="1035"/>
          <ac:cxnSpMkLst>
            <pc:docMk/>
            <pc:sldMk cId="0" sldId="259"/>
            <ac:cxnSpMk id="57" creationId="{3903ACED-1186-D3E8-F327-CB3C40F8ECB5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3:26.653" v="26" actId="207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6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7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8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9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16.180" v="23" actId="478"/>
          <ac:spMkLst>
            <pc:docMk/>
            <pc:sldMk cId="0" sldId="260"/>
            <ac:spMk id="9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4" creationId="{4F6C27EB-FE2C-D3AF-391A-1F4DAE835969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5" creationId="{C30EF67F-761E-D963-4B1C-0D5DF0074767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06" creationId="{4BF936DA-7012-264D-03CD-6E0CB4356AE3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0" creationId="{3367C0AD-F58E-D59F-A69E-6DE5A747B7E9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3" creationId="{7811E91B-77D8-926F-60C6-C21ACB8754B4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4" creationId="{5CBEF42E-A837-FF8A-F72E-7A3966B5E7A6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5" creationId="{72B446F1-E2F2-CC37-0F36-C722B4E7E342}"/>
          </ac:spMkLst>
        </pc:spChg>
        <pc:spChg chg="add mod">
          <ac:chgData name="Shuan Cheng" userId="b14087c0-bac9-44dd-b3f8-5d50e1ee75e5" providerId="ADAL" clId="{75A9BF88-81BC-4677-82BB-DF96F3D360A6}" dt="2025-10-06T03:03:16.428" v="24"/>
          <ac:spMkLst>
            <pc:docMk/>
            <pc:sldMk cId="0" sldId="260"/>
            <ac:spMk id="116" creationId="{DDA1B087-AE16-AF79-FF27-09D45D8B45BF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7" creationId="{23B8186C-FC4E-C99A-128B-C95717981085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8" creationId="{F3174844-8413-B761-2C76-0801CA087238}"/>
          </ac:spMkLst>
        </pc:spChg>
        <pc:spChg chg="add mod">
          <ac:chgData name="Shuan Cheng" userId="b14087c0-bac9-44dd-b3f8-5d50e1ee75e5" providerId="ADAL" clId="{75A9BF88-81BC-4677-82BB-DF96F3D360A6}" dt="2025-10-06T03:03:26.653" v="26" actId="207"/>
          <ac:spMkLst>
            <pc:docMk/>
            <pc:sldMk cId="0" sldId="260"/>
            <ac:spMk id="119" creationId="{727EA442-FE33-2917-5AC7-189501082F22}"/>
          </ac:spMkLst>
        </pc:spChg>
        <pc:cxnChg chg="add mod">
          <ac:chgData name="Shuan Cheng" userId="b14087c0-bac9-44dd-b3f8-5d50e1ee75e5" providerId="ADAL" clId="{75A9BF88-81BC-4677-82BB-DF96F3D360A6}" dt="2025-10-06T03:03:16.428" v="24"/>
          <ac:cxnSpMkLst>
            <pc:docMk/>
            <pc:sldMk cId="0" sldId="260"/>
            <ac:cxnSpMk id="109" creationId="{72F09774-5B32-7D6C-A006-8CA5FB6B0117}"/>
          </ac:cxnSpMkLst>
        </pc:cxnChg>
        <pc:cxnChg chg="add mod">
          <ac:chgData name="Shuan Cheng" userId="b14087c0-bac9-44dd-b3f8-5d50e1ee75e5" providerId="ADAL" clId="{75A9BF88-81BC-4677-82BB-DF96F3D360A6}" dt="2025-10-06T03:03:16.428" v="24"/>
          <ac:cxnSpMkLst>
            <pc:docMk/>
            <pc:sldMk cId="0" sldId="260"/>
            <ac:cxnSpMk id="112" creationId="{2AF3116E-D4D0-6EA5-3831-DBA9F320A117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6:00.677" v="31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3:46.901" v="27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5:54.634" v="29" actId="478"/>
          <ac:spMkLst>
            <pc:docMk/>
            <pc:sldMk cId="0" sldId="261"/>
            <ac:spMk id="4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7" creationId="{9E0C9728-9ED1-4813-8120-1493148606B0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8" creationId="{E0861926-FB9F-D565-CBD4-23D0D042257E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49" creationId="{630E0F65-F835-BA8A-6282-164DB91AC57C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3" creationId="{594836E5-0ECF-2C21-7CC6-91B9AB6A3B2B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6" creationId="{BC04334F-EEFB-F762-ECE2-F2992AA18357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7" creationId="{AFC9AF53-0E8A-57B2-9277-D89C75B32BDA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8" creationId="{24B7A877-BC30-E3D3-DF2F-C45FC8B63799}"/>
          </ac:spMkLst>
        </pc:spChg>
        <pc:spChg chg="add mod">
          <ac:chgData name="Shuan Cheng" userId="b14087c0-bac9-44dd-b3f8-5d50e1ee75e5" providerId="ADAL" clId="{75A9BF88-81BC-4677-82BB-DF96F3D360A6}" dt="2025-10-06T03:03:47.211" v="28"/>
          <ac:spMkLst>
            <pc:docMk/>
            <pc:sldMk cId="0" sldId="261"/>
            <ac:spMk id="59" creationId="{AADB15BD-24B9-38C2-1E2A-A5DB41BB52FF}"/>
          </ac:spMkLst>
        </pc:spChg>
        <pc:spChg chg="add mod">
          <ac:chgData name="Shuan Cheng" userId="b14087c0-bac9-44dd-b3f8-5d50e1ee75e5" providerId="ADAL" clId="{75A9BF88-81BC-4677-82BB-DF96F3D360A6}" dt="2025-10-06T03:06:00.677" v="31" actId="207"/>
          <ac:spMkLst>
            <pc:docMk/>
            <pc:sldMk cId="0" sldId="261"/>
            <ac:spMk id="60" creationId="{52C27FAC-8659-3CEE-D7F4-51E3E7A5EAC2}"/>
          </ac:spMkLst>
        </pc:spChg>
        <pc:cxnChg chg="add mod">
          <ac:chgData name="Shuan Cheng" userId="b14087c0-bac9-44dd-b3f8-5d50e1ee75e5" providerId="ADAL" clId="{75A9BF88-81BC-4677-82BB-DF96F3D360A6}" dt="2025-10-06T03:03:47.211" v="28"/>
          <ac:cxnSpMkLst>
            <pc:docMk/>
            <pc:sldMk cId="0" sldId="261"/>
            <ac:cxnSpMk id="50" creationId="{88757982-CEFD-9ABF-54E2-6B854175BCF6}"/>
          </ac:cxnSpMkLst>
        </pc:cxnChg>
        <pc:cxnChg chg="add mod">
          <ac:chgData name="Shuan Cheng" userId="b14087c0-bac9-44dd-b3f8-5d50e1ee75e5" providerId="ADAL" clId="{75A9BF88-81BC-4677-82BB-DF96F3D360A6}" dt="2025-10-06T03:03:47.211" v="28"/>
          <ac:cxnSpMkLst>
            <pc:docMk/>
            <pc:sldMk cId="0" sldId="261"/>
            <ac:cxnSpMk id="55" creationId="{3F671AA0-A273-304C-6F6E-2C953669E044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9:02.012" v="35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8:57.604" v="32" actId="478"/>
          <ac:spMkLst>
            <pc:docMk/>
            <pc:sldMk cId="0" sldId="26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9:00.044" v="33" actId="478"/>
          <ac:spMkLst>
            <pc:docMk/>
            <pc:sldMk cId="0" sldId="262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9:02.012" v="35" actId="207"/>
          <ac:spMkLst>
            <pc:docMk/>
            <pc:sldMk cId="0" sldId="262"/>
            <ac:spMk id="33" creationId="{5F5011B5-8204-0F56-3D6E-2BD3374D80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321" y="291551"/>
            <a:ext cx="24574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9756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231859"/>
            <a:ext cx="3896360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6176" y="3322038"/>
            <a:ext cx="19748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FFFF"/>
                </a:solidFill>
              </a:rPr>
              <a:t>Introduction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Modern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09" y="563017"/>
            <a:ext cx="29070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solidFill>
                  <a:srgbClr val="FFFFFF"/>
                </a:solidFill>
                <a:latin typeface="Arial"/>
                <a:cs typeface="Arial"/>
              </a:rPr>
              <a:t>Discretization</a:t>
            </a:r>
            <a:r>
              <a:rPr sz="17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7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700" spc="-6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700" spc="-90" dirty="0">
                <a:solidFill>
                  <a:srgbClr val="FFFFFF"/>
                </a:solidFill>
                <a:latin typeface="Arial"/>
                <a:cs typeface="Arial"/>
              </a:rPr>
              <a:t>Transfer-</a:t>
            </a:r>
            <a:r>
              <a:rPr sz="1700" spc="-8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7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57424"/>
            <a:ext cx="4608195" cy="1398905"/>
            <a:chOff x="0" y="2057424"/>
            <a:chExt cx="4608195" cy="139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2057424"/>
              <a:ext cx="2670416" cy="1398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37"/>
            <a:ext cx="4331335" cy="778510"/>
            <a:chOff x="138544" y="37"/>
            <a:chExt cx="4331335" cy="778510"/>
          </a:xfrm>
        </p:grpSpPr>
        <p:sp>
          <p:nvSpPr>
            <p:cNvPr id="3" name="object 3"/>
            <p:cNvSpPr/>
            <p:nvPr/>
          </p:nvSpPr>
          <p:spPr>
            <a:xfrm>
              <a:off x="138544" y="37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64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78" y="15184"/>
            <a:ext cx="277558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sz="900" spc="-30" dirty="0">
                <a:solidFill>
                  <a:srgbClr val="000000"/>
                </a:solidFill>
                <a:latin typeface="Courier New"/>
                <a:cs typeface="Courier New"/>
              </a:rPr>
              <a:t>bodeplot(Sys_Pc_vcm_c1)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bodeplot(Sys_Pc_vcm_c1,Sys_Pd2_vcm_c1)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293530"/>
            <a:ext cx="427037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6230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bodeplot(Sys_Pc_vcm_c1,Sys_Pd2_vcm_c1,Sys_Pd_vcm_c1) 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bodeplot(Sys_Pc_vcm_c1,Sys_Pd2_vcm_c1,Sys_Pd_vcm_c1,Sys_Pd1_vcm_c1)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06194" y="1109052"/>
            <a:ext cx="2599055" cy="2185670"/>
            <a:chOff x="1006194" y="1109052"/>
            <a:chExt cx="2599055" cy="2185670"/>
          </a:xfrm>
        </p:grpSpPr>
        <p:sp>
          <p:nvSpPr>
            <p:cNvPr id="8" name="object 8"/>
            <p:cNvSpPr/>
            <p:nvPr/>
          </p:nvSpPr>
          <p:spPr>
            <a:xfrm>
              <a:off x="1006194" y="1109052"/>
              <a:ext cx="2599055" cy="2185670"/>
            </a:xfrm>
            <a:custGeom>
              <a:avLst/>
              <a:gdLst/>
              <a:ahLst/>
              <a:cxnLst/>
              <a:rect l="l" t="t" r="r" b="b"/>
              <a:pathLst>
                <a:path w="2599054" h="2185670">
                  <a:moveTo>
                    <a:pt x="2598571" y="2185273"/>
                  </a:moveTo>
                  <a:lnTo>
                    <a:pt x="0" y="2185273"/>
                  </a:lnTo>
                  <a:lnTo>
                    <a:pt x="0" y="0"/>
                  </a:lnTo>
                  <a:lnTo>
                    <a:pt x="2598571" y="0"/>
                  </a:lnTo>
                  <a:lnTo>
                    <a:pt x="2598571" y="2185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5971" y="1236203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605753"/>
                  </a:moveTo>
                  <a:lnTo>
                    <a:pt x="0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0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0" y="201917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5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5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5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5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5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5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5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5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5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5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5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5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5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5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5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5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5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5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5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5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5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5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5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5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5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5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5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5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5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5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5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5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5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67552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2452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12251" y="2028220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8128" y="2020928"/>
            <a:ext cx="4629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254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1075" y="1236203"/>
            <a:ext cx="2320925" cy="767715"/>
          </a:xfrm>
          <a:custGeom>
            <a:avLst/>
            <a:gdLst/>
            <a:ahLst/>
            <a:cxnLst/>
            <a:rect l="l" t="t" r="r" b="b"/>
            <a:pathLst>
              <a:path w="2320925" h="767714">
                <a:moveTo>
                  <a:pt x="0" y="767287"/>
                </a:moveTo>
                <a:lnTo>
                  <a:pt x="0" y="0"/>
                </a:lnTo>
              </a:path>
              <a:path w="2320925" h="767714">
                <a:moveTo>
                  <a:pt x="2320578" y="767287"/>
                </a:moveTo>
                <a:lnTo>
                  <a:pt x="2320578" y="0"/>
                </a:lnTo>
              </a:path>
              <a:path w="2320925" h="767714">
                <a:moveTo>
                  <a:pt x="0" y="605753"/>
                </a:moveTo>
                <a:lnTo>
                  <a:pt x="23205" y="605753"/>
                </a:lnTo>
              </a:path>
              <a:path w="2320925" h="767714">
                <a:moveTo>
                  <a:pt x="0" y="403835"/>
                </a:moveTo>
                <a:lnTo>
                  <a:pt x="23205" y="403835"/>
                </a:lnTo>
              </a:path>
              <a:path w="2320925" h="767714">
                <a:moveTo>
                  <a:pt x="0" y="201917"/>
                </a:moveTo>
                <a:lnTo>
                  <a:pt x="23205" y="201917"/>
                </a:lnTo>
              </a:path>
              <a:path w="2320925" h="767714">
                <a:moveTo>
                  <a:pt x="0" y="0"/>
                </a:moveTo>
                <a:lnTo>
                  <a:pt x="23205" y="0"/>
                </a:lnTo>
              </a:path>
              <a:path w="2320925" h="767714">
                <a:moveTo>
                  <a:pt x="2320578" y="605753"/>
                </a:moveTo>
                <a:lnTo>
                  <a:pt x="2297372" y="605753"/>
                </a:lnTo>
              </a:path>
              <a:path w="2320925" h="767714">
                <a:moveTo>
                  <a:pt x="2320578" y="403835"/>
                </a:moveTo>
                <a:lnTo>
                  <a:pt x="2297372" y="403835"/>
                </a:lnTo>
              </a:path>
              <a:path w="2320925" h="767714">
                <a:moveTo>
                  <a:pt x="2320578" y="201917"/>
                </a:moveTo>
                <a:lnTo>
                  <a:pt x="2297372" y="201917"/>
                </a:lnTo>
              </a:path>
              <a:path w="2320925" h="767714">
                <a:moveTo>
                  <a:pt x="2320578" y="0"/>
                </a:moveTo>
                <a:lnTo>
                  <a:pt x="2297372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28789" y="1188748"/>
            <a:ext cx="102235" cy="695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00">
              <a:latin typeface="Helvetica"/>
              <a:cs typeface="Helvetica"/>
            </a:endParaRPr>
          </a:p>
          <a:p>
            <a:pPr marL="26670">
              <a:lnSpc>
                <a:spcPct val="100000"/>
              </a:lnSpc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58419">
              <a:lnSpc>
                <a:spcPct val="100000"/>
              </a:lnSpc>
              <a:spcBef>
                <a:spcPts val="5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5080">
              <a:lnSpc>
                <a:spcPct val="100000"/>
              </a:lnSpc>
              <a:spcBef>
                <a:spcPts val="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0762" y="1484924"/>
            <a:ext cx="91440" cy="2711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7842" y="1145972"/>
            <a:ext cx="15875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39488" y="1316744"/>
            <a:ext cx="2324100" cy="1752600"/>
            <a:chOff x="1239488" y="1316744"/>
            <a:chExt cx="2324100" cy="1752600"/>
          </a:xfrm>
        </p:grpSpPr>
        <p:sp>
          <p:nvSpPr>
            <p:cNvPr id="21" name="object 21"/>
            <p:cNvSpPr/>
            <p:nvPr/>
          </p:nvSpPr>
          <p:spPr>
            <a:xfrm>
              <a:off x="1241075" y="1318331"/>
              <a:ext cx="2301240" cy="685800"/>
            </a:xfrm>
            <a:custGeom>
              <a:avLst/>
              <a:gdLst/>
              <a:ahLst/>
              <a:cxnLst/>
              <a:rect l="l" t="t" r="r" b="b"/>
              <a:pathLst>
                <a:path w="2301240" h="685800">
                  <a:moveTo>
                    <a:pt x="0" y="0"/>
                  </a:moveTo>
                  <a:lnTo>
                    <a:pt x="773" y="203"/>
                  </a:lnTo>
                  <a:lnTo>
                    <a:pt x="1547" y="407"/>
                  </a:lnTo>
                  <a:lnTo>
                    <a:pt x="2321" y="610"/>
                  </a:lnTo>
                  <a:lnTo>
                    <a:pt x="3095" y="814"/>
                  </a:lnTo>
                  <a:lnTo>
                    <a:pt x="3868" y="1017"/>
                  </a:lnTo>
                  <a:lnTo>
                    <a:pt x="4642" y="1221"/>
                  </a:lnTo>
                  <a:lnTo>
                    <a:pt x="5416" y="1424"/>
                  </a:lnTo>
                  <a:lnTo>
                    <a:pt x="6190" y="1628"/>
                  </a:lnTo>
                  <a:lnTo>
                    <a:pt x="6964" y="1831"/>
                  </a:lnTo>
                  <a:lnTo>
                    <a:pt x="7737" y="2035"/>
                  </a:lnTo>
                  <a:lnTo>
                    <a:pt x="8511" y="2238"/>
                  </a:lnTo>
                  <a:lnTo>
                    <a:pt x="9285" y="2442"/>
                  </a:lnTo>
                  <a:lnTo>
                    <a:pt x="10059" y="2645"/>
                  </a:lnTo>
                  <a:lnTo>
                    <a:pt x="10832" y="2849"/>
                  </a:lnTo>
                  <a:lnTo>
                    <a:pt x="11606" y="3052"/>
                  </a:lnTo>
                  <a:lnTo>
                    <a:pt x="12380" y="3256"/>
                  </a:lnTo>
                  <a:lnTo>
                    <a:pt x="13154" y="3459"/>
                  </a:lnTo>
                  <a:lnTo>
                    <a:pt x="13928" y="3663"/>
                  </a:lnTo>
                  <a:lnTo>
                    <a:pt x="14701" y="3866"/>
                  </a:lnTo>
                  <a:lnTo>
                    <a:pt x="15475" y="4070"/>
                  </a:lnTo>
                  <a:lnTo>
                    <a:pt x="16249" y="4273"/>
                  </a:lnTo>
                  <a:lnTo>
                    <a:pt x="17023" y="4477"/>
                  </a:lnTo>
                  <a:lnTo>
                    <a:pt x="17797" y="4680"/>
                  </a:lnTo>
                  <a:lnTo>
                    <a:pt x="18570" y="4884"/>
                  </a:lnTo>
                  <a:lnTo>
                    <a:pt x="19344" y="5087"/>
                  </a:lnTo>
                  <a:lnTo>
                    <a:pt x="20118" y="5291"/>
                  </a:lnTo>
                  <a:lnTo>
                    <a:pt x="20892" y="5494"/>
                  </a:lnTo>
                  <a:lnTo>
                    <a:pt x="21665" y="5698"/>
                  </a:lnTo>
                  <a:lnTo>
                    <a:pt x="22439" y="5901"/>
                  </a:lnTo>
                  <a:lnTo>
                    <a:pt x="23213" y="6105"/>
                  </a:lnTo>
                  <a:lnTo>
                    <a:pt x="23987" y="6308"/>
                  </a:lnTo>
                  <a:lnTo>
                    <a:pt x="24761" y="6512"/>
                  </a:lnTo>
                  <a:lnTo>
                    <a:pt x="25534" y="6715"/>
                  </a:lnTo>
                  <a:lnTo>
                    <a:pt x="26308" y="6919"/>
                  </a:lnTo>
                  <a:lnTo>
                    <a:pt x="27082" y="7122"/>
                  </a:lnTo>
                  <a:lnTo>
                    <a:pt x="27856" y="7326"/>
                  </a:lnTo>
                  <a:lnTo>
                    <a:pt x="28630" y="7529"/>
                  </a:lnTo>
                  <a:lnTo>
                    <a:pt x="29403" y="7733"/>
                  </a:lnTo>
                  <a:lnTo>
                    <a:pt x="30177" y="7936"/>
                  </a:lnTo>
                  <a:lnTo>
                    <a:pt x="30951" y="8140"/>
                  </a:lnTo>
                  <a:lnTo>
                    <a:pt x="31725" y="8343"/>
                  </a:lnTo>
                  <a:lnTo>
                    <a:pt x="32498" y="8547"/>
                  </a:lnTo>
                  <a:lnTo>
                    <a:pt x="33272" y="8750"/>
                  </a:lnTo>
                  <a:lnTo>
                    <a:pt x="34046" y="8954"/>
                  </a:lnTo>
                  <a:lnTo>
                    <a:pt x="34820" y="9157"/>
                  </a:lnTo>
                  <a:lnTo>
                    <a:pt x="35594" y="9361"/>
                  </a:lnTo>
                  <a:lnTo>
                    <a:pt x="36367" y="9564"/>
                  </a:lnTo>
                  <a:lnTo>
                    <a:pt x="37141" y="9768"/>
                  </a:lnTo>
                  <a:lnTo>
                    <a:pt x="37915" y="9971"/>
                  </a:lnTo>
                  <a:lnTo>
                    <a:pt x="38689" y="10175"/>
                  </a:lnTo>
                  <a:lnTo>
                    <a:pt x="39462" y="10378"/>
                  </a:lnTo>
                  <a:lnTo>
                    <a:pt x="40236" y="10582"/>
                  </a:lnTo>
                  <a:lnTo>
                    <a:pt x="41010" y="10785"/>
                  </a:lnTo>
                  <a:lnTo>
                    <a:pt x="41784" y="10989"/>
                  </a:lnTo>
                  <a:lnTo>
                    <a:pt x="42558" y="11192"/>
                  </a:lnTo>
                  <a:lnTo>
                    <a:pt x="43331" y="11396"/>
                  </a:lnTo>
                  <a:lnTo>
                    <a:pt x="44105" y="11599"/>
                  </a:lnTo>
                  <a:lnTo>
                    <a:pt x="44879" y="11803"/>
                  </a:lnTo>
                  <a:lnTo>
                    <a:pt x="45653" y="12006"/>
                  </a:lnTo>
                  <a:lnTo>
                    <a:pt x="46427" y="12210"/>
                  </a:lnTo>
                  <a:lnTo>
                    <a:pt x="47200" y="12413"/>
                  </a:lnTo>
                  <a:lnTo>
                    <a:pt x="47974" y="12617"/>
                  </a:lnTo>
                  <a:lnTo>
                    <a:pt x="48748" y="12820"/>
                  </a:lnTo>
                  <a:lnTo>
                    <a:pt x="49522" y="13024"/>
                  </a:lnTo>
                  <a:lnTo>
                    <a:pt x="50295" y="13227"/>
                  </a:lnTo>
                  <a:lnTo>
                    <a:pt x="51069" y="13431"/>
                  </a:lnTo>
                  <a:lnTo>
                    <a:pt x="51843" y="13634"/>
                  </a:lnTo>
                  <a:lnTo>
                    <a:pt x="52617" y="13838"/>
                  </a:lnTo>
                  <a:lnTo>
                    <a:pt x="53391" y="14041"/>
                  </a:lnTo>
                  <a:lnTo>
                    <a:pt x="54164" y="14245"/>
                  </a:lnTo>
                  <a:lnTo>
                    <a:pt x="54938" y="14448"/>
                  </a:lnTo>
                  <a:lnTo>
                    <a:pt x="55712" y="14652"/>
                  </a:lnTo>
                  <a:lnTo>
                    <a:pt x="56486" y="14855"/>
                  </a:lnTo>
                  <a:lnTo>
                    <a:pt x="57259" y="15059"/>
                  </a:lnTo>
                  <a:lnTo>
                    <a:pt x="58033" y="15262"/>
                  </a:lnTo>
                  <a:lnTo>
                    <a:pt x="58807" y="15466"/>
                  </a:lnTo>
                  <a:lnTo>
                    <a:pt x="59581" y="15669"/>
                  </a:lnTo>
                  <a:lnTo>
                    <a:pt x="60355" y="15873"/>
                  </a:lnTo>
                  <a:lnTo>
                    <a:pt x="61128" y="16076"/>
                  </a:lnTo>
                  <a:lnTo>
                    <a:pt x="61902" y="16280"/>
                  </a:lnTo>
                  <a:lnTo>
                    <a:pt x="62676" y="16483"/>
                  </a:lnTo>
                  <a:lnTo>
                    <a:pt x="63450" y="16687"/>
                  </a:lnTo>
                  <a:lnTo>
                    <a:pt x="64224" y="16890"/>
                  </a:lnTo>
                  <a:lnTo>
                    <a:pt x="64997" y="17094"/>
                  </a:lnTo>
                  <a:lnTo>
                    <a:pt x="65771" y="17297"/>
                  </a:lnTo>
                  <a:lnTo>
                    <a:pt x="66545" y="17501"/>
                  </a:lnTo>
                  <a:lnTo>
                    <a:pt x="67319" y="17704"/>
                  </a:lnTo>
                  <a:lnTo>
                    <a:pt x="68092" y="17908"/>
                  </a:lnTo>
                  <a:lnTo>
                    <a:pt x="68866" y="18111"/>
                  </a:lnTo>
                  <a:lnTo>
                    <a:pt x="69640" y="18315"/>
                  </a:lnTo>
                  <a:lnTo>
                    <a:pt x="70414" y="18518"/>
                  </a:lnTo>
                  <a:lnTo>
                    <a:pt x="71188" y="18722"/>
                  </a:lnTo>
                  <a:lnTo>
                    <a:pt x="71961" y="18925"/>
                  </a:lnTo>
                  <a:lnTo>
                    <a:pt x="72735" y="19129"/>
                  </a:lnTo>
                  <a:lnTo>
                    <a:pt x="73509" y="19332"/>
                  </a:lnTo>
                  <a:lnTo>
                    <a:pt x="74283" y="19536"/>
                  </a:lnTo>
                  <a:lnTo>
                    <a:pt x="75057" y="19739"/>
                  </a:lnTo>
                  <a:lnTo>
                    <a:pt x="75830" y="19943"/>
                  </a:lnTo>
                  <a:lnTo>
                    <a:pt x="76604" y="20146"/>
                  </a:lnTo>
                  <a:lnTo>
                    <a:pt x="77378" y="20350"/>
                  </a:lnTo>
                  <a:lnTo>
                    <a:pt x="78152" y="20553"/>
                  </a:lnTo>
                  <a:lnTo>
                    <a:pt x="78925" y="20757"/>
                  </a:lnTo>
                  <a:lnTo>
                    <a:pt x="79699" y="20960"/>
                  </a:lnTo>
                  <a:lnTo>
                    <a:pt x="80473" y="21164"/>
                  </a:lnTo>
                  <a:lnTo>
                    <a:pt x="81247" y="21367"/>
                  </a:lnTo>
                  <a:lnTo>
                    <a:pt x="82021" y="21571"/>
                  </a:lnTo>
                  <a:lnTo>
                    <a:pt x="82794" y="21774"/>
                  </a:lnTo>
                  <a:lnTo>
                    <a:pt x="83568" y="21978"/>
                  </a:lnTo>
                  <a:lnTo>
                    <a:pt x="84342" y="22181"/>
                  </a:lnTo>
                  <a:lnTo>
                    <a:pt x="85116" y="22385"/>
                  </a:lnTo>
                  <a:lnTo>
                    <a:pt x="85890" y="22588"/>
                  </a:lnTo>
                  <a:lnTo>
                    <a:pt x="86663" y="22792"/>
                  </a:lnTo>
                  <a:lnTo>
                    <a:pt x="87437" y="22995"/>
                  </a:lnTo>
                  <a:lnTo>
                    <a:pt x="88211" y="23199"/>
                  </a:lnTo>
                  <a:lnTo>
                    <a:pt x="88985" y="23402"/>
                  </a:lnTo>
                  <a:lnTo>
                    <a:pt x="89758" y="23606"/>
                  </a:lnTo>
                  <a:lnTo>
                    <a:pt x="90532" y="23809"/>
                  </a:lnTo>
                  <a:lnTo>
                    <a:pt x="91306" y="24013"/>
                  </a:lnTo>
                  <a:lnTo>
                    <a:pt x="92080" y="24216"/>
                  </a:lnTo>
                  <a:lnTo>
                    <a:pt x="92854" y="24420"/>
                  </a:lnTo>
                  <a:lnTo>
                    <a:pt x="93627" y="24623"/>
                  </a:lnTo>
                  <a:lnTo>
                    <a:pt x="94401" y="24827"/>
                  </a:lnTo>
                  <a:lnTo>
                    <a:pt x="95175" y="25030"/>
                  </a:lnTo>
                  <a:lnTo>
                    <a:pt x="95949" y="25234"/>
                  </a:lnTo>
                  <a:lnTo>
                    <a:pt x="96722" y="25437"/>
                  </a:lnTo>
                  <a:lnTo>
                    <a:pt x="97496" y="25641"/>
                  </a:lnTo>
                  <a:lnTo>
                    <a:pt x="98270" y="25844"/>
                  </a:lnTo>
                  <a:lnTo>
                    <a:pt x="99044" y="26048"/>
                  </a:lnTo>
                  <a:lnTo>
                    <a:pt x="99818" y="26251"/>
                  </a:lnTo>
                  <a:lnTo>
                    <a:pt x="100591" y="26455"/>
                  </a:lnTo>
                  <a:lnTo>
                    <a:pt x="101365" y="26658"/>
                  </a:lnTo>
                  <a:lnTo>
                    <a:pt x="102139" y="26862"/>
                  </a:lnTo>
                  <a:lnTo>
                    <a:pt x="102913" y="27065"/>
                  </a:lnTo>
                  <a:lnTo>
                    <a:pt x="103687" y="27269"/>
                  </a:lnTo>
                  <a:lnTo>
                    <a:pt x="104460" y="27472"/>
                  </a:lnTo>
                  <a:lnTo>
                    <a:pt x="105234" y="27676"/>
                  </a:lnTo>
                  <a:lnTo>
                    <a:pt x="106008" y="27879"/>
                  </a:lnTo>
                  <a:lnTo>
                    <a:pt x="106782" y="28083"/>
                  </a:lnTo>
                  <a:lnTo>
                    <a:pt x="107555" y="28286"/>
                  </a:lnTo>
                  <a:lnTo>
                    <a:pt x="108329" y="28490"/>
                  </a:lnTo>
                  <a:lnTo>
                    <a:pt x="109103" y="28693"/>
                  </a:lnTo>
                  <a:lnTo>
                    <a:pt x="109877" y="28897"/>
                  </a:lnTo>
                  <a:lnTo>
                    <a:pt x="110651" y="29100"/>
                  </a:lnTo>
                  <a:lnTo>
                    <a:pt x="111424" y="29304"/>
                  </a:lnTo>
                  <a:lnTo>
                    <a:pt x="112198" y="29507"/>
                  </a:lnTo>
                  <a:lnTo>
                    <a:pt x="112972" y="29711"/>
                  </a:lnTo>
                  <a:lnTo>
                    <a:pt x="113746" y="29914"/>
                  </a:lnTo>
                  <a:lnTo>
                    <a:pt x="114520" y="30118"/>
                  </a:lnTo>
                  <a:lnTo>
                    <a:pt x="115293" y="30321"/>
                  </a:lnTo>
                  <a:lnTo>
                    <a:pt x="116067" y="30525"/>
                  </a:lnTo>
                  <a:lnTo>
                    <a:pt x="116841" y="30728"/>
                  </a:lnTo>
                  <a:lnTo>
                    <a:pt x="117615" y="30932"/>
                  </a:lnTo>
                  <a:lnTo>
                    <a:pt x="118388" y="31135"/>
                  </a:lnTo>
                  <a:lnTo>
                    <a:pt x="119162" y="31339"/>
                  </a:lnTo>
                  <a:lnTo>
                    <a:pt x="119936" y="31542"/>
                  </a:lnTo>
                  <a:lnTo>
                    <a:pt x="120710" y="31746"/>
                  </a:lnTo>
                  <a:lnTo>
                    <a:pt x="121484" y="31949"/>
                  </a:lnTo>
                  <a:lnTo>
                    <a:pt x="122257" y="32153"/>
                  </a:lnTo>
                  <a:lnTo>
                    <a:pt x="123031" y="32356"/>
                  </a:lnTo>
                  <a:lnTo>
                    <a:pt x="123805" y="32560"/>
                  </a:lnTo>
                  <a:lnTo>
                    <a:pt x="124579" y="32763"/>
                  </a:lnTo>
                  <a:lnTo>
                    <a:pt x="125353" y="32967"/>
                  </a:lnTo>
                  <a:lnTo>
                    <a:pt x="126126" y="33170"/>
                  </a:lnTo>
                  <a:lnTo>
                    <a:pt x="126900" y="33374"/>
                  </a:lnTo>
                  <a:lnTo>
                    <a:pt x="127674" y="33577"/>
                  </a:lnTo>
                  <a:lnTo>
                    <a:pt x="128448" y="33781"/>
                  </a:lnTo>
                  <a:lnTo>
                    <a:pt x="129221" y="33984"/>
                  </a:lnTo>
                  <a:lnTo>
                    <a:pt x="129995" y="34188"/>
                  </a:lnTo>
                  <a:lnTo>
                    <a:pt x="130769" y="34391"/>
                  </a:lnTo>
                  <a:lnTo>
                    <a:pt x="131543" y="34595"/>
                  </a:lnTo>
                  <a:lnTo>
                    <a:pt x="132317" y="34798"/>
                  </a:lnTo>
                  <a:lnTo>
                    <a:pt x="133090" y="35002"/>
                  </a:lnTo>
                  <a:lnTo>
                    <a:pt x="133864" y="35205"/>
                  </a:lnTo>
                  <a:lnTo>
                    <a:pt x="134638" y="35409"/>
                  </a:lnTo>
                  <a:lnTo>
                    <a:pt x="135412" y="35612"/>
                  </a:lnTo>
                  <a:lnTo>
                    <a:pt x="136185" y="35816"/>
                  </a:lnTo>
                  <a:lnTo>
                    <a:pt x="136959" y="36019"/>
                  </a:lnTo>
                  <a:lnTo>
                    <a:pt x="137733" y="36223"/>
                  </a:lnTo>
                  <a:lnTo>
                    <a:pt x="138507" y="36426"/>
                  </a:lnTo>
                  <a:lnTo>
                    <a:pt x="139281" y="36630"/>
                  </a:lnTo>
                  <a:lnTo>
                    <a:pt x="140054" y="36833"/>
                  </a:lnTo>
                  <a:lnTo>
                    <a:pt x="140828" y="37037"/>
                  </a:lnTo>
                  <a:lnTo>
                    <a:pt x="141602" y="37240"/>
                  </a:lnTo>
                  <a:lnTo>
                    <a:pt x="142376" y="37444"/>
                  </a:lnTo>
                  <a:lnTo>
                    <a:pt x="143150" y="37647"/>
                  </a:lnTo>
                  <a:lnTo>
                    <a:pt x="143923" y="37851"/>
                  </a:lnTo>
                  <a:lnTo>
                    <a:pt x="144697" y="38054"/>
                  </a:lnTo>
                  <a:lnTo>
                    <a:pt x="145471" y="38258"/>
                  </a:lnTo>
                  <a:lnTo>
                    <a:pt x="146245" y="38461"/>
                  </a:lnTo>
                  <a:lnTo>
                    <a:pt x="147018" y="38665"/>
                  </a:lnTo>
                  <a:lnTo>
                    <a:pt x="147792" y="38868"/>
                  </a:lnTo>
                  <a:lnTo>
                    <a:pt x="148566" y="39072"/>
                  </a:lnTo>
                  <a:lnTo>
                    <a:pt x="149340" y="39275"/>
                  </a:lnTo>
                  <a:lnTo>
                    <a:pt x="150114" y="39479"/>
                  </a:lnTo>
                  <a:lnTo>
                    <a:pt x="150887" y="39682"/>
                  </a:lnTo>
                  <a:lnTo>
                    <a:pt x="151661" y="39886"/>
                  </a:lnTo>
                  <a:lnTo>
                    <a:pt x="152435" y="40089"/>
                  </a:lnTo>
                  <a:lnTo>
                    <a:pt x="153209" y="40293"/>
                  </a:lnTo>
                  <a:lnTo>
                    <a:pt x="153982" y="40496"/>
                  </a:lnTo>
                  <a:lnTo>
                    <a:pt x="154756" y="40700"/>
                  </a:lnTo>
                  <a:lnTo>
                    <a:pt x="155530" y="40903"/>
                  </a:lnTo>
                  <a:lnTo>
                    <a:pt x="156304" y="41107"/>
                  </a:lnTo>
                  <a:lnTo>
                    <a:pt x="157078" y="41310"/>
                  </a:lnTo>
                  <a:lnTo>
                    <a:pt x="157851" y="41514"/>
                  </a:lnTo>
                  <a:lnTo>
                    <a:pt x="158625" y="41717"/>
                  </a:lnTo>
                  <a:lnTo>
                    <a:pt x="159399" y="41920"/>
                  </a:lnTo>
                  <a:lnTo>
                    <a:pt x="160173" y="42124"/>
                  </a:lnTo>
                  <a:lnTo>
                    <a:pt x="160947" y="42328"/>
                  </a:lnTo>
                  <a:lnTo>
                    <a:pt x="161720" y="42531"/>
                  </a:lnTo>
                  <a:lnTo>
                    <a:pt x="162494" y="42735"/>
                  </a:lnTo>
                  <a:lnTo>
                    <a:pt x="163268" y="42938"/>
                  </a:lnTo>
                  <a:lnTo>
                    <a:pt x="164042" y="43142"/>
                  </a:lnTo>
                  <a:lnTo>
                    <a:pt x="164815" y="43345"/>
                  </a:lnTo>
                  <a:lnTo>
                    <a:pt x="165589" y="43548"/>
                  </a:lnTo>
                  <a:lnTo>
                    <a:pt x="166363" y="43752"/>
                  </a:lnTo>
                  <a:lnTo>
                    <a:pt x="167137" y="43956"/>
                  </a:lnTo>
                  <a:lnTo>
                    <a:pt x="167911" y="44159"/>
                  </a:lnTo>
                  <a:lnTo>
                    <a:pt x="168684" y="44363"/>
                  </a:lnTo>
                  <a:lnTo>
                    <a:pt x="169458" y="44566"/>
                  </a:lnTo>
                  <a:lnTo>
                    <a:pt x="170232" y="44769"/>
                  </a:lnTo>
                  <a:lnTo>
                    <a:pt x="171006" y="44973"/>
                  </a:lnTo>
                  <a:lnTo>
                    <a:pt x="171780" y="45176"/>
                  </a:lnTo>
                  <a:lnTo>
                    <a:pt x="172553" y="45380"/>
                  </a:lnTo>
                  <a:lnTo>
                    <a:pt x="173327" y="45584"/>
                  </a:lnTo>
                  <a:lnTo>
                    <a:pt x="174101" y="45787"/>
                  </a:lnTo>
                  <a:lnTo>
                    <a:pt x="174875" y="45990"/>
                  </a:lnTo>
                  <a:lnTo>
                    <a:pt x="175648" y="46194"/>
                  </a:lnTo>
                  <a:lnTo>
                    <a:pt x="176422" y="46397"/>
                  </a:lnTo>
                  <a:lnTo>
                    <a:pt x="177196" y="46601"/>
                  </a:lnTo>
                  <a:lnTo>
                    <a:pt x="177970" y="46804"/>
                  </a:lnTo>
                  <a:lnTo>
                    <a:pt x="178744" y="47008"/>
                  </a:lnTo>
                  <a:lnTo>
                    <a:pt x="179517" y="47211"/>
                  </a:lnTo>
                  <a:lnTo>
                    <a:pt x="180291" y="47415"/>
                  </a:lnTo>
                  <a:lnTo>
                    <a:pt x="181065" y="47618"/>
                  </a:lnTo>
                  <a:lnTo>
                    <a:pt x="181839" y="47822"/>
                  </a:lnTo>
                  <a:lnTo>
                    <a:pt x="182613" y="48025"/>
                  </a:lnTo>
                  <a:lnTo>
                    <a:pt x="183386" y="48229"/>
                  </a:lnTo>
                  <a:lnTo>
                    <a:pt x="184160" y="48432"/>
                  </a:lnTo>
                  <a:lnTo>
                    <a:pt x="184934" y="48636"/>
                  </a:lnTo>
                  <a:lnTo>
                    <a:pt x="185708" y="48839"/>
                  </a:lnTo>
                  <a:lnTo>
                    <a:pt x="186481" y="49043"/>
                  </a:lnTo>
                  <a:lnTo>
                    <a:pt x="187255" y="49246"/>
                  </a:lnTo>
                  <a:lnTo>
                    <a:pt x="188029" y="49450"/>
                  </a:lnTo>
                  <a:lnTo>
                    <a:pt x="188803" y="49653"/>
                  </a:lnTo>
                  <a:lnTo>
                    <a:pt x="189577" y="49857"/>
                  </a:lnTo>
                  <a:lnTo>
                    <a:pt x="190350" y="50060"/>
                  </a:lnTo>
                  <a:lnTo>
                    <a:pt x="191124" y="50264"/>
                  </a:lnTo>
                  <a:lnTo>
                    <a:pt x="191898" y="50467"/>
                  </a:lnTo>
                  <a:lnTo>
                    <a:pt x="192672" y="50671"/>
                  </a:lnTo>
                  <a:lnTo>
                    <a:pt x="193445" y="50874"/>
                  </a:lnTo>
                  <a:lnTo>
                    <a:pt x="194219" y="51078"/>
                  </a:lnTo>
                  <a:lnTo>
                    <a:pt x="194993" y="51281"/>
                  </a:lnTo>
                  <a:lnTo>
                    <a:pt x="195767" y="51485"/>
                  </a:lnTo>
                  <a:lnTo>
                    <a:pt x="196541" y="51688"/>
                  </a:lnTo>
                  <a:lnTo>
                    <a:pt x="197314" y="51892"/>
                  </a:lnTo>
                  <a:lnTo>
                    <a:pt x="198088" y="52095"/>
                  </a:lnTo>
                  <a:lnTo>
                    <a:pt x="198862" y="52299"/>
                  </a:lnTo>
                  <a:lnTo>
                    <a:pt x="199636" y="52502"/>
                  </a:lnTo>
                  <a:lnTo>
                    <a:pt x="200410" y="52706"/>
                  </a:lnTo>
                  <a:lnTo>
                    <a:pt x="201183" y="52909"/>
                  </a:lnTo>
                  <a:lnTo>
                    <a:pt x="201957" y="53113"/>
                  </a:lnTo>
                  <a:lnTo>
                    <a:pt x="202731" y="53316"/>
                  </a:lnTo>
                  <a:lnTo>
                    <a:pt x="203505" y="53520"/>
                  </a:lnTo>
                  <a:lnTo>
                    <a:pt x="204278" y="53723"/>
                  </a:lnTo>
                  <a:lnTo>
                    <a:pt x="205052" y="53927"/>
                  </a:lnTo>
                  <a:lnTo>
                    <a:pt x="205826" y="54130"/>
                  </a:lnTo>
                  <a:lnTo>
                    <a:pt x="206600" y="54334"/>
                  </a:lnTo>
                  <a:lnTo>
                    <a:pt x="207374" y="54537"/>
                  </a:lnTo>
                  <a:lnTo>
                    <a:pt x="208147" y="54741"/>
                  </a:lnTo>
                  <a:lnTo>
                    <a:pt x="208921" y="54944"/>
                  </a:lnTo>
                  <a:lnTo>
                    <a:pt x="209695" y="55148"/>
                  </a:lnTo>
                  <a:lnTo>
                    <a:pt x="210469" y="55351"/>
                  </a:lnTo>
                  <a:lnTo>
                    <a:pt x="211243" y="55555"/>
                  </a:lnTo>
                  <a:lnTo>
                    <a:pt x="212016" y="55758"/>
                  </a:lnTo>
                  <a:lnTo>
                    <a:pt x="212790" y="55962"/>
                  </a:lnTo>
                  <a:lnTo>
                    <a:pt x="213564" y="56165"/>
                  </a:lnTo>
                  <a:lnTo>
                    <a:pt x="214338" y="56369"/>
                  </a:lnTo>
                  <a:lnTo>
                    <a:pt x="215111" y="56572"/>
                  </a:lnTo>
                  <a:lnTo>
                    <a:pt x="215885" y="56776"/>
                  </a:lnTo>
                  <a:lnTo>
                    <a:pt x="216659" y="56979"/>
                  </a:lnTo>
                  <a:lnTo>
                    <a:pt x="217433" y="57183"/>
                  </a:lnTo>
                  <a:lnTo>
                    <a:pt x="218207" y="57386"/>
                  </a:lnTo>
                  <a:lnTo>
                    <a:pt x="218980" y="57590"/>
                  </a:lnTo>
                  <a:lnTo>
                    <a:pt x="219754" y="57793"/>
                  </a:lnTo>
                  <a:lnTo>
                    <a:pt x="220528" y="57997"/>
                  </a:lnTo>
                  <a:lnTo>
                    <a:pt x="221302" y="58200"/>
                  </a:lnTo>
                  <a:lnTo>
                    <a:pt x="222076" y="58404"/>
                  </a:lnTo>
                  <a:lnTo>
                    <a:pt x="222849" y="58607"/>
                  </a:lnTo>
                  <a:lnTo>
                    <a:pt x="223623" y="58811"/>
                  </a:lnTo>
                  <a:lnTo>
                    <a:pt x="224397" y="59014"/>
                  </a:lnTo>
                  <a:lnTo>
                    <a:pt x="225171" y="59218"/>
                  </a:lnTo>
                  <a:lnTo>
                    <a:pt x="225944" y="59421"/>
                  </a:lnTo>
                  <a:lnTo>
                    <a:pt x="226718" y="59625"/>
                  </a:lnTo>
                  <a:lnTo>
                    <a:pt x="227492" y="59828"/>
                  </a:lnTo>
                  <a:lnTo>
                    <a:pt x="228266" y="60032"/>
                  </a:lnTo>
                  <a:lnTo>
                    <a:pt x="229040" y="60235"/>
                  </a:lnTo>
                  <a:lnTo>
                    <a:pt x="229813" y="60439"/>
                  </a:lnTo>
                  <a:lnTo>
                    <a:pt x="230587" y="60642"/>
                  </a:lnTo>
                  <a:lnTo>
                    <a:pt x="231361" y="60846"/>
                  </a:lnTo>
                  <a:lnTo>
                    <a:pt x="232135" y="61049"/>
                  </a:lnTo>
                  <a:lnTo>
                    <a:pt x="232908" y="61253"/>
                  </a:lnTo>
                  <a:lnTo>
                    <a:pt x="233682" y="61456"/>
                  </a:lnTo>
                  <a:lnTo>
                    <a:pt x="234456" y="61660"/>
                  </a:lnTo>
                  <a:lnTo>
                    <a:pt x="235230" y="61863"/>
                  </a:lnTo>
                  <a:lnTo>
                    <a:pt x="236004" y="62067"/>
                  </a:lnTo>
                  <a:lnTo>
                    <a:pt x="236777" y="62270"/>
                  </a:lnTo>
                  <a:lnTo>
                    <a:pt x="237551" y="62474"/>
                  </a:lnTo>
                  <a:lnTo>
                    <a:pt x="238325" y="62677"/>
                  </a:lnTo>
                  <a:lnTo>
                    <a:pt x="239099" y="62881"/>
                  </a:lnTo>
                  <a:lnTo>
                    <a:pt x="239873" y="63084"/>
                  </a:lnTo>
                  <a:lnTo>
                    <a:pt x="240646" y="63288"/>
                  </a:lnTo>
                  <a:lnTo>
                    <a:pt x="241420" y="63491"/>
                  </a:lnTo>
                  <a:lnTo>
                    <a:pt x="242194" y="63695"/>
                  </a:lnTo>
                  <a:lnTo>
                    <a:pt x="242968" y="63898"/>
                  </a:lnTo>
                  <a:lnTo>
                    <a:pt x="243741" y="64102"/>
                  </a:lnTo>
                  <a:lnTo>
                    <a:pt x="244515" y="64305"/>
                  </a:lnTo>
                  <a:lnTo>
                    <a:pt x="245289" y="64509"/>
                  </a:lnTo>
                  <a:lnTo>
                    <a:pt x="246063" y="64712"/>
                  </a:lnTo>
                  <a:lnTo>
                    <a:pt x="246837" y="64916"/>
                  </a:lnTo>
                  <a:lnTo>
                    <a:pt x="247610" y="65119"/>
                  </a:lnTo>
                  <a:lnTo>
                    <a:pt x="248384" y="65323"/>
                  </a:lnTo>
                  <a:lnTo>
                    <a:pt x="249158" y="65526"/>
                  </a:lnTo>
                  <a:lnTo>
                    <a:pt x="249932" y="65730"/>
                  </a:lnTo>
                  <a:lnTo>
                    <a:pt x="250705" y="65933"/>
                  </a:lnTo>
                  <a:lnTo>
                    <a:pt x="251479" y="66137"/>
                  </a:lnTo>
                  <a:lnTo>
                    <a:pt x="252253" y="66340"/>
                  </a:lnTo>
                  <a:lnTo>
                    <a:pt x="253027" y="66544"/>
                  </a:lnTo>
                  <a:lnTo>
                    <a:pt x="253801" y="66747"/>
                  </a:lnTo>
                  <a:lnTo>
                    <a:pt x="254574" y="66951"/>
                  </a:lnTo>
                  <a:lnTo>
                    <a:pt x="255348" y="67154"/>
                  </a:lnTo>
                  <a:lnTo>
                    <a:pt x="256122" y="67358"/>
                  </a:lnTo>
                  <a:lnTo>
                    <a:pt x="256896" y="67561"/>
                  </a:lnTo>
                  <a:lnTo>
                    <a:pt x="257670" y="67765"/>
                  </a:lnTo>
                  <a:lnTo>
                    <a:pt x="258443" y="67968"/>
                  </a:lnTo>
                  <a:lnTo>
                    <a:pt x="259217" y="68172"/>
                  </a:lnTo>
                  <a:lnTo>
                    <a:pt x="259991" y="68375"/>
                  </a:lnTo>
                  <a:lnTo>
                    <a:pt x="260765" y="68579"/>
                  </a:lnTo>
                  <a:lnTo>
                    <a:pt x="261538" y="68782"/>
                  </a:lnTo>
                  <a:lnTo>
                    <a:pt x="262312" y="68986"/>
                  </a:lnTo>
                  <a:lnTo>
                    <a:pt x="263086" y="69189"/>
                  </a:lnTo>
                  <a:lnTo>
                    <a:pt x="263860" y="69393"/>
                  </a:lnTo>
                  <a:lnTo>
                    <a:pt x="264634" y="69596"/>
                  </a:lnTo>
                  <a:lnTo>
                    <a:pt x="265407" y="69800"/>
                  </a:lnTo>
                  <a:lnTo>
                    <a:pt x="266181" y="70003"/>
                  </a:lnTo>
                  <a:lnTo>
                    <a:pt x="266955" y="70207"/>
                  </a:lnTo>
                  <a:lnTo>
                    <a:pt x="267729" y="70410"/>
                  </a:lnTo>
                  <a:lnTo>
                    <a:pt x="268503" y="70614"/>
                  </a:lnTo>
                  <a:lnTo>
                    <a:pt x="269276" y="70817"/>
                  </a:lnTo>
                  <a:lnTo>
                    <a:pt x="270050" y="71021"/>
                  </a:lnTo>
                  <a:lnTo>
                    <a:pt x="270824" y="71224"/>
                  </a:lnTo>
                  <a:lnTo>
                    <a:pt x="271598" y="71428"/>
                  </a:lnTo>
                  <a:lnTo>
                    <a:pt x="272371" y="71631"/>
                  </a:lnTo>
                  <a:lnTo>
                    <a:pt x="273145" y="71835"/>
                  </a:lnTo>
                  <a:lnTo>
                    <a:pt x="273919" y="72038"/>
                  </a:lnTo>
                  <a:lnTo>
                    <a:pt x="274693" y="72242"/>
                  </a:lnTo>
                  <a:lnTo>
                    <a:pt x="275467" y="72445"/>
                  </a:lnTo>
                  <a:lnTo>
                    <a:pt x="276240" y="72649"/>
                  </a:lnTo>
                  <a:lnTo>
                    <a:pt x="277014" y="72852"/>
                  </a:lnTo>
                  <a:lnTo>
                    <a:pt x="277788" y="73056"/>
                  </a:lnTo>
                  <a:lnTo>
                    <a:pt x="278562" y="73259"/>
                  </a:lnTo>
                  <a:lnTo>
                    <a:pt x="279336" y="73463"/>
                  </a:lnTo>
                  <a:lnTo>
                    <a:pt x="280109" y="73666"/>
                  </a:lnTo>
                  <a:lnTo>
                    <a:pt x="280883" y="73870"/>
                  </a:lnTo>
                  <a:lnTo>
                    <a:pt x="281657" y="74073"/>
                  </a:lnTo>
                  <a:lnTo>
                    <a:pt x="282431" y="74277"/>
                  </a:lnTo>
                  <a:lnTo>
                    <a:pt x="283204" y="74480"/>
                  </a:lnTo>
                  <a:lnTo>
                    <a:pt x="283978" y="74684"/>
                  </a:lnTo>
                  <a:lnTo>
                    <a:pt x="284752" y="74887"/>
                  </a:lnTo>
                  <a:lnTo>
                    <a:pt x="285526" y="75091"/>
                  </a:lnTo>
                  <a:lnTo>
                    <a:pt x="286300" y="75294"/>
                  </a:lnTo>
                  <a:lnTo>
                    <a:pt x="287073" y="75498"/>
                  </a:lnTo>
                  <a:lnTo>
                    <a:pt x="287847" y="75701"/>
                  </a:lnTo>
                  <a:lnTo>
                    <a:pt x="288621" y="75905"/>
                  </a:lnTo>
                  <a:lnTo>
                    <a:pt x="289395" y="76108"/>
                  </a:lnTo>
                  <a:lnTo>
                    <a:pt x="290168" y="76312"/>
                  </a:lnTo>
                  <a:lnTo>
                    <a:pt x="290942" y="76515"/>
                  </a:lnTo>
                  <a:lnTo>
                    <a:pt x="291716" y="76719"/>
                  </a:lnTo>
                  <a:lnTo>
                    <a:pt x="292490" y="76922"/>
                  </a:lnTo>
                  <a:lnTo>
                    <a:pt x="293264" y="77126"/>
                  </a:lnTo>
                  <a:lnTo>
                    <a:pt x="294037" y="77329"/>
                  </a:lnTo>
                  <a:lnTo>
                    <a:pt x="294811" y="77532"/>
                  </a:lnTo>
                  <a:lnTo>
                    <a:pt x="295585" y="77736"/>
                  </a:lnTo>
                  <a:lnTo>
                    <a:pt x="296359" y="77939"/>
                  </a:lnTo>
                  <a:lnTo>
                    <a:pt x="297133" y="78143"/>
                  </a:lnTo>
                  <a:lnTo>
                    <a:pt x="297906" y="78346"/>
                  </a:lnTo>
                  <a:lnTo>
                    <a:pt x="298680" y="78550"/>
                  </a:lnTo>
                  <a:lnTo>
                    <a:pt x="299454" y="78753"/>
                  </a:lnTo>
                  <a:lnTo>
                    <a:pt x="300228" y="78957"/>
                  </a:lnTo>
                  <a:lnTo>
                    <a:pt x="301001" y="79160"/>
                  </a:lnTo>
                  <a:lnTo>
                    <a:pt x="301775" y="79364"/>
                  </a:lnTo>
                  <a:lnTo>
                    <a:pt x="302549" y="79567"/>
                  </a:lnTo>
                  <a:lnTo>
                    <a:pt x="303323" y="79771"/>
                  </a:lnTo>
                  <a:lnTo>
                    <a:pt x="304097" y="79974"/>
                  </a:lnTo>
                  <a:lnTo>
                    <a:pt x="304870" y="80178"/>
                  </a:lnTo>
                  <a:lnTo>
                    <a:pt x="305644" y="80381"/>
                  </a:lnTo>
                  <a:lnTo>
                    <a:pt x="306418" y="80585"/>
                  </a:lnTo>
                  <a:lnTo>
                    <a:pt x="307192" y="80788"/>
                  </a:lnTo>
                  <a:lnTo>
                    <a:pt x="307965" y="80992"/>
                  </a:lnTo>
                  <a:lnTo>
                    <a:pt x="308739" y="81195"/>
                  </a:lnTo>
                  <a:lnTo>
                    <a:pt x="309513" y="81399"/>
                  </a:lnTo>
                  <a:lnTo>
                    <a:pt x="310287" y="81602"/>
                  </a:lnTo>
                  <a:lnTo>
                    <a:pt x="311061" y="81806"/>
                  </a:lnTo>
                  <a:lnTo>
                    <a:pt x="311834" y="82009"/>
                  </a:lnTo>
                  <a:lnTo>
                    <a:pt x="312608" y="82213"/>
                  </a:lnTo>
                  <a:lnTo>
                    <a:pt x="313382" y="82416"/>
                  </a:lnTo>
                  <a:lnTo>
                    <a:pt x="314156" y="82620"/>
                  </a:lnTo>
                  <a:lnTo>
                    <a:pt x="314930" y="82823"/>
                  </a:lnTo>
                  <a:lnTo>
                    <a:pt x="315703" y="83027"/>
                  </a:lnTo>
                  <a:lnTo>
                    <a:pt x="316477" y="83230"/>
                  </a:lnTo>
                  <a:lnTo>
                    <a:pt x="317251" y="83434"/>
                  </a:lnTo>
                  <a:lnTo>
                    <a:pt x="318025" y="83637"/>
                  </a:lnTo>
                  <a:lnTo>
                    <a:pt x="318798" y="83841"/>
                  </a:lnTo>
                  <a:lnTo>
                    <a:pt x="319572" y="84044"/>
                  </a:lnTo>
                  <a:lnTo>
                    <a:pt x="320346" y="84248"/>
                  </a:lnTo>
                  <a:lnTo>
                    <a:pt x="321120" y="84451"/>
                  </a:lnTo>
                  <a:lnTo>
                    <a:pt x="321894" y="84655"/>
                  </a:lnTo>
                  <a:lnTo>
                    <a:pt x="322667" y="84858"/>
                  </a:lnTo>
                  <a:lnTo>
                    <a:pt x="323441" y="85062"/>
                  </a:lnTo>
                  <a:lnTo>
                    <a:pt x="324215" y="85265"/>
                  </a:lnTo>
                  <a:lnTo>
                    <a:pt x="324989" y="85469"/>
                  </a:lnTo>
                  <a:lnTo>
                    <a:pt x="325763" y="85672"/>
                  </a:lnTo>
                  <a:lnTo>
                    <a:pt x="326536" y="85876"/>
                  </a:lnTo>
                  <a:lnTo>
                    <a:pt x="327310" y="86079"/>
                  </a:lnTo>
                  <a:lnTo>
                    <a:pt x="328084" y="86283"/>
                  </a:lnTo>
                  <a:lnTo>
                    <a:pt x="328858" y="86486"/>
                  </a:lnTo>
                  <a:lnTo>
                    <a:pt x="329631" y="86690"/>
                  </a:lnTo>
                  <a:lnTo>
                    <a:pt x="330405" y="86893"/>
                  </a:lnTo>
                  <a:lnTo>
                    <a:pt x="331179" y="87097"/>
                  </a:lnTo>
                  <a:lnTo>
                    <a:pt x="331953" y="87300"/>
                  </a:lnTo>
                  <a:lnTo>
                    <a:pt x="332727" y="87504"/>
                  </a:lnTo>
                  <a:lnTo>
                    <a:pt x="333500" y="87707"/>
                  </a:lnTo>
                  <a:lnTo>
                    <a:pt x="334274" y="87911"/>
                  </a:lnTo>
                  <a:lnTo>
                    <a:pt x="335048" y="88114"/>
                  </a:lnTo>
                  <a:lnTo>
                    <a:pt x="335822" y="88318"/>
                  </a:lnTo>
                  <a:lnTo>
                    <a:pt x="336596" y="88521"/>
                  </a:lnTo>
                  <a:lnTo>
                    <a:pt x="337369" y="88725"/>
                  </a:lnTo>
                  <a:lnTo>
                    <a:pt x="338143" y="88928"/>
                  </a:lnTo>
                  <a:lnTo>
                    <a:pt x="338917" y="89132"/>
                  </a:lnTo>
                  <a:lnTo>
                    <a:pt x="339691" y="89335"/>
                  </a:lnTo>
                  <a:lnTo>
                    <a:pt x="340464" y="89539"/>
                  </a:lnTo>
                  <a:lnTo>
                    <a:pt x="341238" y="89742"/>
                  </a:lnTo>
                  <a:lnTo>
                    <a:pt x="342012" y="89946"/>
                  </a:lnTo>
                  <a:lnTo>
                    <a:pt x="342786" y="90149"/>
                  </a:lnTo>
                  <a:lnTo>
                    <a:pt x="343560" y="90353"/>
                  </a:lnTo>
                  <a:lnTo>
                    <a:pt x="344333" y="90556"/>
                  </a:lnTo>
                  <a:lnTo>
                    <a:pt x="345107" y="90760"/>
                  </a:lnTo>
                  <a:lnTo>
                    <a:pt x="345881" y="90963"/>
                  </a:lnTo>
                  <a:lnTo>
                    <a:pt x="346655" y="91167"/>
                  </a:lnTo>
                  <a:lnTo>
                    <a:pt x="347428" y="91370"/>
                  </a:lnTo>
                  <a:lnTo>
                    <a:pt x="348202" y="91573"/>
                  </a:lnTo>
                  <a:lnTo>
                    <a:pt x="348976" y="91777"/>
                  </a:lnTo>
                  <a:lnTo>
                    <a:pt x="349750" y="91980"/>
                  </a:lnTo>
                  <a:lnTo>
                    <a:pt x="350524" y="92184"/>
                  </a:lnTo>
                  <a:lnTo>
                    <a:pt x="351297" y="92387"/>
                  </a:lnTo>
                  <a:lnTo>
                    <a:pt x="352071" y="92591"/>
                  </a:lnTo>
                  <a:lnTo>
                    <a:pt x="352845" y="92794"/>
                  </a:lnTo>
                  <a:lnTo>
                    <a:pt x="353619" y="92998"/>
                  </a:lnTo>
                  <a:lnTo>
                    <a:pt x="354393" y="93201"/>
                  </a:lnTo>
                  <a:lnTo>
                    <a:pt x="355166" y="93405"/>
                  </a:lnTo>
                  <a:lnTo>
                    <a:pt x="355940" y="93608"/>
                  </a:lnTo>
                  <a:lnTo>
                    <a:pt x="356714" y="93812"/>
                  </a:lnTo>
                  <a:lnTo>
                    <a:pt x="357488" y="94015"/>
                  </a:lnTo>
                  <a:lnTo>
                    <a:pt x="358261" y="94219"/>
                  </a:lnTo>
                  <a:lnTo>
                    <a:pt x="359035" y="94422"/>
                  </a:lnTo>
                  <a:lnTo>
                    <a:pt x="359809" y="94626"/>
                  </a:lnTo>
                  <a:lnTo>
                    <a:pt x="360583" y="94829"/>
                  </a:lnTo>
                  <a:lnTo>
                    <a:pt x="361357" y="95033"/>
                  </a:lnTo>
                  <a:lnTo>
                    <a:pt x="362130" y="95236"/>
                  </a:lnTo>
                  <a:lnTo>
                    <a:pt x="362904" y="95440"/>
                  </a:lnTo>
                  <a:lnTo>
                    <a:pt x="363678" y="95643"/>
                  </a:lnTo>
                  <a:lnTo>
                    <a:pt x="364452" y="95847"/>
                  </a:lnTo>
                  <a:lnTo>
                    <a:pt x="365226" y="96050"/>
                  </a:lnTo>
                  <a:lnTo>
                    <a:pt x="365999" y="96254"/>
                  </a:lnTo>
                  <a:lnTo>
                    <a:pt x="366773" y="96457"/>
                  </a:lnTo>
                  <a:lnTo>
                    <a:pt x="367547" y="96661"/>
                  </a:lnTo>
                  <a:lnTo>
                    <a:pt x="368321" y="96864"/>
                  </a:lnTo>
                  <a:lnTo>
                    <a:pt x="369094" y="97068"/>
                  </a:lnTo>
                  <a:lnTo>
                    <a:pt x="369868" y="97271"/>
                  </a:lnTo>
                  <a:lnTo>
                    <a:pt x="370642" y="97475"/>
                  </a:lnTo>
                  <a:lnTo>
                    <a:pt x="371416" y="97678"/>
                  </a:lnTo>
                  <a:lnTo>
                    <a:pt x="372190" y="97882"/>
                  </a:lnTo>
                  <a:lnTo>
                    <a:pt x="372963" y="98085"/>
                  </a:lnTo>
                  <a:lnTo>
                    <a:pt x="373737" y="98289"/>
                  </a:lnTo>
                  <a:lnTo>
                    <a:pt x="374511" y="98492"/>
                  </a:lnTo>
                  <a:lnTo>
                    <a:pt x="375285" y="98696"/>
                  </a:lnTo>
                  <a:lnTo>
                    <a:pt x="376058" y="98899"/>
                  </a:lnTo>
                  <a:lnTo>
                    <a:pt x="376832" y="99103"/>
                  </a:lnTo>
                  <a:lnTo>
                    <a:pt x="377606" y="99306"/>
                  </a:lnTo>
                  <a:lnTo>
                    <a:pt x="378380" y="99510"/>
                  </a:lnTo>
                  <a:lnTo>
                    <a:pt x="379154" y="99713"/>
                  </a:lnTo>
                  <a:lnTo>
                    <a:pt x="379927" y="99917"/>
                  </a:lnTo>
                  <a:lnTo>
                    <a:pt x="380701" y="100120"/>
                  </a:lnTo>
                  <a:lnTo>
                    <a:pt x="381475" y="100324"/>
                  </a:lnTo>
                  <a:lnTo>
                    <a:pt x="382249" y="100527"/>
                  </a:lnTo>
                  <a:lnTo>
                    <a:pt x="383023" y="100731"/>
                  </a:lnTo>
                  <a:lnTo>
                    <a:pt x="383796" y="100934"/>
                  </a:lnTo>
                  <a:lnTo>
                    <a:pt x="384570" y="101137"/>
                  </a:lnTo>
                  <a:lnTo>
                    <a:pt x="385344" y="101341"/>
                  </a:lnTo>
                  <a:lnTo>
                    <a:pt x="386118" y="101544"/>
                  </a:lnTo>
                  <a:lnTo>
                    <a:pt x="386891" y="101748"/>
                  </a:lnTo>
                  <a:lnTo>
                    <a:pt x="387665" y="101951"/>
                  </a:lnTo>
                  <a:lnTo>
                    <a:pt x="388439" y="102155"/>
                  </a:lnTo>
                  <a:lnTo>
                    <a:pt x="389213" y="102358"/>
                  </a:lnTo>
                  <a:lnTo>
                    <a:pt x="389987" y="102562"/>
                  </a:lnTo>
                  <a:lnTo>
                    <a:pt x="390760" y="102765"/>
                  </a:lnTo>
                  <a:lnTo>
                    <a:pt x="391534" y="102969"/>
                  </a:lnTo>
                  <a:lnTo>
                    <a:pt x="392308" y="103172"/>
                  </a:lnTo>
                  <a:lnTo>
                    <a:pt x="393082" y="103376"/>
                  </a:lnTo>
                  <a:lnTo>
                    <a:pt x="393855" y="103579"/>
                  </a:lnTo>
                  <a:lnTo>
                    <a:pt x="394629" y="103783"/>
                  </a:lnTo>
                  <a:lnTo>
                    <a:pt x="395403" y="103986"/>
                  </a:lnTo>
                  <a:lnTo>
                    <a:pt x="396177" y="104190"/>
                  </a:lnTo>
                  <a:lnTo>
                    <a:pt x="396951" y="104393"/>
                  </a:lnTo>
                  <a:lnTo>
                    <a:pt x="397724" y="104597"/>
                  </a:lnTo>
                  <a:lnTo>
                    <a:pt x="398498" y="104800"/>
                  </a:lnTo>
                  <a:lnTo>
                    <a:pt x="399272" y="105004"/>
                  </a:lnTo>
                  <a:lnTo>
                    <a:pt x="400046" y="105207"/>
                  </a:lnTo>
                  <a:lnTo>
                    <a:pt x="400820" y="105411"/>
                  </a:lnTo>
                  <a:lnTo>
                    <a:pt x="401593" y="105614"/>
                  </a:lnTo>
                  <a:lnTo>
                    <a:pt x="402367" y="105818"/>
                  </a:lnTo>
                  <a:lnTo>
                    <a:pt x="403141" y="106021"/>
                  </a:lnTo>
                  <a:lnTo>
                    <a:pt x="403915" y="106225"/>
                  </a:lnTo>
                  <a:lnTo>
                    <a:pt x="404689" y="106428"/>
                  </a:lnTo>
                  <a:lnTo>
                    <a:pt x="405462" y="106632"/>
                  </a:lnTo>
                  <a:lnTo>
                    <a:pt x="406236" y="106835"/>
                  </a:lnTo>
                  <a:lnTo>
                    <a:pt x="407010" y="107039"/>
                  </a:lnTo>
                  <a:lnTo>
                    <a:pt x="407784" y="107242"/>
                  </a:lnTo>
                  <a:lnTo>
                    <a:pt x="408557" y="107446"/>
                  </a:lnTo>
                  <a:lnTo>
                    <a:pt x="409331" y="107649"/>
                  </a:lnTo>
                  <a:lnTo>
                    <a:pt x="410105" y="107853"/>
                  </a:lnTo>
                  <a:lnTo>
                    <a:pt x="410879" y="108056"/>
                  </a:lnTo>
                  <a:lnTo>
                    <a:pt x="411653" y="108259"/>
                  </a:lnTo>
                  <a:lnTo>
                    <a:pt x="412426" y="108463"/>
                  </a:lnTo>
                  <a:lnTo>
                    <a:pt x="413200" y="108666"/>
                  </a:lnTo>
                  <a:lnTo>
                    <a:pt x="413974" y="108870"/>
                  </a:lnTo>
                  <a:lnTo>
                    <a:pt x="414748" y="109073"/>
                  </a:lnTo>
                  <a:lnTo>
                    <a:pt x="415521" y="109277"/>
                  </a:lnTo>
                  <a:lnTo>
                    <a:pt x="416295" y="109480"/>
                  </a:lnTo>
                  <a:lnTo>
                    <a:pt x="417069" y="109684"/>
                  </a:lnTo>
                  <a:lnTo>
                    <a:pt x="417843" y="109887"/>
                  </a:lnTo>
                  <a:lnTo>
                    <a:pt x="418617" y="110091"/>
                  </a:lnTo>
                  <a:lnTo>
                    <a:pt x="419390" y="110294"/>
                  </a:lnTo>
                  <a:lnTo>
                    <a:pt x="420164" y="110498"/>
                  </a:lnTo>
                  <a:lnTo>
                    <a:pt x="420938" y="110701"/>
                  </a:lnTo>
                  <a:lnTo>
                    <a:pt x="421712" y="110905"/>
                  </a:lnTo>
                  <a:lnTo>
                    <a:pt x="422486" y="111108"/>
                  </a:lnTo>
                  <a:lnTo>
                    <a:pt x="423259" y="111312"/>
                  </a:lnTo>
                  <a:lnTo>
                    <a:pt x="424033" y="111515"/>
                  </a:lnTo>
                  <a:lnTo>
                    <a:pt x="424807" y="111719"/>
                  </a:lnTo>
                  <a:lnTo>
                    <a:pt x="425581" y="111922"/>
                  </a:lnTo>
                  <a:lnTo>
                    <a:pt x="426354" y="112126"/>
                  </a:lnTo>
                  <a:lnTo>
                    <a:pt x="427128" y="112329"/>
                  </a:lnTo>
                  <a:lnTo>
                    <a:pt x="427902" y="112533"/>
                  </a:lnTo>
                  <a:lnTo>
                    <a:pt x="428676" y="112736"/>
                  </a:lnTo>
                  <a:lnTo>
                    <a:pt x="429450" y="112940"/>
                  </a:lnTo>
                  <a:lnTo>
                    <a:pt x="430223" y="113143"/>
                  </a:lnTo>
                  <a:lnTo>
                    <a:pt x="430997" y="113347"/>
                  </a:lnTo>
                  <a:lnTo>
                    <a:pt x="431771" y="113550"/>
                  </a:lnTo>
                  <a:lnTo>
                    <a:pt x="432545" y="113754"/>
                  </a:lnTo>
                  <a:lnTo>
                    <a:pt x="433318" y="113957"/>
                  </a:lnTo>
                  <a:lnTo>
                    <a:pt x="434092" y="114161"/>
                  </a:lnTo>
                  <a:lnTo>
                    <a:pt x="434866" y="114364"/>
                  </a:lnTo>
                  <a:lnTo>
                    <a:pt x="435640" y="114567"/>
                  </a:lnTo>
                  <a:lnTo>
                    <a:pt x="436414" y="114771"/>
                  </a:lnTo>
                  <a:lnTo>
                    <a:pt x="437187" y="114974"/>
                  </a:lnTo>
                  <a:lnTo>
                    <a:pt x="437961" y="115178"/>
                  </a:lnTo>
                  <a:lnTo>
                    <a:pt x="438735" y="115381"/>
                  </a:lnTo>
                  <a:lnTo>
                    <a:pt x="439509" y="115585"/>
                  </a:lnTo>
                  <a:lnTo>
                    <a:pt x="440283" y="115788"/>
                  </a:lnTo>
                  <a:lnTo>
                    <a:pt x="441056" y="115992"/>
                  </a:lnTo>
                  <a:lnTo>
                    <a:pt x="441830" y="116195"/>
                  </a:lnTo>
                  <a:lnTo>
                    <a:pt x="442604" y="116399"/>
                  </a:lnTo>
                  <a:lnTo>
                    <a:pt x="443378" y="116602"/>
                  </a:lnTo>
                  <a:lnTo>
                    <a:pt x="444152" y="116806"/>
                  </a:lnTo>
                  <a:lnTo>
                    <a:pt x="444925" y="117009"/>
                  </a:lnTo>
                  <a:lnTo>
                    <a:pt x="445699" y="117213"/>
                  </a:lnTo>
                  <a:lnTo>
                    <a:pt x="446473" y="117416"/>
                  </a:lnTo>
                  <a:lnTo>
                    <a:pt x="447247" y="117620"/>
                  </a:lnTo>
                  <a:lnTo>
                    <a:pt x="448020" y="117823"/>
                  </a:lnTo>
                  <a:lnTo>
                    <a:pt x="448794" y="118027"/>
                  </a:lnTo>
                  <a:lnTo>
                    <a:pt x="449568" y="118230"/>
                  </a:lnTo>
                  <a:lnTo>
                    <a:pt x="450342" y="118434"/>
                  </a:lnTo>
                  <a:lnTo>
                    <a:pt x="451116" y="118637"/>
                  </a:lnTo>
                  <a:lnTo>
                    <a:pt x="451889" y="118841"/>
                  </a:lnTo>
                  <a:lnTo>
                    <a:pt x="452663" y="119044"/>
                  </a:lnTo>
                  <a:lnTo>
                    <a:pt x="453437" y="119248"/>
                  </a:lnTo>
                  <a:lnTo>
                    <a:pt x="454211" y="119451"/>
                  </a:lnTo>
                  <a:lnTo>
                    <a:pt x="454984" y="119654"/>
                  </a:lnTo>
                  <a:lnTo>
                    <a:pt x="455758" y="119858"/>
                  </a:lnTo>
                  <a:lnTo>
                    <a:pt x="456532" y="120061"/>
                  </a:lnTo>
                  <a:lnTo>
                    <a:pt x="457306" y="120265"/>
                  </a:lnTo>
                  <a:lnTo>
                    <a:pt x="458080" y="120468"/>
                  </a:lnTo>
                  <a:lnTo>
                    <a:pt x="458853" y="120672"/>
                  </a:lnTo>
                  <a:lnTo>
                    <a:pt x="459627" y="120875"/>
                  </a:lnTo>
                  <a:lnTo>
                    <a:pt x="460401" y="121079"/>
                  </a:lnTo>
                  <a:lnTo>
                    <a:pt x="461175" y="121282"/>
                  </a:lnTo>
                  <a:lnTo>
                    <a:pt x="461949" y="121486"/>
                  </a:lnTo>
                  <a:lnTo>
                    <a:pt x="462722" y="121689"/>
                  </a:lnTo>
                  <a:lnTo>
                    <a:pt x="463496" y="121893"/>
                  </a:lnTo>
                  <a:lnTo>
                    <a:pt x="464270" y="122096"/>
                  </a:lnTo>
                  <a:lnTo>
                    <a:pt x="465044" y="122300"/>
                  </a:lnTo>
                  <a:lnTo>
                    <a:pt x="465817" y="122503"/>
                  </a:lnTo>
                  <a:lnTo>
                    <a:pt x="466591" y="122707"/>
                  </a:lnTo>
                  <a:lnTo>
                    <a:pt x="467365" y="122910"/>
                  </a:lnTo>
                  <a:lnTo>
                    <a:pt x="468139" y="123114"/>
                  </a:lnTo>
                  <a:lnTo>
                    <a:pt x="468913" y="123317"/>
                  </a:lnTo>
                  <a:lnTo>
                    <a:pt x="469686" y="123521"/>
                  </a:lnTo>
                  <a:lnTo>
                    <a:pt x="470460" y="123724"/>
                  </a:lnTo>
                  <a:lnTo>
                    <a:pt x="471234" y="123927"/>
                  </a:lnTo>
                  <a:lnTo>
                    <a:pt x="472008" y="124131"/>
                  </a:lnTo>
                  <a:lnTo>
                    <a:pt x="472781" y="124334"/>
                  </a:lnTo>
                  <a:lnTo>
                    <a:pt x="473555" y="124538"/>
                  </a:lnTo>
                  <a:lnTo>
                    <a:pt x="474329" y="124741"/>
                  </a:lnTo>
                  <a:lnTo>
                    <a:pt x="475103" y="124945"/>
                  </a:lnTo>
                  <a:lnTo>
                    <a:pt x="475877" y="125148"/>
                  </a:lnTo>
                  <a:lnTo>
                    <a:pt x="476650" y="125352"/>
                  </a:lnTo>
                  <a:lnTo>
                    <a:pt x="477424" y="125555"/>
                  </a:lnTo>
                  <a:lnTo>
                    <a:pt x="478198" y="125759"/>
                  </a:lnTo>
                  <a:lnTo>
                    <a:pt x="478972" y="125962"/>
                  </a:lnTo>
                  <a:lnTo>
                    <a:pt x="479746" y="126166"/>
                  </a:lnTo>
                  <a:lnTo>
                    <a:pt x="480519" y="126369"/>
                  </a:lnTo>
                  <a:lnTo>
                    <a:pt x="481293" y="126573"/>
                  </a:lnTo>
                  <a:lnTo>
                    <a:pt x="482067" y="126776"/>
                  </a:lnTo>
                  <a:lnTo>
                    <a:pt x="482841" y="126980"/>
                  </a:lnTo>
                  <a:lnTo>
                    <a:pt x="483614" y="127183"/>
                  </a:lnTo>
                  <a:lnTo>
                    <a:pt x="484388" y="127386"/>
                  </a:lnTo>
                  <a:lnTo>
                    <a:pt x="485162" y="127590"/>
                  </a:lnTo>
                  <a:lnTo>
                    <a:pt x="485936" y="127793"/>
                  </a:lnTo>
                  <a:lnTo>
                    <a:pt x="486710" y="127997"/>
                  </a:lnTo>
                  <a:lnTo>
                    <a:pt x="487483" y="128200"/>
                  </a:lnTo>
                  <a:lnTo>
                    <a:pt x="488257" y="128404"/>
                  </a:lnTo>
                  <a:lnTo>
                    <a:pt x="489031" y="128607"/>
                  </a:lnTo>
                  <a:lnTo>
                    <a:pt x="489805" y="128811"/>
                  </a:lnTo>
                  <a:lnTo>
                    <a:pt x="490579" y="129014"/>
                  </a:lnTo>
                  <a:lnTo>
                    <a:pt x="491352" y="129218"/>
                  </a:lnTo>
                  <a:lnTo>
                    <a:pt x="492126" y="129421"/>
                  </a:lnTo>
                  <a:lnTo>
                    <a:pt x="492900" y="129625"/>
                  </a:lnTo>
                  <a:lnTo>
                    <a:pt x="493674" y="129828"/>
                  </a:lnTo>
                  <a:lnTo>
                    <a:pt x="494447" y="130032"/>
                  </a:lnTo>
                  <a:lnTo>
                    <a:pt x="495221" y="130235"/>
                  </a:lnTo>
                  <a:lnTo>
                    <a:pt x="495995" y="130439"/>
                  </a:lnTo>
                  <a:lnTo>
                    <a:pt x="496769" y="130642"/>
                  </a:lnTo>
                  <a:lnTo>
                    <a:pt x="497543" y="130845"/>
                  </a:lnTo>
                  <a:lnTo>
                    <a:pt x="498316" y="131049"/>
                  </a:lnTo>
                  <a:lnTo>
                    <a:pt x="499090" y="131252"/>
                  </a:lnTo>
                  <a:lnTo>
                    <a:pt x="499864" y="131456"/>
                  </a:lnTo>
                  <a:lnTo>
                    <a:pt x="500638" y="131659"/>
                  </a:lnTo>
                  <a:lnTo>
                    <a:pt x="501411" y="131863"/>
                  </a:lnTo>
                  <a:lnTo>
                    <a:pt x="502185" y="132066"/>
                  </a:lnTo>
                  <a:lnTo>
                    <a:pt x="502959" y="132270"/>
                  </a:lnTo>
                  <a:lnTo>
                    <a:pt x="503733" y="132473"/>
                  </a:lnTo>
                  <a:lnTo>
                    <a:pt x="504507" y="132677"/>
                  </a:lnTo>
                  <a:lnTo>
                    <a:pt x="505280" y="132880"/>
                  </a:lnTo>
                  <a:lnTo>
                    <a:pt x="506054" y="133084"/>
                  </a:lnTo>
                  <a:lnTo>
                    <a:pt x="506828" y="133287"/>
                  </a:lnTo>
                  <a:lnTo>
                    <a:pt x="507602" y="133491"/>
                  </a:lnTo>
                  <a:lnTo>
                    <a:pt x="508376" y="133694"/>
                  </a:lnTo>
                  <a:lnTo>
                    <a:pt x="509149" y="133897"/>
                  </a:lnTo>
                  <a:lnTo>
                    <a:pt x="509923" y="134101"/>
                  </a:lnTo>
                  <a:lnTo>
                    <a:pt x="510697" y="134304"/>
                  </a:lnTo>
                  <a:lnTo>
                    <a:pt x="511471" y="134508"/>
                  </a:lnTo>
                  <a:lnTo>
                    <a:pt x="512244" y="134711"/>
                  </a:lnTo>
                  <a:lnTo>
                    <a:pt x="513018" y="134915"/>
                  </a:lnTo>
                  <a:lnTo>
                    <a:pt x="513792" y="135118"/>
                  </a:lnTo>
                  <a:lnTo>
                    <a:pt x="514566" y="135322"/>
                  </a:lnTo>
                  <a:lnTo>
                    <a:pt x="515340" y="135525"/>
                  </a:lnTo>
                  <a:lnTo>
                    <a:pt x="516113" y="135729"/>
                  </a:lnTo>
                  <a:lnTo>
                    <a:pt x="516887" y="135932"/>
                  </a:lnTo>
                  <a:lnTo>
                    <a:pt x="517661" y="136136"/>
                  </a:lnTo>
                  <a:lnTo>
                    <a:pt x="518435" y="136339"/>
                  </a:lnTo>
                  <a:lnTo>
                    <a:pt x="519209" y="136543"/>
                  </a:lnTo>
                  <a:lnTo>
                    <a:pt x="519982" y="136746"/>
                  </a:lnTo>
                  <a:lnTo>
                    <a:pt x="520756" y="136949"/>
                  </a:lnTo>
                  <a:lnTo>
                    <a:pt x="521530" y="137153"/>
                  </a:lnTo>
                  <a:lnTo>
                    <a:pt x="522304" y="137356"/>
                  </a:lnTo>
                  <a:lnTo>
                    <a:pt x="523077" y="137560"/>
                  </a:lnTo>
                  <a:lnTo>
                    <a:pt x="523851" y="137763"/>
                  </a:lnTo>
                  <a:lnTo>
                    <a:pt x="524625" y="137967"/>
                  </a:lnTo>
                  <a:lnTo>
                    <a:pt x="525399" y="138170"/>
                  </a:lnTo>
                  <a:lnTo>
                    <a:pt x="526173" y="138374"/>
                  </a:lnTo>
                  <a:lnTo>
                    <a:pt x="526946" y="138577"/>
                  </a:lnTo>
                  <a:lnTo>
                    <a:pt x="527720" y="138781"/>
                  </a:lnTo>
                  <a:lnTo>
                    <a:pt x="528494" y="138984"/>
                  </a:lnTo>
                  <a:lnTo>
                    <a:pt x="529268" y="139188"/>
                  </a:lnTo>
                  <a:lnTo>
                    <a:pt x="530042" y="139391"/>
                  </a:lnTo>
                  <a:lnTo>
                    <a:pt x="530815" y="139594"/>
                  </a:lnTo>
                  <a:lnTo>
                    <a:pt x="531589" y="139798"/>
                  </a:lnTo>
                  <a:lnTo>
                    <a:pt x="532363" y="140001"/>
                  </a:lnTo>
                  <a:lnTo>
                    <a:pt x="533137" y="140205"/>
                  </a:lnTo>
                  <a:lnTo>
                    <a:pt x="533910" y="140408"/>
                  </a:lnTo>
                  <a:lnTo>
                    <a:pt x="534684" y="140612"/>
                  </a:lnTo>
                  <a:lnTo>
                    <a:pt x="535458" y="140815"/>
                  </a:lnTo>
                  <a:lnTo>
                    <a:pt x="536232" y="141019"/>
                  </a:lnTo>
                  <a:lnTo>
                    <a:pt x="537006" y="141222"/>
                  </a:lnTo>
                  <a:lnTo>
                    <a:pt x="537779" y="141426"/>
                  </a:lnTo>
                  <a:lnTo>
                    <a:pt x="538553" y="141629"/>
                  </a:lnTo>
                  <a:lnTo>
                    <a:pt x="539327" y="141833"/>
                  </a:lnTo>
                  <a:lnTo>
                    <a:pt x="540101" y="142036"/>
                  </a:lnTo>
                  <a:lnTo>
                    <a:pt x="540874" y="142239"/>
                  </a:lnTo>
                  <a:lnTo>
                    <a:pt x="541648" y="142443"/>
                  </a:lnTo>
                  <a:lnTo>
                    <a:pt x="542422" y="142646"/>
                  </a:lnTo>
                  <a:lnTo>
                    <a:pt x="543196" y="142850"/>
                  </a:lnTo>
                  <a:lnTo>
                    <a:pt x="543970" y="143053"/>
                  </a:lnTo>
                  <a:lnTo>
                    <a:pt x="544743" y="143257"/>
                  </a:lnTo>
                  <a:lnTo>
                    <a:pt x="545517" y="143460"/>
                  </a:lnTo>
                  <a:lnTo>
                    <a:pt x="546291" y="143664"/>
                  </a:lnTo>
                  <a:lnTo>
                    <a:pt x="547065" y="143867"/>
                  </a:lnTo>
                  <a:lnTo>
                    <a:pt x="547839" y="144071"/>
                  </a:lnTo>
                  <a:lnTo>
                    <a:pt x="548612" y="144274"/>
                  </a:lnTo>
                  <a:lnTo>
                    <a:pt x="549386" y="144477"/>
                  </a:lnTo>
                  <a:lnTo>
                    <a:pt x="550160" y="144681"/>
                  </a:lnTo>
                  <a:lnTo>
                    <a:pt x="550934" y="144884"/>
                  </a:lnTo>
                  <a:lnTo>
                    <a:pt x="551707" y="145088"/>
                  </a:lnTo>
                  <a:lnTo>
                    <a:pt x="552481" y="145291"/>
                  </a:lnTo>
                  <a:lnTo>
                    <a:pt x="553255" y="145495"/>
                  </a:lnTo>
                  <a:lnTo>
                    <a:pt x="554029" y="145698"/>
                  </a:lnTo>
                  <a:lnTo>
                    <a:pt x="554803" y="145902"/>
                  </a:lnTo>
                  <a:lnTo>
                    <a:pt x="555576" y="146105"/>
                  </a:lnTo>
                  <a:lnTo>
                    <a:pt x="556350" y="146309"/>
                  </a:lnTo>
                  <a:lnTo>
                    <a:pt x="557124" y="146512"/>
                  </a:lnTo>
                  <a:lnTo>
                    <a:pt x="557898" y="146715"/>
                  </a:lnTo>
                  <a:lnTo>
                    <a:pt x="558672" y="146919"/>
                  </a:lnTo>
                  <a:lnTo>
                    <a:pt x="559445" y="147122"/>
                  </a:lnTo>
                  <a:lnTo>
                    <a:pt x="560219" y="147326"/>
                  </a:lnTo>
                  <a:lnTo>
                    <a:pt x="560993" y="147529"/>
                  </a:lnTo>
                  <a:lnTo>
                    <a:pt x="561767" y="147733"/>
                  </a:lnTo>
                  <a:lnTo>
                    <a:pt x="562540" y="147936"/>
                  </a:lnTo>
                  <a:lnTo>
                    <a:pt x="563314" y="148140"/>
                  </a:lnTo>
                  <a:lnTo>
                    <a:pt x="564088" y="148343"/>
                  </a:lnTo>
                  <a:lnTo>
                    <a:pt x="564862" y="148546"/>
                  </a:lnTo>
                  <a:lnTo>
                    <a:pt x="565636" y="148750"/>
                  </a:lnTo>
                  <a:lnTo>
                    <a:pt x="566409" y="148953"/>
                  </a:lnTo>
                  <a:lnTo>
                    <a:pt x="567183" y="149157"/>
                  </a:lnTo>
                  <a:lnTo>
                    <a:pt x="567957" y="149360"/>
                  </a:lnTo>
                  <a:lnTo>
                    <a:pt x="568731" y="149564"/>
                  </a:lnTo>
                  <a:lnTo>
                    <a:pt x="569504" y="149767"/>
                  </a:lnTo>
                  <a:lnTo>
                    <a:pt x="570278" y="149971"/>
                  </a:lnTo>
                  <a:lnTo>
                    <a:pt x="571052" y="150174"/>
                  </a:lnTo>
                  <a:lnTo>
                    <a:pt x="571826" y="150377"/>
                  </a:lnTo>
                  <a:lnTo>
                    <a:pt x="572600" y="150581"/>
                  </a:lnTo>
                  <a:lnTo>
                    <a:pt x="573373" y="150784"/>
                  </a:lnTo>
                  <a:lnTo>
                    <a:pt x="574147" y="150988"/>
                  </a:lnTo>
                  <a:lnTo>
                    <a:pt x="574921" y="151191"/>
                  </a:lnTo>
                  <a:lnTo>
                    <a:pt x="575695" y="151395"/>
                  </a:lnTo>
                  <a:lnTo>
                    <a:pt x="576469" y="151598"/>
                  </a:lnTo>
                  <a:lnTo>
                    <a:pt x="577242" y="151802"/>
                  </a:lnTo>
                  <a:lnTo>
                    <a:pt x="578016" y="152005"/>
                  </a:lnTo>
                  <a:lnTo>
                    <a:pt x="578790" y="152208"/>
                  </a:lnTo>
                  <a:lnTo>
                    <a:pt x="579564" y="152412"/>
                  </a:lnTo>
                  <a:lnTo>
                    <a:pt x="580337" y="152615"/>
                  </a:lnTo>
                  <a:lnTo>
                    <a:pt x="581111" y="152819"/>
                  </a:lnTo>
                  <a:lnTo>
                    <a:pt x="581885" y="153022"/>
                  </a:lnTo>
                  <a:lnTo>
                    <a:pt x="582659" y="153226"/>
                  </a:lnTo>
                  <a:lnTo>
                    <a:pt x="583433" y="153429"/>
                  </a:lnTo>
                  <a:lnTo>
                    <a:pt x="584206" y="153632"/>
                  </a:lnTo>
                  <a:lnTo>
                    <a:pt x="584980" y="153836"/>
                  </a:lnTo>
                  <a:lnTo>
                    <a:pt x="585754" y="154039"/>
                  </a:lnTo>
                  <a:lnTo>
                    <a:pt x="586528" y="154243"/>
                  </a:lnTo>
                  <a:lnTo>
                    <a:pt x="587301" y="154446"/>
                  </a:lnTo>
                  <a:lnTo>
                    <a:pt x="588075" y="154650"/>
                  </a:lnTo>
                  <a:lnTo>
                    <a:pt x="588849" y="154853"/>
                  </a:lnTo>
                  <a:lnTo>
                    <a:pt x="589623" y="155057"/>
                  </a:lnTo>
                  <a:lnTo>
                    <a:pt x="590397" y="155260"/>
                  </a:lnTo>
                  <a:lnTo>
                    <a:pt x="591170" y="155463"/>
                  </a:lnTo>
                  <a:lnTo>
                    <a:pt x="591944" y="155667"/>
                  </a:lnTo>
                  <a:lnTo>
                    <a:pt x="592718" y="155870"/>
                  </a:lnTo>
                  <a:lnTo>
                    <a:pt x="593492" y="156074"/>
                  </a:lnTo>
                  <a:lnTo>
                    <a:pt x="594266" y="156277"/>
                  </a:lnTo>
                  <a:lnTo>
                    <a:pt x="595039" y="156481"/>
                  </a:lnTo>
                  <a:lnTo>
                    <a:pt x="595813" y="156684"/>
                  </a:lnTo>
                  <a:lnTo>
                    <a:pt x="596587" y="156887"/>
                  </a:lnTo>
                  <a:lnTo>
                    <a:pt x="597361" y="157091"/>
                  </a:lnTo>
                  <a:lnTo>
                    <a:pt x="598135" y="157294"/>
                  </a:lnTo>
                  <a:lnTo>
                    <a:pt x="598908" y="157498"/>
                  </a:lnTo>
                  <a:lnTo>
                    <a:pt x="599682" y="157701"/>
                  </a:lnTo>
                  <a:lnTo>
                    <a:pt x="600456" y="157905"/>
                  </a:lnTo>
                  <a:lnTo>
                    <a:pt x="601230" y="158108"/>
                  </a:lnTo>
                  <a:lnTo>
                    <a:pt x="602003" y="158312"/>
                  </a:lnTo>
                  <a:lnTo>
                    <a:pt x="602777" y="158515"/>
                  </a:lnTo>
                  <a:lnTo>
                    <a:pt x="603551" y="158718"/>
                  </a:lnTo>
                  <a:lnTo>
                    <a:pt x="604325" y="158922"/>
                  </a:lnTo>
                  <a:lnTo>
                    <a:pt x="605099" y="159125"/>
                  </a:lnTo>
                  <a:lnTo>
                    <a:pt x="605872" y="159329"/>
                  </a:lnTo>
                  <a:lnTo>
                    <a:pt x="606646" y="159532"/>
                  </a:lnTo>
                  <a:lnTo>
                    <a:pt x="607420" y="159736"/>
                  </a:lnTo>
                  <a:lnTo>
                    <a:pt x="608194" y="159939"/>
                  </a:lnTo>
                  <a:lnTo>
                    <a:pt x="608967" y="160142"/>
                  </a:lnTo>
                  <a:lnTo>
                    <a:pt x="609741" y="160346"/>
                  </a:lnTo>
                  <a:lnTo>
                    <a:pt x="610515" y="160549"/>
                  </a:lnTo>
                  <a:lnTo>
                    <a:pt x="611289" y="160753"/>
                  </a:lnTo>
                  <a:lnTo>
                    <a:pt x="612063" y="160956"/>
                  </a:lnTo>
                  <a:lnTo>
                    <a:pt x="612836" y="161159"/>
                  </a:lnTo>
                  <a:lnTo>
                    <a:pt x="613610" y="161363"/>
                  </a:lnTo>
                  <a:lnTo>
                    <a:pt x="614384" y="161566"/>
                  </a:lnTo>
                  <a:lnTo>
                    <a:pt x="615158" y="161770"/>
                  </a:lnTo>
                  <a:lnTo>
                    <a:pt x="615932" y="161973"/>
                  </a:lnTo>
                  <a:lnTo>
                    <a:pt x="616705" y="162177"/>
                  </a:lnTo>
                  <a:lnTo>
                    <a:pt x="617479" y="162380"/>
                  </a:lnTo>
                  <a:lnTo>
                    <a:pt x="618253" y="162583"/>
                  </a:lnTo>
                  <a:lnTo>
                    <a:pt x="619027" y="162787"/>
                  </a:lnTo>
                  <a:lnTo>
                    <a:pt x="619800" y="162990"/>
                  </a:lnTo>
                  <a:lnTo>
                    <a:pt x="620574" y="163194"/>
                  </a:lnTo>
                  <a:lnTo>
                    <a:pt x="621348" y="163397"/>
                  </a:lnTo>
                  <a:lnTo>
                    <a:pt x="622122" y="163601"/>
                  </a:lnTo>
                  <a:lnTo>
                    <a:pt x="622896" y="163804"/>
                  </a:lnTo>
                  <a:lnTo>
                    <a:pt x="623669" y="164007"/>
                  </a:lnTo>
                  <a:lnTo>
                    <a:pt x="624443" y="164211"/>
                  </a:lnTo>
                  <a:lnTo>
                    <a:pt x="625217" y="164414"/>
                  </a:lnTo>
                  <a:lnTo>
                    <a:pt x="625991" y="164618"/>
                  </a:lnTo>
                  <a:lnTo>
                    <a:pt x="626765" y="164821"/>
                  </a:lnTo>
                  <a:lnTo>
                    <a:pt x="627538" y="165024"/>
                  </a:lnTo>
                  <a:lnTo>
                    <a:pt x="628312" y="165228"/>
                  </a:lnTo>
                  <a:lnTo>
                    <a:pt x="629086" y="165431"/>
                  </a:lnTo>
                  <a:lnTo>
                    <a:pt x="629860" y="165635"/>
                  </a:lnTo>
                  <a:lnTo>
                    <a:pt x="630633" y="165838"/>
                  </a:lnTo>
                  <a:lnTo>
                    <a:pt x="631407" y="166042"/>
                  </a:lnTo>
                  <a:lnTo>
                    <a:pt x="632181" y="166245"/>
                  </a:lnTo>
                  <a:lnTo>
                    <a:pt x="632955" y="166448"/>
                  </a:lnTo>
                  <a:lnTo>
                    <a:pt x="633729" y="166652"/>
                  </a:lnTo>
                  <a:lnTo>
                    <a:pt x="634502" y="166855"/>
                  </a:lnTo>
                  <a:lnTo>
                    <a:pt x="635276" y="167059"/>
                  </a:lnTo>
                  <a:lnTo>
                    <a:pt x="636050" y="167262"/>
                  </a:lnTo>
                  <a:lnTo>
                    <a:pt x="636824" y="167465"/>
                  </a:lnTo>
                  <a:lnTo>
                    <a:pt x="637597" y="167669"/>
                  </a:lnTo>
                  <a:lnTo>
                    <a:pt x="638371" y="167872"/>
                  </a:lnTo>
                  <a:lnTo>
                    <a:pt x="639145" y="168076"/>
                  </a:lnTo>
                  <a:lnTo>
                    <a:pt x="639919" y="168279"/>
                  </a:lnTo>
                  <a:lnTo>
                    <a:pt x="640693" y="168482"/>
                  </a:lnTo>
                  <a:lnTo>
                    <a:pt x="641466" y="168686"/>
                  </a:lnTo>
                  <a:lnTo>
                    <a:pt x="642240" y="168889"/>
                  </a:lnTo>
                  <a:lnTo>
                    <a:pt x="643014" y="169093"/>
                  </a:lnTo>
                  <a:lnTo>
                    <a:pt x="643788" y="169296"/>
                  </a:lnTo>
                  <a:lnTo>
                    <a:pt x="644562" y="169499"/>
                  </a:lnTo>
                  <a:lnTo>
                    <a:pt x="645335" y="169703"/>
                  </a:lnTo>
                  <a:lnTo>
                    <a:pt x="646109" y="169906"/>
                  </a:lnTo>
                  <a:lnTo>
                    <a:pt x="646883" y="170110"/>
                  </a:lnTo>
                  <a:lnTo>
                    <a:pt x="647657" y="170313"/>
                  </a:lnTo>
                  <a:lnTo>
                    <a:pt x="648430" y="170516"/>
                  </a:lnTo>
                  <a:lnTo>
                    <a:pt x="649204" y="170720"/>
                  </a:lnTo>
                  <a:lnTo>
                    <a:pt x="649978" y="170923"/>
                  </a:lnTo>
                  <a:lnTo>
                    <a:pt x="650752" y="171127"/>
                  </a:lnTo>
                  <a:lnTo>
                    <a:pt x="651526" y="171330"/>
                  </a:lnTo>
                  <a:lnTo>
                    <a:pt x="652299" y="171533"/>
                  </a:lnTo>
                  <a:lnTo>
                    <a:pt x="653073" y="171737"/>
                  </a:lnTo>
                  <a:lnTo>
                    <a:pt x="653847" y="171940"/>
                  </a:lnTo>
                  <a:lnTo>
                    <a:pt x="654621" y="172144"/>
                  </a:lnTo>
                  <a:lnTo>
                    <a:pt x="655395" y="172347"/>
                  </a:lnTo>
                  <a:lnTo>
                    <a:pt x="656168" y="172550"/>
                  </a:lnTo>
                  <a:lnTo>
                    <a:pt x="656942" y="172754"/>
                  </a:lnTo>
                  <a:lnTo>
                    <a:pt x="657716" y="172957"/>
                  </a:lnTo>
                  <a:lnTo>
                    <a:pt x="658490" y="173161"/>
                  </a:lnTo>
                  <a:lnTo>
                    <a:pt x="659263" y="173364"/>
                  </a:lnTo>
                  <a:lnTo>
                    <a:pt x="660037" y="173567"/>
                  </a:lnTo>
                  <a:lnTo>
                    <a:pt x="660811" y="173771"/>
                  </a:lnTo>
                  <a:lnTo>
                    <a:pt x="661585" y="173974"/>
                  </a:lnTo>
                  <a:lnTo>
                    <a:pt x="662358" y="174178"/>
                  </a:lnTo>
                  <a:lnTo>
                    <a:pt x="663132" y="174381"/>
                  </a:lnTo>
                  <a:lnTo>
                    <a:pt x="663906" y="174584"/>
                  </a:lnTo>
                  <a:lnTo>
                    <a:pt x="664680" y="174788"/>
                  </a:lnTo>
                  <a:lnTo>
                    <a:pt x="665454" y="174991"/>
                  </a:lnTo>
                  <a:lnTo>
                    <a:pt x="666227" y="175195"/>
                  </a:lnTo>
                  <a:lnTo>
                    <a:pt x="667001" y="175398"/>
                  </a:lnTo>
                  <a:lnTo>
                    <a:pt x="667775" y="175601"/>
                  </a:lnTo>
                  <a:lnTo>
                    <a:pt x="668549" y="175805"/>
                  </a:lnTo>
                  <a:lnTo>
                    <a:pt x="669323" y="176008"/>
                  </a:lnTo>
                  <a:lnTo>
                    <a:pt x="670096" y="176212"/>
                  </a:lnTo>
                  <a:lnTo>
                    <a:pt x="670870" y="176415"/>
                  </a:lnTo>
                  <a:lnTo>
                    <a:pt x="671644" y="176618"/>
                  </a:lnTo>
                  <a:lnTo>
                    <a:pt x="672418" y="176822"/>
                  </a:lnTo>
                  <a:lnTo>
                    <a:pt x="673192" y="177025"/>
                  </a:lnTo>
                  <a:lnTo>
                    <a:pt x="673965" y="177228"/>
                  </a:lnTo>
                  <a:lnTo>
                    <a:pt x="674739" y="177432"/>
                  </a:lnTo>
                  <a:lnTo>
                    <a:pt x="675513" y="177635"/>
                  </a:lnTo>
                  <a:lnTo>
                    <a:pt x="676287" y="177839"/>
                  </a:lnTo>
                  <a:lnTo>
                    <a:pt x="677060" y="178042"/>
                  </a:lnTo>
                  <a:lnTo>
                    <a:pt x="677834" y="178245"/>
                  </a:lnTo>
                  <a:lnTo>
                    <a:pt x="678608" y="178449"/>
                  </a:lnTo>
                  <a:lnTo>
                    <a:pt x="679382" y="178652"/>
                  </a:lnTo>
                  <a:lnTo>
                    <a:pt x="680156" y="178855"/>
                  </a:lnTo>
                  <a:lnTo>
                    <a:pt x="680929" y="179059"/>
                  </a:lnTo>
                  <a:lnTo>
                    <a:pt x="681703" y="179262"/>
                  </a:lnTo>
                  <a:lnTo>
                    <a:pt x="682477" y="179465"/>
                  </a:lnTo>
                  <a:lnTo>
                    <a:pt x="683251" y="179669"/>
                  </a:lnTo>
                  <a:lnTo>
                    <a:pt x="684025" y="179872"/>
                  </a:lnTo>
                  <a:lnTo>
                    <a:pt x="684798" y="180076"/>
                  </a:lnTo>
                  <a:lnTo>
                    <a:pt x="685572" y="180279"/>
                  </a:lnTo>
                  <a:lnTo>
                    <a:pt x="686346" y="180482"/>
                  </a:lnTo>
                  <a:lnTo>
                    <a:pt x="687120" y="180686"/>
                  </a:lnTo>
                  <a:lnTo>
                    <a:pt x="687893" y="180889"/>
                  </a:lnTo>
                  <a:lnTo>
                    <a:pt x="688667" y="181092"/>
                  </a:lnTo>
                  <a:lnTo>
                    <a:pt x="689441" y="181296"/>
                  </a:lnTo>
                  <a:lnTo>
                    <a:pt x="690215" y="181499"/>
                  </a:lnTo>
                  <a:lnTo>
                    <a:pt x="690989" y="181703"/>
                  </a:lnTo>
                  <a:lnTo>
                    <a:pt x="691762" y="181906"/>
                  </a:lnTo>
                  <a:lnTo>
                    <a:pt x="692536" y="182109"/>
                  </a:lnTo>
                  <a:lnTo>
                    <a:pt x="693310" y="182313"/>
                  </a:lnTo>
                  <a:lnTo>
                    <a:pt x="694084" y="182516"/>
                  </a:lnTo>
                  <a:lnTo>
                    <a:pt x="694857" y="182719"/>
                  </a:lnTo>
                  <a:lnTo>
                    <a:pt x="695631" y="182923"/>
                  </a:lnTo>
                  <a:lnTo>
                    <a:pt x="696405" y="183126"/>
                  </a:lnTo>
                  <a:lnTo>
                    <a:pt x="697179" y="183329"/>
                  </a:lnTo>
                  <a:lnTo>
                    <a:pt x="697953" y="183533"/>
                  </a:lnTo>
                  <a:lnTo>
                    <a:pt x="698726" y="183736"/>
                  </a:lnTo>
                  <a:lnTo>
                    <a:pt x="699500" y="183939"/>
                  </a:lnTo>
                  <a:lnTo>
                    <a:pt x="700274" y="184143"/>
                  </a:lnTo>
                  <a:lnTo>
                    <a:pt x="701048" y="184346"/>
                  </a:lnTo>
                  <a:lnTo>
                    <a:pt x="701822" y="184550"/>
                  </a:lnTo>
                  <a:lnTo>
                    <a:pt x="702595" y="184753"/>
                  </a:lnTo>
                  <a:lnTo>
                    <a:pt x="703369" y="184956"/>
                  </a:lnTo>
                  <a:lnTo>
                    <a:pt x="704143" y="185160"/>
                  </a:lnTo>
                  <a:lnTo>
                    <a:pt x="704917" y="185363"/>
                  </a:lnTo>
                  <a:lnTo>
                    <a:pt x="705690" y="185566"/>
                  </a:lnTo>
                  <a:lnTo>
                    <a:pt x="706464" y="185770"/>
                  </a:lnTo>
                  <a:lnTo>
                    <a:pt x="707238" y="185973"/>
                  </a:lnTo>
                  <a:lnTo>
                    <a:pt x="708012" y="186176"/>
                  </a:lnTo>
                  <a:lnTo>
                    <a:pt x="708786" y="186380"/>
                  </a:lnTo>
                  <a:lnTo>
                    <a:pt x="709559" y="186583"/>
                  </a:lnTo>
                  <a:lnTo>
                    <a:pt x="710333" y="186786"/>
                  </a:lnTo>
                  <a:lnTo>
                    <a:pt x="711107" y="186990"/>
                  </a:lnTo>
                  <a:lnTo>
                    <a:pt x="711881" y="187193"/>
                  </a:lnTo>
                  <a:lnTo>
                    <a:pt x="712655" y="187396"/>
                  </a:lnTo>
                  <a:lnTo>
                    <a:pt x="713428" y="187600"/>
                  </a:lnTo>
                  <a:lnTo>
                    <a:pt x="714202" y="187803"/>
                  </a:lnTo>
                  <a:lnTo>
                    <a:pt x="714976" y="188006"/>
                  </a:lnTo>
                  <a:lnTo>
                    <a:pt x="715750" y="188210"/>
                  </a:lnTo>
                  <a:lnTo>
                    <a:pt x="716523" y="188413"/>
                  </a:lnTo>
                  <a:lnTo>
                    <a:pt x="717297" y="188616"/>
                  </a:lnTo>
                  <a:lnTo>
                    <a:pt x="718071" y="188820"/>
                  </a:lnTo>
                  <a:lnTo>
                    <a:pt x="718845" y="189023"/>
                  </a:lnTo>
                  <a:lnTo>
                    <a:pt x="719619" y="189226"/>
                  </a:lnTo>
                  <a:lnTo>
                    <a:pt x="720392" y="189430"/>
                  </a:lnTo>
                  <a:lnTo>
                    <a:pt x="721166" y="189633"/>
                  </a:lnTo>
                  <a:lnTo>
                    <a:pt x="721940" y="189836"/>
                  </a:lnTo>
                  <a:lnTo>
                    <a:pt x="722714" y="190040"/>
                  </a:lnTo>
                  <a:lnTo>
                    <a:pt x="723488" y="190243"/>
                  </a:lnTo>
                  <a:lnTo>
                    <a:pt x="724261" y="190446"/>
                  </a:lnTo>
                  <a:lnTo>
                    <a:pt x="725035" y="190650"/>
                  </a:lnTo>
                  <a:lnTo>
                    <a:pt x="725809" y="190853"/>
                  </a:lnTo>
                  <a:lnTo>
                    <a:pt x="726583" y="191056"/>
                  </a:lnTo>
                  <a:lnTo>
                    <a:pt x="727356" y="191260"/>
                  </a:lnTo>
                  <a:lnTo>
                    <a:pt x="728130" y="191463"/>
                  </a:lnTo>
                  <a:lnTo>
                    <a:pt x="728904" y="191666"/>
                  </a:lnTo>
                  <a:lnTo>
                    <a:pt x="729678" y="191870"/>
                  </a:lnTo>
                  <a:lnTo>
                    <a:pt x="730452" y="192073"/>
                  </a:lnTo>
                  <a:lnTo>
                    <a:pt x="731225" y="192276"/>
                  </a:lnTo>
                  <a:lnTo>
                    <a:pt x="731999" y="192480"/>
                  </a:lnTo>
                  <a:lnTo>
                    <a:pt x="732773" y="192683"/>
                  </a:lnTo>
                  <a:lnTo>
                    <a:pt x="733547" y="192886"/>
                  </a:lnTo>
                  <a:lnTo>
                    <a:pt x="734320" y="193089"/>
                  </a:lnTo>
                  <a:lnTo>
                    <a:pt x="735094" y="193293"/>
                  </a:lnTo>
                  <a:lnTo>
                    <a:pt x="735868" y="193496"/>
                  </a:lnTo>
                  <a:lnTo>
                    <a:pt x="736642" y="193699"/>
                  </a:lnTo>
                  <a:lnTo>
                    <a:pt x="737416" y="193903"/>
                  </a:lnTo>
                  <a:lnTo>
                    <a:pt x="738189" y="194106"/>
                  </a:lnTo>
                  <a:lnTo>
                    <a:pt x="738963" y="194309"/>
                  </a:lnTo>
                  <a:lnTo>
                    <a:pt x="739737" y="194513"/>
                  </a:lnTo>
                  <a:lnTo>
                    <a:pt x="740511" y="194716"/>
                  </a:lnTo>
                  <a:lnTo>
                    <a:pt x="741284" y="194919"/>
                  </a:lnTo>
                  <a:lnTo>
                    <a:pt x="742058" y="195122"/>
                  </a:lnTo>
                  <a:lnTo>
                    <a:pt x="742832" y="195326"/>
                  </a:lnTo>
                  <a:lnTo>
                    <a:pt x="743606" y="195529"/>
                  </a:lnTo>
                  <a:lnTo>
                    <a:pt x="744380" y="195732"/>
                  </a:lnTo>
                  <a:lnTo>
                    <a:pt x="745153" y="195936"/>
                  </a:lnTo>
                  <a:lnTo>
                    <a:pt x="745927" y="196139"/>
                  </a:lnTo>
                  <a:lnTo>
                    <a:pt x="746701" y="196342"/>
                  </a:lnTo>
                  <a:lnTo>
                    <a:pt x="747475" y="196546"/>
                  </a:lnTo>
                  <a:lnTo>
                    <a:pt x="748249" y="196749"/>
                  </a:lnTo>
                  <a:lnTo>
                    <a:pt x="749022" y="196952"/>
                  </a:lnTo>
                  <a:lnTo>
                    <a:pt x="749796" y="197155"/>
                  </a:lnTo>
                  <a:lnTo>
                    <a:pt x="750570" y="197359"/>
                  </a:lnTo>
                  <a:lnTo>
                    <a:pt x="751344" y="197562"/>
                  </a:lnTo>
                  <a:lnTo>
                    <a:pt x="752117" y="197765"/>
                  </a:lnTo>
                  <a:lnTo>
                    <a:pt x="752891" y="197969"/>
                  </a:lnTo>
                  <a:lnTo>
                    <a:pt x="753665" y="198172"/>
                  </a:lnTo>
                  <a:lnTo>
                    <a:pt x="754439" y="198375"/>
                  </a:lnTo>
                  <a:lnTo>
                    <a:pt x="755213" y="198578"/>
                  </a:lnTo>
                  <a:lnTo>
                    <a:pt x="755986" y="198782"/>
                  </a:lnTo>
                  <a:lnTo>
                    <a:pt x="756760" y="198985"/>
                  </a:lnTo>
                  <a:lnTo>
                    <a:pt x="757534" y="199188"/>
                  </a:lnTo>
                  <a:lnTo>
                    <a:pt x="758308" y="199391"/>
                  </a:lnTo>
                  <a:lnTo>
                    <a:pt x="759082" y="199595"/>
                  </a:lnTo>
                  <a:lnTo>
                    <a:pt x="759855" y="199798"/>
                  </a:lnTo>
                  <a:lnTo>
                    <a:pt x="760629" y="200001"/>
                  </a:lnTo>
                  <a:lnTo>
                    <a:pt x="761403" y="200205"/>
                  </a:lnTo>
                  <a:lnTo>
                    <a:pt x="762177" y="200408"/>
                  </a:lnTo>
                  <a:lnTo>
                    <a:pt x="762951" y="200611"/>
                  </a:lnTo>
                  <a:lnTo>
                    <a:pt x="763724" y="200814"/>
                  </a:lnTo>
                  <a:lnTo>
                    <a:pt x="764498" y="201018"/>
                  </a:lnTo>
                  <a:lnTo>
                    <a:pt x="765272" y="201221"/>
                  </a:lnTo>
                  <a:lnTo>
                    <a:pt x="766046" y="201424"/>
                  </a:lnTo>
                  <a:lnTo>
                    <a:pt x="766819" y="201627"/>
                  </a:lnTo>
                  <a:lnTo>
                    <a:pt x="767593" y="201831"/>
                  </a:lnTo>
                  <a:lnTo>
                    <a:pt x="768367" y="202034"/>
                  </a:lnTo>
                  <a:lnTo>
                    <a:pt x="769141" y="202237"/>
                  </a:lnTo>
                  <a:lnTo>
                    <a:pt x="769914" y="202440"/>
                  </a:lnTo>
                  <a:lnTo>
                    <a:pt x="770688" y="202644"/>
                  </a:lnTo>
                  <a:lnTo>
                    <a:pt x="771462" y="202847"/>
                  </a:lnTo>
                  <a:lnTo>
                    <a:pt x="772236" y="203050"/>
                  </a:lnTo>
                  <a:lnTo>
                    <a:pt x="773010" y="203253"/>
                  </a:lnTo>
                  <a:lnTo>
                    <a:pt x="773783" y="203457"/>
                  </a:lnTo>
                  <a:lnTo>
                    <a:pt x="774557" y="203660"/>
                  </a:lnTo>
                  <a:lnTo>
                    <a:pt x="775331" y="203863"/>
                  </a:lnTo>
                  <a:lnTo>
                    <a:pt x="776105" y="204066"/>
                  </a:lnTo>
                  <a:lnTo>
                    <a:pt x="776879" y="204270"/>
                  </a:lnTo>
                  <a:lnTo>
                    <a:pt x="777652" y="204473"/>
                  </a:lnTo>
                  <a:lnTo>
                    <a:pt x="778426" y="204676"/>
                  </a:lnTo>
                  <a:lnTo>
                    <a:pt x="779200" y="204879"/>
                  </a:lnTo>
                  <a:lnTo>
                    <a:pt x="779974" y="205082"/>
                  </a:lnTo>
                  <a:lnTo>
                    <a:pt x="780747" y="205286"/>
                  </a:lnTo>
                  <a:lnTo>
                    <a:pt x="781521" y="205489"/>
                  </a:lnTo>
                  <a:lnTo>
                    <a:pt x="782295" y="205692"/>
                  </a:lnTo>
                  <a:lnTo>
                    <a:pt x="783069" y="205895"/>
                  </a:lnTo>
                  <a:lnTo>
                    <a:pt x="783843" y="206099"/>
                  </a:lnTo>
                  <a:lnTo>
                    <a:pt x="784616" y="206302"/>
                  </a:lnTo>
                  <a:lnTo>
                    <a:pt x="785390" y="206505"/>
                  </a:lnTo>
                  <a:lnTo>
                    <a:pt x="786164" y="206708"/>
                  </a:lnTo>
                  <a:lnTo>
                    <a:pt x="786938" y="206911"/>
                  </a:lnTo>
                  <a:lnTo>
                    <a:pt x="787712" y="207115"/>
                  </a:lnTo>
                  <a:lnTo>
                    <a:pt x="788485" y="207318"/>
                  </a:lnTo>
                  <a:lnTo>
                    <a:pt x="789259" y="207521"/>
                  </a:lnTo>
                  <a:lnTo>
                    <a:pt x="790033" y="207724"/>
                  </a:lnTo>
                  <a:lnTo>
                    <a:pt x="790807" y="207928"/>
                  </a:lnTo>
                  <a:lnTo>
                    <a:pt x="791580" y="208131"/>
                  </a:lnTo>
                  <a:lnTo>
                    <a:pt x="792354" y="208334"/>
                  </a:lnTo>
                  <a:lnTo>
                    <a:pt x="793128" y="208537"/>
                  </a:lnTo>
                  <a:lnTo>
                    <a:pt x="793902" y="208740"/>
                  </a:lnTo>
                  <a:lnTo>
                    <a:pt x="794676" y="208944"/>
                  </a:lnTo>
                  <a:lnTo>
                    <a:pt x="795449" y="209147"/>
                  </a:lnTo>
                  <a:lnTo>
                    <a:pt x="796223" y="209350"/>
                  </a:lnTo>
                  <a:lnTo>
                    <a:pt x="796997" y="209553"/>
                  </a:lnTo>
                  <a:lnTo>
                    <a:pt x="797771" y="209756"/>
                  </a:lnTo>
                  <a:lnTo>
                    <a:pt x="798545" y="209960"/>
                  </a:lnTo>
                  <a:lnTo>
                    <a:pt x="799318" y="210163"/>
                  </a:lnTo>
                  <a:lnTo>
                    <a:pt x="800092" y="210366"/>
                  </a:lnTo>
                  <a:lnTo>
                    <a:pt x="800866" y="210569"/>
                  </a:lnTo>
                  <a:lnTo>
                    <a:pt x="801640" y="210772"/>
                  </a:lnTo>
                  <a:lnTo>
                    <a:pt x="802413" y="210975"/>
                  </a:lnTo>
                  <a:lnTo>
                    <a:pt x="803187" y="211179"/>
                  </a:lnTo>
                  <a:lnTo>
                    <a:pt x="803961" y="211382"/>
                  </a:lnTo>
                  <a:lnTo>
                    <a:pt x="804735" y="211585"/>
                  </a:lnTo>
                  <a:lnTo>
                    <a:pt x="805509" y="211788"/>
                  </a:lnTo>
                  <a:lnTo>
                    <a:pt x="806282" y="211991"/>
                  </a:lnTo>
                  <a:lnTo>
                    <a:pt x="807056" y="212195"/>
                  </a:lnTo>
                  <a:lnTo>
                    <a:pt x="807830" y="212398"/>
                  </a:lnTo>
                  <a:lnTo>
                    <a:pt x="808604" y="212601"/>
                  </a:lnTo>
                  <a:lnTo>
                    <a:pt x="809378" y="212804"/>
                  </a:lnTo>
                  <a:lnTo>
                    <a:pt x="810151" y="213007"/>
                  </a:lnTo>
                  <a:lnTo>
                    <a:pt x="810925" y="213210"/>
                  </a:lnTo>
                  <a:lnTo>
                    <a:pt x="811699" y="213414"/>
                  </a:lnTo>
                  <a:lnTo>
                    <a:pt x="812473" y="213617"/>
                  </a:lnTo>
                  <a:lnTo>
                    <a:pt x="813246" y="213820"/>
                  </a:lnTo>
                  <a:lnTo>
                    <a:pt x="814020" y="214023"/>
                  </a:lnTo>
                  <a:lnTo>
                    <a:pt x="814794" y="214226"/>
                  </a:lnTo>
                  <a:lnTo>
                    <a:pt x="815568" y="214429"/>
                  </a:lnTo>
                  <a:lnTo>
                    <a:pt x="816342" y="214632"/>
                  </a:lnTo>
                  <a:lnTo>
                    <a:pt x="817115" y="214836"/>
                  </a:lnTo>
                  <a:lnTo>
                    <a:pt x="817889" y="215039"/>
                  </a:lnTo>
                  <a:lnTo>
                    <a:pt x="818663" y="215242"/>
                  </a:lnTo>
                  <a:lnTo>
                    <a:pt x="819437" y="215445"/>
                  </a:lnTo>
                  <a:lnTo>
                    <a:pt x="820211" y="215648"/>
                  </a:lnTo>
                  <a:lnTo>
                    <a:pt x="820984" y="215851"/>
                  </a:lnTo>
                  <a:lnTo>
                    <a:pt x="821758" y="216054"/>
                  </a:lnTo>
                  <a:lnTo>
                    <a:pt x="822532" y="216258"/>
                  </a:lnTo>
                  <a:lnTo>
                    <a:pt x="823306" y="216461"/>
                  </a:lnTo>
                  <a:lnTo>
                    <a:pt x="824079" y="216664"/>
                  </a:lnTo>
                  <a:lnTo>
                    <a:pt x="824853" y="216867"/>
                  </a:lnTo>
                  <a:lnTo>
                    <a:pt x="825627" y="217070"/>
                  </a:lnTo>
                  <a:lnTo>
                    <a:pt x="826401" y="217273"/>
                  </a:lnTo>
                  <a:lnTo>
                    <a:pt x="827174" y="217476"/>
                  </a:lnTo>
                  <a:lnTo>
                    <a:pt x="827948" y="217679"/>
                  </a:lnTo>
                  <a:lnTo>
                    <a:pt x="828722" y="217882"/>
                  </a:lnTo>
                  <a:lnTo>
                    <a:pt x="829496" y="218086"/>
                  </a:lnTo>
                  <a:lnTo>
                    <a:pt x="830270" y="218289"/>
                  </a:lnTo>
                  <a:lnTo>
                    <a:pt x="831043" y="218492"/>
                  </a:lnTo>
                  <a:lnTo>
                    <a:pt x="831817" y="218695"/>
                  </a:lnTo>
                  <a:lnTo>
                    <a:pt x="832591" y="218898"/>
                  </a:lnTo>
                  <a:lnTo>
                    <a:pt x="833365" y="219101"/>
                  </a:lnTo>
                  <a:lnTo>
                    <a:pt x="834139" y="219304"/>
                  </a:lnTo>
                  <a:lnTo>
                    <a:pt x="834912" y="219507"/>
                  </a:lnTo>
                  <a:lnTo>
                    <a:pt x="835686" y="219710"/>
                  </a:lnTo>
                  <a:lnTo>
                    <a:pt x="836460" y="219913"/>
                  </a:lnTo>
                  <a:lnTo>
                    <a:pt x="837234" y="220117"/>
                  </a:lnTo>
                  <a:lnTo>
                    <a:pt x="838008" y="220320"/>
                  </a:lnTo>
                  <a:lnTo>
                    <a:pt x="838781" y="220523"/>
                  </a:lnTo>
                  <a:lnTo>
                    <a:pt x="839555" y="220726"/>
                  </a:lnTo>
                  <a:lnTo>
                    <a:pt x="840329" y="220929"/>
                  </a:lnTo>
                  <a:lnTo>
                    <a:pt x="841103" y="221132"/>
                  </a:lnTo>
                  <a:lnTo>
                    <a:pt x="841876" y="221335"/>
                  </a:lnTo>
                  <a:lnTo>
                    <a:pt x="842650" y="221538"/>
                  </a:lnTo>
                  <a:lnTo>
                    <a:pt x="843424" y="221741"/>
                  </a:lnTo>
                  <a:lnTo>
                    <a:pt x="844198" y="221944"/>
                  </a:lnTo>
                  <a:lnTo>
                    <a:pt x="844972" y="222147"/>
                  </a:lnTo>
                  <a:lnTo>
                    <a:pt x="845745" y="222350"/>
                  </a:lnTo>
                  <a:lnTo>
                    <a:pt x="846519" y="222553"/>
                  </a:lnTo>
                  <a:lnTo>
                    <a:pt x="847293" y="222756"/>
                  </a:lnTo>
                  <a:lnTo>
                    <a:pt x="848067" y="222959"/>
                  </a:lnTo>
                  <a:lnTo>
                    <a:pt x="848841" y="223163"/>
                  </a:lnTo>
                  <a:lnTo>
                    <a:pt x="849614" y="223366"/>
                  </a:lnTo>
                  <a:lnTo>
                    <a:pt x="850388" y="223569"/>
                  </a:lnTo>
                  <a:lnTo>
                    <a:pt x="851162" y="223772"/>
                  </a:lnTo>
                  <a:lnTo>
                    <a:pt x="851936" y="223975"/>
                  </a:lnTo>
                  <a:lnTo>
                    <a:pt x="852709" y="224178"/>
                  </a:lnTo>
                  <a:lnTo>
                    <a:pt x="853483" y="224381"/>
                  </a:lnTo>
                  <a:lnTo>
                    <a:pt x="854257" y="224584"/>
                  </a:lnTo>
                  <a:lnTo>
                    <a:pt x="855031" y="224787"/>
                  </a:lnTo>
                  <a:lnTo>
                    <a:pt x="855804" y="224990"/>
                  </a:lnTo>
                  <a:lnTo>
                    <a:pt x="856578" y="225193"/>
                  </a:lnTo>
                  <a:lnTo>
                    <a:pt x="857352" y="225396"/>
                  </a:lnTo>
                  <a:lnTo>
                    <a:pt x="858126" y="225599"/>
                  </a:lnTo>
                  <a:lnTo>
                    <a:pt x="858900" y="225802"/>
                  </a:lnTo>
                  <a:lnTo>
                    <a:pt x="859673" y="226005"/>
                  </a:lnTo>
                  <a:lnTo>
                    <a:pt x="860447" y="226208"/>
                  </a:lnTo>
                  <a:lnTo>
                    <a:pt x="861221" y="226411"/>
                  </a:lnTo>
                  <a:lnTo>
                    <a:pt x="861995" y="226614"/>
                  </a:lnTo>
                  <a:lnTo>
                    <a:pt x="862769" y="226817"/>
                  </a:lnTo>
                  <a:lnTo>
                    <a:pt x="863542" y="227020"/>
                  </a:lnTo>
                  <a:lnTo>
                    <a:pt x="864316" y="227223"/>
                  </a:lnTo>
                  <a:lnTo>
                    <a:pt x="865090" y="227426"/>
                  </a:lnTo>
                  <a:lnTo>
                    <a:pt x="865864" y="227629"/>
                  </a:lnTo>
                  <a:lnTo>
                    <a:pt x="866637" y="227832"/>
                  </a:lnTo>
                  <a:lnTo>
                    <a:pt x="867411" y="228035"/>
                  </a:lnTo>
                  <a:lnTo>
                    <a:pt x="868185" y="228238"/>
                  </a:lnTo>
                  <a:lnTo>
                    <a:pt x="868959" y="228441"/>
                  </a:lnTo>
                  <a:lnTo>
                    <a:pt x="869733" y="228644"/>
                  </a:lnTo>
                  <a:lnTo>
                    <a:pt x="870506" y="228847"/>
                  </a:lnTo>
                  <a:lnTo>
                    <a:pt x="871280" y="229050"/>
                  </a:lnTo>
                  <a:lnTo>
                    <a:pt x="872054" y="229253"/>
                  </a:lnTo>
                  <a:lnTo>
                    <a:pt x="872828" y="229456"/>
                  </a:lnTo>
                  <a:lnTo>
                    <a:pt x="873602" y="229659"/>
                  </a:lnTo>
                  <a:lnTo>
                    <a:pt x="874375" y="229862"/>
                  </a:lnTo>
                  <a:lnTo>
                    <a:pt x="875149" y="230065"/>
                  </a:lnTo>
                  <a:lnTo>
                    <a:pt x="875923" y="230267"/>
                  </a:lnTo>
                  <a:lnTo>
                    <a:pt x="876697" y="230470"/>
                  </a:lnTo>
                  <a:lnTo>
                    <a:pt x="877471" y="230673"/>
                  </a:lnTo>
                  <a:lnTo>
                    <a:pt x="878244" y="230876"/>
                  </a:lnTo>
                  <a:lnTo>
                    <a:pt x="879018" y="231079"/>
                  </a:lnTo>
                  <a:lnTo>
                    <a:pt x="879792" y="231282"/>
                  </a:lnTo>
                  <a:lnTo>
                    <a:pt x="880566" y="231485"/>
                  </a:lnTo>
                  <a:lnTo>
                    <a:pt x="881339" y="231688"/>
                  </a:lnTo>
                  <a:lnTo>
                    <a:pt x="882113" y="231891"/>
                  </a:lnTo>
                  <a:lnTo>
                    <a:pt x="882887" y="232094"/>
                  </a:lnTo>
                  <a:lnTo>
                    <a:pt x="883661" y="232297"/>
                  </a:lnTo>
                  <a:lnTo>
                    <a:pt x="884435" y="232500"/>
                  </a:lnTo>
                  <a:lnTo>
                    <a:pt x="885208" y="232703"/>
                  </a:lnTo>
                  <a:lnTo>
                    <a:pt x="885982" y="232905"/>
                  </a:lnTo>
                  <a:lnTo>
                    <a:pt x="886756" y="233108"/>
                  </a:lnTo>
                  <a:lnTo>
                    <a:pt x="887530" y="233311"/>
                  </a:lnTo>
                  <a:lnTo>
                    <a:pt x="888303" y="233514"/>
                  </a:lnTo>
                  <a:lnTo>
                    <a:pt x="889077" y="233717"/>
                  </a:lnTo>
                  <a:lnTo>
                    <a:pt x="889851" y="233920"/>
                  </a:lnTo>
                  <a:lnTo>
                    <a:pt x="890625" y="234123"/>
                  </a:lnTo>
                  <a:lnTo>
                    <a:pt x="891399" y="234326"/>
                  </a:lnTo>
                  <a:lnTo>
                    <a:pt x="892172" y="234529"/>
                  </a:lnTo>
                  <a:lnTo>
                    <a:pt x="892946" y="234731"/>
                  </a:lnTo>
                  <a:lnTo>
                    <a:pt x="893720" y="234934"/>
                  </a:lnTo>
                  <a:lnTo>
                    <a:pt x="894494" y="235137"/>
                  </a:lnTo>
                  <a:lnTo>
                    <a:pt x="895268" y="235340"/>
                  </a:lnTo>
                  <a:lnTo>
                    <a:pt x="896041" y="235543"/>
                  </a:lnTo>
                  <a:lnTo>
                    <a:pt x="896815" y="235746"/>
                  </a:lnTo>
                  <a:lnTo>
                    <a:pt x="897589" y="235949"/>
                  </a:lnTo>
                  <a:lnTo>
                    <a:pt x="898363" y="236151"/>
                  </a:lnTo>
                  <a:lnTo>
                    <a:pt x="899136" y="236354"/>
                  </a:lnTo>
                  <a:lnTo>
                    <a:pt x="899910" y="236557"/>
                  </a:lnTo>
                  <a:lnTo>
                    <a:pt x="900684" y="236760"/>
                  </a:lnTo>
                  <a:lnTo>
                    <a:pt x="901458" y="236963"/>
                  </a:lnTo>
                  <a:lnTo>
                    <a:pt x="902232" y="237166"/>
                  </a:lnTo>
                  <a:lnTo>
                    <a:pt x="903005" y="237368"/>
                  </a:lnTo>
                  <a:lnTo>
                    <a:pt x="903779" y="237571"/>
                  </a:lnTo>
                  <a:lnTo>
                    <a:pt x="904553" y="237774"/>
                  </a:lnTo>
                  <a:lnTo>
                    <a:pt x="905327" y="237977"/>
                  </a:lnTo>
                  <a:lnTo>
                    <a:pt x="906101" y="238180"/>
                  </a:lnTo>
                  <a:lnTo>
                    <a:pt x="906874" y="238382"/>
                  </a:lnTo>
                  <a:lnTo>
                    <a:pt x="907648" y="238585"/>
                  </a:lnTo>
                  <a:lnTo>
                    <a:pt x="908422" y="238788"/>
                  </a:lnTo>
                  <a:lnTo>
                    <a:pt x="909196" y="238991"/>
                  </a:lnTo>
                  <a:lnTo>
                    <a:pt x="909969" y="239194"/>
                  </a:lnTo>
                  <a:lnTo>
                    <a:pt x="910743" y="239396"/>
                  </a:lnTo>
                  <a:lnTo>
                    <a:pt x="911517" y="239599"/>
                  </a:lnTo>
                  <a:lnTo>
                    <a:pt x="912291" y="239802"/>
                  </a:lnTo>
                  <a:lnTo>
                    <a:pt x="913065" y="240005"/>
                  </a:lnTo>
                  <a:lnTo>
                    <a:pt x="913838" y="240207"/>
                  </a:lnTo>
                  <a:lnTo>
                    <a:pt x="914612" y="240410"/>
                  </a:lnTo>
                  <a:lnTo>
                    <a:pt x="915386" y="240613"/>
                  </a:lnTo>
                  <a:lnTo>
                    <a:pt x="916160" y="240816"/>
                  </a:lnTo>
                  <a:lnTo>
                    <a:pt x="916933" y="241019"/>
                  </a:lnTo>
                  <a:lnTo>
                    <a:pt x="917707" y="241221"/>
                  </a:lnTo>
                  <a:lnTo>
                    <a:pt x="918481" y="241424"/>
                  </a:lnTo>
                  <a:lnTo>
                    <a:pt x="919255" y="241627"/>
                  </a:lnTo>
                  <a:lnTo>
                    <a:pt x="920029" y="241829"/>
                  </a:lnTo>
                  <a:lnTo>
                    <a:pt x="920802" y="242032"/>
                  </a:lnTo>
                  <a:lnTo>
                    <a:pt x="921576" y="242235"/>
                  </a:lnTo>
                  <a:lnTo>
                    <a:pt x="922350" y="242438"/>
                  </a:lnTo>
                  <a:lnTo>
                    <a:pt x="923124" y="242640"/>
                  </a:lnTo>
                  <a:lnTo>
                    <a:pt x="923898" y="242843"/>
                  </a:lnTo>
                  <a:lnTo>
                    <a:pt x="924671" y="243046"/>
                  </a:lnTo>
                  <a:lnTo>
                    <a:pt x="925445" y="243248"/>
                  </a:lnTo>
                  <a:lnTo>
                    <a:pt x="926219" y="243451"/>
                  </a:lnTo>
                  <a:lnTo>
                    <a:pt x="926993" y="243654"/>
                  </a:lnTo>
                  <a:lnTo>
                    <a:pt x="927766" y="243856"/>
                  </a:lnTo>
                  <a:lnTo>
                    <a:pt x="928540" y="244059"/>
                  </a:lnTo>
                  <a:lnTo>
                    <a:pt x="929314" y="244262"/>
                  </a:lnTo>
                  <a:lnTo>
                    <a:pt x="930088" y="244465"/>
                  </a:lnTo>
                  <a:lnTo>
                    <a:pt x="930862" y="244667"/>
                  </a:lnTo>
                  <a:lnTo>
                    <a:pt x="931635" y="244870"/>
                  </a:lnTo>
                  <a:lnTo>
                    <a:pt x="932409" y="245072"/>
                  </a:lnTo>
                  <a:lnTo>
                    <a:pt x="933183" y="245275"/>
                  </a:lnTo>
                  <a:lnTo>
                    <a:pt x="933957" y="245478"/>
                  </a:lnTo>
                  <a:lnTo>
                    <a:pt x="934731" y="245680"/>
                  </a:lnTo>
                  <a:lnTo>
                    <a:pt x="935504" y="245883"/>
                  </a:lnTo>
                  <a:lnTo>
                    <a:pt x="936278" y="246086"/>
                  </a:lnTo>
                  <a:lnTo>
                    <a:pt x="937052" y="246288"/>
                  </a:lnTo>
                  <a:lnTo>
                    <a:pt x="937826" y="246491"/>
                  </a:lnTo>
                  <a:lnTo>
                    <a:pt x="938599" y="246693"/>
                  </a:lnTo>
                  <a:lnTo>
                    <a:pt x="939373" y="246896"/>
                  </a:lnTo>
                  <a:lnTo>
                    <a:pt x="940147" y="247099"/>
                  </a:lnTo>
                  <a:lnTo>
                    <a:pt x="940921" y="247301"/>
                  </a:lnTo>
                  <a:lnTo>
                    <a:pt x="941694" y="247504"/>
                  </a:lnTo>
                  <a:lnTo>
                    <a:pt x="942468" y="247706"/>
                  </a:lnTo>
                  <a:lnTo>
                    <a:pt x="943242" y="247909"/>
                  </a:lnTo>
                  <a:lnTo>
                    <a:pt x="944016" y="248112"/>
                  </a:lnTo>
                  <a:lnTo>
                    <a:pt x="944790" y="248314"/>
                  </a:lnTo>
                  <a:lnTo>
                    <a:pt x="945563" y="248517"/>
                  </a:lnTo>
                  <a:lnTo>
                    <a:pt x="946337" y="248719"/>
                  </a:lnTo>
                  <a:lnTo>
                    <a:pt x="947111" y="248922"/>
                  </a:lnTo>
                  <a:lnTo>
                    <a:pt x="947885" y="249124"/>
                  </a:lnTo>
                  <a:lnTo>
                    <a:pt x="948659" y="249327"/>
                  </a:lnTo>
                  <a:lnTo>
                    <a:pt x="949432" y="249530"/>
                  </a:lnTo>
                  <a:lnTo>
                    <a:pt x="950206" y="249732"/>
                  </a:lnTo>
                  <a:lnTo>
                    <a:pt x="950980" y="249935"/>
                  </a:lnTo>
                  <a:lnTo>
                    <a:pt x="951754" y="250137"/>
                  </a:lnTo>
                  <a:lnTo>
                    <a:pt x="952528" y="250340"/>
                  </a:lnTo>
                  <a:lnTo>
                    <a:pt x="953301" y="250542"/>
                  </a:lnTo>
                  <a:lnTo>
                    <a:pt x="954075" y="250745"/>
                  </a:lnTo>
                  <a:lnTo>
                    <a:pt x="954849" y="250947"/>
                  </a:lnTo>
                  <a:lnTo>
                    <a:pt x="955623" y="251150"/>
                  </a:lnTo>
                  <a:lnTo>
                    <a:pt x="956396" y="251352"/>
                  </a:lnTo>
                  <a:lnTo>
                    <a:pt x="957170" y="251555"/>
                  </a:lnTo>
                  <a:lnTo>
                    <a:pt x="957944" y="251757"/>
                  </a:lnTo>
                  <a:lnTo>
                    <a:pt x="958718" y="251960"/>
                  </a:lnTo>
                  <a:lnTo>
                    <a:pt x="959492" y="252162"/>
                  </a:lnTo>
                  <a:lnTo>
                    <a:pt x="960265" y="252364"/>
                  </a:lnTo>
                  <a:lnTo>
                    <a:pt x="961039" y="252567"/>
                  </a:lnTo>
                  <a:lnTo>
                    <a:pt x="964908" y="253579"/>
                  </a:lnTo>
                  <a:lnTo>
                    <a:pt x="965682" y="253781"/>
                  </a:lnTo>
                  <a:lnTo>
                    <a:pt x="966456" y="253984"/>
                  </a:lnTo>
                  <a:lnTo>
                    <a:pt x="967229" y="254186"/>
                  </a:lnTo>
                  <a:lnTo>
                    <a:pt x="968003" y="254389"/>
                  </a:lnTo>
                  <a:lnTo>
                    <a:pt x="968777" y="254591"/>
                  </a:lnTo>
                  <a:lnTo>
                    <a:pt x="969551" y="254793"/>
                  </a:lnTo>
                  <a:lnTo>
                    <a:pt x="970325" y="254996"/>
                  </a:lnTo>
                  <a:lnTo>
                    <a:pt x="971098" y="255198"/>
                  </a:lnTo>
                  <a:lnTo>
                    <a:pt x="971872" y="255401"/>
                  </a:lnTo>
                  <a:lnTo>
                    <a:pt x="972646" y="255603"/>
                  </a:lnTo>
                  <a:lnTo>
                    <a:pt x="973420" y="255805"/>
                  </a:lnTo>
                  <a:lnTo>
                    <a:pt x="974193" y="256008"/>
                  </a:lnTo>
                  <a:lnTo>
                    <a:pt x="974967" y="256210"/>
                  </a:lnTo>
                  <a:lnTo>
                    <a:pt x="975741" y="256412"/>
                  </a:lnTo>
                  <a:lnTo>
                    <a:pt x="976515" y="256615"/>
                  </a:lnTo>
                  <a:lnTo>
                    <a:pt x="977289" y="256817"/>
                  </a:lnTo>
                  <a:lnTo>
                    <a:pt x="978062" y="257019"/>
                  </a:lnTo>
                  <a:lnTo>
                    <a:pt x="978836" y="257221"/>
                  </a:lnTo>
                  <a:lnTo>
                    <a:pt x="979610" y="257424"/>
                  </a:lnTo>
                  <a:lnTo>
                    <a:pt x="980384" y="257626"/>
                  </a:lnTo>
                  <a:lnTo>
                    <a:pt x="981158" y="257828"/>
                  </a:lnTo>
                  <a:lnTo>
                    <a:pt x="981931" y="258031"/>
                  </a:lnTo>
                  <a:lnTo>
                    <a:pt x="982705" y="258233"/>
                  </a:lnTo>
                  <a:lnTo>
                    <a:pt x="983479" y="258435"/>
                  </a:lnTo>
                  <a:lnTo>
                    <a:pt x="984253" y="258637"/>
                  </a:lnTo>
                  <a:lnTo>
                    <a:pt x="985026" y="258840"/>
                  </a:lnTo>
                  <a:lnTo>
                    <a:pt x="985800" y="259042"/>
                  </a:lnTo>
                  <a:lnTo>
                    <a:pt x="986574" y="259244"/>
                  </a:lnTo>
                  <a:lnTo>
                    <a:pt x="987348" y="259446"/>
                  </a:lnTo>
                  <a:lnTo>
                    <a:pt x="988122" y="259648"/>
                  </a:lnTo>
                  <a:lnTo>
                    <a:pt x="988895" y="259851"/>
                  </a:lnTo>
                  <a:lnTo>
                    <a:pt x="989669" y="260053"/>
                  </a:lnTo>
                  <a:lnTo>
                    <a:pt x="990443" y="260255"/>
                  </a:lnTo>
                  <a:lnTo>
                    <a:pt x="991217" y="260457"/>
                  </a:lnTo>
                  <a:lnTo>
                    <a:pt x="991991" y="260659"/>
                  </a:lnTo>
                  <a:lnTo>
                    <a:pt x="992764" y="260862"/>
                  </a:lnTo>
                  <a:lnTo>
                    <a:pt x="993538" y="261064"/>
                  </a:lnTo>
                  <a:lnTo>
                    <a:pt x="994312" y="261266"/>
                  </a:lnTo>
                  <a:lnTo>
                    <a:pt x="995086" y="261468"/>
                  </a:lnTo>
                  <a:lnTo>
                    <a:pt x="995859" y="261670"/>
                  </a:lnTo>
                  <a:lnTo>
                    <a:pt x="996633" y="261872"/>
                  </a:lnTo>
                  <a:lnTo>
                    <a:pt x="997407" y="262074"/>
                  </a:lnTo>
                  <a:lnTo>
                    <a:pt x="998181" y="262277"/>
                  </a:lnTo>
                  <a:lnTo>
                    <a:pt x="998955" y="262479"/>
                  </a:lnTo>
                  <a:lnTo>
                    <a:pt x="999728" y="262681"/>
                  </a:lnTo>
                  <a:lnTo>
                    <a:pt x="1000502" y="262883"/>
                  </a:lnTo>
                  <a:lnTo>
                    <a:pt x="1001276" y="263085"/>
                  </a:lnTo>
                  <a:lnTo>
                    <a:pt x="1002050" y="263287"/>
                  </a:lnTo>
                  <a:lnTo>
                    <a:pt x="1002823" y="263489"/>
                  </a:lnTo>
                  <a:lnTo>
                    <a:pt x="1003597" y="263691"/>
                  </a:lnTo>
                  <a:lnTo>
                    <a:pt x="1004371" y="263893"/>
                  </a:lnTo>
                  <a:lnTo>
                    <a:pt x="1005145" y="264095"/>
                  </a:lnTo>
                  <a:lnTo>
                    <a:pt x="1005919" y="264297"/>
                  </a:lnTo>
                  <a:lnTo>
                    <a:pt x="1006693" y="264499"/>
                  </a:lnTo>
                  <a:lnTo>
                    <a:pt x="1007466" y="264701"/>
                  </a:lnTo>
                  <a:lnTo>
                    <a:pt x="1008240" y="264903"/>
                  </a:lnTo>
                  <a:lnTo>
                    <a:pt x="1009014" y="265105"/>
                  </a:lnTo>
                  <a:lnTo>
                    <a:pt x="1009788" y="265307"/>
                  </a:lnTo>
                  <a:lnTo>
                    <a:pt x="1010561" y="265509"/>
                  </a:lnTo>
                  <a:lnTo>
                    <a:pt x="1011335" y="265711"/>
                  </a:lnTo>
                  <a:lnTo>
                    <a:pt x="1012109" y="265913"/>
                  </a:lnTo>
                  <a:lnTo>
                    <a:pt x="1012883" y="266115"/>
                  </a:lnTo>
                  <a:lnTo>
                    <a:pt x="1013657" y="266317"/>
                  </a:lnTo>
                  <a:lnTo>
                    <a:pt x="1014430" y="266519"/>
                  </a:lnTo>
                  <a:lnTo>
                    <a:pt x="1015204" y="266721"/>
                  </a:lnTo>
                  <a:lnTo>
                    <a:pt x="1015978" y="266923"/>
                  </a:lnTo>
                  <a:lnTo>
                    <a:pt x="1016752" y="267125"/>
                  </a:lnTo>
                  <a:lnTo>
                    <a:pt x="1017525" y="267327"/>
                  </a:lnTo>
                  <a:lnTo>
                    <a:pt x="1018299" y="267528"/>
                  </a:lnTo>
                  <a:lnTo>
                    <a:pt x="1019073" y="267730"/>
                  </a:lnTo>
                  <a:lnTo>
                    <a:pt x="1019847" y="267932"/>
                  </a:lnTo>
                  <a:lnTo>
                    <a:pt x="1020621" y="268134"/>
                  </a:lnTo>
                  <a:lnTo>
                    <a:pt x="1021394" y="268336"/>
                  </a:lnTo>
                  <a:lnTo>
                    <a:pt x="1022168" y="268538"/>
                  </a:lnTo>
                  <a:lnTo>
                    <a:pt x="1022942" y="268740"/>
                  </a:lnTo>
                  <a:lnTo>
                    <a:pt x="1023716" y="268941"/>
                  </a:lnTo>
                  <a:lnTo>
                    <a:pt x="1024489" y="269143"/>
                  </a:lnTo>
                  <a:lnTo>
                    <a:pt x="1025263" y="269345"/>
                  </a:lnTo>
                  <a:lnTo>
                    <a:pt x="1026037" y="269547"/>
                  </a:lnTo>
                  <a:lnTo>
                    <a:pt x="1026811" y="269749"/>
                  </a:lnTo>
                  <a:lnTo>
                    <a:pt x="1027585" y="269950"/>
                  </a:lnTo>
                  <a:lnTo>
                    <a:pt x="1028358" y="270152"/>
                  </a:lnTo>
                  <a:lnTo>
                    <a:pt x="1029132" y="270354"/>
                  </a:lnTo>
                  <a:lnTo>
                    <a:pt x="1029906" y="270555"/>
                  </a:lnTo>
                  <a:lnTo>
                    <a:pt x="1030680" y="270757"/>
                  </a:lnTo>
                  <a:lnTo>
                    <a:pt x="1031453" y="270959"/>
                  </a:lnTo>
                  <a:lnTo>
                    <a:pt x="1032227" y="271161"/>
                  </a:lnTo>
                  <a:lnTo>
                    <a:pt x="1033001" y="271362"/>
                  </a:lnTo>
                  <a:lnTo>
                    <a:pt x="1033775" y="271564"/>
                  </a:lnTo>
                  <a:lnTo>
                    <a:pt x="1034549" y="271766"/>
                  </a:lnTo>
                  <a:lnTo>
                    <a:pt x="1035322" y="271967"/>
                  </a:lnTo>
                  <a:lnTo>
                    <a:pt x="1036096" y="272169"/>
                  </a:lnTo>
                  <a:lnTo>
                    <a:pt x="1036870" y="272371"/>
                  </a:lnTo>
                  <a:lnTo>
                    <a:pt x="1037644" y="272572"/>
                  </a:lnTo>
                  <a:lnTo>
                    <a:pt x="1038418" y="272774"/>
                  </a:lnTo>
                  <a:lnTo>
                    <a:pt x="1039191" y="272975"/>
                  </a:lnTo>
                  <a:lnTo>
                    <a:pt x="1039965" y="273177"/>
                  </a:lnTo>
                  <a:lnTo>
                    <a:pt x="1040739" y="273379"/>
                  </a:lnTo>
                  <a:lnTo>
                    <a:pt x="1041513" y="273580"/>
                  </a:lnTo>
                  <a:lnTo>
                    <a:pt x="1042286" y="273782"/>
                  </a:lnTo>
                  <a:lnTo>
                    <a:pt x="1043060" y="273983"/>
                  </a:lnTo>
                  <a:lnTo>
                    <a:pt x="1043834" y="274185"/>
                  </a:lnTo>
                  <a:lnTo>
                    <a:pt x="1044608" y="274386"/>
                  </a:lnTo>
                  <a:lnTo>
                    <a:pt x="1045382" y="274588"/>
                  </a:lnTo>
                  <a:lnTo>
                    <a:pt x="1046155" y="274789"/>
                  </a:lnTo>
                  <a:lnTo>
                    <a:pt x="1046929" y="274991"/>
                  </a:lnTo>
                  <a:lnTo>
                    <a:pt x="1047703" y="275192"/>
                  </a:lnTo>
                  <a:lnTo>
                    <a:pt x="1048477" y="275394"/>
                  </a:lnTo>
                  <a:lnTo>
                    <a:pt x="1049250" y="275595"/>
                  </a:lnTo>
                  <a:lnTo>
                    <a:pt x="1050024" y="275797"/>
                  </a:lnTo>
                  <a:lnTo>
                    <a:pt x="1050798" y="275998"/>
                  </a:lnTo>
                  <a:lnTo>
                    <a:pt x="1051572" y="276200"/>
                  </a:lnTo>
                  <a:lnTo>
                    <a:pt x="1052346" y="276401"/>
                  </a:lnTo>
                  <a:lnTo>
                    <a:pt x="1053119" y="276602"/>
                  </a:lnTo>
                  <a:lnTo>
                    <a:pt x="1053893" y="276804"/>
                  </a:lnTo>
                  <a:lnTo>
                    <a:pt x="1054667" y="277005"/>
                  </a:lnTo>
                  <a:lnTo>
                    <a:pt x="1055441" y="277207"/>
                  </a:lnTo>
                  <a:lnTo>
                    <a:pt x="1056214" y="277408"/>
                  </a:lnTo>
                  <a:lnTo>
                    <a:pt x="1056988" y="277609"/>
                  </a:lnTo>
                  <a:lnTo>
                    <a:pt x="1057762" y="277811"/>
                  </a:lnTo>
                  <a:lnTo>
                    <a:pt x="1058536" y="278012"/>
                  </a:lnTo>
                  <a:lnTo>
                    <a:pt x="1059310" y="278213"/>
                  </a:lnTo>
                  <a:lnTo>
                    <a:pt x="1060084" y="278414"/>
                  </a:lnTo>
                  <a:lnTo>
                    <a:pt x="1060857" y="278616"/>
                  </a:lnTo>
                  <a:lnTo>
                    <a:pt x="1061631" y="278817"/>
                  </a:lnTo>
                  <a:lnTo>
                    <a:pt x="1062405" y="279018"/>
                  </a:lnTo>
                  <a:lnTo>
                    <a:pt x="1063179" y="279219"/>
                  </a:lnTo>
                  <a:lnTo>
                    <a:pt x="1063952" y="279421"/>
                  </a:lnTo>
                  <a:lnTo>
                    <a:pt x="1064726" y="279622"/>
                  </a:lnTo>
                  <a:lnTo>
                    <a:pt x="1065500" y="279823"/>
                  </a:lnTo>
                  <a:lnTo>
                    <a:pt x="1066274" y="280024"/>
                  </a:lnTo>
                  <a:lnTo>
                    <a:pt x="1067048" y="280225"/>
                  </a:lnTo>
                  <a:lnTo>
                    <a:pt x="1067821" y="280427"/>
                  </a:lnTo>
                  <a:lnTo>
                    <a:pt x="1068595" y="280628"/>
                  </a:lnTo>
                  <a:lnTo>
                    <a:pt x="1069369" y="280829"/>
                  </a:lnTo>
                  <a:lnTo>
                    <a:pt x="1070143" y="281030"/>
                  </a:lnTo>
                  <a:lnTo>
                    <a:pt x="1070916" y="281231"/>
                  </a:lnTo>
                  <a:lnTo>
                    <a:pt x="1071690" y="281432"/>
                  </a:lnTo>
                  <a:lnTo>
                    <a:pt x="1072464" y="281633"/>
                  </a:lnTo>
                  <a:lnTo>
                    <a:pt x="1073238" y="281834"/>
                  </a:lnTo>
                  <a:lnTo>
                    <a:pt x="1074012" y="282035"/>
                  </a:lnTo>
                  <a:lnTo>
                    <a:pt x="1074785" y="282236"/>
                  </a:lnTo>
                  <a:lnTo>
                    <a:pt x="1075559" y="282437"/>
                  </a:lnTo>
                  <a:lnTo>
                    <a:pt x="1076333" y="282638"/>
                  </a:lnTo>
                  <a:lnTo>
                    <a:pt x="1077107" y="282839"/>
                  </a:lnTo>
                  <a:lnTo>
                    <a:pt x="1077881" y="283040"/>
                  </a:lnTo>
                  <a:lnTo>
                    <a:pt x="1078654" y="283241"/>
                  </a:lnTo>
                  <a:lnTo>
                    <a:pt x="1079428" y="283442"/>
                  </a:lnTo>
                  <a:lnTo>
                    <a:pt x="1080202" y="283643"/>
                  </a:lnTo>
                  <a:lnTo>
                    <a:pt x="1080976" y="283844"/>
                  </a:lnTo>
                  <a:lnTo>
                    <a:pt x="1081749" y="284045"/>
                  </a:lnTo>
                  <a:lnTo>
                    <a:pt x="1082523" y="284246"/>
                  </a:lnTo>
                  <a:lnTo>
                    <a:pt x="1083297" y="284447"/>
                  </a:lnTo>
                  <a:lnTo>
                    <a:pt x="1084071" y="284647"/>
                  </a:lnTo>
                  <a:lnTo>
                    <a:pt x="1084845" y="284848"/>
                  </a:lnTo>
                  <a:lnTo>
                    <a:pt x="1085618" y="285049"/>
                  </a:lnTo>
                  <a:lnTo>
                    <a:pt x="1086392" y="285250"/>
                  </a:lnTo>
                  <a:lnTo>
                    <a:pt x="1087166" y="285451"/>
                  </a:lnTo>
                  <a:lnTo>
                    <a:pt x="1087940" y="285651"/>
                  </a:lnTo>
                  <a:lnTo>
                    <a:pt x="1088713" y="285852"/>
                  </a:lnTo>
                  <a:lnTo>
                    <a:pt x="1089487" y="286053"/>
                  </a:lnTo>
                  <a:lnTo>
                    <a:pt x="1090261" y="286254"/>
                  </a:lnTo>
                  <a:lnTo>
                    <a:pt x="1091035" y="286454"/>
                  </a:lnTo>
                  <a:lnTo>
                    <a:pt x="1091809" y="286655"/>
                  </a:lnTo>
                  <a:lnTo>
                    <a:pt x="1092583" y="286856"/>
                  </a:lnTo>
                  <a:lnTo>
                    <a:pt x="1093356" y="287056"/>
                  </a:lnTo>
                  <a:lnTo>
                    <a:pt x="1094130" y="287257"/>
                  </a:lnTo>
                  <a:lnTo>
                    <a:pt x="1094904" y="287458"/>
                  </a:lnTo>
                  <a:lnTo>
                    <a:pt x="1095678" y="287658"/>
                  </a:lnTo>
                  <a:lnTo>
                    <a:pt x="1096451" y="287859"/>
                  </a:lnTo>
                  <a:lnTo>
                    <a:pt x="1097225" y="288059"/>
                  </a:lnTo>
                  <a:lnTo>
                    <a:pt x="1097999" y="288260"/>
                  </a:lnTo>
                  <a:lnTo>
                    <a:pt x="1098773" y="288460"/>
                  </a:lnTo>
                  <a:lnTo>
                    <a:pt x="1099547" y="288661"/>
                  </a:lnTo>
                  <a:lnTo>
                    <a:pt x="1100320" y="288861"/>
                  </a:lnTo>
                  <a:lnTo>
                    <a:pt x="1101094" y="289062"/>
                  </a:lnTo>
                  <a:lnTo>
                    <a:pt x="1101868" y="289262"/>
                  </a:lnTo>
                  <a:lnTo>
                    <a:pt x="1102642" y="289463"/>
                  </a:lnTo>
                  <a:lnTo>
                    <a:pt x="1103415" y="289663"/>
                  </a:lnTo>
                  <a:lnTo>
                    <a:pt x="1104189" y="289864"/>
                  </a:lnTo>
                  <a:lnTo>
                    <a:pt x="1104963" y="290064"/>
                  </a:lnTo>
                  <a:lnTo>
                    <a:pt x="1105737" y="290264"/>
                  </a:lnTo>
                  <a:lnTo>
                    <a:pt x="1109606" y="291266"/>
                  </a:lnTo>
                  <a:lnTo>
                    <a:pt x="1110379" y="291466"/>
                  </a:lnTo>
                  <a:lnTo>
                    <a:pt x="1115022" y="292667"/>
                  </a:lnTo>
                  <a:lnTo>
                    <a:pt x="1115796" y="292868"/>
                  </a:lnTo>
                  <a:lnTo>
                    <a:pt x="1116570" y="293068"/>
                  </a:lnTo>
                  <a:lnTo>
                    <a:pt x="1117344" y="293268"/>
                  </a:lnTo>
                  <a:lnTo>
                    <a:pt x="1118117" y="293468"/>
                  </a:lnTo>
                  <a:lnTo>
                    <a:pt x="1118891" y="293668"/>
                  </a:lnTo>
                  <a:lnTo>
                    <a:pt x="1119665" y="293868"/>
                  </a:lnTo>
                  <a:lnTo>
                    <a:pt x="1120439" y="294068"/>
                  </a:lnTo>
                  <a:lnTo>
                    <a:pt x="1121212" y="294268"/>
                  </a:lnTo>
                  <a:lnTo>
                    <a:pt x="1121986" y="294468"/>
                  </a:lnTo>
                  <a:lnTo>
                    <a:pt x="1122760" y="294668"/>
                  </a:lnTo>
                  <a:lnTo>
                    <a:pt x="1123534" y="294868"/>
                  </a:lnTo>
                  <a:lnTo>
                    <a:pt x="1124308" y="295068"/>
                  </a:lnTo>
                  <a:lnTo>
                    <a:pt x="1125081" y="295267"/>
                  </a:lnTo>
                  <a:lnTo>
                    <a:pt x="1125855" y="295467"/>
                  </a:lnTo>
                  <a:lnTo>
                    <a:pt x="1126629" y="295667"/>
                  </a:lnTo>
                  <a:lnTo>
                    <a:pt x="1127403" y="295867"/>
                  </a:lnTo>
                  <a:lnTo>
                    <a:pt x="1128176" y="296067"/>
                  </a:lnTo>
                  <a:lnTo>
                    <a:pt x="1128950" y="296267"/>
                  </a:lnTo>
                  <a:lnTo>
                    <a:pt x="1129724" y="296466"/>
                  </a:lnTo>
                  <a:lnTo>
                    <a:pt x="1130498" y="296666"/>
                  </a:lnTo>
                  <a:lnTo>
                    <a:pt x="1131272" y="296866"/>
                  </a:lnTo>
                  <a:lnTo>
                    <a:pt x="1132045" y="297065"/>
                  </a:lnTo>
                  <a:lnTo>
                    <a:pt x="1132819" y="297265"/>
                  </a:lnTo>
                  <a:lnTo>
                    <a:pt x="1133593" y="297465"/>
                  </a:lnTo>
                  <a:lnTo>
                    <a:pt x="1134367" y="297664"/>
                  </a:lnTo>
                  <a:lnTo>
                    <a:pt x="1135140" y="297864"/>
                  </a:lnTo>
                  <a:lnTo>
                    <a:pt x="1135914" y="298063"/>
                  </a:lnTo>
                  <a:lnTo>
                    <a:pt x="1136688" y="298263"/>
                  </a:lnTo>
                  <a:lnTo>
                    <a:pt x="1137462" y="298462"/>
                  </a:lnTo>
                  <a:lnTo>
                    <a:pt x="1138236" y="298662"/>
                  </a:lnTo>
                  <a:lnTo>
                    <a:pt x="1139009" y="298861"/>
                  </a:lnTo>
                  <a:lnTo>
                    <a:pt x="1139783" y="299061"/>
                  </a:lnTo>
                  <a:lnTo>
                    <a:pt x="1140557" y="299260"/>
                  </a:lnTo>
                  <a:lnTo>
                    <a:pt x="1141331" y="299460"/>
                  </a:lnTo>
                  <a:lnTo>
                    <a:pt x="1142105" y="299659"/>
                  </a:lnTo>
                  <a:lnTo>
                    <a:pt x="1142878" y="299858"/>
                  </a:lnTo>
                  <a:lnTo>
                    <a:pt x="1143652" y="300058"/>
                  </a:lnTo>
                  <a:lnTo>
                    <a:pt x="1144426" y="300257"/>
                  </a:lnTo>
                  <a:lnTo>
                    <a:pt x="1145200" y="300456"/>
                  </a:lnTo>
                  <a:lnTo>
                    <a:pt x="1145974" y="300656"/>
                  </a:lnTo>
                  <a:lnTo>
                    <a:pt x="1146747" y="300855"/>
                  </a:lnTo>
                  <a:lnTo>
                    <a:pt x="1147521" y="301054"/>
                  </a:lnTo>
                  <a:lnTo>
                    <a:pt x="1148295" y="301253"/>
                  </a:lnTo>
                  <a:lnTo>
                    <a:pt x="1149069" y="301452"/>
                  </a:lnTo>
                  <a:lnTo>
                    <a:pt x="1149842" y="301652"/>
                  </a:lnTo>
                  <a:lnTo>
                    <a:pt x="1150616" y="301851"/>
                  </a:lnTo>
                  <a:lnTo>
                    <a:pt x="1151390" y="302050"/>
                  </a:lnTo>
                  <a:lnTo>
                    <a:pt x="1152164" y="302249"/>
                  </a:lnTo>
                  <a:lnTo>
                    <a:pt x="1152938" y="302448"/>
                  </a:lnTo>
                  <a:lnTo>
                    <a:pt x="1153711" y="302647"/>
                  </a:lnTo>
                  <a:lnTo>
                    <a:pt x="1154485" y="302846"/>
                  </a:lnTo>
                  <a:lnTo>
                    <a:pt x="1155259" y="303045"/>
                  </a:lnTo>
                  <a:lnTo>
                    <a:pt x="1156033" y="303244"/>
                  </a:lnTo>
                  <a:lnTo>
                    <a:pt x="1156807" y="303443"/>
                  </a:lnTo>
                  <a:lnTo>
                    <a:pt x="1157580" y="303641"/>
                  </a:lnTo>
                  <a:lnTo>
                    <a:pt x="1158354" y="303840"/>
                  </a:lnTo>
                  <a:lnTo>
                    <a:pt x="1159128" y="304039"/>
                  </a:lnTo>
                  <a:lnTo>
                    <a:pt x="1159902" y="304238"/>
                  </a:lnTo>
                  <a:lnTo>
                    <a:pt x="1160675" y="304437"/>
                  </a:lnTo>
                  <a:lnTo>
                    <a:pt x="1161449" y="304635"/>
                  </a:lnTo>
                  <a:lnTo>
                    <a:pt x="1162223" y="304834"/>
                  </a:lnTo>
                  <a:lnTo>
                    <a:pt x="1162997" y="305033"/>
                  </a:lnTo>
                  <a:lnTo>
                    <a:pt x="1163771" y="305231"/>
                  </a:lnTo>
                  <a:lnTo>
                    <a:pt x="1164544" y="305430"/>
                  </a:lnTo>
                  <a:lnTo>
                    <a:pt x="1165318" y="305628"/>
                  </a:lnTo>
                  <a:lnTo>
                    <a:pt x="1166092" y="305827"/>
                  </a:lnTo>
                  <a:lnTo>
                    <a:pt x="1166866" y="306026"/>
                  </a:lnTo>
                  <a:lnTo>
                    <a:pt x="1167640" y="306224"/>
                  </a:lnTo>
                  <a:lnTo>
                    <a:pt x="1168413" y="306423"/>
                  </a:lnTo>
                  <a:lnTo>
                    <a:pt x="1169187" y="306621"/>
                  </a:lnTo>
                  <a:lnTo>
                    <a:pt x="1169961" y="306819"/>
                  </a:lnTo>
                  <a:lnTo>
                    <a:pt x="1170735" y="307018"/>
                  </a:lnTo>
                  <a:lnTo>
                    <a:pt x="1171508" y="307216"/>
                  </a:lnTo>
                  <a:lnTo>
                    <a:pt x="1172282" y="307414"/>
                  </a:lnTo>
                  <a:lnTo>
                    <a:pt x="1173056" y="307613"/>
                  </a:lnTo>
                  <a:lnTo>
                    <a:pt x="1173830" y="307811"/>
                  </a:lnTo>
                  <a:lnTo>
                    <a:pt x="1174603" y="308009"/>
                  </a:lnTo>
                  <a:lnTo>
                    <a:pt x="1175377" y="308207"/>
                  </a:lnTo>
                  <a:lnTo>
                    <a:pt x="1176151" y="308406"/>
                  </a:lnTo>
                  <a:lnTo>
                    <a:pt x="1176925" y="308604"/>
                  </a:lnTo>
                  <a:lnTo>
                    <a:pt x="1177699" y="308802"/>
                  </a:lnTo>
                  <a:lnTo>
                    <a:pt x="1178472" y="309000"/>
                  </a:lnTo>
                  <a:lnTo>
                    <a:pt x="1179246" y="309198"/>
                  </a:lnTo>
                  <a:lnTo>
                    <a:pt x="1180020" y="309396"/>
                  </a:lnTo>
                  <a:lnTo>
                    <a:pt x="1180794" y="309594"/>
                  </a:lnTo>
                  <a:lnTo>
                    <a:pt x="1181567" y="309792"/>
                  </a:lnTo>
                  <a:lnTo>
                    <a:pt x="1182341" y="309990"/>
                  </a:lnTo>
                  <a:lnTo>
                    <a:pt x="1183115" y="310188"/>
                  </a:lnTo>
                  <a:lnTo>
                    <a:pt x="1183889" y="310385"/>
                  </a:lnTo>
                  <a:lnTo>
                    <a:pt x="1184663" y="310583"/>
                  </a:lnTo>
                  <a:lnTo>
                    <a:pt x="1185437" y="310781"/>
                  </a:lnTo>
                  <a:lnTo>
                    <a:pt x="1186210" y="310979"/>
                  </a:lnTo>
                  <a:lnTo>
                    <a:pt x="1186984" y="311176"/>
                  </a:lnTo>
                  <a:lnTo>
                    <a:pt x="1187758" y="311374"/>
                  </a:lnTo>
                  <a:lnTo>
                    <a:pt x="1188532" y="311572"/>
                  </a:lnTo>
                  <a:lnTo>
                    <a:pt x="1189305" y="311769"/>
                  </a:lnTo>
                  <a:lnTo>
                    <a:pt x="1190079" y="311967"/>
                  </a:lnTo>
                  <a:lnTo>
                    <a:pt x="1190853" y="312164"/>
                  </a:lnTo>
                  <a:lnTo>
                    <a:pt x="1191627" y="312362"/>
                  </a:lnTo>
                  <a:lnTo>
                    <a:pt x="1192401" y="312559"/>
                  </a:lnTo>
                  <a:lnTo>
                    <a:pt x="1196270" y="313546"/>
                  </a:lnTo>
                  <a:lnTo>
                    <a:pt x="1197043" y="313743"/>
                  </a:lnTo>
                  <a:lnTo>
                    <a:pt x="1197817" y="313941"/>
                  </a:lnTo>
                  <a:lnTo>
                    <a:pt x="1198591" y="314138"/>
                  </a:lnTo>
                  <a:lnTo>
                    <a:pt x="1199365" y="314335"/>
                  </a:lnTo>
                  <a:lnTo>
                    <a:pt x="1200138" y="314532"/>
                  </a:lnTo>
                  <a:lnTo>
                    <a:pt x="1200912" y="314729"/>
                  </a:lnTo>
                  <a:lnTo>
                    <a:pt x="1201686" y="314926"/>
                  </a:lnTo>
                  <a:lnTo>
                    <a:pt x="1202460" y="315123"/>
                  </a:lnTo>
                  <a:lnTo>
                    <a:pt x="1211745" y="317484"/>
                  </a:lnTo>
                  <a:lnTo>
                    <a:pt x="1212519" y="317680"/>
                  </a:lnTo>
                  <a:lnTo>
                    <a:pt x="1213293" y="317877"/>
                  </a:lnTo>
                  <a:lnTo>
                    <a:pt x="1214066" y="318073"/>
                  </a:lnTo>
                  <a:lnTo>
                    <a:pt x="1214840" y="318269"/>
                  </a:lnTo>
                  <a:lnTo>
                    <a:pt x="1215614" y="318466"/>
                  </a:lnTo>
                  <a:lnTo>
                    <a:pt x="1216388" y="318662"/>
                  </a:lnTo>
                  <a:lnTo>
                    <a:pt x="1217162" y="318858"/>
                  </a:lnTo>
                  <a:lnTo>
                    <a:pt x="1217935" y="319054"/>
                  </a:lnTo>
                  <a:lnTo>
                    <a:pt x="1218709" y="319250"/>
                  </a:lnTo>
                  <a:lnTo>
                    <a:pt x="1219483" y="319446"/>
                  </a:lnTo>
                  <a:lnTo>
                    <a:pt x="1220257" y="319642"/>
                  </a:lnTo>
                  <a:lnTo>
                    <a:pt x="1221030" y="319838"/>
                  </a:lnTo>
                  <a:lnTo>
                    <a:pt x="1221804" y="320034"/>
                  </a:lnTo>
                  <a:lnTo>
                    <a:pt x="1222578" y="320230"/>
                  </a:lnTo>
                  <a:lnTo>
                    <a:pt x="1223352" y="320426"/>
                  </a:lnTo>
                  <a:lnTo>
                    <a:pt x="1224126" y="320622"/>
                  </a:lnTo>
                  <a:lnTo>
                    <a:pt x="1224900" y="320818"/>
                  </a:lnTo>
                  <a:lnTo>
                    <a:pt x="1225673" y="321013"/>
                  </a:lnTo>
                  <a:lnTo>
                    <a:pt x="1226447" y="321209"/>
                  </a:lnTo>
                  <a:lnTo>
                    <a:pt x="1227221" y="321405"/>
                  </a:lnTo>
                  <a:lnTo>
                    <a:pt x="1227995" y="321600"/>
                  </a:lnTo>
                  <a:lnTo>
                    <a:pt x="1228768" y="321796"/>
                  </a:lnTo>
                  <a:lnTo>
                    <a:pt x="1229542" y="321991"/>
                  </a:lnTo>
                  <a:lnTo>
                    <a:pt x="1230316" y="322187"/>
                  </a:lnTo>
                  <a:lnTo>
                    <a:pt x="1231090" y="322382"/>
                  </a:lnTo>
                  <a:lnTo>
                    <a:pt x="1231864" y="322577"/>
                  </a:lnTo>
                  <a:lnTo>
                    <a:pt x="1232637" y="322773"/>
                  </a:lnTo>
                  <a:lnTo>
                    <a:pt x="1233411" y="322968"/>
                  </a:lnTo>
                  <a:lnTo>
                    <a:pt x="1234185" y="323163"/>
                  </a:lnTo>
                  <a:lnTo>
                    <a:pt x="1234959" y="323358"/>
                  </a:lnTo>
                  <a:lnTo>
                    <a:pt x="1235732" y="323553"/>
                  </a:lnTo>
                  <a:lnTo>
                    <a:pt x="1236506" y="323748"/>
                  </a:lnTo>
                  <a:lnTo>
                    <a:pt x="1237280" y="323943"/>
                  </a:lnTo>
                  <a:lnTo>
                    <a:pt x="1238054" y="324138"/>
                  </a:lnTo>
                  <a:lnTo>
                    <a:pt x="1238827" y="324333"/>
                  </a:lnTo>
                  <a:lnTo>
                    <a:pt x="1239601" y="324528"/>
                  </a:lnTo>
                  <a:lnTo>
                    <a:pt x="1240375" y="324723"/>
                  </a:lnTo>
                  <a:lnTo>
                    <a:pt x="1241149" y="324917"/>
                  </a:lnTo>
                  <a:lnTo>
                    <a:pt x="1241923" y="325112"/>
                  </a:lnTo>
                  <a:lnTo>
                    <a:pt x="1242697" y="325307"/>
                  </a:lnTo>
                  <a:lnTo>
                    <a:pt x="1243470" y="325501"/>
                  </a:lnTo>
                  <a:lnTo>
                    <a:pt x="1244244" y="325696"/>
                  </a:lnTo>
                  <a:lnTo>
                    <a:pt x="1256625" y="328801"/>
                  </a:lnTo>
                  <a:lnTo>
                    <a:pt x="1257398" y="328994"/>
                  </a:lnTo>
                  <a:lnTo>
                    <a:pt x="1277517" y="334005"/>
                  </a:lnTo>
                  <a:lnTo>
                    <a:pt x="1278291" y="334197"/>
                  </a:lnTo>
                  <a:lnTo>
                    <a:pt x="1289124" y="336875"/>
                  </a:lnTo>
                  <a:lnTo>
                    <a:pt x="1289897" y="337065"/>
                  </a:lnTo>
                  <a:lnTo>
                    <a:pt x="1327039" y="346120"/>
                  </a:lnTo>
                  <a:lnTo>
                    <a:pt x="1364181" y="354931"/>
                  </a:lnTo>
                  <a:lnTo>
                    <a:pt x="1402096" y="363584"/>
                  </a:lnTo>
                  <a:lnTo>
                    <a:pt x="1440011" y="371753"/>
                  </a:lnTo>
                  <a:lnTo>
                    <a:pt x="1477927" y="379232"/>
                  </a:lnTo>
                  <a:lnTo>
                    <a:pt x="1515842" y="385688"/>
                  </a:lnTo>
                  <a:lnTo>
                    <a:pt x="1553758" y="390539"/>
                  </a:lnTo>
                  <a:lnTo>
                    <a:pt x="1590899" y="392598"/>
                  </a:lnTo>
                  <a:lnTo>
                    <a:pt x="1591673" y="392597"/>
                  </a:lnTo>
                  <a:lnTo>
                    <a:pt x="1629588" y="388699"/>
                  </a:lnTo>
                  <a:lnTo>
                    <a:pt x="1662861" y="369467"/>
                  </a:lnTo>
                  <a:lnTo>
                    <a:pt x="1679111" y="333701"/>
                  </a:lnTo>
                  <a:lnTo>
                    <a:pt x="1679884" y="330866"/>
                  </a:lnTo>
                  <a:lnTo>
                    <a:pt x="1680658" y="328100"/>
                  </a:lnTo>
                  <a:lnTo>
                    <a:pt x="1681432" y="325581"/>
                  </a:lnTo>
                  <a:lnTo>
                    <a:pt x="1682206" y="323554"/>
                  </a:lnTo>
                  <a:lnTo>
                    <a:pt x="1682980" y="322313"/>
                  </a:lnTo>
                  <a:lnTo>
                    <a:pt x="1683753" y="322108"/>
                  </a:lnTo>
                  <a:lnTo>
                    <a:pt x="1684527" y="323037"/>
                  </a:lnTo>
                  <a:lnTo>
                    <a:pt x="1688396" y="337909"/>
                  </a:lnTo>
                  <a:lnTo>
                    <a:pt x="1689170" y="341384"/>
                  </a:lnTo>
                  <a:lnTo>
                    <a:pt x="1700777" y="379139"/>
                  </a:lnTo>
                  <a:lnTo>
                    <a:pt x="1711609" y="400312"/>
                  </a:lnTo>
                  <a:lnTo>
                    <a:pt x="1712383" y="401667"/>
                  </a:lnTo>
                  <a:lnTo>
                    <a:pt x="1723990" y="443043"/>
                  </a:lnTo>
                  <a:lnTo>
                    <a:pt x="1727859" y="494580"/>
                  </a:lnTo>
                  <a:lnTo>
                    <a:pt x="1728633" y="526153"/>
                  </a:lnTo>
                  <a:lnTo>
                    <a:pt x="1729407" y="542122"/>
                  </a:lnTo>
                  <a:lnTo>
                    <a:pt x="1730180" y="500493"/>
                  </a:lnTo>
                  <a:lnTo>
                    <a:pt x="1732502" y="457626"/>
                  </a:lnTo>
                  <a:lnTo>
                    <a:pt x="1737918" y="417456"/>
                  </a:lnTo>
                  <a:lnTo>
                    <a:pt x="1739466" y="415900"/>
                  </a:lnTo>
                  <a:lnTo>
                    <a:pt x="1740240" y="416799"/>
                  </a:lnTo>
                  <a:lnTo>
                    <a:pt x="1744109" y="427566"/>
                  </a:lnTo>
                  <a:lnTo>
                    <a:pt x="1744882" y="429919"/>
                  </a:lnTo>
                  <a:lnTo>
                    <a:pt x="1759584" y="465014"/>
                  </a:lnTo>
                  <a:lnTo>
                    <a:pt x="1760358" y="466662"/>
                  </a:lnTo>
                  <a:lnTo>
                    <a:pt x="1775834" y="503299"/>
                  </a:lnTo>
                  <a:lnTo>
                    <a:pt x="1777381" y="507428"/>
                  </a:lnTo>
                  <a:lnTo>
                    <a:pt x="1778155" y="509486"/>
                  </a:lnTo>
                  <a:lnTo>
                    <a:pt x="1786667" y="525998"/>
                  </a:lnTo>
                  <a:lnTo>
                    <a:pt x="1787440" y="524880"/>
                  </a:lnTo>
                  <a:lnTo>
                    <a:pt x="1792083" y="482031"/>
                  </a:lnTo>
                  <a:lnTo>
                    <a:pt x="1793631" y="459626"/>
                  </a:lnTo>
                  <a:lnTo>
                    <a:pt x="1794404" y="449459"/>
                  </a:lnTo>
                  <a:lnTo>
                    <a:pt x="1795178" y="442410"/>
                  </a:lnTo>
                  <a:lnTo>
                    <a:pt x="1795952" y="439877"/>
                  </a:lnTo>
                  <a:lnTo>
                    <a:pt x="1796726" y="440750"/>
                  </a:lnTo>
                  <a:lnTo>
                    <a:pt x="1797499" y="442953"/>
                  </a:lnTo>
                  <a:lnTo>
                    <a:pt x="1798273" y="445257"/>
                  </a:lnTo>
                  <a:lnTo>
                    <a:pt x="1799047" y="447223"/>
                  </a:lnTo>
                  <a:lnTo>
                    <a:pt x="1803690" y="451645"/>
                  </a:lnTo>
                  <a:lnTo>
                    <a:pt x="1804464" y="451593"/>
                  </a:lnTo>
                  <a:lnTo>
                    <a:pt x="1828451" y="420928"/>
                  </a:lnTo>
                  <a:lnTo>
                    <a:pt x="1836189" y="401527"/>
                  </a:lnTo>
                  <a:lnTo>
                    <a:pt x="1836963" y="399416"/>
                  </a:lnTo>
                  <a:lnTo>
                    <a:pt x="1842379" y="390432"/>
                  </a:lnTo>
                  <a:lnTo>
                    <a:pt x="1843153" y="390810"/>
                  </a:lnTo>
                  <a:lnTo>
                    <a:pt x="1849343" y="404764"/>
                  </a:lnTo>
                  <a:lnTo>
                    <a:pt x="1850117" y="406886"/>
                  </a:lnTo>
                  <a:lnTo>
                    <a:pt x="1867914" y="441802"/>
                  </a:lnTo>
                  <a:lnTo>
                    <a:pt x="1894223" y="470308"/>
                  </a:lnTo>
                  <a:lnTo>
                    <a:pt x="1898092" y="473843"/>
                  </a:lnTo>
                  <a:lnTo>
                    <a:pt x="1898865" y="474547"/>
                  </a:lnTo>
                  <a:lnTo>
                    <a:pt x="1925174" y="503261"/>
                  </a:lnTo>
                  <a:lnTo>
                    <a:pt x="1938328" y="542159"/>
                  </a:lnTo>
                  <a:lnTo>
                    <a:pt x="1939102" y="545811"/>
                  </a:lnTo>
                  <a:lnTo>
                    <a:pt x="1939876" y="548651"/>
                  </a:lnTo>
                  <a:lnTo>
                    <a:pt x="1940650" y="549746"/>
                  </a:lnTo>
                  <a:lnTo>
                    <a:pt x="1941423" y="548336"/>
                  </a:lnTo>
                  <a:lnTo>
                    <a:pt x="1942197" y="544508"/>
                  </a:lnTo>
                  <a:lnTo>
                    <a:pt x="1942971" y="539100"/>
                  </a:lnTo>
                  <a:lnTo>
                    <a:pt x="1943745" y="532995"/>
                  </a:lnTo>
                  <a:lnTo>
                    <a:pt x="1944519" y="526744"/>
                  </a:lnTo>
                  <a:lnTo>
                    <a:pt x="1945292" y="520600"/>
                  </a:lnTo>
                  <a:lnTo>
                    <a:pt x="1949161" y="492298"/>
                  </a:lnTo>
                  <a:lnTo>
                    <a:pt x="1949935" y="486827"/>
                  </a:lnTo>
                  <a:lnTo>
                    <a:pt x="1955352" y="442371"/>
                  </a:lnTo>
                  <a:lnTo>
                    <a:pt x="1956125" y="434938"/>
                  </a:lnTo>
                  <a:lnTo>
                    <a:pt x="1956899" y="428658"/>
                  </a:lnTo>
                  <a:lnTo>
                    <a:pt x="1957673" y="425566"/>
                  </a:lnTo>
                  <a:lnTo>
                    <a:pt x="1958447" y="426901"/>
                  </a:lnTo>
                  <a:lnTo>
                    <a:pt x="1959221" y="431389"/>
                  </a:lnTo>
                  <a:lnTo>
                    <a:pt x="1959994" y="436992"/>
                  </a:lnTo>
                  <a:lnTo>
                    <a:pt x="1960768" y="442561"/>
                  </a:lnTo>
                  <a:lnTo>
                    <a:pt x="1969280" y="482003"/>
                  </a:lnTo>
                  <a:lnTo>
                    <a:pt x="1970053" y="484773"/>
                  </a:lnTo>
                  <a:lnTo>
                    <a:pt x="1970827" y="487555"/>
                  </a:lnTo>
                  <a:lnTo>
                    <a:pt x="1975470" y="505477"/>
                  </a:lnTo>
                  <a:lnTo>
                    <a:pt x="1976244" y="508631"/>
                  </a:lnTo>
                  <a:lnTo>
                    <a:pt x="1977017" y="511650"/>
                  </a:lnTo>
                  <a:lnTo>
                    <a:pt x="1977791" y="514312"/>
                  </a:lnTo>
                  <a:lnTo>
                    <a:pt x="1978565" y="516285"/>
                  </a:lnTo>
                  <a:lnTo>
                    <a:pt x="1979339" y="517176"/>
                  </a:lnTo>
                  <a:lnTo>
                    <a:pt x="1980113" y="516674"/>
                  </a:lnTo>
                  <a:lnTo>
                    <a:pt x="1984755" y="493780"/>
                  </a:lnTo>
                  <a:lnTo>
                    <a:pt x="1985529" y="489111"/>
                  </a:lnTo>
                  <a:lnTo>
                    <a:pt x="1990172" y="462422"/>
                  </a:lnTo>
                  <a:lnTo>
                    <a:pt x="1990946" y="458074"/>
                  </a:lnTo>
                  <a:lnTo>
                    <a:pt x="1996362" y="426279"/>
                  </a:lnTo>
                  <a:lnTo>
                    <a:pt x="1997136" y="421593"/>
                  </a:lnTo>
                  <a:lnTo>
                    <a:pt x="2001779" y="404296"/>
                  </a:lnTo>
                  <a:lnTo>
                    <a:pt x="2002552" y="404807"/>
                  </a:lnTo>
                  <a:lnTo>
                    <a:pt x="2003326" y="406056"/>
                  </a:lnTo>
                  <a:lnTo>
                    <a:pt x="2004100" y="407754"/>
                  </a:lnTo>
                  <a:lnTo>
                    <a:pt x="2004874" y="409666"/>
                  </a:lnTo>
                  <a:lnTo>
                    <a:pt x="2005648" y="411633"/>
                  </a:lnTo>
                  <a:lnTo>
                    <a:pt x="2006421" y="413557"/>
                  </a:lnTo>
                  <a:lnTo>
                    <a:pt x="2021897" y="429296"/>
                  </a:lnTo>
                  <a:lnTo>
                    <a:pt x="2022671" y="429255"/>
                  </a:lnTo>
                  <a:lnTo>
                    <a:pt x="2045111" y="396999"/>
                  </a:lnTo>
                  <a:lnTo>
                    <a:pt x="2047432" y="388477"/>
                  </a:lnTo>
                  <a:lnTo>
                    <a:pt x="2048206" y="385705"/>
                  </a:lnTo>
                  <a:lnTo>
                    <a:pt x="2048979" y="383248"/>
                  </a:lnTo>
                  <a:lnTo>
                    <a:pt x="2049753" y="381377"/>
                  </a:lnTo>
                  <a:lnTo>
                    <a:pt x="2050527" y="380381"/>
                  </a:lnTo>
                  <a:lnTo>
                    <a:pt x="2051301" y="380466"/>
                  </a:lnTo>
                  <a:lnTo>
                    <a:pt x="2055943" y="396301"/>
                  </a:lnTo>
                  <a:lnTo>
                    <a:pt x="2056717" y="399521"/>
                  </a:lnTo>
                  <a:lnTo>
                    <a:pt x="2070645" y="435260"/>
                  </a:lnTo>
                  <a:lnTo>
                    <a:pt x="2084574" y="445175"/>
                  </a:lnTo>
                  <a:lnTo>
                    <a:pt x="2085347" y="445127"/>
                  </a:lnTo>
                  <a:lnTo>
                    <a:pt x="2103144" y="408973"/>
                  </a:lnTo>
                  <a:lnTo>
                    <a:pt x="2106239" y="386463"/>
                  </a:lnTo>
                  <a:lnTo>
                    <a:pt x="2107013" y="380884"/>
                  </a:lnTo>
                  <a:lnTo>
                    <a:pt x="2107787" y="377036"/>
                  </a:lnTo>
                  <a:lnTo>
                    <a:pt x="2108561" y="375754"/>
                  </a:lnTo>
                  <a:lnTo>
                    <a:pt x="2109335" y="376556"/>
                  </a:lnTo>
                  <a:lnTo>
                    <a:pt x="2110108" y="378055"/>
                  </a:lnTo>
                  <a:lnTo>
                    <a:pt x="2110882" y="379018"/>
                  </a:lnTo>
                  <a:lnTo>
                    <a:pt x="2111656" y="378697"/>
                  </a:lnTo>
                  <a:lnTo>
                    <a:pt x="2112430" y="376850"/>
                  </a:lnTo>
                  <a:lnTo>
                    <a:pt x="2113204" y="374394"/>
                  </a:lnTo>
                  <a:lnTo>
                    <a:pt x="2113977" y="375275"/>
                  </a:lnTo>
                  <a:lnTo>
                    <a:pt x="2114751" y="383914"/>
                  </a:lnTo>
                  <a:lnTo>
                    <a:pt x="2115525" y="397078"/>
                  </a:lnTo>
                  <a:lnTo>
                    <a:pt x="2116299" y="410109"/>
                  </a:lnTo>
                  <a:lnTo>
                    <a:pt x="2120167" y="451911"/>
                  </a:lnTo>
                  <a:lnTo>
                    <a:pt x="2124810" y="464994"/>
                  </a:lnTo>
                  <a:lnTo>
                    <a:pt x="2125584" y="464534"/>
                  </a:lnTo>
                  <a:lnTo>
                    <a:pt x="2134096" y="425337"/>
                  </a:lnTo>
                  <a:lnTo>
                    <a:pt x="2135643" y="411486"/>
                  </a:lnTo>
                  <a:lnTo>
                    <a:pt x="2136417" y="405700"/>
                  </a:lnTo>
                  <a:lnTo>
                    <a:pt x="2137191" y="403182"/>
                  </a:lnTo>
                  <a:lnTo>
                    <a:pt x="2137965" y="404930"/>
                  </a:lnTo>
                  <a:lnTo>
                    <a:pt x="2138738" y="409466"/>
                  </a:lnTo>
                  <a:lnTo>
                    <a:pt x="2139512" y="414810"/>
                  </a:lnTo>
                  <a:lnTo>
                    <a:pt x="2140286" y="419926"/>
                  </a:lnTo>
                  <a:lnTo>
                    <a:pt x="2151893" y="447385"/>
                  </a:lnTo>
                  <a:lnTo>
                    <a:pt x="2152666" y="447361"/>
                  </a:lnTo>
                  <a:lnTo>
                    <a:pt x="2159630" y="441474"/>
                  </a:lnTo>
                  <a:lnTo>
                    <a:pt x="2160404" y="440480"/>
                  </a:lnTo>
                  <a:lnTo>
                    <a:pt x="2161178" y="439550"/>
                  </a:lnTo>
                  <a:lnTo>
                    <a:pt x="2161952" y="438760"/>
                  </a:lnTo>
                  <a:lnTo>
                    <a:pt x="2162726" y="438193"/>
                  </a:lnTo>
                  <a:lnTo>
                    <a:pt x="2163499" y="437940"/>
                  </a:lnTo>
                  <a:lnTo>
                    <a:pt x="2164273" y="438084"/>
                  </a:lnTo>
                  <a:lnTo>
                    <a:pt x="2171237" y="455999"/>
                  </a:lnTo>
                  <a:lnTo>
                    <a:pt x="2172011" y="458710"/>
                  </a:lnTo>
                  <a:lnTo>
                    <a:pt x="2185939" y="495013"/>
                  </a:lnTo>
                  <a:lnTo>
                    <a:pt x="2200641" y="509826"/>
                  </a:lnTo>
                  <a:lnTo>
                    <a:pt x="2201415" y="509764"/>
                  </a:lnTo>
                  <a:lnTo>
                    <a:pt x="2209153" y="495817"/>
                  </a:lnTo>
                  <a:lnTo>
                    <a:pt x="2209926" y="493097"/>
                  </a:lnTo>
                  <a:lnTo>
                    <a:pt x="2214569" y="534864"/>
                  </a:lnTo>
                  <a:lnTo>
                    <a:pt x="2217664" y="585975"/>
                  </a:lnTo>
                  <a:lnTo>
                    <a:pt x="2219212" y="626898"/>
                  </a:lnTo>
                  <a:lnTo>
                    <a:pt x="2219986" y="652224"/>
                  </a:lnTo>
                  <a:lnTo>
                    <a:pt x="2220759" y="636839"/>
                  </a:lnTo>
                  <a:lnTo>
                    <a:pt x="2224628" y="596023"/>
                  </a:lnTo>
                  <a:lnTo>
                    <a:pt x="2228497" y="589999"/>
                  </a:lnTo>
                  <a:lnTo>
                    <a:pt x="2229271" y="590077"/>
                  </a:lnTo>
                  <a:lnTo>
                    <a:pt x="2230045" y="590476"/>
                  </a:lnTo>
                  <a:lnTo>
                    <a:pt x="2230819" y="591167"/>
                  </a:lnTo>
                  <a:lnTo>
                    <a:pt x="2231592" y="592101"/>
                  </a:lnTo>
                  <a:lnTo>
                    <a:pt x="2232366" y="593171"/>
                  </a:lnTo>
                  <a:lnTo>
                    <a:pt x="2233140" y="594155"/>
                  </a:lnTo>
                  <a:lnTo>
                    <a:pt x="2239330" y="549359"/>
                  </a:lnTo>
                  <a:lnTo>
                    <a:pt x="2242425" y="504921"/>
                  </a:lnTo>
                  <a:lnTo>
                    <a:pt x="2243199" y="494564"/>
                  </a:lnTo>
                  <a:lnTo>
                    <a:pt x="2243973" y="487189"/>
                  </a:lnTo>
                  <a:lnTo>
                    <a:pt x="2244747" y="484142"/>
                  </a:lnTo>
                  <a:lnTo>
                    <a:pt x="2245520" y="484271"/>
                  </a:lnTo>
                  <a:lnTo>
                    <a:pt x="2246294" y="485446"/>
                  </a:lnTo>
                  <a:lnTo>
                    <a:pt x="2247068" y="486377"/>
                  </a:lnTo>
                  <a:lnTo>
                    <a:pt x="2251711" y="474675"/>
                  </a:lnTo>
                  <a:lnTo>
                    <a:pt x="2252484" y="472286"/>
                  </a:lnTo>
                  <a:lnTo>
                    <a:pt x="2253258" y="473188"/>
                  </a:lnTo>
                  <a:lnTo>
                    <a:pt x="2254032" y="478231"/>
                  </a:lnTo>
                  <a:lnTo>
                    <a:pt x="2254806" y="485830"/>
                  </a:lnTo>
                  <a:lnTo>
                    <a:pt x="2255580" y="494072"/>
                  </a:lnTo>
                  <a:lnTo>
                    <a:pt x="2256354" y="502000"/>
                  </a:lnTo>
                  <a:lnTo>
                    <a:pt x="2261770" y="542531"/>
                  </a:lnTo>
                  <a:lnTo>
                    <a:pt x="2270281" y="581366"/>
                  </a:lnTo>
                  <a:lnTo>
                    <a:pt x="2281115" y="618341"/>
                  </a:lnTo>
                  <a:lnTo>
                    <a:pt x="2284210" y="628202"/>
                  </a:lnTo>
                  <a:lnTo>
                    <a:pt x="2284984" y="630666"/>
                  </a:lnTo>
                  <a:lnTo>
                    <a:pt x="2296590" y="669462"/>
                  </a:lnTo>
                  <a:lnTo>
                    <a:pt x="2298912" y="677845"/>
                  </a:lnTo>
                  <a:lnTo>
                    <a:pt x="2299685" y="680652"/>
                  </a:lnTo>
                  <a:lnTo>
                    <a:pt x="2300459" y="683440"/>
                  </a:lnTo>
                  <a:lnTo>
                    <a:pt x="2300969" y="685251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5971" y="2300247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767287"/>
                  </a:moveTo>
                  <a:lnTo>
                    <a:pt x="0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0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0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0" y="191821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4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4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4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4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4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4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4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4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4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4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4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4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4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4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4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4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4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4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4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4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4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4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4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4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4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4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4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4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4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4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4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4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4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12251" y="3092264"/>
            <a:ext cx="1517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8128" y="3084972"/>
            <a:ext cx="4629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44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254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41075" y="2300247"/>
            <a:ext cx="2320925" cy="767715"/>
          </a:xfrm>
          <a:custGeom>
            <a:avLst/>
            <a:gdLst/>
            <a:ahLst/>
            <a:cxnLst/>
            <a:rect l="l" t="t" r="r" b="b"/>
            <a:pathLst>
              <a:path w="2320925" h="767714">
                <a:moveTo>
                  <a:pt x="0" y="767287"/>
                </a:moveTo>
                <a:lnTo>
                  <a:pt x="0" y="0"/>
                </a:lnTo>
              </a:path>
              <a:path w="2320925" h="767714">
                <a:moveTo>
                  <a:pt x="2320578" y="767287"/>
                </a:moveTo>
                <a:lnTo>
                  <a:pt x="2320578" y="0"/>
                </a:lnTo>
              </a:path>
              <a:path w="2320925" h="767714">
                <a:moveTo>
                  <a:pt x="0" y="767287"/>
                </a:moveTo>
                <a:lnTo>
                  <a:pt x="23205" y="767287"/>
                </a:lnTo>
              </a:path>
              <a:path w="2320925" h="767714">
                <a:moveTo>
                  <a:pt x="0" y="575465"/>
                </a:moveTo>
                <a:lnTo>
                  <a:pt x="23205" y="575465"/>
                </a:lnTo>
              </a:path>
              <a:path w="2320925" h="767714">
                <a:moveTo>
                  <a:pt x="0" y="383643"/>
                </a:moveTo>
                <a:lnTo>
                  <a:pt x="23205" y="383643"/>
                </a:lnTo>
              </a:path>
              <a:path w="2320925" h="767714">
                <a:moveTo>
                  <a:pt x="0" y="191821"/>
                </a:moveTo>
                <a:lnTo>
                  <a:pt x="23205" y="191821"/>
                </a:lnTo>
              </a:path>
              <a:path w="2320925" h="767714">
                <a:moveTo>
                  <a:pt x="0" y="0"/>
                </a:moveTo>
                <a:lnTo>
                  <a:pt x="23205" y="0"/>
                </a:lnTo>
              </a:path>
              <a:path w="2320925" h="767714">
                <a:moveTo>
                  <a:pt x="2320578" y="767287"/>
                </a:moveTo>
                <a:lnTo>
                  <a:pt x="2297372" y="767287"/>
                </a:lnTo>
              </a:path>
              <a:path w="2320925" h="767714">
                <a:moveTo>
                  <a:pt x="2320578" y="575465"/>
                </a:moveTo>
                <a:lnTo>
                  <a:pt x="2297372" y="575465"/>
                </a:lnTo>
              </a:path>
              <a:path w="2320925" h="767714">
                <a:moveTo>
                  <a:pt x="2320578" y="383643"/>
                </a:moveTo>
                <a:lnTo>
                  <a:pt x="2297372" y="383643"/>
                </a:lnTo>
              </a:path>
              <a:path w="2320925" h="767714">
                <a:moveTo>
                  <a:pt x="2320578" y="191821"/>
                </a:moveTo>
                <a:lnTo>
                  <a:pt x="2297372" y="191821"/>
                </a:lnTo>
              </a:path>
              <a:path w="2320925" h="767714">
                <a:moveTo>
                  <a:pt x="2320578" y="0"/>
                </a:moveTo>
                <a:lnTo>
                  <a:pt x="2297372" y="0"/>
                </a:lnTo>
              </a:path>
            </a:pathLst>
          </a:custGeom>
          <a:ln w="317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82001" y="2252792"/>
            <a:ext cx="852169" cy="929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708660" algn="r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437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1183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  <a:p>
            <a:pPr marL="110489">
              <a:lnSpc>
                <a:spcPct val="100000"/>
              </a:lnSpc>
              <a:spcBef>
                <a:spcPts val="85"/>
              </a:spcBef>
              <a:tabLst>
                <a:tab pos="725170" algn="l"/>
              </a:tabLst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r>
              <a:rPr sz="450" baseline="37037" dirty="0">
                <a:solidFill>
                  <a:srgbClr val="252525"/>
                </a:solidFill>
                <a:latin typeface="Helvetica"/>
                <a:cs typeface="Helvetica"/>
              </a:rPr>
              <a:t>	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9374" y="2506678"/>
            <a:ext cx="91440" cy="3562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2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241075" y="2300807"/>
            <a:ext cx="2320925" cy="767080"/>
          </a:xfrm>
          <a:custGeom>
            <a:avLst/>
            <a:gdLst/>
            <a:ahLst/>
            <a:cxnLst/>
            <a:rect l="l" t="t" r="r" b="b"/>
            <a:pathLst>
              <a:path w="2320925" h="767080">
                <a:moveTo>
                  <a:pt x="0" y="383084"/>
                </a:moveTo>
                <a:lnTo>
                  <a:pt x="0" y="383084"/>
                </a:lnTo>
                <a:lnTo>
                  <a:pt x="716523" y="383084"/>
                </a:lnTo>
                <a:lnTo>
                  <a:pt x="717297" y="383084"/>
                </a:lnTo>
                <a:lnTo>
                  <a:pt x="814020" y="383084"/>
                </a:lnTo>
                <a:lnTo>
                  <a:pt x="814794" y="383084"/>
                </a:lnTo>
                <a:lnTo>
                  <a:pt x="859673" y="383084"/>
                </a:lnTo>
                <a:lnTo>
                  <a:pt x="860447" y="383084"/>
                </a:lnTo>
                <a:lnTo>
                  <a:pt x="889077" y="383084"/>
                </a:lnTo>
                <a:lnTo>
                  <a:pt x="889851" y="383084"/>
                </a:lnTo>
                <a:lnTo>
                  <a:pt x="914612" y="383084"/>
                </a:lnTo>
                <a:lnTo>
                  <a:pt x="915386" y="383085"/>
                </a:lnTo>
                <a:lnTo>
                  <a:pt x="931635" y="383085"/>
                </a:lnTo>
                <a:lnTo>
                  <a:pt x="932409" y="383085"/>
                </a:lnTo>
                <a:lnTo>
                  <a:pt x="946337" y="383085"/>
                </a:lnTo>
                <a:lnTo>
                  <a:pt x="947111" y="383085"/>
                </a:lnTo>
                <a:lnTo>
                  <a:pt x="958718" y="383085"/>
                </a:lnTo>
                <a:lnTo>
                  <a:pt x="959492" y="383085"/>
                </a:lnTo>
                <a:lnTo>
                  <a:pt x="969551" y="383085"/>
                </a:lnTo>
                <a:lnTo>
                  <a:pt x="970325" y="383085"/>
                </a:lnTo>
                <a:lnTo>
                  <a:pt x="979610" y="383085"/>
                </a:lnTo>
                <a:lnTo>
                  <a:pt x="980384" y="383085"/>
                </a:lnTo>
                <a:lnTo>
                  <a:pt x="988122" y="383085"/>
                </a:lnTo>
                <a:lnTo>
                  <a:pt x="988895" y="383086"/>
                </a:lnTo>
                <a:lnTo>
                  <a:pt x="997407" y="383086"/>
                </a:lnTo>
                <a:lnTo>
                  <a:pt x="998181" y="383086"/>
                </a:lnTo>
                <a:lnTo>
                  <a:pt x="1004371" y="383086"/>
                </a:lnTo>
                <a:lnTo>
                  <a:pt x="1005145" y="383086"/>
                </a:lnTo>
                <a:lnTo>
                  <a:pt x="1011335" y="383086"/>
                </a:lnTo>
                <a:lnTo>
                  <a:pt x="1012109" y="383086"/>
                </a:lnTo>
                <a:lnTo>
                  <a:pt x="1017525" y="383086"/>
                </a:lnTo>
                <a:lnTo>
                  <a:pt x="1018299" y="383086"/>
                </a:lnTo>
                <a:lnTo>
                  <a:pt x="1022942" y="383086"/>
                </a:lnTo>
                <a:lnTo>
                  <a:pt x="1023716" y="383086"/>
                </a:lnTo>
                <a:lnTo>
                  <a:pt x="1028358" y="383086"/>
                </a:lnTo>
                <a:lnTo>
                  <a:pt x="1029132" y="383087"/>
                </a:lnTo>
                <a:lnTo>
                  <a:pt x="1033775" y="383087"/>
                </a:lnTo>
                <a:lnTo>
                  <a:pt x="1034549" y="383087"/>
                </a:lnTo>
                <a:lnTo>
                  <a:pt x="1039191" y="383087"/>
                </a:lnTo>
                <a:lnTo>
                  <a:pt x="1039965" y="383087"/>
                </a:lnTo>
                <a:lnTo>
                  <a:pt x="1043834" y="383087"/>
                </a:lnTo>
                <a:lnTo>
                  <a:pt x="1044608" y="383087"/>
                </a:lnTo>
                <a:lnTo>
                  <a:pt x="1045382" y="383087"/>
                </a:lnTo>
                <a:lnTo>
                  <a:pt x="1046155" y="383087"/>
                </a:lnTo>
                <a:lnTo>
                  <a:pt x="1046929" y="383087"/>
                </a:lnTo>
                <a:lnTo>
                  <a:pt x="1047703" y="383087"/>
                </a:lnTo>
                <a:lnTo>
                  <a:pt x="1048477" y="383087"/>
                </a:lnTo>
                <a:lnTo>
                  <a:pt x="1052346" y="383087"/>
                </a:lnTo>
                <a:lnTo>
                  <a:pt x="1053119" y="383087"/>
                </a:lnTo>
                <a:lnTo>
                  <a:pt x="1053893" y="383087"/>
                </a:lnTo>
                <a:lnTo>
                  <a:pt x="1054667" y="383087"/>
                </a:lnTo>
                <a:lnTo>
                  <a:pt x="1055441" y="383087"/>
                </a:lnTo>
                <a:lnTo>
                  <a:pt x="1056214" y="383087"/>
                </a:lnTo>
                <a:lnTo>
                  <a:pt x="1056988" y="383088"/>
                </a:lnTo>
                <a:lnTo>
                  <a:pt x="1057762" y="383088"/>
                </a:lnTo>
                <a:lnTo>
                  <a:pt x="1058536" y="383088"/>
                </a:lnTo>
                <a:lnTo>
                  <a:pt x="1059310" y="383088"/>
                </a:lnTo>
                <a:lnTo>
                  <a:pt x="1060084" y="383088"/>
                </a:lnTo>
                <a:lnTo>
                  <a:pt x="1060857" y="383088"/>
                </a:lnTo>
                <a:lnTo>
                  <a:pt x="1061631" y="383088"/>
                </a:lnTo>
                <a:lnTo>
                  <a:pt x="1062405" y="383088"/>
                </a:lnTo>
                <a:lnTo>
                  <a:pt x="1063179" y="383088"/>
                </a:lnTo>
                <a:lnTo>
                  <a:pt x="1063952" y="383088"/>
                </a:lnTo>
                <a:lnTo>
                  <a:pt x="1064726" y="383088"/>
                </a:lnTo>
                <a:lnTo>
                  <a:pt x="1065500" y="383088"/>
                </a:lnTo>
                <a:lnTo>
                  <a:pt x="1066274" y="383088"/>
                </a:lnTo>
                <a:lnTo>
                  <a:pt x="1067048" y="383088"/>
                </a:lnTo>
                <a:lnTo>
                  <a:pt x="1067821" y="383088"/>
                </a:lnTo>
                <a:lnTo>
                  <a:pt x="1068595" y="383088"/>
                </a:lnTo>
                <a:lnTo>
                  <a:pt x="1069369" y="383088"/>
                </a:lnTo>
                <a:lnTo>
                  <a:pt x="1070143" y="383088"/>
                </a:lnTo>
                <a:lnTo>
                  <a:pt x="1070916" y="383088"/>
                </a:lnTo>
                <a:lnTo>
                  <a:pt x="1071690" y="383088"/>
                </a:lnTo>
                <a:lnTo>
                  <a:pt x="1072464" y="383088"/>
                </a:lnTo>
                <a:lnTo>
                  <a:pt x="1073238" y="383088"/>
                </a:lnTo>
                <a:lnTo>
                  <a:pt x="1074012" y="383088"/>
                </a:lnTo>
                <a:lnTo>
                  <a:pt x="1074785" y="383088"/>
                </a:lnTo>
                <a:lnTo>
                  <a:pt x="1075559" y="383088"/>
                </a:lnTo>
                <a:lnTo>
                  <a:pt x="1076333" y="383088"/>
                </a:lnTo>
                <a:lnTo>
                  <a:pt x="1077107" y="383088"/>
                </a:lnTo>
                <a:lnTo>
                  <a:pt x="1077881" y="383088"/>
                </a:lnTo>
                <a:lnTo>
                  <a:pt x="1078654" y="383088"/>
                </a:lnTo>
                <a:lnTo>
                  <a:pt x="1079428" y="383088"/>
                </a:lnTo>
                <a:lnTo>
                  <a:pt x="1080202" y="383088"/>
                </a:lnTo>
                <a:lnTo>
                  <a:pt x="1080976" y="383089"/>
                </a:lnTo>
                <a:lnTo>
                  <a:pt x="1081749" y="383089"/>
                </a:lnTo>
                <a:lnTo>
                  <a:pt x="1082523" y="383089"/>
                </a:lnTo>
                <a:lnTo>
                  <a:pt x="1083297" y="383089"/>
                </a:lnTo>
                <a:lnTo>
                  <a:pt x="1084071" y="383089"/>
                </a:lnTo>
                <a:lnTo>
                  <a:pt x="1084845" y="383089"/>
                </a:lnTo>
                <a:lnTo>
                  <a:pt x="1085618" y="383089"/>
                </a:lnTo>
                <a:lnTo>
                  <a:pt x="1086392" y="383089"/>
                </a:lnTo>
                <a:lnTo>
                  <a:pt x="1087166" y="383089"/>
                </a:lnTo>
                <a:lnTo>
                  <a:pt x="1087940" y="383089"/>
                </a:lnTo>
                <a:lnTo>
                  <a:pt x="1088713" y="383089"/>
                </a:lnTo>
                <a:lnTo>
                  <a:pt x="1089487" y="383089"/>
                </a:lnTo>
                <a:lnTo>
                  <a:pt x="1090261" y="383089"/>
                </a:lnTo>
                <a:lnTo>
                  <a:pt x="1091035" y="383089"/>
                </a:lnTo>
                <a:lnTo>
                  <a:pt x="1091809" y="383089"/>
                </a:lnTo>
                <a:lnTo>
                  <a:pt x="1092583" y="383089"/>
                </a:lnTo>
                <a:lnTo>
                  <a:pt x="1093356" y="383089"/>
                </a:lnTo>
                <a:lnTo>
                  <a:pt x="1094130" y="383089"/>
                </a:lnTo>
                <a:lnTo>
                  <a:pt x="1094904" y="383089"/>
                </a:lnTo>
                <a:lnTo>
                  <a:pt x="1095678" y="383089"/>
                </a:lnTo>
                <a:lnTo>
                  <a:pt x="1096451" y="383089"/>
                </a:lnTo>
                <a:lnTo>
                  <a:pt x="1097225" y="383090"/>
                </a:lnTo>
                <a:lnTo>
                  <a:pt x="1097999" y="383090"/>
                </a:lnTo>
                <a:lnTo>
                  <a:pt x="1098773" y="383090"/>
                </a:lnTo>
                <a:lnTo>
                  <a:pt x="1099547" y="383090"/>
                </a:lnTo>
                <a:lnTo>
                  <a:pt x="1100320" y="383090"/>
                </a:lnTo>
                <a:lnTo>
                  <a:pt x="1101094" y="383090"/>
                </a:lnTo>
                <a:lnTo>
                  <a:pt x="1101868" y="383090"/>
                </a:lnTo>
                <a:lnTo>
                  <a:pt x="1102642" y="383090"/>
                </a:lnTo>
                <a:lnTo>
                  <a:pt x="1103415" y="383090"/>
                </a:lnTo>
                <a:lnTo>
                  <a:pt x="1104189" y="383090"/>
                </a:lnTo>
                <a:lnTo>
                  <a:pt x="1104963" y="383090"/>
                </a:lnTo>
                <a:lnTo>
                  <a:pt x="1105737" y="383090"/>
                </a:lnTo>
                <a:lnTo>
                  <a:pt x="1106511" y="383090"/>
                </a:lnTo>
                <a:lnTo>
                  <a:pt x="1107284" y="383090"/>
                </a:lnTo>
                <a:lnTo>
                  <a:pt x="1108058" y="383090"/>
                </a:lnTo>
                <a:lnTo>
                  <a:pt x="1108832" y="383090"/>
                </a:lnTo>
                <a:lnTo>
                  <a:pt x="1109606" y="383090"/>
                </a:lnTo>
                <a:lnTo>
                  <a:pt x="1110379" y="383090"/>
                </a:lnTo>
                <a:lnTo>
                  <a:pt x="1111153" y="383091"/>
                </a:lnTo>
                <a:lnTo>
                  <a:pt x="1111927" y="383091"/>
                </a:lnTo>
                <a:lnTo>
                  <a:pt x="1112701" y="383091"/>
                </a:lnTo>
                <a:lnTo>
                  <a:pt x="1113475" y="383091"/>
                </a:lnTo>
                <a:lnTo>
                  <a:pt x="1114248" y="383091"/>
                </a:lnTo>
                <a:lnTo>
                  <a:pt x="1115022" y="383091"/>
                </a:lnTo>
                <a:lnTo>
                  <a:pt x="1115796" y="383091"/>
                </a:lnTo>
                <a:lnTo>
                  <a:pt x="1116570" y="383091"/>
                </a:lnTo>
                <a:lnTo>
                  <a:pt x="1117344" y="383091"/>
                </a:lnTo>
                <a:lnTo>
                  <a:pt x="1118117" y="383091"/>
                </a:lnTo>
                <a:lnTo>
                  <a:pt x="1118891" y="383091"/>
                </a:lnTo>
                <a:lnTo>
                  <a:pt x="1119665" y="383091"/>
                </a:lnTo>
                <a:lnTo>
                  <a:pt x="1120439" y="383091"/>
                </a:lnTo>
                <a:lnTo>
                  <a:pt x="1121212" y="383091"/>
                </a:lnTo>
                <a:lnTo>
                  <a:pt x="1121986" y="383091"/>
                </a:lnTo>
                <a:lnTo>
                  <a:pt x="1122760" y="383092"/>
                </a:lnTo>
                <a:lnTo>
                  <a:pt x="1123534" y="383092"/>
                </a:lnTo>
                <a:lnTo>
                  <a:pt x="1124308" y="383092"/>
                </a:lnTo>
                <a:lnTo>
                  <a:pt x="1125081" y="383092"/>
                </a:lnTo>
                <a:lnTo>
                  <a:pt x="1125855" y="383092"/>
                </a:lnTo>
                <a:lnTo>
                  <a:pt x="1126629" y="383092"/>
                </a:lnTo>
                <a:lnTo>
                  <a:pt x="1127403" y="383092"/>
                </a:lnTo>
                <a:lnTo>
                  <a:pt x="1128176" y="383092"/>
                </a:lnTo>
                <a:lnTo>
                  <a:pt x="1128950" y="383092"/>
                </a:lnTo>
                <a:lnTo>
                  <a:pt x="1129724" y="383092"/>
                </a:lnTo>
                <a:lnTo>
                  <a:pt x="1130498" y="383092"/>
                </a:lnTo>
                <a:lnTo>
                  <a:pt x="1131272" y="383092"/>
                </a:lnTo>
                <a:lnTo>
                  <a:pt x="1132045" y="383092"/>
                </a:lnTo>
                <a:lnTo>
                  <a:pt x="1132819" y="383092"/>
                </a:lnTo>
                <a:lnTo>
                  <a:pt x="1133593" y="383093"/>
                </a:lnTo>
                <a:lnTo>
                  <a:pt x="1134367" y="383093"/>
                </a:lnTo>
                <a:lnTo>
                  <a:pt x="1135140" y="383093"/>
                </a:lnTo>
                <a:lnTo>
                  <a:pt x="1135914" y="383093"/>
                </a:lnTo>
                <a:lnTo>
                  <a:pt x="1136688" y="383093"/>
                </a:lnTo>
                <a:lnTo>
                  <a:pt x="1137462" y="383093"/>
                </a:lnTo>
                <a:lnTo>
                  <a:pt x="1138236" y="383093"/>
                </a:lnTo>
                <a:lnTo>
                  <a:pt x="1139009" y="383093"/>
                </a:lnTo>
                <a:lnTo>
                  <a:pt x="1139783" y="383093"/>
                </a:lnTo>
                <a:lnTo>
                  <a:pt x="1140557" y="383093"/>
                </a:lnTo>
                <a:lnTo>
                  <a:pt x="1141331" y="383093"/>
                </a:lnTo>
                <a:lnTo>
                  <a:pt x="1142105" y="383093"/>
                </a:lnTo>
                <a:lnTo>
                  <a:pt x="1142878" y="383094"/>
                </a:lnTo>
                <a:lnTo>
                  <a:pt x="1143652" y="383094"/>
                </a:lnTo>
                <a:lnTo>
                  <a:pt x="1144426" y="383094"/>
                </a:lnTo>
                <a:lnTo>
                  <a:pt x="1145200" y="383094"/>
                </a:lnTo>
                <a:lnTo>
                  <a:pt x="1145974" y="383094"/>
                </a:lnTo>
                <a:lnTo>
                  <a:pt x="1146747" y="383094"/>
                </a:lnTo>
                <a:lnTo>
                  <a:pt x="1147521" y="383094"/>
                </a:lnTo>
                <a:lnTo>
                  <a:pt x="1148295" y="383094"/>
                </a:lnTo>
                <a:lnTo>
                  <a:pt x="1149069" y="383094"/>
                </a:lnTo>
                <a:lnTo>
                  <a:pt x="1149842" y="383094"/>
                </a:lnTo>
                <a:lnTo>
                  <a:pt x="1150616" y="383094"/>
                </a:lnTo>
                <a:lnTo>
                  <a:pt x="1151390" y="383095"/>
                </a:lnTo>
                <a:lnTo>
                  <a:pt x="1152164" y="383095"/>
                </a:lnTo>
                <a:lnTo>
                  <a:pt x="1152938" y="383095"/>
                </a:lnTo>
                <a:lnTo>
                  <a:pt x="1153711" y="383095"/>
                </a:lnTo>
                <a:lnTo>
                  <a:pt x="1154485" y="383095"/>
                </a:lnTo>
                <a:lnTo>
                  <a:pt x="1155259" y="383095"/>
                </a:lnTo>
                <a:lnTo>
                  <a:pt x="1156033" y="383095"/>
                </a:lnTo>
                <a:lnTo>
                  <a:pt x="1156807" y="383095"/>
                </a:lnTo>
                <a:lnTo>
                  <a:pt x="1157580" y="383095"/>
                </a:lnTo>
                <a:lnTo>
                  <a:pt x="1158354" y="383095"/>
                </a:lnTo>
                <a:lnTo>
                  <a:pt x="1159128" y="383096"/>
                </a:lnTo>
                <a:lnTo>
                  <a:pt x="1159902" y="383096"/>
                </a:lnTo>
                <a:lnTo>
                  <a:pt x="1160675" y="383096"/>
                </a:lnTo>
                <a:lnTo>
                  <a:pt x="1161449" y="383096"/>
                </a:lnTo>
                <a:lnTo>
                  <a:pt x="1162223" y="383096"/>
                </a:lnTo>
                <a:lnTo>
                  <a:pt x="1162997" y="383096"/>
                </a:lnTo>
                <a:lnTo>
                  <a:pt x="1163771" y="383096"/>
                </a:lnTo>
                <a:lnTo>
                  <a:pt x="1164544" y="383096"/>
                </a:lnTo>
                <a:lnTo>
                  <a:pt x="1165318" y="383096"/>
                </a:lnTo>
                <a:lnTo>
                  <a:pt x="1166092" y="383096"/>
                </a:lnTo>
                <a:lnTo>
                  <a:pt x="1166866" y="383096"/>
                </a:lnTo>
                <a:lnTo>
                  <a:pt x="1167640" y="383097"/>
                </a:lnTo>
                <a:lnTo>
                  <a:pt x="1168413" y="383097"/>
                </a:lnTo>
                <a:lnTo>
                  <a:pt x="1169187" y="383097"/>
                </a:lnTo>
                <a:lnTo>
                  <a:pt x="1169961" y="383097"/>
                </a:lnTo>
                <a:lnTo>
                  <a:pt x="1170735" y="383097"/>
                </a:lnTo>
                <a:lnTo>
                  <a:pt x="1171508" y="383097"/>
                </a:lnTo>
                <a:lnTo>
                  <a:pt x="1172282" y="383097"/>
                </a:lnTo>
                <a:lnTo>
                  <a:pt x="1173056" y="383097"/>
                </a:lnTo>
                <a:lnTo>
                  <a:pt x="1173830" y="383098"/>
                </a:lnTo>
                <a:lnTo>
                  <a:pt x="1174603" y="383098"/>
                </a:lnTo>
                <a:lnTo>
                  <a:pt x="1175377" y="383098"/>
                </a:lnTo>
                <a:lnTo>
                  <a:pt x="1176151" y="383098"/>
                </a:lnTo>
                <a:lnTo>
                  <a:pt x="1176925" y="383098"/>
                </a:lnTo>
                <a:lnTo>
                  <a:pt x="1177699" y="383098"/>
                </a:lnTo>
                <a:lnTo>
                  <a:pt x="1178472" y="383098"/>
                </a:lnTo>
                <a:lnTo>
                  <a:pt x="1179246" y="383098"/>
                </a:lnTo>
                <a:lnTo>
                  <a:pt x="1180020" y="383099"/>
                </a:lnTo>
                <a:lnTo>
                  <a:pt x="1180794" y="383099"/>
                </a:lnTo>
                <a:lnTo>
                  <a:pt x="1181567" y="383099"/>
                </a:lnTo>
                <a:lnTo>
                  <a:pt x="1182341" y="383099"/>
                </a:lnTo>
                <a:lnTo>
                  <a:pt x="1183115" y="383099"/>
                </a:lnTo>
                <a:lnTo>
                  <a:pt x="1183889" y="383099"/>
                </a:lnTo>
                <a:lnTo>
                  <a:pt x="1184663" y="383099"/>
                </a:lnTo>
                <a:lnTo>
                  <a:pt x="1185437" y="383100"/>
                </a:lnTo>
                <a:lnTo>
                  <a:pt x="1186210" y="383100"/>
                </a:lnTo>
                <a:lnTo>
                  <a:pt x="1186984" y="383100"/>
                </a:lnTo>
                <a:lnTo>
                  <a:pt x="1187758" y="383100"/>
                </a:lnTo>
                <a:lnTo>
                  <a:pt x="1188532" y="383100"/>
                </a:lnTo>
                <a:lnTo>
                  <a:pt x="1189305" y="383100"/>
                </a:lnTo>
                <a:lnTo>
                  <a:pt x="1190079" y="383100"/>
                </a:lnTo>
                <a:lnTo>
                  <a:pt x="1190853" y="383101"/>
                </a:lnTo>
                <a:lnTo>
                  <a:pt x="1191627" y="383101"/>
                </a:lnTo>
                <a:lnTo>
                  <a:pt x="1192401" y="383101"/>
                </a:lnTo>
                <a:lnTo>
                  <a:pt x="1193174" y="383101"/>
                </a:lnTo>
                <a:lnTo>
                  <a:pt x="1193948" y="383101"/>
                </a:lnTo>
                <a:lnTo>
                  <a:pt x="1194722" y="383101"/>
                </a:lnTo>
                <a:lnTo>
                  <a:pt x="1195496" y="383102"/>
                </a:lnTo>
                <a:lnTo>
                  <a:pt x="1196270" y="383102"/>
                </a:lnTo>
                <a:lnTo>
                  <a:pt x="1197043" y="383102"/>
                </a:lnTo>
                <a:lnTo>
                  <a:pt x="1197817" y="383102"/>
                </a:lnTo>
                <a:lnTo>
                  <a:pt x="1198591" y="383102"/>
                </a:lnTo>
                <a:lnTo>
                  <a:pt x="1199365" y="383102"/>
                </a:lnTo>
                <a:lnTo>
                  <a:pt x="1200138" y="383102"/>
                </a:lnTo>
                <a:lnTo>
                  <a:pt x="1200912" y="383103"/>
                </a:lnTo>
                <a:lnTo>
                  <a:pt x="1201686" y="383103"/>
                </a:lnTo>
                <a:lnTo>
                  <a:pt x="1202460" y="383103"/>
                </a:lnTo>
                <a:lnTo>
                  <a:pt x="1203234" y="383103"/>
                </a:lnTo>
                <a:lnTo>
                  <a:pt x="1204007" y="383103"/>
                </a:lnTo>
                <a:lnTo>
                  <a:pt x="1204781" y="383104"/>
                </a:lnTo>
                <a:lnTo>
                  <a:pt x="1205555" y="383104"/>
                </a:lnTo>
                <a:lnTo>
                  <a:pt x="1206329" y="383104"/>
                </a:lnTo>
                <a:lnTo>
                  <a:pt x="1207102" y="383104"/>
                </a:lnTo>
                <a:lnTo>
                  <a:pt x="1207876" y="383104"/>
                </a:lnTo>
                <a:lnTo>
                  <a:pt x="1211745" y="383105"/>
                </a:lnTo>
                <a:lnTo>
                  <a:pt x="1212519" y="383105"/>
                </a:lnTo>
                <a:lnTo>
                  <a:pt x="1213293" y="383105"/>
                </a:lnTo>
                <a:lnTo>
                  <a:pt x="1214066" y="383106"/>
                </a:lnTo>
                <a:lnTo>
                  <a:pt x="1214840" y="383106"/>
                </a:lnTo>
                <a:lnTo>
                  <a:pt x="1215614" y="383106"/>
                </a:lnTo>
                <a:lnTo>
                  <a:pt x="1216388" y="383106"/>
                </a:lnTo>
                <a:lnTo>
                  <a:pt x="1217162" y="383106"/>
                </a:lnTo>
                <a:lnTo>
                  <a:pt x="1217935" y="383107"/>
                </a:lnTo>
                <a:lnTo>
                  <a:pt x="1218709" y="383107"/>
                </a:lnTo>
                <a:lnTo>
                  <a:pt x="1219483" y="383107"/>
                </a:lnTo>
                <a:lnTo>
                  <a:pt x="1220257" y="383107"/>
                </a:lnTo>
                <a:lnTo>
                  <a:pt x="1221030" y="383107"/>
                </a:lnTo>
                <a:lnTo>
                  <a:pt x="1221804" y="383108"/>
                </a:lnTo>
                <a:lnTo>
                  <a:pt x="1222578" y="383108"/>
                </a:lnTo>
                <a:lnTo>
                  <a:pt x="1223352" y="383108"/>
                </a:lnTo>
                <a:lnTo>
                  <a:pt x="1224126" y="383108"/>
                </a:lnTo>
                <a:lnTo>
                  <a:pt x="1224900" y="383109"/>
                </a:lnTo>
                <a:lnTo>
                  <a:pt x="1225673" y="383109"/>
                </a:lnTo>
                <a:lnTo>
                  <a:pt x="1226447" y="383109"/>
                </a:lnTo>
                <a:lnTo>
                  <a:pt x="1227221" y="383109"/>
                </a:lnTo>
                <a:lnTo>
                  <a:pt x="1227995" y="383109"/>
                </a:lnTo>
                <a:lnTo>
                  <a:pt x="1228768" y="383110"/>
                </a:lnTo>
                <a:lnTo>
                  <a:pt x="1229542" y="383110"/>
                </a:lnTo>
                <a:lnTo>
                  <a:pt x="1230316" y="383110"/>
                </a:lnTo>
                <a:lnTo>
                  <a:pt x="1231090" y="383110"/>
                </a:lnTo>
                <a:lnTo>
                  <a:pt x="1231864" y="383111"/>
                </a:lnTo>
                <a:lnTo>
                  <a:pt x="1232637" y="383111"/>
                </a:lnTo>
                <a:lnTo>
                  <a:pt x="1233411" y="383111"/>
                </a:lnTo>
                <a:lnTo>
                  <a:pt x="1234185" y="383111"/>
                </a:lnTo>
                <a:lnTo>
                  <a:pt x="1234959" y="383111"/>
                </a:lnTo>
                <a:lnTo>
                  <a:pt x="1235732" y="383112"/>
                </a:lnTo>
                <a:lnTo>
                  <a:pt x="1236506" y="383112"/>
                </a:lnTo>
                <a:lnTo>
                  <a:pt x="1237280" y="383112"/>
                </a:lnTo>
                <a:lnTo>
                  <a:pt x="1238054" y="383112"/>
                </a:lnTo>
                <a:lnTo>
                  <a:pt x="1238827" y="383113"/>
                </a:lnTo>
                <a:lnTo>
                  <a:pt x="1239601" y="383113"/>
                </a:lnTo>
                <a:lnTo>
                  <a:pt x="1240375" y="383113"/>
                </a:lnTo>
                <a:lnTo>
                  <a:pt x="1241149" y="383114"/>
                </a:lnTo>
                <a:lnTo>
                  <a:pt x="1241923" y="383114"/>
                </a:lnTo>
                <a:lnTo>
                  <a:pt x="1242697" y="383114"/>
                </a:lnTo>
                <a:lnTo>
                  <a:pt x="1243470" y="383114"/>
                </a:lnTo>
                <a:lnTo>
                  <a:pt x="1244244" y="383115"/>
                </a:lnTo>
                <a:lnTo>
                  <a:pt x="1245018" y="383115"/>
                </a:lnTo>
                <a:lnTo>
                  <a:pt x="1245792" y="383115"/>
                </a:lnTo>
                <a:lnTo>
                  <a:pt x="1246565" y="383116"/>
                </a:lnTo>
                <a:lnTo>
                  <a:pt x="1247339" y="383116"/>
                </a:lnTo>
                <a:lnTo>
                  <a:pt x="1248113" y="383116"/>
                </a:lnTo>
                <a:lnTo>
                  <a:pt x="1248887" y="383116"/>
                </a:lnTo>
                <a:lnTo>
                  <a:pt x="1249661" y="383117"/>
                </a:lnTo>
                <a:lnTo>
                  <a:pt x="1250434" y="383117"/>
                </a:lnTo>
                <a:lnTo>
                  <a:pt x="1251208" y="383117"/>
                </a:lnTo>
                <a:lnTo>
                  <a:pt x="1251982" y="383118"/>
                </a:lnTo>
                <a:lnTo>
                  <a:pt x="1252756" y="383118"/>
                </a:lnTo>
                <a:lnTo>
                  <a:pt x="1253530" y="383118"/>
                </a:lnTo>
                <a:lnTo>
                  <a:pt x="1254303" y="383119"/>
                </a:lnTo>
                <a:lnTo>
                  <a:pt x="1255077" y="383119"/>
                </a:lnTo>
                <a:lnTo>
                  <a:pt x="1255851" y="383119"/>
                </a:lnTo>
                <a:lnTo>
                  <a:pt x="1256625" y="383119"/>
                </a:lnTo>
                <a:lnTo>
                  <a:pt x="1257398" y="383120"/>
                </a:lnTo>
                <a:lnTo>
                  <a:pt x="1258172" y="383120"/>
                </a:lnTo>
                <a:lnTo>
                  <a:pt x="1258946" y="383120"/>
                </a:lnTo>
                <a:lnTo>
                  <a:pt x="1259720" y="383121"/>
                </a:lnTo>
                <a:lnTo>
                  <a:pt x="1260493" y="383121"/>
                </a:lnTo>
                <a:lnTo>
                  <a:pt x="1261267" y="383121"/>
                </a:lnTo>
                <a:lnTo>
                  <a:pt x="1262041" y="383122"/>
                </a:lnTo>
                <a:lnTo>
                  <a:pt x="1262815" y="383122"/>
                </a:lnTo>
                <a:lnTo>
                  <a:pt x="1263589" y="383122"/>
                </a:lnTo>
                <a:lnTo>
                  <a:pt x="1264362" y="383123"/>
                </a:lnTo>
                <a:lnTo>
                  <a:pt x="1265136" y="383123"/>
                </a:lnTo>
                <a:lnTo>
                  <a:pt x="1265910" y="383123"/>
                </a:lnTo>
                <a:lnTo>
                  <a:pt x="1266684" y="383124"/>
                </a:lnTo>
                <a:lnTo>
                  <a:pt x="1267458" y="383124"/>
                </a:lnTo>
                <a:lnTo>
                  <a:pt x="1268231" y="383124"/>
                </a:lnTo>
                <a:lnTo>
                  <a:pt x="1269005" y="383125"/>
                </a:lnTo>
                <a:lnTo>
                  <a:pt x="1269779" y="383125"/>
                </a:lnTo>
                <a:lnTo>
                  <a:pt x="1270553" y="383126"/>
                </a:lnTo>
                <a:lnTo>
                  <a:pt x="1271327" y="383126"/>
                </a:lnTo>
                <a:lnTo>
                  <a:pt x="1272100" y="383126"/>
                </a:lnTo>
                <a:lnTo>
                  <a:pt x="1272874" y="383127"/>
                </a:lnTo>
                <a:lnTo>
                  <a:pt x="1273648" y="383127"/>
                </a:lnTo>
                <a:lnTo>
                  <a:pt x="1274422" y="383127"/>
                </a:lnTo>
                <a:lnTo>
                  <a:pt x="1275195" y="383128"/>
                </a:lnTo>
                <a:lnTo>
                  <a:pt x="1275969" y="383128"/>
                </a:lnTo>
                <a:lnTo>
                  <a:pt x="1276743" y="383129"/>
                </a:lnTo>
                <a:lnTo>
                  <a:pt x="1277517" y="383129"/>
                </a:lnTo>
                <a:lnTo>
                  <a:pt x="1278291" y="383129"/>
                </a:lnTo>
                <a:lnTo>
                  <a:pt x="1279064" y="383130"/>
                </a:lnTo>
                <a:lnTo>
                  <a:pt x="1279838" y="383130"/>
                </a:lnTo>
                <a:lnTo>
                  <a:pt x="1280612" y="383131"/>
                </a:lnTo>
                <a:lnTo>
                  <a:pt x="1281386" y="383131"/>
                </a:lnTo>
                <a:lnTo>
                  <a:pt x="1282160" y="383132"/>
                </a:lnTo>
                <a:lnTo>
                  <a:pt x="1282933" y="383132"/>
                </a:lnTo>
                <a:lnTo>
                  <a:pt x="1283707" y="383132"/>
                </a:lnTo>
                <a:lnTo>
                  <a:pt x="1284481" y="383133"/>
                </a:lnTo>
                <a:lnTo>
                  <a:pt x="1285255" y="383133"/>
                </a:lnTo>
                <a:lnTo>
                  <a:pt x="1286028" y="383134"/>
                </a:lnTo>
                <a:lnTo>
                  <a:pt x="1286802" y="383134"/>
                </a:lnTo>
                <a:lnTo>
                  <a:pt x="1287576" y="383135"/>
                </a:lnTo>
                <a:lnTo>
                  <a:pt x="1288350" y="383135"/>
                </a:lnTo>
                <a:lnTo>
                  <a:pt x="1289124" y="383135"/>
                </a:lnTo>
                <a:lnTo>
                  <a:pt x="1289897" y="383136"/>
                </a:lnTo>
                <a:lnTo>
                  <a:pt x="1290671" y="383136"/>
                </a:lnTo>
                <a:lnTo>
                  <a:pt x="1291445" y="383137"/>
                </a:lnTo>
                <a:lnTo>
                  <a:pt x="1292219" y="383137"/>
                </a:lnTo>
                <a:lnTo>
                  <a:pt x="1292992" y="383138"/>
                </a:lnTo>
                <a:lnTo>
                  <a:pt x="1293766" y="383138"/>
                </a:lnTo>
                <a:lnTo>
                  <a:pt x="1294540" y="383139"/>
                </a:lnTo>
                <a:lnTo>
                  <a:pt x="1295314" y="383139"/>
                </a:lnTo>
                <a:lnTo>
                  <a:pt x="1296088" y="383140"/>
                </a:lnTo>
                <a:lnTo>
                  <a:pt x="1296861" y="383140"/>
                </a:lnTo>
                <a:lnTo>
                  <a:pt x="1297635" y="383141"/>
                </a:lnTo>
                <a:lnTo>
                  <a:pt x="1298409" y="383141"/>
                </a:lnTo>
                <a:lnTo>
                  <a:pt x="1299183" y="383142"/>
                </a:lnTo>
                <a:lnTo>
                  <a:pt x="1299956" y="383142"/>
                </a:lnTo>
                <a:lnTo>
                  <a:pt x="1300730" y="383143"/>
                </a:lnTo>
                <a:lnTo>
                  <a:pt x="1301504" y="383143"/>
                </a:lnTo>
                <a:lnTo>
                  <a:pt x="1302278" y="383144"/>
                </a:lnTo>
                <a:lnTo>
                  <a:pt x="1303052" y="383144"/>
                </a:lnTo>
                <a:lnTo>
                  <a:pt x="1303825" y="383145"/>
                </a:lnTo>
                <a:lnTo>
                  <a:pt x="1304599" y="383146"/>
                </a:lnTo>
                <a:lnTo>
                  <a:pt x="1305373" y="383146"/>
                </a:lnTo>
                <a:lnTo>
                  <a:pt x="1306147" y="383147"/>
                </a:lnTo>
                <a:lnTo>
                  <a:pt x="1306921" y="383147"/>
                </a:lnTo>
                <a:lnTo>
                  <a:pt x="1307694" y="383148"/>
                </a:lnTo>
                <a:lnTo>
                  <a:pt x="1308468" y="383149"/>
                </a:lnTo>
                <a:lnTo>
                  <a:pt x="1309242" y="383149"/>
                </a:lnTo>
                <a:lnTo>
                  <a:pt x="1310016" y="383150"/>
                </a:lnTo>
                <a:lnTo>
                  <a:pt x="1310790" y="383150"/>
                </a:lnTo>
                <a:lnTo>
                  <a:pt x="1311563" y="383151"/>
                </a:lnTo>
                <a:lnTo>
                  <a:pt x="1312337" y="383151"/>
                </a:lnTo>
                <a:lnTo>
                  <a:pt x="1313111" y="383152"/>
                </a:lnTo>
                <a:lnTo>
                  <a:pt x="1313885" y="383153"/>
                </a:lnTo>
                <a:lnTo>
                  <a:pt x="1314658" y="383153"/>
                </a:lnTo>
                <a:lnTo>
                  <a:pt x="1315432" y="383154"/>
                </a:lnTo>
                <a:lnTo>
                  <a:pt x="1316206" y="383155"/>
                </a:lnTo>
                <a:lnTo>
                  <a:pt x="1316980" y="383155"/>
                </a:lnTo>
                <a:lnTo>
                  <a:pt x="1317754" y="383156"/>
                </a:lnTo>
                <a:lnTo>
                  <a:pt x="1318527" y="383157"/>
                </a:lnTo>
                <a:lnTo>
                  <a:pt x="1319301" y="383157"/>
                </a:lnTo>
                <a:lnTo>
                  <a:pt x="1320075" y="383158"/>
                </a:lnTo>
                <a:lnTo>
                  <a:pt x="1320849" y="383158"/>
                </a:lnTo>
                <a:lnTo>
                  <a:pt x="1321622" y="383159"/>
                </a:lnTo>
                <a:lnTo>
                  <a:pt x="1322396" y="383160"/>
                </a:lnTo>
                <a:lnTo>
                  <a:pt x="1323170" y="383160"/>
                </a:lnTo>
                <a:lnTo>
                  <a:pt x="1323944" y="383161"/>
                </a:lnTo>
                <a:lnTo>
                  <a:pt x="1324717" y="383162"/>
                </a:lnTo>
                <a:lnTo>
                  <a:pt x="1325491" y="383163"/>
                </a:lnTo>
                <a:lnTo>
                  <a:pt x="1326265" y="383163"/>
                </a:lnTo>
                <a:lnTo>
                  <a:pt x="1327039" y="383164"/>
                </a:lnTo>
                <a:lnTo>
                  <a:pt x="1327813" y="383165"/>
                </a:lnTo>
                <a:lnTo>
                  <a:pt x="1328587" y="383166"/>
                </a:lnTo>
                <a:lnTo>
                  <a:pt x="1329360" y="383166"/>
                </a:lnTo>
                <a:lnTo>
                  <a:pt x="1330134" y="383167"/>
                </a:lnTo>
                <a:lnTo>
                  <a:pt x="1330908" y="383168"/>
                </a:lnTo>
                <a:lnTo>
                  <a:pt x="1331682" y="383168"/>
                </a:lnTo>
                <a:lnTo>
                  <a:pt x="1332455" y="383169"/>
                </a:lnTo>
                <a:lnTo>
                  <a:pt x="1333229" y="383170"/>
                </a:lnTo>
                <a:lnTo>
                  <a:pt x="1334003" y="383171"/>
                </a:lnTo>
                <a:lnTo>
                  <a:pt x="1334777" y="383172"/>
                </a:lnTo>
                <a:lnTo>
                  <a:pt x="1335551" y="383172"/>
                </a:lnTo>
                <a:lnTo>
                  <a:pt x="1336324" y="383173"/>
                </a:lnTo>
                <a:lnTo>
                  <a:pt x="1337098" y="383174"/>
                </a:lnTo>
                <a:lnTo>
                  <a:pt x="1337872" y="383175"/>
                </a:lnTo>
                <a:lnTo>
                  <a:pt x="1338646" y="383176"/>
                </a:lnTo>
                <a:lnTo>
                  <a:pt x="1339420" y="383176"/>
                </a:lnTo>
                <a:lnTo>
                  <a:pt x="1340193" y="383177"/>
                </a:lnTo>
                <a:lnTo>
                  <a:pt x="1340967" y="383178"/>
                </a:lnTo>
                <a:lnTo>
                  <a:pt x="1341741" y="383179"/>
                </a:lnTo>
                <a:lnTo>
                  <a:pt x="1342515" y="383180"/>
                </a:lnTo>
                <a:lnTo>
                  <a:pt x="1343288" y="383181"/>
                </a:lnTo>
                <a:lnTo>
                  <a:pt x="1344062" y="383182"/>
                </a:lnTo>
                <a:lnTo>
                  <a:pt x="1344836" y="383183"/>
                </a:lnTo>
                <a:lnTo>
                  <a:pt x="1345610" y="383183"/>
                </a:lnTo>
                <a:lnTo>
                  <a:pt x="1346384" y="383184"/>
                </a:lnTo>
                <a:lnTo>
                  <a:pt x="1347157" y="383185"/>
                </a:lnTo>
                <a:lnTo>
                  <a:pt x="1347931" y="383186"/>
                </a:lnTo>
                <a:lnTo>
                  <a:pt x="1348705" y="383187"/>
                </a:lnTo>
                <a:lnTo>
                  <a:pt x="1349479" y="383188"/>
                </a:lnTo>
                <a:lnTo>
                  <a:pt x="1350252" y="383189"/>
                </a:lnTo>
                <a:lnTo>
                  <a:pt x="1351026" y="383190"/>
                </a:lnTo>
                <a:lnTo>
                  <a:pt x="1351800" y="383191"/>
                </a:lnTo>
                <a:lnTo>
                  <a:pt x="1352574" y="383192"/>
                </a:lnTo>
                <a:lnTo>
                  <a:pt x="1353348" y="383193"/>
                </a:lnTo>
                <a:lnTo>
                  <a:pt x="1354121" y="383194"/>
                </a:lnTo>
                <a:lnTo>
                  <a:pt x="1354895" y="383195"/>
                </a:lnTo>
                <a:lnTo>
                  <a:pt x="1355669" y="383196"/>
                </a:lnTo>
                <a:lnTo>
                  <a:pt x="1356443" y="383197"/>
                </a:lnTo>
                <a:lnTo>
                  <a:pt x="1357217" y="383198"/>
                </a:lnTo>
                <a:lnTo>
                  <a:pt x="1357990" y="383199"/>
                </a:lnTo>
                <a:lnTo>
                  <a:pt x="1358764" y="383200"/>
                </a:lnTo>
                <a:lnTo>
                  <a:pt x="1359538" y="383201"/>
                </a:lnTo>
                <a:lnTo>
                  <a:pt x="1360312" y="383202"/>
                </a:lnTo>
                <a:lnTo>
                  <a:pt x="1361086" y="383203"/>
                </a:lnTo>
                <a:lnTo>
                  <a:pt x="1361859" y="383205"/>
                </a:lnTo>
                <a:lnTo>
                  <a:pt x="1362633" y="383205"/>
                </a:lnTo>
                <a:lnTo>
                  <a:pt x="1363407" y="383207"/>
                </a:lnTo>
                <a:lnTo>
                  <a:pt x="1364181" y="383208"/>
                </a:lnTo>
                <a:lnTo>
                  <a:pt x="1364954" y="383209"/>
                </a:lnTo>
                <a:lnTo>
                  <a:pt x="1365728" y="383210"/>
                </a:lnTo>
                <a:lnTo>
                  <a:pt x="1366502" y="383211"/>
                </a:lnTo>
                <a:lnTo>
                  <a:pt x="1367276" y="383212"/>
                </a:lnTo>
                <a:lnTo>
                  <a:pt x="1368050" y="383213"/>
                </a:lnTo>
                <a:lnTo>
                  <a:pt x="1368823" y="383215"/>
                </a:lnTo>
                <a:lnTo>
                  <a:pt x="1369597" y="383216"/>
                </a:lnTo>
                <a:lnTo>
                  <a:pt x="1370371" y="383217"/>
                </a:lnTo>
                <a:lnTo>
                  <a:pt x="1371145" y="383218"/>
                </a:lnTo>
                <a:lnTo>
                  <a:pt x="1371918" y="383220"/>
                </a:lnTo>
                <a:lnTo>
                  <a:pt x="1372692" y="383221"/>
                </a:lnTo>
                <a:lnTo>
                  <a:pt x="1373466" y="383222"/>
                </a:lnTo>
                <a:lnTo>
                  <a:pt x="1374240" y="383223"/>
                </a:lnTo>
                <a:lnTo>
                  <a:pt x="1375014" y="383225"/>
                </a:lnTo>
                <a:lnTo>
                  <a:pt x="1375787" y="383226"/>
                </a:lnTo>
                <a:lnTo>
                  <a:pt x="1376561" y="383227"/>
                </a:lnTo>
                <a:lnTo>
                  <a:pt x="1377335" y="383229"/>
                </a:lnTo>
                <a:lnTo>
                  <a:pt x="1378109" y="383230"/>
                </a:lnTo>
                <a:lnTo>
                  <a:pt x="1378882" y="383231"/>
                </a:lnTo>
                <a:lnTo>
                  <a:pt x="1379656" y="383233"/>
                </a:lnTo>
                <a:lnTo>
                  <a:pt x="1380430" y="383234"/>
                </a:lnTo>
                <a:lnTo>
                  <a:pt x="1381204" y="383236"/>
                </a:lnTo>
                <a:lnTo>
                  <a:pt x="1381978" y="383237"/>
                </a:lnTo>
                <a:lnTo>
                  <a:pt x="1382751" y="383238"/>
                </a:lnTo>
                <a:lnTo>
                  <a:pt x="1383525" y="383240"/>
                </a:lnTo>
                <a:lnTo>
                  <a:pt x="1384299" y="383241"/>
                </a:lnTo>
                <a:lnTo>
                  <a:pt x="1385073" y="383243"/>
                </a:lnTo>
                <a:lnTo>
                  <a:pt x="1385846" y="383244"/>
                </a:lnTo>
                <a:lnTo>
                  <a:pt x="1386620" y="383245"/>
                </a:lnTo>
                <a:lnTo>
                  <a:pt x="1387394" y="383247"/>
                </a:lnTo>
                <a:lnTo>
                  <a:pt x="1388168" y="383249"/>
                </a:lnTo>
                <a:lnTo>
                  <a:pt x="1388942" y="383250"/>
                </a:lnTo>
                <a:lnTo>
                  <a:pt x="1389715" y="383252"/>
                </a:lnTo>
                <a:lnTo>
                  <a:pt x="1390489" y="383253"/>
                </a:lnTo>
                <a:lnTo>
                  <a:pt x="1391263" y="383255"/>
                </a:lnTo>
                <a:lnTo>
                  <a:pt x="1392037" y="383256"/>
                </a:lnTo>
                <a:lnTo>
                  <a:pt x="1392811" y="383258"/>
                </a:lnTo>
                <a:lnTo>
                  <a:pt x="1393584" y="383259"/>
                </a:lnTo>
                <a:lnTo>
                  <a:pt x="1394358" y="383261"/>
                </a:lnTo>
                <a:lnTo>
                  <a:pt x="1395132" y="383263"/>
                </a:lnTo>
                <a:lnTo>
                  <a:pt x="1395906" y="383265"/>
                </a:lnTo>
                <a:lnTo>
                  <a:pt x="1396680" y="383266"/>
                </a:lnTo>
                <a:lnTo>
                  <a:pt x="1397453" y="383268"/>
                </a:lnTo>
                <a:lnTo>
                  <a:pt x="1398227" y="383270"/>
                </a:lnTo>
                <a:lnTo>
                  <a:pt x="1399001" y="383271"/>
                </a:lnTo>
                <a:lnTo>
                  <a:pt x="1399775" y="383273"/>
                </a:lnTo>
                <a:lnTo>
                  <a:pt x="1400549" y="383275"/>
                </a:lnTo>
                <a:lnTo>
                  <a:pt x="1401322" y="383277"/>
                </a:lnTo>
                <a:lnTo>
                  <a:pt x="1402096" y="383278"/>
                </a:lnTo>
                <a:lnTo>
                  <a:pt x="1402870" y="383280"/>
                </a:lnTo>
                <a:lnTo>
                  <a:pt x="1403644" y="383282"/>
                </a:lnTo>
                <a:lnTo>
                  <a:pt x="1404417" y="383284"/>
                </a:lnTo>
                <a:lnTo>
                  <a:pt x="1405191" y="383286"/>
                </a:lnTo>
                <a:lnTo>
                  <a:pt x="1405965" y="383288"/>
                </a:lnTo>
                <a:lnTo>
                  <a:pt x="1406739" y="383290"/>
                </a:lnTo>
                <a:lnTo>
                  <a:pt x="1407513" y="383291"/>
                </a:lnTo>
                <a:lnTo>
                  <a:pt x="1408286" y="383293"/>
                </a:lnTo>
                <a:lnTo>
                  <a:pt x="1409060" y="383295"/>
                </a:lnTo>
                <a:lnTo>
                  <a:pt x="1409834" y="383297"/>
                </a:lnTo>
                <a:lnTo>
                  <a:pt x="1410608" y="383299"/>
                </a:lnTo>
                <a:lnTo>
                  <a:pt x="1411381" y="383301"/>
                </a:lnTo>
                <a:lnTo>
                  <a:pt x="1412155" y="383303"/>
                </a:lnTo>
                <a:lnTo>
                  <a:pt x="1412929" y="383306"/>
                </a:lnTo>
                <a:lnTo>
                  <a:pt x="1413703" y="383308"/>
                </a:lnTo>
                <a:lnTo>
                  <a:pt x="1414477" y="383310"/>
                </a:lnTo>
                <a:lnTo>
                  <a:pt x="1415250" y="383312"/>
                </a:lnTo>
                <a:lnTo>
                  <a:pt x="1416024" y="383314"/>
                </a:lnTo>
                <a:lnTo>
                  <a:pt x="1416798" y="383316"/>
                </a:lnTo>
                <a:lnTo>
                  <a:pt x="1417572" y="383318"/>
                </a:lnTo>
                <a:lnTo>
                  <a:pt x="1418345" y="383321"/>
                </a:lnTo>
                <a:lnTo>
                  <a:pt x="1419119" y="383323"/>
                </a:lnTo>
                <a:lnTo>
                  <a:pt x="1419893" y="383325"/>
                </a:lnTo>
                <a:lnTo>
                  <a:pt x="1420667" y="383327"/>
                </a:lnTo>
                <a:lnTo>
                  <a:pt x="1421441" y="383330"/>
                </a:lnTo>
                <a:lnTo>
                  <a:pt x="1422214" y="383332"/>
                </a:lnTo>
                <a:lnTo>
                  <a:pt x="1422988" y="383334"/>
                </a:lnTo>
                <a:lnTo>
                  <a:pt x="1423762" y="383337"/>
                </a:lnTo>
                <a:lnTo>
                  <a:pt x="1424536" y="383339"/>
                </a:lnTo>
                <a:lnTo>
                  <a:pt x="1425310" y="383341"/>
                </a:lnTo>
                <a:lnTo>
                  <a:pt x="1426083" y="383344"/>
                </a:lnTo>
                <a:lnTo>
                  <a:pt x="1426857" y="383346"/>
                </a:lnTo>
                <a:lnTo>
                  <a:pt x="1427631" y="383349"/>
                </a:lnTo>
                <a:lnTo>
                  <a:pt x="1428405" y="383351"/>
                </a:lnTo>
                <a:lnTo>
                  <a:pt x="1429178" y="383354"/>
                </a:lnTo>
                <a:lnTo>
                  <a:pt x="1429952" y="383357"/>
                </a:lnTo>
                <a:lnTo>
                  <a:pt x="1430726" y="383359"/>
                </a:lnTo>
                <a:lnTo>
                  <a:pt x="1431500" y="383362"/>
                </a:lnTo>
                <a:lnTo>
                  <a:pt x="1432274" y="383364"/>
                </a:lnTo>
                <a:lnTo>
                  <a:pt x="1433047" y="383367"/>
                </a:lnTo>
                <a:lnTo>
                  <a:pt x="1433821" y="383370"/>
                </a:lnTo>
                <a:lnTo>
                  <a:pt x="1434595" y="383373"/>
                </a:lnTo>
                <a:lnTo>
                  <a:pt x="1435369" y="383375"/>
                </a:lnTo>
                <a:lnTo>
                  <a:pt x="1436142" y="383378"/>
                </a:lnTo>
                <a:lnTo>
                  <a:pt x="1436916" y="383381"/>
                </a:lnTo>
                <a:lnTo>
                  <a:pt x="1437690" y="383384"/>
                </a:lnTo>
                <a:lnTo>
                  <a:pt x="1438464" y="383387"/>
                </a:lnTo>
                <a:lnTo>
                  <a:pt x="1439238" y="383389"/>
                </a:lnTo>
                <a:lnTo>
                  <a:pt x="1440011" y="383392"/>
                </a:lnTo>
                <a:lnTo>
                  <a:pt x="1440785" y="383395"/>
                </a:lnTo>
                <a:lnTo>
                  <a:pt x="1441559" y="383398"/>
                </a:lnTo>
                <a:lnTo>
                  <a:pt x="1442333" y="383401"/>
                </a:lnTo>
                <a:lnTo>
                  <a:pt x="1443107" y="383404"/>
                </a:lnTo>
                <a:lnTo>
                  <a:pt x="1443880" y="383407"/>
                </a:lnTo>
                <a:lnTo>
                  <a:pt x="1444654" y="383411"/>
                </a:lnTo>
                <a:lnTo>
                  <a:pt x="1445428" y="383414"/>
                </a:lnTo>
                <a:lnTo>
                  <a:pt x="1446202" y="383417"/>
                </a:lnTo>
                <a:lnTo>
                  <a:pt x="1446976" y="383420"/>
                </a:lnTo>
                <a:lnTo>
                  <a:pt x="1447749" y="383423"/>
                </a:lnTo>
                <a:lnTo>
                  <a:pt x="1448523" y="383427"/>
                </a:lnTo>
                <a:lnTo>
                  <a:pt x="1449297" y="383430"/>
                </a:lnTo>
                <a:lnTo>
                  <a:pt x="1450071" y="383433"/>
                </a:lnTo>
                <a:lnTo>
                  <a:pt x="1450844" y="383437"/>
                </a:lnTo>
                <a:lnTo>
                  <a:pt x="1451618" y="383440"/>
                </a:lnTo>
                <a:lnTo>
                  <a:pt x="1452392" y="383444"/>
                </a:lnTo>
                <a:lnTo>
                  <a:pt x="1453166" y="383447"/>
                </a:lnTo>
                <a:lnTo>
                  <a:pt x="1453939" y="383451"/>
                </a:lnTo>
                <a:lnTo>
                  <a:pt x="1454713" y="383454"/>
                </a:lnTo>
                <a:lnTo>
                  <a:pt x="1455487" y="383458"/>
                </a:lnTo>
                <a:lnTo>
                  <a:pt x="1456261" y="383462"/>
                </a:lnTo>
                <a:lnTo>
                  <a:pt x="1457035" y="383465"/>
                </a:lnTo>
                <a:lnTo>
                  <a:pt x="1457808" y="383469"/>
                </a:lnTo>
                <a:lnTo>
                  <a:pt x="1458582" y="383473"/>
                </a:lnTo>
                <a:lnTo>
                  <a:pt x="1459356" y="383477"/>
                </a:lnTo>
                <a:lnTo>
                  <a:pt x="1460130" y="383480"/>
                </a:lnTo>
                <a:lnTo>
                  <a:pt x="1460904" y="383484"/>
                </a:lnTo>
                <a:lnTo>
                  <a:pt x="1461677" y="383488"/>
                </a:lnTo>
                <a:lnTo>
                  <a:pt x="1462451" y="383492"/>
                </a:lnTo>
                <a:lnTo>
                  <a:pt x="1463225" y="383496"/>
                </a:lnTo>
                <a:lnTo>
                  <a:pt x="1463999" y="383500"/>
                </a:lnTo>
                <a:lnTo>
                  <a:pt x="1464772" y="383504"/>
                </a:lnTo>
                <a:lnTo>
                  <a:pt x="1465546" y="383508"/>
                </a:lnTo>
                <a:lnTo>
                  <a:pt x="1466320" y="383513"/>
                </a:lnTo>
                <a:lnTo>
                  <a:pt x="1467094" y="383517"/>
                </a:lnTo>
                <a:lnTo>
                  <a:pt x="1467868" y="383521"/>
                </a:lnTo>
                <a:lnTo>
                  <a:pt x="1468641" y="383525"/>
                </a:lnTo>
                <a:lnTo>
                  <a:pt x="1469415" y="383530"/>
                </a:lnTo>
                <a:lnTo>
                  <a:pt x="1470189" y="383534"/>
                </a:lnTo>
                <a:lnTo>
                  <a:pt x="1470963" y="383539"/>
                </a:lnTo>
                <a:lnTo>
                  <a:pt x="1471737" y="383543"/>
                </a:lnTo>
                <a:lnTo>
                  <a:pt x="1472510" y="383548"/>
                </a:lnTo>
                <a:lnTo>
                  <a:pt x="1473284" y="383552"/>
                </a:lnTo>
                <a:lnTo>
                  <a:pt x="1474058" y="383557"/>
                </a:lnTo>
                <a:lnTo>
                  <a:pt x="1474832" y="383562"/>
                </a:lnTo>
                <a:lnTo>
                  <a:pt x="1475605" y="383566"/>
                </a:lnTo>
                <a:lnTo>
                  <a:pt x="1476379" y="383571"/>
                </a:lnTo>
                <a:lnTo>
                  <a:pt x="1477153" y="383576"/>
                </a:lnTo>
                <a:lnTo>
                  <a:pt x="1477927" y="383581"/>
                </a:lnTo>
                <a:lnTo>
                  <a:pt x="1478701" y="383586"/>
                </a:lnTo>
                <a:lnTo>
                  <a:pt x="1479474" y="383591"/>
                </a:lnTo>
                <a:lnTo>
                  <a:pt x="1480248" y="383596"/>
                </a:lnTo>
                <a:lnTo>
                  <a:pt x="1481022" y="383601"/>
                </a:lnTo>
                <a:lnTo>
                  <a:pt x="1481796" y="383606"/>
                </a:lnTo>
                <a:lnTo>
                  <a:pt x="1482569" y="383612"/>
                </a:lnTo>
                <a:lnTo>
                  <a:pt x="1483343" y="383617"/>
                </a:lnTo>
                <a:lnTo>
                  <a:pt x="1484117" y="383622"/>
                </a:lnTo>
                <a:lnTo>
                  <a:pt x="1484891" y="383628"/>
                </a:lnTo>
                <a:lnTo>
                  <a:pt x="1485665" y="383633"/>
                </a:lnTo>
                <a:lnTo>
                  <a:pt x="1486439" y="383639"/>
                </a:lnTo>
                <a:lnTo>
                  <a:pt x="1487212" y="383644"/>
                </a:lnTo>
                <a:lnTo>
                  <a:pt x="1487986" y="383650"/>
                </a:lnTo>
                <a:lnTo>
                  <a:pt x="1488760" y="383656"/>
                </a:lnTo>
                <a:lnTo>
                  <a:pt x="1489534" y="383662"/>
                </a:lnTo>
                <a:lnTo>
                  <a:pt x="1493403" y="383692"/>
                </a:lnTo>
                <a:lnTo>
                  <a:pt x="1494176" y="383698"/>
                </a:lnTo>
                <a:lnTo>
                  <a:pt x="1494950" y="383704"/>
                </a:lnTo>
                <a:lnTo>
                  <a:pt x="1495724" y="383711"/>
                </a:lnTo>
                <a:lnTo>
                  <a:pt x="1496498" y="383717"/>
                </a:lnTo>
                <a:lnTo>
                  <a:pt x="1497271" y="383724"/>
                </a:lnTo>
                <a:lnTo>
                  <a:pt x="1498045" y="383730"/>
                </a:lnTo>
                <a:lnTo>
                  <a:pt x="1498819" y="383737"/>
                </a:lnTo>
                <a:lnTo>
                  <a:pt x="1499593" y="383744"/>
                </a:lnTo>
                <a:lnTo>
                  <a:pt x="1500367" y="383750"/>
                </a:lnTo>
                <a:lnTo>
                  <a:pt x="1501140" y="383757"/>
                </a:lnTo>
                <a:lnTo>
                  <a:pt x="1501914" y="383764"/>
                </a:lnTo>
                <a:lnTo>
                  <a:pt x="1502688" y="383771"/>
                </a:lnTo>
                <a:lnTo>
                  <a:pt x="1503462" y="383779"/>
                </a:lnTo>
                <a:lnTo>
                  <a:pt x="1504235" y="383786"/>
                </a:lnTo>
                <a:lnTo>
                  <a:pt x="1505009" y="383793"/>
                </a:lnTo>
                <a:lnTo>
                  <a:pt x="1505783" y="383800"/>
                </a:lnTo>
                <a:lnTo>
                  <a:pt x="1506557" y="383808"/>
                </a:lnTo>
                <a:lnTo>
                  <a:pt x="1507331" y="383816"/>
                </a:lnTo>
                <a:lnTo>
                  <a:pt x="1508104" y="383823"/>
                </a:lnTo>
                <a:lnTo>
                  <a:pt x="1508878" y="383831"/>
                </a:lnTo>
                <a:lnTo>
                  <a:pt x="1509652" y="383839"/>
                </a:lnTo>
                <a:lnTo>
                  <a:pt x="1510426" y="383847"/>
                </a:lnTo>
                <a:lnTo>
                  <a:pt x="1511200" y="383855"/>
                </a:lnTo>
                <a:lnTo>
                  <a:pt x="1511973" y="383863"/>
                </a:lnTo>
                <a:lnTo>
                  <a:pt x="1512747" y="383871"/>
                </a:lnTo>
                <a:lnTo>
                  <a:pt x="1513521" y="383880"/>
                </a:lnTo>
                <a:lnTo>
                  <a:pt x="1514295" y="383888"/>
                </a:lnTo>
                <a:lnTo>
                  <a:pt x="1515068" y="383897"/>
                </a:lnTo>
                <a:lnTo>
                  <a:pt x="1515842" y="383905"/>
                </a:lnTo>
                <a:lnTo>
                  <a:pt x="1516616" y="383914"/>
                </a:lnTo>
                <a:lnTo>
                  <a:pt x="1517390" y="383923"/>
                </a:lnTo>
                <a:lnTo>
                  <a:pt x="1518164" y="383932"/>
                </a:lnTo>
                <a:lnTo>
                  <a:pt x="1518937" y="383941"/>
                </a:lnTo>
                <a:lnTo>
                  <a:pt x="1519711" y="383950"/>
                </a:lnTo>
                <a:lnTo>
                  <a:pt x="1520485" y="383960"/>
                </a:lnTo>
                <a:lnTo>
                  <a:pt x="1521259" y="383969"/>
                </a:lnTo>
                <a:lnTo>
                  <a:pt x="1522032" y="383979"/>
                </a:lnTo>
                <a:lnTo>
                  <a:pt x="1522806" y="383988"/>
                </a:lnTo>
                <a:lnTo>
                  <a:pt x="1523580" y="383998"/>
                </a:lnTo>
                <a:lnTo>
                  <a:pt x="1524354" y="384008"/>
                </a:lnTo>
                <a:lnTo>
                  <a:pt x="1525128" y="384018"/>
                </a:lnTo>
                <a:lnTo>
                  <a:pt x="1525902" y="384028"/>
                </a:lnTo>
                <a:lnTo>
                  <a:pt x="1526675" y="384039"/>
                </a:lnTo>
                <a:lnTo>
                  <a:pt x="1527449" y="384049"/>
                </a:lnTo>
                <a:lnTo>
                  <a:pt x="1528223" y="384060"/>
                </a:lnTo>
                <a:lnTo>
                  <a:pt x="1543698" y="384303"/>
                </a:lnTo>
                <a:lnTo>
                  <a:pt x="1544472" y="384317"/>
                </a:lnTo>
                <a:lnTo>
                  <a:pt x="1583161" y="385368"/>
                </a:lnTo>
                <a:lnTo>
                  <a:pt x="1621851" y="388049"/>
                </a:lnTo>
                <a:lnTo>
                  <a:pt x="1658992" y="399718"/>
                </a:lnTo>
                <a:lnTo>
                  <a:pt x="1675242" y="435377"/>
                </a:lnTo>
                <a:lnTo>
                  <a:pt x="1679884" y="480629"/>
                </a:lnTo>
                <a:lnTo>
                  <a:pt x="1682206" y="528227"/>
                </a:lnTo>
                <a:lnTo>
                  <a:pt x="1683753" y="570775"/>
                </a:lnTo>
                <a:lnTo>
                  <a:pt x="1684527" y="592680"/>
                </a:lnTo>
                <a:lnTo>
                  <a:pt x="1686075" y="631574"/>
                </a:lnTo>
                <a:lnTo>
                  <a:pt x="1688396" y="671764"/>
                </a:lnTo>
                <a:lnTo>
                  <a:pt x="1693039" y="710243"/>
                </a:lnTo>
                <a:lnTo>
                  <a:pt x="1703872" y="741215"/>
                </a:lnTo>
                <a:lnTo>
                  <a:pt x="1704646" y="742766"/>
                </a:lnTo>
                <a:lnTo>
                  <a:pt x="1713157" y="766219"/>
                </a:lnTo>
                <a:lnTo>
                  <a:pt x="1713931" y="2375"/>
                </a:lnTo>
                <a:lnTo>
                  <a:pt x="1720121" y="43850"/>
                </a:lnTo>
                <a:lnTo>
                  <a:pt x="1720895" y="50207"/>
                </a:lnTo>
                <a:lnTo>
                  <a:pt x="1721669" y="56446"/>
                </a:lnTo>
                <a:lnTo>
                  <a:pt x="1727085" y="83829"/>
                </a:lnTo>
                <a:lnTo>
                  <a:pt x="1727859" y="81007"/>
                </a:lnTo>
                <a:lnTo>
                  <a:pt x="1728633" y="59802"/>
                </a:lnTo>
                <a:lnTo>
                  <a:pt x="1729407" y="554172"/>
                </a:lnTo>
                <a:lnTo>
                  <a:pt x="1730180" y="510659"/>
                </a:lnTo>
                <a:lnTo>
                  <a:pt x="1730954" y="506368"/>
                </a:lnTo>
                <a:lnTo>
                  <a:pt x="1731728" y="507618"/>
                </a:lnTo>
                <a:lnTo>
                  <a:pt x="1735597" y="547276"/>
                </a:lnTo>
                <a:lnTo>
                  <a:pt x="1737918" y="599607"/>
                </a:lnTo>
                <a:lnTo>
                  <a:pt x="1738692" y="619637"/>
                </a:lnTo>
                <a:lnTo>
                  <a:pt x="1739466" y="638847"/>
                </a:lnTo>
                <a:lnTo>
                  <a:pt x="1741787" y="683456"/>
                </a:lnTo>
                <a:lnTo>
                  <a:pt x="1746430" y="722382"/>
                </a:lnTo>
                <a:lnTo>
                  <a:pt x="1756489" y="737647"/>
                </a:lnTo>
                <a:lnTo>
                  <a:pt x="1757263" y="737637"/>
                </a:lnTo>
                <a:lnTo>
                  <a:pt x="1777381" y="701818"/>
                </a:lnTo>
                <a:lnTo>
                  <a:pt x="1778155" y="698755"/>
                </a:lnTo>
                <a:lnTo>
                  <a:pt x="1778929" y="695696"/>
                </a:lnTo>
                <a:lnTo>
                  <a:pt x="1782798" y="685517"/>
                </a:lnTo>
                <a:lnTo>
                  <a:pt x="1783572" y="686338"/>
                </a:lnTo>
                <a:lnTo>
                  <a:pt x="1787440" y="732897"/>
                </a:lnTo>
                <a:lnTo>
                  <a:pt x="1788214" y="753523"/>
                </a:lnTo>
                <a:lnTo>
                  <a:pt x="1788988" y="8985"/>
                </a:lnTo>
                <a:lnTo>
                  <a:pt x="1789762" y="31943"/>
                </a:lnTo>
                <a:lnTo>
                  <a:pt x="1790536" y="53878"/>
                </a:lnTo>
                <a:lnTo>
                  <a:pt x="1791309" y="74815"/>
                </a:lnTo>
                <a:lnTo>
                  <a:pt x="1792083" y="95947"/>
                </a:lnTo>
                <a:lnTo>
                  <a:pt x="1792857" y="119412"/>
                </a:lnTo>
                <a:lnTo>
                  <a:pt x="1793631" y="148165"/>
                </a:lnTo>
                <a:lnTo>
                  <a:pt x="1794404" y="185126"/>
                </a:lnTo>
                <a:lnTo>
                  <a:pt x="1795178" y="229700"/>
                </a:lnTo>
                <a:lnTo>
                  <a:pt x="1795952" y="274203"/>
                </a:lnTo>
                <a:lnTo>
                  <a:pt x="1797499" y="335921"/>
                </a:lnTo>
                <a:lnTo>
                  <a:pt x="1799821" y="375711"/>
                </a:lnTo>
                <a:lnTo>
                  <a:pt x="1812202" y="412580"/>
                </a:lnTo>
                <a:lnTo>
                  <a:pt x="1813749" y="414268"/>
                </a:lnTo>
                <a:lnTo>
                  <a:pt x="1814523" y="415112"/>
                </a:lnTo>
                <a:lnTo>
                  <a:pt x="1831546" y="452814"/>
                </a:lnTo>
                <a:lnTo>
                  <a:pt x="1836963" y="494338"/>
                </a:lnTo>
                <a:lnTo>
                  <a:pt x="1840058" y="538358"/>
                </a:lnTo>
                <a:lnTo>
                  <a:pt x="1842379" y="581006"/>
                </a:lnTo>
                <a:lnTo>
                  <a:pt x="1843153" y="595571"/>
                </a:lnTo>
                <a:lnTo>
                  <a:pt x="1845474" y="635079"/>
                </a:lnTo>
                <a:lnTo>
                  <a:pt x="1849343" y="679651"/>
                </a:lnTo>
                <a:lnTo>
                  <a:pt x="1857081" y="718736"/>
                </a:lnTo>
                <a:lnTo>
                  <a:pt x="1882616" y="747460"/>
                </a:lnTo>
                <a:lnTo>
                  <a:pt x="1905829" y="751693"/>
                </a:lnTo>
                <a:lnTo>
                  <a:pt x="1906603" y="751685"/>
                </a:lnTo>
                <a:lnTo>
                  <a:pt x="1934459" y="720470"/>
                </a:lnTo>
                <a:lnTo>
                  <a:pt x="1938328" y="672568"/>
                </a:lnTo>
                <a:lnTo>
                  <a:pt x="1939876" y="626973"/>
                </a:lnTo>
                <a:lnTo>
                  <a:pt x="1941423" y="563886"/>
                </a:lnTo>
                <a:lnTo>
                  <a:pt x="1942197" y="534140"/>
                </a:lnTo>
                <a:lnTo>
                  <a:pt x="1943745" y="491253"/>
                </a:lnTo>
                <a:lnTo>
                  <a:pt x="1947614" y="449976"/>
                </a:lnTo>
                <a:lnTo>
                  <a:pt x="1949935" y="445116"/>
                </a:lnTo>
                <a:lnTo>
                  <a:pt x="1950709" y="445613"/>
                </a:lnTo>
                <a:lnTo>
                  <a:pt x="1955352" y="488042"/>
                </a:lnTo>
                <a:lnTo>
                  <a:pt x="1956899" y="543817"/>
                </a:lnTo>
                <a:lnTo>
                  <a:pt x="1957673" y="584972"/>
                </a:lnTo>
                <a:lnTo>
                  <a:pt x="1958447" y="626103"/>
                </a:lnTo>
                <a:lnTo>
                  <a:pt x="1959994" y="681986"/>
                </a:lnTo>
                <a:lnTo>
                  <a:pt x="1963089" y="721617"/>
                </a:lnTo>
                <a:lnTo>
                  <a:pt x="1967732" y="731794"/>
                </a:lnTo>
                <a:lnTo>
                  <a:pt x="1968506" y="731305"/>
                </a:lnTo>
                <a:lnTo>
                  <a:pt x="1976244" y="684659"/>
                </a:lnTo>
                <a:lnTo>
                  <a:pt x="1978565" y="635676"/>
                </a:lnTo>
                <a:lnTo>
                  <a:pt x="1980113" y="590524"/>
                </a:lnTo>
                <a:lnTo>
                  <a:pt x="1980886" y="568008"/>
                </a:lnTo>
                <a:lnTo>
                  <a:pt x="1983208" y="516660"/>
                </a:lnTo>
                <a:lnTo>
                  <a:pt x="1987850" y="478456"/>
                </a:lnTo>
                <a:lnTo>
                  <a:pt x="1990172" y="475702"/>
                </a:lnTo>
                <a:lnTo>
                  <a:pt x="1990946" y="476382"/>
                </a:lnTo>
                <a:lnTo>
                  <a:pt x="1997136" y="519037"/>
                </a:lnTo>
                <a:lnTo>
                  <a:pt x="1999457" y="565705"/>
                </a:lnTo>
                <a:lnTo>
                  <a:pt x="2001005" y="607478"/>
                </a:lnTo>
                <a:lnTo>
                  <a:pt x="2001779" y="628689"/>
                </a:lnTo>
                <a:lnTo>
                  <a:pt x="2004100" y="680682"/>
                </a:lnTo>
                <a:lnTo>
                  <a:pt x="2007195" y="719583"/>
                </a:lnTo>
                <a:lnTo>
                  <a:pt x="2015707" y="757350"/>
                </a:lnTo>
                <a:lnTo>
                  <a:pt x="2020349" y="766379"/>
                </a:lnTo>
                <a:lnTo>
                  <a:pt x="2021123" y="362"/>
                </a:lnTo>
                <a:lnTo>
                  <a:pt x="2021897" y="1596"/>
                </a:lnTo>
                <a:lnTo>
                  <a:pt x="2025766" y="7468"/>
                </a:lnTo>
                <a:lnTo>
                  <a:pt x="2026540" y="8632"/>
                </a:lnTo>
                <a:lnTo>
                  <a:pt x="2041241" y="44577"/>
                </a:lnTo>
                <a:lnTo>
                  <a:pt x="2046658" y="90812"/>
                </a:lnTo>
                <a:lnTo>
                  <a:pt x="2048979" y="134469"/>
                </a:lnTo>
                <a:lnTo>
                  <a:pt x="2050527" y="175446"/>
                </a:lnTo>
                <a:lnTo>
                  <a:pt x="2051301" y="197750"/>
                </a:lnTo>
                <a:lnTo>
                  <a:pt x="2052075" y="219515"/>
                </a:lnTo>
                <a:lnTo>
                  <a:pt x="2054396" y="272194"/>
                </a:lnTo>
                <a:lnTo>
                  <a:pt x="2057491" y="311897"/>
                </a:lnTo>
                <a:lnTo>
                  <a:pt x="2065229" y="350023"/>
                </a:lnTo>
                <a:lnTo>
                  <a:pt x="2079931" y="375273"/>
                </a:lnTo>
                <a:lnTo>
                  <a:pt x="2080704" y="376303"/>
                </a:lnTo>
                <a:lnTo>
                  <a:pt x="2097728" y="411260"/>
                </a:lnTo>
                <a:lnTo>
                  <a:pt x="2103144" y="450551"/>
                </a:lnTo>
                <a:lnTo>
                  <a:pt x="2105466" y="494985"/>
                </a:lnTo>
                <a:lnTo>
                  <a:pt x="2107013" y="552231"/>
                </a:lnTo>
                <a:lnTo>
                  <a:pt x="2107787" y="591295"/>
                </a:lnTo>
                <a:lnTo>
                  <a:pt x="2108561" y="632731"/>
                </a:lnTo>
                <a:lnTo>
                  <a:pt x="2109335" y="671159"/>
                </a:lnTo>
                <a:lnTo>
                  <a:pt x="2110108" y="704549"/>
                </a:lnTo>
                <a:lnTo>
                  <a:pt x="2110882" y="734477"/>
                </a:lnTo>
                <a:lnTo>
                  <a:pt x="2111656" y="764448"/>
                </a:lnTo>
                <a:lnTo>
                  <a:pt x="2112430" y="32348"/>
                </a:lnTo>
                <a:lnTo>
                  <a:pt x="2113204" y="80332"/>
                </a:lnTo>
                <a:lnTo>
                  <a:pt x="2113977" y="145963"/>
                </a:lnTo>
                <a:lnTo>
                  <a:pt x="2114751" y="213353"/>
                </a:lnTo>
                <a:lnTo>
                  <a:pt x="2115525" y="262148"/>
                </a:lnTo>
                <a:lnTo>
                  <a:pt x="2117072" y="315705"/>
                </a:lnTo>
                <a:lnTo>
                  <a:pt x="2119394" y="355213"/>
                </a:lnTo>
                <a:lnTo>
                  <a:pt x="2124036" y="393773"/>
                </a:lnTo>
                <a:lnTo>
                  <a:pt x="2127131" y="407994"/>
                </a:lnTo>
                <a:lnTo>
                  <a:pt x="2127905" y="411306"/>
                </a:lnTo>
                <a:lnTo>
                  <a:pt x="2133322" y="451659"/>
                </a:lnTo>
                <a:lnTo>
                  <a:pt x="2135643" y="509632"/>
                </a:lnTo>
                <a:lnTo>
                  <a:pt x="2137191" y="589527"/>
                </a:lnTo>
                <a:lnTo>
                  <a:pt x="2137965" y="632200"/>
                </a:lnTo>
                <a:lnTo>
                  <a:pt x="2139512" y="690445"/>
                </a:lnTo>
                <a:lnTo>
                  <a:pt x="2141833" y="730422"/>
                </a:lnTo>
                <a:lnTo>
                  <a:pt x="2146476" y="763455"/>
                </a:lnTo>
                <a:lnTo>
                  <a:pt x="2147250" y="0"/>
                </a:lnTo>
                <a:lnTo>
                  <a:pt x="2148024" y="3692"/>
                </a:lnTo>
                <a:lnTo>
                  <a:pt x="2148798" y="7312"/>
                </a:lnTo>
                <a:lnTo>
                  <a:pt x="2149571" y="10918"/>
                </a:lnTo>
                <a:lnTo>
                  <a:pt x="2150345" y="14560"/>
                </a:lnTo>
                <a:lnTo>
                  <a:pt x="2157309" y="57484"/>
                </a:lnTo>
                <a:lnTo>
                  <a:pt x="2161178" y="101851"/>
                </a:lnTo>
                <a:lnTo>
                  <a:pt x="2163499" y="141012"/>
                </a:lnTo>
                <a:lnTo>
                  <a:pt x="2165047" y="171017"/>
                </a:lnTo>
                <a:lnTo>
                  <a:pt x="2165821" y="186187"/>
                </a:lnTo>
                <a:lnTo>
                  <a:pt x="2168142" y="227810"/>
                </a:lnTo>
                <a:lnTo>
                  <a:pt x="2171237" y="268300"/>
                </a:lnTo>
                <a:lnTo>
                  <a:pt x="2176654" y="307516"/>
                </a:lnTo>
                <a:lnTo>
                  <a:pt x="2189034" y="344435"/>
                </a:lnTo>
                <a:lnTo>
                  <a:pt x="2192903" y="351767"/>
                </a:lnTo>
                <a:lnTo>
                  <a:pt x="2193677" y="353206"/>
                </a:lnTo>
                <a:lnTo>
                  <a:pt x="2206057" y="393646"/>
                </a:lnTo>
                <a:lnTo>
                  <a:pt x="2209153" y="442264"/>
                </a:lnTo>
                <a:lnTo>
                  <a:pt x="2210700" y="504813"/>
                </a:lnTo>
                <a:lnTo>
                  <a:pt x="2211474" y="547878"/>
                </a:lnTo>
                <a:lnTo>
                  <a:pt x="2212248" y="588477"/>
                </a:lnTo>
                <a:lnTo>
                  <a:pt x="2213795" y="641197"/>
                </a:lnTo>
                <a:lnTo>
                  <a:pt x="2216891" y="673461"/>
                </a:lnTo>
                <a:lnTo>
                  <a:pt x="2217664" y="672021"/>
                </a:lnTo>
                <a:lnTo>
                  <a:pt x="2218438" y="663697"/>
                </a:lnTo>
                <a:lnTo>
                  <a:pt x="2219212" y="635810"/>
                </a:lnTo>
                <a:lnTo>
                  <a:pt x="2219986" y="525005"/>
                </a:lnTo>
                <a:lnTo>
                  <a:pt x="2220759" y="402071"/>
                </a:lnTo>
                <a:lnTo>
                  <a:pt x="2221533" y="369028"/>
                </a:lnTo>
                <a:lnTo>
                  <a:pt x="2226176" y="340595"/>
                </a:lnTo>
                <a:lnTo>
                  <a:pt x="2226950" y="338337"/>
                </a:lnTo>
                <a:lnTo>
                  <a:pt x="2232366" y="297737"/>
                </a:lnTo>
                <a:lnTo>
                  <a:pt x="2234688" y="239548"/>
                </a:lnTo>
                <a:lnTo>
                  <a:pt x="2235461" y="212480"/>
                </a:lnTo>
                <a:lnTo>
                  <a:pt x="2236235" y="185841"/>
                </a:lnTo>
                <a:lnTo>
                  <a:pt x="2237783" y="146357"/>
                </a:lnTo>
                <a:lnTo>
                  <a:pt x="2240104" y="129730"/>
                </a:lnTo>
                <a:lnTo>
                  <a:pt x="2240878" y="134929"/>
                </a:lnTo>
                <a:lnTo>
                  <a:pt x="2243199" y="198151"/>
                </a:lnTo>
                <a:lnTo>
                  <a:pt x="2243973" y="238968"/>
                </a:lnTo>
                <a:lnTo>
                  <a:pt x="2244747" y="281464"/>
                </a:lnTo>
                <a:lnTo>
                  <a:pt x="2245520" y="316930"/>
                </a:lnTo>
                <a:lnTo>
                  <a:pt x="2246294" y="343571"/>
                </a:lnTo>
                <a:lnTo>
                  <a:pt x="2247068" y="363787"/>
                </a:lnTo>
                <a:lnTo>
                  <a:pt x="2247842" y="380324"/>
                </a:lnTo>
                <a:lnTo>
                  <a:pt x="2248616" y="395347"/>
                </a:lnTo>
                <a:lnTo>
                  <a:pt x="2249389" y="410650"/>
                </a:lnTo>
                <a:lnTo>
                  <a:pt x="2250937" y="449819"/>
                </a:lnTo>
                <a:lnTo>
                  <a:pt x="2252484" y="517124"/>
                </a:lnTo>
                <a:lnTo>
                  <a:pt x="2253258" y="562368"/>
                </a:lnTo>
                <a:lnTo>
                  <a:pt x="2254032" y="605408"/>
                </a:lnTo>
                <a:lnTo>
                  <a:pt x="2255580" y="663226"/>
                </a:lnTo>
                <a:lnTo>
                  <a:pt x="2257901" y="702306"/>
                </a:lnTo>
                <a:lnTo>
                  <a:pt x="2265639" y="740421"/>
                </a:lnTo>
                <a:lnTo>
                  <a:pt x="2275698" y="758959"/>
                </a:lnTo>
                <a:lnTo>
                  <a:pt x="2276472" y="760192"/>
                </a:lnTo>
                <a:lnTo>
                  <a:pt x="2280341" y="766550"/>
                </a:lnTo>
                <a:lnTo>
                  <a:pt x="2281115" y="607"/>
                </a:lnTo>
                <a:lnTo>
                  <a:pt x="2295043" y="39475"/>
                </a:lnTo>
                <a:lnTo>
                  <a:pt x="2301233" y="83327"/>
                </a:lnTo>
                <a:lnTo>
                  <a:pt x="2305102" y="132102"/>
                </a:lnTo>
                <a:lnTo>
                  <a:pt x="2307423" y="168511"/>
                </a:lnTo>
                <a:lnTo>
                  <a:pt x="2308197" y="180818"/>
                </a:lnTo>
                <a:lnTo>
                  <a:pt x="2311292" y="225227"/>
                </a:lnTo>
                <a:lnTo>
                  <a:pt x="2315161" y="264126"/>
                </a:lnTo>
                <a:lnTo>
                  <a:pt x="2319804" y="291730"/>
                </a:lnTo>
                <a:lnTo>
                  <a:pt x="2320578" y="295034"/>
                </a:lnTo>
              </a:path>
            </a:pathLst>
          </a:custGeom>
          <a:ln w="3175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034" y="0"/>
            <a:ext cx="4114800" cy="3251200"/>
            <a:chOff x="250034" y="0"/>
            <a:chExt cx="4114800" cy="3251200"/>
          </a:xfrm>
        </p:grpSpPr>
        <p:sp>
          <p:nvSpPr>
            <p:cNvPr id="3" name="object 3"/>
            <p:cNvSpPr/>
            <p:nvPr/>
          </p:nvSpPr>
          <p:spPr>
            <a:xfrm>
              <a:off x="250034" y="0"/>
              <a:ext cx="4114800" cy="3251200"/>
            </a:xfrm>
            <a:custGeom>
              <a:avLst/>
              <a:gdLst/>
              <a:ahLst/>
              <a:cxnLst/>
              <a:rect l="l" t="t" r="r" b="b"/>
              <a:pathLst>
                <a:path w="4114800" h="3251200">
                  <a:moveTo>
                    <a:pt x="4114495" y="3250983"/>
                  </a:moveTo>
                  <a:lnTo>
                    <a:pt x="0" y="3250983"/>
                  </a:lnTo>
                  <a:lnTo>
                    <a:pt x="0" y="0"/>
                  </a:lnTo>
                  <a:lnTo>
                    <a:pt x="4114495" y="0"/>
                  </a:lnTo>
                  <a:lnTo>
                    <a:pt x="4114495" y="32509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1900" y="221797"/>
              <a:ext cx="3529965" cy="1376045"/>
            </a:xfrm>
            <a:custGeom>
              <a:avLst/>
              <a:gdLst/>
              <a:ahLst/>
              <a:cxnLst/>
              <a:rect l="l" t="t" r="r" b="b"/>
              <a:pathLst>
                <a:path w="3529965" h="1376045">
                  <a:moveTo>
                    <a:pt x="0" y="1375788"/>
                  </a:moveTo>
                  <a:lnTo>
                    <a:pt x="3529379" y="1375788"/>
                  </a:lnTo>
                </a:path>
                <a:path w="3529965" h="1376045">
                  <a:moveTo>
                    <a:pt x="0" y="0"/>
                  </a:moveTo>
                  <a:lnTo>
                    <a:pt x="3529379" y="0"/>
                  </a:lnTo>
                </a:path>
                <a:path w="3529965" h="1376045">
                  <a:moveTo>
                    <a:pt x="0" y="1375788"/>
                  </a:moveTo>
                  <a:lnTo>
                    <a:pt x="0" y="1340495"/>
                  </a:lnTo>
                </a:path>
                <a:path w="3529965" h="1376045">
                  <a:moveTo>
                    <a:pt x="882344" y="1375788"/>
                  </a:moveTo>
                  <a:lnTo>
                    <a:pt x="882344" y="1340495"/>
                  </a:lnTo>
                </a:path>
                <a:path w="3529965" h="1376045">
                  <a:moveTo>
                    <a:pt x="1764689" y="1375788"/>
                  </a:moveTo>
                  <a:lnTo>
                    <a:pt x="1764689" y="1340495"/>
                  </a:lnTo>
                </a:path>
                <a:path w="3529965" h="1376045">
                  <a:moveTo>
                    <a:pt x="2647034" y="1375788"/>
                  </a:moveTo>
                  <a:lnTo>
                    <a:pt x="2647034" y="1340495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1340495"/>
                  </a:lnTo>
                </a:path>
                <a:path w="3529965" h="1376045">
                  <a:moveTo>
                    <a:pt x="0" y="0"/>
                  </a:moveTo>
                  <a:lnTo>
                    <a:pt x="0" y="35293"/>
                  </a:lnTo>
                </a:path>
                <a:path w="3529965" h="1376045">
                  <a:moveTo>
                    <a:pt x="882344" y="0"/>
                  </a:moveTo>
                  <a:lnTo>
                    <a:pt x="882344" y="35293"/>
                  </a:lnTo>
                </a:path>
                <a:path w="3529965" h="137604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37604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37604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376045">
                  <a:moveTo>
                    <a:pt x="0" y="1375788"/>
                  </a:moveTo>
                  <a:lnTo>
                    <a:pt x="0" y="1358141"/>
                  </a:lnTo>
                </a:path>
                <a:path w="3529965" h="1376045">
                  <a:moveTo>
                    <a:pt x="265612" y="1375788"/>
                  </a:moveTo>
                  <a:lnTo>
                    <a:pt x="265612" y="1358141"/>
                  </a:lnTo>
                </a:path>
                <a:path w="3529965" h="1376045">
                  <a:moveTo>
                    <a:pt x="420985" y="1375788"/>
                  </a:moveTo>
                  <a:lnTo>
                    <a:pt x="420985" y="1358141"/>
                  </a:lnTo>
                </a:path>
                <a:path w="3529965" h="1376045">
                  <a:moveTo>
                    <a:pt x="531224" y="1375788"/>
                  </a:moveTo>
                  <a:lnTo>
                    <a:pt x="531224" y="1358141"/>
                  </a:lnTo>
                </a:path>
                <a:path w="3529965" h="1376045">
                  <a:moveTo>
                    <a:pt x="616732" y="1375788"/>
                  </a:moveTo>
                  <a:lnTo>
                    <a:pt x="616732" y="1358141"/>
                  </a:lnTo>
                </a:path>
                <a:path w="3529965" h="1376045">
                  <a:moveTo>
                    <a:pt x="686597" y="1375788"/>
                  </a:moveTo>
                  <a:lnTo>
                    <a:pt x="686597" y="1358141"/>
                  </a:lnTo>
                </a:path>
                <a:path w="3529965" h="1376045">
                  <a:moveTo>
                    <a:pt x="745667" y="1375788"/>
                  </a:moveTo>
                  <a:lnTo>
                    <a:pt x="745667" y="1358141"/>
                  </a:lnTo>
                </a:path>
                <a:path w="3529965" h="1376045">
                  <a:moveTo>
                    <a:pt x="796836" y="1375788"/>
                  </a:moveTo>
                  <a:lnTo>
                    <a:pt x="796836" y="1358141"/>
                  </a:lnTo>
                </a:path>
                <a:path w="3529965" h="1376045">
                  <a:moveTo>
                    <a:pt x="841971" y="1375788"/>
                  </a:moveTo>
                  <a:lnTo>
                    <a:pt x="841971" y="1358141"/>
                  </a:lnTo>
                </a:path>
                <a:path w="3529965" h="1376045">
                  <a:moveTo>
                    <a:pt x="882344" y="1375788"/>
                  </a:moveTo>
                  <a:lnTo>
                    <a:pt x="882344" y="1358141"/>
                  </a:lnTo>
                </a:path>
                <a:path w="3529965" h="1376045">
                  <a:moveTo>
                    <a:pt x="1147957" y="1375788"/>
                  </a:moveTo>
                  <a:lnTo>
                    <a:pt x="1147957" y="1358141"/>
                  </a:lnTo>
                </a:path>
                <a:path w="3529965" h="1376045">
                  <a:moveTo>
                    <a:pt x="1303330" y="1375788"/>
                  </a:moveTo>
                  <a:lnTo>
                    <a:pt x="1303330" y="1358141"/>
                  </a:lnTo>
                </a:path>
                <a:path w="3529965" h="1376045">
                  <a:moveTo>
                    <a:pt x="1413569" y="1375788"/>
                  </a:moveTo>
                  <a:lnTo>
                    <a:pt x="1413569" y="1358141"/>
                  </a:lnTo>
                </a:path>
                <a:path w="3529965" h="1376045">
                  <a:moveTo>
                    <a:pt x="1499077" y="1375788"/>
                  </a:moveTo>
                  <a:lnTo>
                    <a:pt x="1499077" y="1358141"/>
                  </a:lnTo>
                </a:path>
                <a:path w="3529965" h="1376045">
                  <a:moveTo>
                    <a:pt x="1568942" y="1375788"/>
                  </a:moveTo>
                  <a:lnTo>
                    <a:pt x="1568942" y="1358141"/>
                  </a:lnTo>
                </a:path>
                <a:path w="3529965" h="1376045">
                  <a:moveTo>
                    <a:pt x="1628012" y="1375788"/>
                  </a:moveTo>
                  <a:lnTo>
                    <a:pt x="1628012" y="1358141"/>
                  </a:lnTo>
                </a:path>
                <a:path w="3529965" h="1376045">
                  <a:moveTo>
                    <a:pt x="1679181" y="1375788"/>
                  </a:moveTo>
                  <a:lnTo>
                    <a:pt x="1679181" y="1358141"/>
                  </a:lnTo>
                </a:path>
                <a:path w="3529965" h="1376045">
                  <a:moveTo>
                    <a:pt x="1724315" y="1375788"/>
                  </a:moveTo>
                  <a:lnTo>
                    <a:pt x="1724315" y="1358141"/>
                  </a:lnTo>
                </a:path>
                <a:path w="3529965" h="1376045">
                  <a:moveTo>
                    <a:pt x="1764689" y="1375788"/>
                  </a:moveTo>
                  <a:lnTo>
                    <a:pt x="1764689" y="1358141"/>
                  </a:lnTo>
                </a:path>
                <a:path w="3529965" h="1376045">
                  <a:moveTo>
                    <a:pt x="2030301" y="1375788"/>
                  </a:moveTo>
                  <a:lnTo>
                    <a:pt x="2030301" y="1358141"/>
                  </a:lnTo>
                </a:path>
                <a:path w="3529965" h="1376045">
                  <a:moveTo>
                    <a:pt x="2185675" y="1375788"/>
                  </a:moveTo>
                  <a:lnTo>
                    <a:pt x="2185675" y="1358141"/>
                  </a:lnTo>
                </a:path>
                <a:path w="3529965" h="1376045">
                  <a:moveTo>
                    <a:pt x="2295914" y="1375788"/>
                  </a:moveTo>
                  <a:lnTo>
                    <a:pt x="2295914" y="1358141"/>
                  </a:lnTo>
                </a:path>
                <a:path w="3529965" h="1376045">
                  <a:moveTo>
                    <a:pt x="2381422" y="1375788"/>
                  </a:moveTo>
                  <a:lnTo>
                    <a:pt x="2381422" y="1358141"/>
                  </a:lnTo>
                </a:path>
                <a:path w="3529965" h="1376045">
                  <a:moveTo>
                    <a:pt x="2451287" y="1375788"/>
                  </a:moveTo>
                  <a:lnTo>
                    <a:pt x="2451287" y="1358141"/>
                  </a:lnTo>
                </a:path>
                <a:path w="3529965" h="1376045">
                  <a:moveTo>
                    <a:pt x="2510357" y="1375788"/>
                  </a:moveTo>
                  <a:lnTo>
                    <a:pt x="2510357" y="1358141"/>
                  </a:lnTo>
                </a:path>
                <a:path w="3529965" h="1376045">
                  <a:moveTo>
                    <a:pt x="2561526" y="1375788"/>
                  </a:moveTo>
                  <a:lnTo>
                    <a:pt x="2561526" y="1358141"/>
                  </a:lnTo>
                </a:path>
                <a:path w="3529965" h="1376045">
                  <a:moveTo>
                    <a:pt x="2606660" y="1375788"/>
                  </a:moveTo>
                  <a:lnTo>
                    <a:pt x="2606660" y="1358141"/>
                  </a:lnTo>
                </a:path>
                <a:path w="3529965" h="1376045">
                  <a:moveTo>
                    <a:pt x="2647034" y="1375788"/>
                  </a:moveTo>
                  <a:lnTo>
                    <a:pt x="2647034" y="1358141"/>
                  </a:lnTo>
                </a:path>
                <a:path w="3529965" h="1376045">
                  <a:moveTo>
                    <a:pt x="2912646" y="1375788"/>
                  </a:moveTo>
                  <a:lnTo>
                    <a:pt x="2912646" y="1358141"/>
                  </a:lnTo>
                </a:path>
                <a:path w="3529965" h="1376045">
                  <a:moveTo>
                    <a:pt x="3068020" y="1375788"/>
                  </a:moveTo>
                  <a:lnTo>
                    <a:pt x="3068020" y="1358141"/>
                  </a:lnTo>
                </a:path>
                <a:path w="3529965" h="1376045">
                  <a:moveTo>
                    <a:pt x="3178259" y="1375788"/>
                  </a:moveTo>
                  <a:lnTo>
                    <a:pt x="3178259" y="1358141"/>
                  </a:lnTo>
                </a:path>
                <a:path w="3529965" h="1376045">
                  <a:moveTo>
                    <a:pt x="3263767" y="1375788"/>
                  </a:moveTo>
                  <a:lnTo>
                    <a:pt x="3263767" y="1358141"/>
                  </a:lnTo>
                </a:path>
                <a:path w="3529965" h="1376045">
                  <a:moveTo>
                    <a:pt x="3333632" y="1375788"/>
                  </a:moveTo>
                  <a:lnTo>
                    <a:pt x="3333632" y="1358141"/>
                  </a:lnTo>
                </a:path>
                <a:path w="3529965" h="1376045">
                  <a:moveTo>
                    <a:pt x="3392702" y="1375788"/>
                  </a:moveTo>
                  <a:lnTo>
                    <a:pt x="3392702" y="1358141"/>
                  </a:lnTo>
                </a:path>
                <a:path w="3529965" h="1376045">
                  <a:moveTo>
                    <a:pt x="3443871" y="1375788"/>
                  </a:moveTo>
                  <a:lnTo>
                    <a:pt x="3443871" y="1358141"/>
                  </a:lnTo>
                </a:path>
                <a:path w="3529965" h="1376045">
                  <a:moveTo>
                    <a:pt x="3489005" y="1375788"/>
                  </a:moveTo>
                  <a:lnTo>
                    <a:pt x="3489005" y="1358141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1358141"/>
                  </a:lnTo>
                </a:path>
                <a:path w="3529965" h="1376045">
                  <a:moveTo>
                    <a:pt x="0" y="0"/>
                  </a:moveTo>
                  <a:lnTo>
                    <a:pt x="0" y="17646"/>
                  </a:lnTo>
                </a:path>
                <a:path w="3529965" h="1376045">
                  <a:moveTo>
                    <a:pt x="265612" y="0"/>
                  </a:moveTo>
                  <a:lnTo>
                    <a:pt x="265612" y="17646"/>
                  </a:lnTo>
                </a:path>
                <a:path w="3529965" h="1376045">
                  <a:moveTo>
                    <a:pt x="420985" y="0"/>
                  </a:moveTo>
                  <a:lnTo>
                    <a:pt x="420985" y="17646"/>
                  </a:lnTo>
                </a:path>
                <a:path w="3529965" h="1376045">
                  <a:moveTo>
                    <a:pt x="531224" y="0"/>
                  </a:moveTo>
                  <a:lnTo>
                    <a:pt x="531224" y="17646"/>
                  </a:lnTo>
                </a:path>
                <a:path w="3529965" h="1376045">
                  <a:moveTo>
                    <a:pt x="616732" y="0"/>
                  </a:moveTo>
                  <a:lnTo>
                    <a:pt x="616732" y="17646"/>
                  </a:lnTo>
                </a:path>
                <a:path w="3529965" h="1376045">
                  <a:moveTo>
                    <a:pt x="686597" y="0"/>
                  </a:moveTo>
                  <a:lnTo>
                    <a:pt x="686597" y="17646"/>
                  </a:lnTo>
                </a:path>
                <a:path w="3529965" h="1376045">
                  <a:moveTo>
                    <a:pt x="745667" y="0"/>
                  </a:moveTo>
                  <a:lnTo>
                    <a:pt x="745667" y="17646"/>
                  </a:lnTo>
                </a:path>
                <a:path w="3529965" h="1376045">
                  <a:moveTo>
                    <a:pt x="796836" y="0"/>
                  </a:moveTo>
                  <a:lnTo>
                    <a:pt x="796836" y="17646"/>
                  </a:lnTo>
                </a:path>
                <a:path w="3529965" h="1376045">
                  <a:moveTo>
                    <a:pt x="841971" y="0"/>
                  </a:moveTo>
                  <a:lnTo>
                    <a:pt x="841971" y="17646"/>
                  </a:lnTo>
                </a:path>
                <a:path w="3529965" h="1376045">
                  <a:moveTo>
                    <a:pt x="882344" y="0"/>
                  </a:moveTo>
                  <a:lnTo>
                    <a:pt x="882344" y="17646"/>
                  </a:lnTo>
                </a:path>
                <a:path w="3529965" h="137604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37604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37604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37604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37604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37604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37604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37604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37604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37604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37604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37604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37604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37604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37604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37604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37604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37604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37604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37604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37604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37604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37604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37604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37604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37604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37604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376045">
                  <a:moveTo>
                    <a:pt x="0" y="1375788"/>
                  </a:moveTo>
                  <a:lnTo>
                    <a:pt x="0" y="0"/>
                  </a:lnTo>
                </a:path>
                <a:path w="3529965" h="1376045">
                  <a:moveTo>
                    <a:pt x="3529379" y="1375788"/>
                  </a:moveTo>
                  <a:lnTo>
                    <a:pt x="3529379" y="0"/>
                  </a:lnTo>
                </a:path>
                <a:path w="3529965" h="1376045">
                  <a:moveTo>
                    <a:pt x="0" y="1375788"/>
                  </a:moveTo>
                  <a:lnTo>
                    <a:pt x="35293" y="1375788"/>
                  </a:lnTo>
                </a:path>
                <a:path w="3529965" h="1376045">
                  <a:moveTo>
                    <a:pt x="0" y="1031841"/>
                  </a:moveTo>
                  <a:lnTo>
                    <a:pt x="35293" y="1031841"/>
                  </a:lnTo>
                </a:path>
                <a:path w="3529965" h="1376045">
                  <a:moveTo>
                    <a:pt x="0" y="687894"/>
                  </a:moveTo>
                  <a:lnTo>
                    <a:pt x="35293" y="687894"/>
                  </a:lnTo>
                </a:path>
                <a:path w="3529965" h="1376045">
                  <a:moveTo>
                    <a:pt x="0" y="343947"/>
                  </a:moveTo>
                  <a:lnTo>
                    <a:pt x="35293" y="343947"/>
                  </a:lnTo>
                </a:path>
                <a:path w="3529965" h="1376045">
                  <a:moveTo>
                    <a:pt x="0" y="0"/>
                  </a:moveTo>
                  <a:lnTo>
                    <a:pt x="35293" y="0"/>
                  </a:lnTo>
                </a:path>
                <a:path w="3529965" h="1376045">
                  <a:moveTo>
                    <a:pt x="3529379" y="1375788"/>
                  </a:moveTo>
                  <a:lnTo>
                    <a:pt x="3494085" y="1375788"/>
                  </a:lnTo>
                </a:path>
                <a:path w="3529965" h="1376045">
                  <a:moveTo>
                    <a:pt x="3529379" y="1031841"/>
                  </a:moveTo>
                  <a:lnTo>
                    <a:pt x="3494085" y="1031841"/>
                  </a:lnTo>
                </a:path>
                <a:path w="3529965" h="1376045">
                  <a:moveTo>
                    <a:pt x="3529379" y="687894"/>
                  </a:moveTo>
                  <a:lnTo>
                    <a:pt x="3494085" y="687894"/>
                  </a:lnTo>
                </a:path>
                <a:path w="3529965" h="1376045">
                  <a:moveTo>
                    <a:pt x="3529379" y="343947"/>
                  </a:moveTo>
                  <a:lnTo>
                    <a:pt x="3494085" y="343947"/>
                  </a:lnTo>
                </a:path>
                <a:path w="3529965" h="1376045">
                  <a:moveTo>
                    <a:pt x="3529379" y="0"/>
                  </a:moveTo>
                  <a:lnTo>
                    <a:pt x="3494085" y="0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36650" y="585820"/>
            <a:ext cx="128270" cy="65468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9257" y="219411"/>
            <a:ext cx="3535045" cy="2701925"/>
            <a:chOff x="689257" y="219411"/>
            <a:chExt cx="3535045" cy="2701925"/>
          </a:xfrm>
        </p:grpSpPr>
        <p:sp>
          <p:nvSpPr>
            <p:cNvPr id="7" name="object 7"/>
            <p:cNvSpPr/>
            <p:nvPr/>
          </p:nvSpPr>
          <p:spPr>
            <a:xfrm>
              <a:off x="691479" y="348243"/>
              <a:ext cx="3530600" cy="1218565"/>
            </a:xfrm>
            <a:custGeom>
              <a:avLst/>
              <a:gdLst/>
              <a:ahLst/>
              <a:cxnLst/>
              <a:rect l="l" t="t" r="r" b="b"/>
              <a:pathLst>
                <a:path w="3530600" h="1218565">
                  <a:moveTo>
                    <a:pt x="0" y="0"/>
                  </a:moveTo>
                  <a:lnTo>
                    <a:pt x="80602" y="25103"/>
                  </a:lnTo>
                  <a:lnTo>
                    <a:pt x="139584" y="43462"/>
                  </a:lnTo>
                  <a:lnTo>
                    <a:pt x="198567" y="61809"/>
                  </a:lnTo>
                  <a:lnTo>
                    <a:pt x="257549" y="80138"/>
                  </a:lnTo>
                  <a:lnTo>
                    <a:pt x="316531" y="98445"/>
                  </a:lnTo>
                  <a:lnTo>
                    <a:pt x="375513" y="116720"/>
                  </a:lnTo>
                  <a:lnTo>
                    <a:pt x="434495" y="134952"/>
                  </a:lnTo>
                  <a:lnTo>
                    <a:pt x="493477" y="153126"/>
                  </a:lnTo>
                  <a:lnTo>
                    <a:pt x="552460" y="171220"/>
                  </a:lnTo>
                  <a:lnTo>
                    <a:pt x="611442" y="189205"/>
                  </a:lnTo>
                  <a:lnTo>
                    <a:pt x="670424" y="207039"/>
                  </a:lnTo>
                  <a:lnTo>
                    <a:pt x="729406" y="224668"/>
                  </a:lnTo>
                  <a:lnTo>
                    <a:pt x="788388" y="242012"/>
                  </a:lnTo>
                  <a:lnTo>
                    <a:pt x="847370" y="258960"/>
                  </a:lnTo>
                  <a:lnTo>
                    <a:pt x="906352" y="275352"/>
                  </a:lnTo>
                  <a:lnTo>
                    <a:pt x="965334" y="290957"/>
                  </a:lnTo>
                  <a:lnTo>
                    <a:pt x="1024317" y="305417"/>
                  </a:lnTo>
                  <a:lnTo>
                    <a:pt x="1083299" y="318162"/>
                  </a:lnTo>
                  <a:lnTo>
                    <a:pt x="1156863" y="330053"/>
                  </a:lnTo>
                  <a:lnTo>
                    <a:pt x="1201263" y="333455"/>
                  </a:lnTo>
                  <a:lnTo>
                    <a:pt x="1207839" y="333578"/>
                  </a:lnTo>
                  <a:lnTo>
                    <a:pt x="1222723" y="333365"/>
                  </a:lnTo>
                  <a:lnTo>
                    <a:pt x="1268493" y="326243"/>
                  </a:lnTo>
                  <a:lnTo>
                    <a:pt x="1312360" y="296673"/>
                  </a:lnTo>
                  <a:lnTo>
                    <a:pt x="1330790" y="260420"/>
                  </a:lnTo>
                  <a:lnTo>
                    <a:pt x="1337775" y="237889"/>
                  </a:lnTo>
                  <a:lnTo>
                    <a:pt x="1343598" y="226764"/>
                  </a:lnTo>
                  <a:lnTo>
                    <a:pt x="1349421" y="242869"/>
                  </a:lnTo>
                  <a:lnTo>
                    <a:pt x="1356406" y="272841"/>
                  </a:lnTo>
                  <a:lnTo>
                    <a:pt x="1364785" y="302073"/>
                  </a:lnTo>
                  <a:lnTo>
                    <a:pt x="1367209" y="309204"/>
                  </a:lnTo>
                  <a:lnTo>
                    <a:pt x="1377114" y="334344"/>
                  </a:lnTo>
                  <a:lnTo>
                    <a:pt x="1385303" y="353060"/>
                  </a:lnTo>
                  <a:lnTo>
                    <a:pt x="1392072" y="371680"/>
                  </a:lnTo>
                  <a:lnTo>
                    <a:pt x="1402297" y="425925"/>
                  </a:lnTo>
                  <a:lnTo>
                    <a:pt x="1406122" y="465250"/>
                  </a:lnTo>
                  <a:lnTo>
                    <a:pt x="1409285" y="497446"/>
                  </a:lnTo>
                  <a:lnTo>
                    <a:pt x="1412448" y="462956"/>
                  </a:lnTo>
                  <a:lnTo>
                    <a:pt x="1416274" y="420191"/>
                  </a:lnTo>
                  <a:lnTo>
                    <a:pt x="1420901" y="389805"/>
                  </a:lnTo>
                  <a:lnTo>
                    <a:pt x="1421807" y="386852"/>
                  </a:lnTo>
                  <a:lnTo>
                    <a:pt x="1426498" y="386691"/>
                  </a:lnTo>
                  <a:lnTo>
                    <a:pt x="1433268" y="405252"/>
                  </a:lnTo>
                  <a:lnTo>
                    <a:pt x="1441456" y="428130"/>
                  </a:lnTo>
                  <a:lnTo>
                    <a:pt x="1451361" y="453007"/>
                  </a:lnTo>
                  <a:lnTo>
                    <a:pt x="1462370" y="480584"/>
                  </a:lnTo>
                  <a:lnTo>
                    <a:pt x="1472874" y="509282"/>
                  </a:lnTo>
                  <a:lnTo>
                    <a:pt x="1481583" y="534167"/>
                  </a:lnTo>
                  <a:lnTo>
                    <a:pt x="1486593" y="547729"/>
                  </a:lnTo>
                  <a:lnTo>
                    <a:pt x="1488804" y="553544"/>
                  </a:lnTo>
                  <a:lnTo>
                    <a:pt x="1490572" y="557862"/>
                  </a:lnTo>
                  <a:lnTo>
                    <a:pt x="1494944" y="553893"/>
                  </a:lnTo>
                  <a:lnTo>
                    <a:pt x="1499758" y="489917"/>
                  </a:lnTo>
                  <a:lnTo>
                    <a:pt x="1503876" y="433462"/>
                  </a:lnTo>
                  <a:lnTo>
                    <a:pt x="1507994" y="428646"/>
                  </a:lnTo>
                  <a:lnTo>
                    <a:pt x="1512959" y="434858"/>
                  </a:lnTo>
                  <a:lnTo>
                    <a:pt x="1518948" y="434427"/>
                  </a:lnTo>
                  <a:lnTo>
                    <a:pt x="1526170" y="428092"/>
                  </a:lnTo>
                  <a:lnTo>
                    <a:pt x="1534879" y="416405"/>
                  </a:lnTo>
                  <a:lnTo>
                    <a:pt x="1545382" y="398021"/>
                  </a:lnTo>
                  <a:lnTo>
                    <a:pt x="1555395" y="375539"/>
                  </a:lnTo>
                  <a:lnTo>
                    <a:pt x="1563915" y="353662"/>
                  </a:lnTo>
                  <a:lnTo>
                    <a:pt x="1571047" y="343141"/>
                  </a:lnTo>
                  <a:lnTo>
                    <a:pt x="1578179" y="352208"/>
                  </a:lnTo>
                  <a:lnTo>
                    <a:pt x="1586699" y="374158"/>
                  </a:lnTo>
                  <a:lnTo>
                    <a:pt x="1596876" y="397592"/>
                  </a:lnTo>
                  <a:lnTo>
                    <a:pt x="1623560" y="439993"/>
                  </a:lnTo>
                  <a:lnTo>
                    <a:pt x="1649359" y="469614"/>
                  </a:lnTo>
                  <a:lnTo>
                    <a:pt x="1667780" y="489728"/>
                  </a:lnTo>
                  <a:lnTo>
                    <a:pt x="1695887" y="532797"/>
                  </a:lnTo>
                  <a:lnTo>
                    <a:pt x="1708469" y="576224"/>
                  </a:lnTo>
                  <a:lnTo>
                    <a:pt x="1713213" y="587891"/>
                  </a:lnTo>
                  <a:lnTo>
                    <a:pt x="1717958" y="560098"/>
                  </a:lnTo>
                  <a:lnTo>
                    <a:pt x="1722155" y="525717"/>
                  </a:lnTo>
                  <a:lnTo>
                    <a:pt x="1728143" y="477511"/>
                  </a:lnTo>
                  <a:lnTo>
                    <a:pt x="1733109" y="432477"/>
                  </a:lnTo>
                  <a:lnTo>
                    <a:pt x="1737226" y="402482"/>
                  </a:lnTo>
                  <a:lnTo>
                    <a:pt x="1741344" y="420424"/>
                  </a:lnTo>
                  <a:lnTo>
                    <a:pt x="1746309" y="450885"/>
                  </a:lnTo>
                  <a:lnTo>
                    <a:pt x="1752298" y="478140"/>
                  </a:lnTo>
                  <a:lnTo>
                    <a:pt x="1759520" y="506934"/>
                  </a:lnTo>
                  <a:lnTo>
                    <a:pt x="1763471" y="522450"/>
                  </a:lnTo>
                  <a:lnTo>
                    <a:pt x="1769005" y="533131"/>
                  </a:lnTo>
                  <a:lnTo>
                    <a:pt x="1774538" y="511194"/>
                  </a:lnTo>
                  <a:lnTo>
                    <a:pt x="1781181" y="470046"/>
                  </a:lnTo>
                  <a:lnTo>
                    <a:pt x="1789157" y="420449"/>
                  </a:lnTo>
                  <a:lnTo>
                    <a:pt x="1793306" y="394536"/>
                  </a:lnTo>
                  <a:lnTo>
                    <a:pt x="1799129" y="368041"/>
                  </a:lnTo>
                  <a:lnTo>
                    <a:pt x="1804952" y="369963"/>
                  </a:lnTo>
                  <a:lnTo>
                    <a:pt x="1811937" y="383746"/>
                  </a:lnTo>
                  <a:lnTo>
                    <a:pt x="1820316" y="393871"/>
                  </a:lnTo>
                  <a:lnTo>
                    <a:pt x="1824036" y="396007"/>
                  </a:lnTo>
                  <a:lnTo>
                    <a:pt x="1825093" y="396389"/>
                  </a:lnTo>
                  <a:lnTo>
                    <a:pt x="1830367" y="396937"/>
                  </a:lnTo>
                  <a:lnTo>
                    <a:pt x="1839952" y="392525"/>
                  </a:lnTo>
                  <a:lnTo>
                    <a:pt x="1850003" y="379821"/>
                  </a:lnTo>
                  <a:lnTo>
                    <a:pt x="1858382" y="360729"/>
                  </a:lnTo>
                  <a:lnTo>
                    <a:pt x="1865367" y="338033"/>
                  </a:lnTo>
                  <a:lnTo>
                    <a:pt x="1871190" y="326072"/>
                  </a:lnTo>
                  <a:lnTo>
                    <a:pt x="1877013" y="340705"/>
                  </a:lnTo>
                  <a:lnTo>
                    <a:pt x="1883998" y="368034"/>
                  </a:lnTo>
                  <a:lnTo>
                    <a:pt x="1892377" y="392699"/>
                  </a:lnTo>
                  <a:lnTo>
                    <a:pt x="1902428" y="411597"/>
                  </a:lnTo>
                  <a:lnTo>
                    <a:pt x="1903260" y="412744"/>
                  </a:lnTo>
                  <a:lnTo>
                    <a:pt x="1916229" y="423322"/>
                  </a:lnTo>
                  <a:lnTo>
                    <a:pt x="1926960" y="420880"/>
                  </a:lnTo>
                  <a:lnTo>
                    <a:pt x="1935840" y="407630"/>
                  </a:lnTo>
                  <a:lnTo>
                    <a:pt x="1943188" y="382595"/>
                  </a:lnTo>
                  <a:lnTo>
                    <a:pt x="1943252" y="382288"/>
                  </a:lnTo>
                  <a:lnTo>
                    <a:pt x="1949269" y="344452"/>
                  </a:lnTo>
                  <a:lnTo>
                    <a:pt x="1953129" y="321070"/>
                  </a:lnTo>
                  <a:lnTo>
                    <a:pt x="1953205" y="320855"/>
                  </a:lnTo>
                  <a:lnTo>
                    <a:pt x="1954300" y="319105"/>
                  </a:lnTo>
                  <a:lnTo>
                    <a:pt x="1958463" y="319835"/>
                  </a:lnTo>
                  <a:lnTo>
                    <a:pt x="1961908" y="321075"/>
                  </a:lnTo>
                  <a:lnTo>
                    <a:pt x="1965353" y="373379"/>
                  </a:lnTo>
                  <a:lnTo>
                    <a:pt x="1969116" y="422558"/>
                  </a:lnTo>
                  <a:lnTo>
                    <a:pt x="1969517" y="426341"/>
                  </a:lnTo>
                  <a:lnTo>
                    <a:pt x="1972418" y="446516"/>
                  </a:lnTo>
                  <a:lnTo>
                    <a:pt x="1974548" y="454285"/>
                  </a:lnTo>
                  <a:lnTo>
                    <a:pt x="1980628" y="452362"/>
                  </a:lnTo>
                  <a:lnTo>
                    <a:pt x="1985908" y="429907"/>
                  </a:lnTo>
                  <a:lnTo>
                    <a:pt x="1990874" y="393280"/>
                  </a:lnTo>
                  <a:lnTo>
                    <a:pt x="1994991" y="365525"/>
                  </a:lnTo>
                  <a:lnTo>
                    <a:pt x="1999109" y="382541"/>
                  </a:lnTo>
                  <a:lnTo>
                    <a:pt x="2004074" y="408209"/>
                  </a:lnTo>
                  <a:lnTo>
                    <a:pt x="2010063" y="424259"/>
                  </a:lnTo>
                  <a:lnTo>
                    <a:pt x="2017284" y="430386"/>
                  </a:lnTo>
                  <a:lnTo>
                    <a:pt x="2025994" y="426510"/>
                  </a:lnTo>
                  <a:lnTo>
                    <a:pt x="2027662" y="425220"/>
                  </a:lnTo>
                  <a:lnTo>
                    <a:pt x="2034794" y="425035"/>
                  </a:lnTo>
                  <a:lnTo>
                    <a:pt x="2041926" y="442029"/>
                  </a:lnTo>
                  <a:lnTo>
                    <a:pt x="2050446" y="470933"/>
                  </a:lnTo>
                  <a:lnTo>
                    <a:pt x="2050670" y="471657"/>
                  </a:lnTo>
                  <a:lnTo>
                    <a:pt x="2064093" y="507375"/>
                  </a:lnTo>
                  <a:lnTo>
                    <a:pt x="2075182" y="526273"/>
                  </a:lnTo>
                  <a:lnTo>
                    <a:pt x="2084342" y="534169"/>
                  </a:lnTo>
                  <a:lnTo>
                    <a:pt x="2091910" y="531906"/>
                  </a:lnTo>
                  <a:lnTo>
                    <a:pt x="2098162" y="518365"/>
                  </a:lnTo>
                  <a:lnTo>
                    <a:pt x="2101579" y="519531"/>
                  </a:lnTo>
                  <a:lnTo>
                    <a:pt x="2103326" y="536172"/>
                  </a:lnTo>
                  <a:lnTo>
                    <a:pt x="2107592" y="602969"/>
                  </a:lnTo>
                  <a:lnTo>
                    <a:pt x="2111117" y="674300"/>
                  </a:lnTo>
                  <a:lnTo>
                    <a:pt x="2114029" y="761821"/>
                  </a:lnTo>
                  <a:lnTo>
                    <a:pt x="2116940" y="707907"/>
                  </a:lnTo>
                  <a:lnTo>
                    <a:pt x="2120464" y="679759"/>
                  </a:lnTo>
                  <a:lnTo>
                    <a:pt x="2124731" y="668681"/>
                  </a:lnTo>
                  <a:lnTo>
                    <a:pt x="2129895" y="667593"/>
                  </a:lnTo>
                  <a:lnTo>
                    <a:pt x="2136147" y="660792"/>
                  </a:lnTo>
                  <a:lnTo>
                    <a:pt x="2136347" y="659650"/>
                  </a:lnTo>
                  <a:lnTo>
                    <a:pt x="2139515" y="630084"/>
                  </a:lnTo>
                  <a:lnTo>
                    <a:pt x="2144481" y="560271"/>
                  </a:lnTo>
                  <a:lnTo>
                    <a:pt x="2148599" y="507271"/>
                  </a:lnTo>
                  <a:lnTo>
                    <a:pt x="2152716" y="499625"/>
                  </a:lnTo>
                  <a:lnTo>
                    <a:pt x="2157531" y="491666"/>
                  </a:lnTo>
                  <a:lnTo>
                    <a:pt x="2161649" y="484007"/>
                  </a:lnTo>
                  <a:lnTo>
                    <a:pt x="2165766" y="519117"/>
                  </a:lnTo>
                  <a:lnTo>
                    <a:pt x="2170732" y="565544"/>
                  </a:lnTo>
                  <a:lnTo>
                    <a:pt x="2176720" y="606621"/>
                  </a:lnTo>
                  <a:lnTo>
                    <a:pt x="2183942" y="644590"/>
                  </a:lnTo>
                  <a:lnTo>
                    <a:pt x="2190104" y="671888"/>
                  </a:lnTo>
                  <a:lnTo>
                    <a:pt x="2202770" y="721431"/>
                  </a:lnTo>
                  <a:lnTo>
                    <a:pt x="2218045" y="778669"/>
                  </a:lnTo>
                  <a:lnTo>
                    <a:pt x="2220840" y="789397"/>
                  </a:lnTo>
                  <a:lnTo>
                    <a:pt x="2230131" y="824457"/>
                  </a:lnTo>
                  <a:lnTo>
                    <a:pt x="2237925" y="845473"/>
                  </a:lnTo>
                  <a:lnTo>
                    <a:pt x="2245720" y="849044"/>
                  </a:lnTo>
                  <a:lnTo>
                    <a:pt x="2255011" y="841797"/>
                  </a:lnTo>
                  <a:lnTo>
                    <a:pt x="2266088" y="833782"/>
                  </a:lnTo>
                  <a:lnTo>
                    <a:pt x="2279292" y="828799"/>
                  </a:lnTo>
                  <a:lnTo>
                    <a:pt x="2295034" y="827281"/>
                  </a:lnTo>
                  <a:lnTo>
                    <a:pt x="2313800" y="828989"/>
                  </a:lnTo>
                  <a:lnTo>
                    <a:pt x="2362839" y="841157"/>
                  </a:lnTo>
                  <a:lnTo>
                    <a:pt x="2432531" y="864347"/>
                  </a:lnTo>
                  <a:lnTo>
                    <a:pt x="2498870" y="887539"/>
                  </a:lnTo>
                  <a:lnTo>
                    <a:pt x="2557853" y="907997"/>
                  </a:lnTo>
                  <a:lnTo>
                    <a:pt x="2616835" y="928100"/>
                  </a:lnTo>
                  <a:lnTo>
                    <a:pt x="2675817" y="947846"/>
                  </a:lnTo>
                  <a:lnTo>
                    <a:pt x="2734799" y="967283"/>
                  </a:lnTo>
                  <a:lnTo>
                    <a:pt x="2793781" y="986468"/>
                  </a:lnTo>
                  <a:lnTo>
                    <a:pt x="2852763" y="1005457"/>
                  </a:lnTo>
                  <a:lnTo>
                    <a:pt x="2911745" y="1024295"/>
                  </a:lnTo>
                  <a:lnTo>
                    <a:pt x="2970727" y="1043020"/>
                  </a:lnTo>
                  <a:lnTo>
                    <a:pt x="3029710" y="1061658"/>
                  </a:lnTo>
                  <a:lnTo>
                    <a:pt x="3088692" y="1080233"/>
                  </a:lnTo>
                  <a:lnTo>
                    <a:pt x="3147674" y="1098761"/>
                  </a:lnTo>
                  <a:lnTo>
                    <a:pt x="3206656" y="1117253"/>
                  </a:lnTo>
                  <a:lnTo>
                    <a:pt x="3265638" y="1135719"/>
                  </a:lnTo>
                  <a:lnTo>
                    <a:pt x="3324620" y="1154166"/>
                  </a:lnTo>
                  <a:lnTo>
                    <a:pt x="3383602" y="1172599"/>
                  </a:lnTo>
                  <a:lnTo>
                    <a:pt x="3442585" y="1191021"/>
                  </a:lnTo>
                  <a:lnTo>
                    <a:pt x="3501567" y="1209436"/>
                  </a:lnTo>
                  <a:lnTo>
                    <a:pt x="3530220" y="1218379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479" y="348241"/>
              <a:ext cx="2207260" cy="873125"/>
            </a:xfrm>
            <a:custGeom>
              <a:avLst/>
              <a:gdLst/>
              <a:ahLst/>
              <a:cxnLst/>
              <a:rect l="l" t="t" r="r" b="b"/>
              <a:pathLst>
                <a:path w="2207260" h="873125">
                  <a:moveTo>
                    <a:pt x="0" y="0"/>
                  </a:moveTo>
                  <a:lnTo>
                    <a:pt x="45026" y="14027"/>
                  </a:lnTo>
                  <a:lnTo>
                    <a:pt x="104282" y="32477"/>
                  </a:lnTo>
                  <a:lnTo>
                    <a:pt x="163538" y="50916"/>
                  </a:lnTo>
                  <a:lnTo>
                    <a:pt x="222793" y="69342"/>
                  </a:lnTo>
                  <a:lnTo>
                    <a:pt x="282049" y="87748"/>
                  </a:lnTo>
                  <a:lnTo>
                    <a:pt x="341305" y="106128"/>
                  </a:lnTo>
                  <a:lnTo>
                    <a:pt x="400560" y="124472"/>
                  </a:lnTo>
                  <a:lnTo>
                    <a:pt x="459816" y="142767"/>
                  </a:lnTo>
                  <a:lnTo>
                    <a:pt x="519072" y="160994"/>
                  </a:lnTo>
                  <a:lnTo>
                    <a:pt x="578327" y="179130"/>
                  </a:lnTo>
                  <a:lnTo>
                    <a:pt x="637583" y="197139"/>
                  </a:lnTo>
                  <a:lnTo>
                    <a:pt x="696839" y="214974"/>
                  </a:lnTo>
                  <a:lnTo>
                    <a:pt x="756095" y="232571"/>
                  </a:lnTo>
                  <a:lnTo>
                    <a:pt x="815350" y="249835"/>
                  </a:lnTo>
                  <a:lnTo>
                    <a:pt x="874606" y="266635"/>
                  </a:lnTo>
                  <a:lnTo>
                    <a:pt x="933862" y="282780"/>
                  </a:lnTo>
                  <a:lnTo>
                    <a:pt x="993117" y="297984"/>
                  </a:lnTo>
                  <a:lnTo>
                    <a:pt x="1052373" y="311802"/>
                  </a:lnTo>
                  <a:lnTo>
                    <a:pt x="1111629" y="323489"/>
                  </a:lnTo>
                  <a:lnTo>
                    <a:pt x="1156866" y="330157"/>
                  </a:lnTo>
                  <a:lnTo>
                    <a:pt x="1207839" y="333713"/>
                  </a:lnTo>
                  <a:lnTo>
                    <a:pt x="1222725" y="333511"/>
                  </a:lnTo>
                  <a:lnTo>
                    <a:pt x="1268496" y="326427"/>
                  </a:lnTo>
                  <a:lnTo>
                    <a:pt x="1312363" y="296901"/>
                  </a:lnTo>
                  <a:lnTo>
                    <a:pt x="1330792" y="260668"/>
                  </a:lnTo>
                  <a:lnTo>
                    <a:pt x="1337777" y="238145"/>
                  </a:lnTo>
                  <a:lnTo>
                    <a:pt x="1343601" y="227038"/>
                  </a:lnTo>
                  <a:lnTo>
                    <a:pt x="1349424" y="243162"/>
                  </a:lnTo>
                  <a:lnTo>
                    <a:pt x="1356409" y="273144"/>
                  </a:lnTo>
                  <a:lnTo>
                    <a:pt x="1364788" y="302386"/>
                  </a:lnTo>
                  <a:lnTo>
                    <a:pt x="1367210" y="309514"/>
                  </a:lnTo>
                  <a:lnTo>
                    <a:pt x="1377115" y="334670"/>
                  </a:lnTo>
                  <a:lnTo>
                    <a:pt x="1385303" y="353400"/>
                  </a:lnTo>
                  <a:lnTo>
                    <a:pt x="1392073" y="372032"/>
                  </a:lnTo>
                  <a:lnTo>
                    <a:pt x="1402297" y="426298"/>
                  </a:lnTo>
                  <a:lnTo>
                    <a:pt x="1406123" y="465632"/>
                  </a:lnTo>
                  <a:lnTo>
                    <a:pt x="1409286" y="497830"/>
                  </a:lnTo>
                  <a:lnTo>
                    <a:pt x="1412449" y="463341"/>
                  </a:lnTo>
                  <a:lnTo>
                    <a:pt x="1416274" y="420586"/>
                  </a:lnTo>
                  <a:lnTo>
                    <a:pt x="1420902" y="390212"/>
                  </a:lnTo>
                  <a:lnTo>
                    <a:pt x="1421811" y="387251"/>
                  </a:lnTo>
                  <a:lnTo>
                    <a:pt x="1426499" y="387112"/>
                  </a:lnTo>
                  <a:lnTo>
                    <a:pt x="1433268" y="405688"/>
                  </a:lnTo>
                  <a:lnTo>
                    <a:pt x="1441457" y="428585"/>
                  </a:lnTo>
                  <a:lnTo>
                    <a:pt x="1451362" y="453486"/>
                  </a:lnTo>
                  <a:lnTo>
                    <a:pt x="1462372" y="481093"/>
                  </a:lnTo>
                  <a:lnTo>
                    <a:pt x="1472875" y="509820"/>
                  </a:lnTo>
                  <a:lnTo>
                    <a:pt x="1481584" y="534730"/>
                  </a:lnTo>
                  <a:lnTo>
                    <a:pt x="1486623" y="548381"/>
                  </a:lnTo>
                  <a:lnTo>
                    <a:pt x="1488806" y="554128"/>
                  </a:lnTo>
                  <a:lnTo>
                    <a:pt x="1490573" y="558448"/>
                  </a:lnTo>
                  <a:lnTo>
                    <a:pt x="1494946" y="554471"/>
                  </a:lnTo>
                  <a:lnTo>
                    <a:pt x="1499760" y="490502"/>
                  </a:lnTo>
                  <a:lnTo>
                    <a:pt x="1503878" y="434079"/>
                  </a:lnTo>
                  <a:lnTo>
                    <a:pt x="1507995" y="429293"/>
                  </a:lnTo>
                  <a:lnTo>
                    <a:pt x="1512961" y="435520"/>
                  </a:lnTo>
                  <a:lnTo>
                    <a:pt x="1518949" y="435108"/>
                  </a:lnTo>
                  <a:lnTo>
                    <a:pt x="1526171" y="428799"/>
                  </a:lnTo>
                  <a:lnTo>
                    <a:pt x="1534880" y="417144"/>
                  </a:lnTo>
                  <a:lnTo>
                    <a:pt x="1545383" y="398800"/>
                  </a:lnTo>
                  <a:lnTo>
                    <a:pt x="1555416" y="376311"/>
                  </a:lnTo>
                  <a:lnTo>
                    <a:pt x="1563936" y="354474"/>
                  </a:lnTo>
                  <a:lnTo>
                    <a:pt x="1571068" y="344032"/>
                  </a:lnTo>
                  <a:lnTo>
                    <a:pt x="1578200" y="353184"/>
                  </a:lnTo>
                  <a:lnTo>
                    <a:pt x="1586720" y="375181"/>
                  </a:lnTo>
                  <a:lnTo>
                    <a:pt x="1596898" y="398658"/>
                  </a:lnTo>
                  <a:lnTo>
                    <a:pt x="1627150" y="445686"/>
                  </a:lnTo>
                  <a:lnTo>
                    <a:pt x="1667786" y="491209"/>
                  </a:lnTo>
                  <a:lnTo>
                    <a:pt x="1677683" y="503338"/>
                  </a:lnTo>
                  <a:lnTo>
                    <a:pt x="1687636" y="518082"/>
                  </a:lnTo>
                  <a:lnTo>
                    <a:pt x="1695906" y="534542"/>
                  </a:lnTo>
                  <a:lnTo>
                    <a:pt x="1702777" y="554431"/>
                  </a:lnTo>
                  <a:lnTo>
                    <a:pt x="1708485" y="578111"/>
                  </a:lnTo>
                  <a:lnTo>
                    <a:pt x="1713228" y="589776"/>
                  </a:lnTo>
                  <a:lnTo>
                    <a:pt x="1717970" y="561964"/>
                  </a:lnTo>
                  <a:lnTo>
                    <a:pt x="1722160" y="527669"/>
                  </a:lnTo>
                  <a:lnTo>
                    <a:pt x="1728149" y="479510"/>
                  </a:lnTo>
                  <a:lnTo>
                    <a:pt x="1733114" y="434516"/>
                  </a:lnTo>
                  <a:lnTo>
                    <a:pt x="1737232" y="404610"/>
                  </a:lnTo>
                  <a:lnTo>
                    <a:pt x="1741350" y="422643"/>
                  </a:lnTo>
                  <a:lnTo>
                    <a:pt x="1746315" y="453149"/>
                  </a:lnTo>
                  <a:lnTo>
                    <a:pt x="1752304" y="480465"/>
                  </a:lnTo>
                  <a:lnTo>
                    <a:pt x="1759525" y="509343"/>
                  </a:lnTo>
                  <a:lnTo>
                    <a:pt x="1763498" y="524988"/>
                  </a:lnTo>
                  <a:lnTo>
                    <a:pt x="1769031" y="535636"/>
                  </a:lnTo>
                  <a:lnTo>
                    <a:pt x="1774564" y="513659"/>
                  </a:lnTo>
                  <a:lnTo>
                    <a:pt x="1781207" y="472590"/>
                  </a:lnTo>
                  <a:lnTo>
                    <a:pt x="1789182" y="423104"/>
                  </a:lnTo>
                  <a:lnTo>
                    <a:pt x="1793338" y="397209"/>
                  </a:lnTo>
                  <a:lnTo>
                    <a:pt x="1799162" y="370929"/>
                  </a:lnTo>
                  <a:lnTo>
                    <a:pt x="1804985" y="373073"/>
                  </a:lnTo>
                  <a:lnTo>
                    <a:pt x="1811970" y="386962"/>
                  </a:lnTo>
                  <a:lnTo>
                    <a:pt x="1820349" y="397198"/>
                  </a:lnTo>
                  <a:lnTo>
                    <a:pt x="1824058" y="399383"/>
                  </a:lnTo>
                  <a:lnTo>
                    <a:pt x="1825099" y="399776"/>
                  </a:lnTo>
                  <a:lnTo>
                    <a:pt x="1830400" y="400416"/>
                  </a:lnTo>
                  <a:lnTo>
                    <a:pt x="1840002" y="396147"/>
                  </a:lnTo>
                  <a:lnTo>
                    <a:pt x="1850053" y="383598"/>
                  </a:lnTo>
                  <a:lnTo>
                    <a:pt x="1858432" y="364627"/>
                  </a:lnTo>
                  <a:lnTo>
                    <a:pt x="1865417" y="342060"/>
                  </a:lnTo>
                  <a:lnTo>
                    <a:pt x="1871240" y="330408"/>
                  </a:lnTo>
                  <a:lnTo>
                    <a:pt x="1877063" y="345365"/>
                  </a:lnTo>
                  <a:lnTo>
                    <a:pt x="1881953" y="365080"/>
                  </a:lnTo>
                  <a:lnTo>
                    <a:pt x="1885100" y="376499"/>
                  </a:lnTo>
                  <a:lnTo>
                    <a:pt x="1902478" y="416783"/>
                  </a:lnTo>
                  <a:lnTo>
                    <a:pt x="1916240" y="428832"/>
                  </a:lnTo>
                  <a:lnTo>
                    <a:pt x="1926971" y="426702"/>
                  </a:lnTo>
                  <a:lnTo>
                    <a:pt x="1935851" y="413716"/>
                  </a:lnTo>
                  <a:lnTo>
                    <a:pt x="1943199" y="388895"/>
                  </a:lnTo>
                  <a:lnTo>
                    <a:pt x="1949279" y="350927"/>
                  </a:lnTo>
                  <a:lnTo>
                    <a:pt x="1953159" y="327673"/>
                  </a:lnTo>
                  <a:lnTo>
                    <a:pt x="1954311" y="325829"/>
                  </a:lnTo>
                  <a:lnTo>
                    <a:pt x="1958474" y="326701"/>
                  </a:lnTo>
                  <a:lnTo>
                    <a:pt x="1958922" y="326097"/>
                  </a:lnTo>
                  <a:lnTo>
                    <a:pt x="1961919" y="328166"/>
                  </a:lnTo>
                  <a:lnTo>
                    <a:pt x="1965364" y="380698"/>
                  </a:lnTo>
                  <a:lnTo>
                    <a:pt x="1967987" y="417705"/>
                  </a:lnTo>
                  <a:lnTo>
                    <a:pt x="1969371" y="432310"/>
                  </a:lnTo>
                  <a:lnTo>
                    <a:pt x="1969527" y="433755"/>
                  </a:lnTo>
                  <a:lnTo>
                    <a:pt x="1972829" y="455894"/>
                  </a:lnTo>
                  <a:lnTo>
                    <a:pt x="1974559" y="461842"/>
                  </a:lnTo>
                  <a:lnTo>
                    <a:pt x="1980639" y="460114"/>
                  </a:lnTo>
                  <a:lnTo>
                    <a:pt x="1985935" y="437741"/>
                  </a:lnTo>
                  <a:lnTo>
                    <a:pt x="1990901" y="401239"/>
                  </a:lnTo>
                  <a:lnTo>
                    <a:pt x="1995018" y="373860"/>
                  </a:lnTo>
                  <a:lnTo>
                    <a:pt x="1999136" y="391265"/>
                  </a:lnTo>
                  <a:lnTo>
                    <a:pt x="2004102" y="417089"/>
                  </a:lnTo>
                  <a:lnTo>
                    <a:pt x="2010090" y="433359"/>
                  </a:lnTo>
                  <a:lnTo>
                    <a:pt x="2017312" y="439798"/>
                  </a:lnTo>
                  <a:lnTo>
                    <a:pt x="2026021" y="436351"/>
                  </a:lnTo>
                  <a:lnTo>
                    <a:pt x="2027996" y="434949"/>
                  </a:lnTo>
                  <a:lnTo>
                    <a:pt x="2035128" y="435805"/>
                  </a:lnTo>
                  <a:lnTo>
                    <a:pt x="2042259" y="453927"/>
                  </a:lnTo>
                  <a:lnTo>
                    <a:pt x="2050779" y="483342"/>
                  </a:lnTo>
                  <a:lnTo>
                    <a:pt x="2064189" y="519829"/>
                  </a:lnTo>
                  <a:lnTo>
                    <a:pt x="2075278" y="539465"/>
                  </a:lnTo>
                  <a:lnTo>
                    <a:pt x="2084438" y="547983"/>
                  </a:lnTo>
                  <a:lnTo>
                    <a:pt x="2092006" y="546170"/>
                  </a:lnTo>
                  <a:lnTo>
                    <a:pt x="2098257" y="532970"/>
                  </a:lnTo>
                  <a:lnTo>
                    <a:pt x="2101647" y="535040"/>
                  </a:lnTo>
                  <a:lnTo>
                    <a:pt x="2103422" y="552607"/>
                  </a:lnTo>
                  <a:lnTo>
                    <a:pt x="2107688" y="620064"/>
                  </a:lnTo>
                  <a:lnTo>
                    <a:pt x="2111213" y="692379"/>
                  </a:lnTo>
                  <a:lnTo>
                    <a:pt x="2114124" y="791153"/>
                  </a:lnTo>
                  <a:lnTo>
                    <a:pt x="2117036" y="726225"/>
                  </a:lnTo>
                  <a:lnTo>
                    <a:pt x="2120560" y="697615"/>
                  </a:lnTo>
                  <a:lnTo>
                    <a:pt x="2124827" y="686724"/>
                  </a:lnTo>
                  <a:lnTo>
                    <a:pt x="2129991" y="685704"/>
                  </a:lnTo>
                  <a:lnTo>
                    <a:pt x="2136243" y="677221"/>
                  </a:lnTo>
                  <a:lnTo>
                    <a:pt x="2136479" y="675788"/>
                  </a:lnTo>
                  <a:lnTo>
                    <a:pt x="2139643" y="645849"/>
                  </a:lnTo>
                  <a:lnTo>
                    <a:pt x="2144609" y="576921"/>
                  </a:lnTo>
                  <a:lnTo>
                    <a:pt x="2148727" y="525697"/>
                  </a:lnTo>
                  <a:lnTo>
                    <a:pt x="2152844" y="519534"/>
                  </a:lnTo>
                  <a:lnTo>
                    <a:pt x="2157697" y="511581"/>
                  </a:lnTo>
                  <a:lnTo>
                    <a:pt x="2161815" y="505575"/>
                  </a:lnTo>
                  <a:lnTo>
                    <a:pt x="2163798" y="519955"/>
                  </a:lnTo>
                  <a:lnTo>
                    <a:pt x="2164060" y="522544"/>
                  </a:lnTo>
                  <a:lnTo>
                    <a:pt x="2167974" y="563233"/>
                  </a:lnTo>
                  <a:lnTo>
                    <a:pt x="2170898" y="589147"/>
                  </a:lnTo>
                  <a:lnTo>
                    <a:pt x="2176886" y="631189"/>
                  </a:lnTo>
                  <a:lnTo>
                    <a:pt x="2177135" y="632717"/>
                  </a:lnTo>
                  <a:lnTo>
                    <a:pt x="2184702" y="674940"/>
                  </a:lnTo>
                  <a:lnTo>
                    <a:pt x="2190954" y="707773"/>
                  </a:lnTo>
                  <a:lnTo>
                    <a:pt x="2196118" y="738128"/>
                  </a:lnTo>
                  <a:lnTo>
                    <a:pt x="2200385" y="771390"/>
                  </a:lnTo>
                  <a:lnTo>
                    <a:pt x="2203909" y="816409"/>
                  </a:lnTo>
                  <a:lnTo>
                    <a:pt x="2206821" y="87306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98301" y="221633"/>
              <a:ext cx="0" cy="1376680"/>
            </a:xfrm>
            <a:custGeom>
              <a:avLst/>
              <a:gdLst/>
              <a:ahLst/>
              <a:cxnLst/>
              <a:rect l="l" t="t" r="r" b="b"/>
              <a:pathLst>
                <a:path h="1376680">
                  <a:moveTo>
                    <a:pt x="0" y="1376116"/>
                  </a:moveTo>
                  <a:lnTo>
                    <a:pt x="0" y="1169584"/>
                  </a:lnTo>
                  <a:lnTo>
                    <a:pt x="0" y="756847"/>
                  </a:lnTo>
                  <a:lnTo>
                    <a:pt x="0" y="344111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900" y="1697947"/>
              <a:ext cx="3529965" cy="1221105"/>
            </a:xfrm>
            <a:custGeom>
              <a:avLst/>
              <a:gdLst/>
              <a:ahLst/>
              <a:cxnLst/>
              <a:rect l="l" t="t" r="r" b="b"/>
              <a:pathLst>
                <a:path w="3529965" h="1221105">
                  <a:moveTo>
                    <a:pt x="0" y="1221064"/>
                  </a:moveTo>
                  <a:lnTo>
                    <a:pt x="3529379" y="1221064"/>
                  </a:lnTo>
                </a:path>
                <a:path w="3529965" h="1221105">
                  <a:moveTo>
                    <a:pt x="0" y="0"/>
                  </a:moveTo>
                  <a:lnTo>
                    <a:pt x="3529379" y="0"/>
                  </a:lnTo>
                </a:path>
                <a:path w="3529965" h="1221105">
                  <a:moveTo>
                    <a:pt x="0" y="1221064"/>
                  </a:moveTo>
                  <a:lnTo>
                    <a:pt x="0" y="1185771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185771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185771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185771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185771"/>
                  </a:lnTo>
                </a:path>
                <a:path w="3529965" h="1221105">
                  <a:moveTo>
                    <a:pt x="0" y="0"/>
                  </a:moveTo>
                  <a:lnTo>
                    <a:pt x="0" y="35293"/>
                  </a:lnTo>
                </a:path>
                <a:path w="3529965" h="1221105">
                  <a:moveTo>
                    <a:pt x="882344" y="0"/>
                  </a:moveTo>
                  <a:lnTo>
                    <a:pt x="882344" y="35293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221105">
                  <a:moveTo>
                    <a:pt x="0" y="1221064"/>
                  </a:moveTo>
                  <a:lnTo>
                    <a:pt x="0" y="1203418"/>
                  </a:lnTo>
                </a:path>
                <a:path w="3529965" h="1221105">
                  <a:moveTo>
                    <a:pt x="265612" y="1221064"/>
                  </a:moveTo>
                  <a:lnTo>
                    <a:pt x="265612" y="1203418"/>
                  </a:lnTo>
                </a:path>
                <a:path w="3529965" h="1221105">
                  <a:moveTo>
                    <a:pt x="420985" y="1221064"/>
                  </a:moveTo>
                  <a:lnTo>
                    <a:pt x="420985" y="1203418"/>
                  </a:lnTo>
                </a:path>
                <a:path w="3529965" h="1221105">
                  <a:moveTo>
                    <a:pt x="531224" y="1221064"/>
                  </a:moveTo>
                  <a:lnTo>
                    <a:pt x="531224" y="1203418"/>
                  </a:lnTo>
                </a:path>
                <a:path w="3529965" h="1221105">
                  <a:moveTo>
                    <a:pt x="616732" y="1221064"/>
                  </a:moveTo>
                  <a:lnTo>
                    <a:pt x="616732" y="1203418"/>
                  </a:lnTo>
                </a:path>
                <a:path w="3529965" h="1221105">
                  <a:moveTo>
                    <a:pt x="686597" y="1221064"/>
                  </a:moveTo>
                  <a:lnTo>
                    <a:pt x="686597" y="1203418"/>
                  </a:lnTo>
                </a:path>
                <a:path w="3529965" h="1221105">
                  <a:moveTo>
                    <a:pt x="745667" y="1221064"/>
                  </a:moveTo>
                  <a:lnTo>
                    <a:pt x="745667" y="1203418"/>
                  </a:lnTo>
                </a:path>
                <a:path w="3529965" h="1221105">
                  <a:moveTo>
                    <a:pt x="796836" y="1221064"/>
                  </a:moveTo>
                  <a:lnTo>
                    <a:pt x="796836" y="1203418"/>
                  </a:lnTo>
                </a:path>
                <a:path w="3529965" h="1221105">
                  <a:moveTo>
                    <a:pt x="841971" y="1221064"/>
                  </a:moveTo>
                  <a:lnTo>
                    <a:pt x="841971" y="1203418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203418"/>
                  </a:lnTo>
                </a:path>
                <a:path w="3529965" h="1221105">
                  <a:moveTo>
                    <a:pt x="1147957" y="1221064"/>
                  </a:moveTo>
                  <a:lnTo>
                    <a:pt x="1147957" y="1203418"/>
                  </a:lnTo>
                </a:path>
                <a:path w="3529965" h="1221105">
                  <a:moveTo>
                    <a:pt x="1303330" y="1221064"/>
                  </a:moveTo>
                  <a:lnTo>
                    <a:pt x="1303330" y="1203418"/>
                  </a:lnTo>
                </a:path>
                <a:path w="3529965" h="1221105">
                  <a:moveTo>
                    <a:pt x="1413569" y="1221064"/>
                  </a:moveTo>
                  <a:lnTo>
                    <a:pt x="1413569" y="1203418"/>
                  </a:lnTo>
                </a:path>
                <a:path w="3529965" h="1221105">
                  <a:moveTo>
                    <a:pt x="1499077" y="1221064"/>
                  </a:moveTo>
                  <a:lnTo>
                    <a:pt x="1499077" y="1203418"/>
                  </a:lnTo>
                </a:path>
                <a:path w="3529965" h="1221105">
                  <a:moveTo>
                    <a:pt x="1568942" y="1221064"/>
                  </a:moveTo>
                  <a:lnTo>
                    <a:pt x="1568942" y="1203418"/>
                  </a:lnTo>
                </a:path>
                <a:path w="3529965" h="1221105">
                  <a:moveTo>
                    <a:pt x="1628012" y="1221064"/>
                  </a:moveTo>
                  <a:lnTo>
                    <a:pt x="1628012" y="1203418"/>
                  </a:lnTo>
                </a:path>
                <a:path w="3529965" h="1221105">
                  <a:moveTo>
                    <a:pt x="1679181" y="1221064"/>
                  </a:moveTo>
                  <a:lnTo>
                    <a:pt x="1679181" y="1203418"/>
                  </a:lnTo>
                </a:path>
                <a:path w="3529965" h="1221105">
                  <a:moveTo>
                    <a:pt x="1724315" y="1221064"/>
                  </a:moveTo>
                  <a:lnTo>
                    <a:pt x="1724315" y="1203418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203418"/>
                  </a:lnTo>
                </a:path>
                <a:path w="3529965" h="1221105">
                  <a:moveTo>
                    <a:pt x="2030301" y="1221064"/>
                  </a:moveTo>
                  <a:lnTo>
                    <a:pt x="2030301" y="1203418"/>
                  </a:lnTo>
                </a:path>
                <a:path w="3529965" h="1221105">
                  <a:moveTo>
                    <a:pt x="2185675" y="1221064"/>
                  </a:moveTo>
                  <a:lnTo>
                    <a:pt x="2185675" y="1203418"/>
                  </a:lnTo>
                </a:path>
                <a:path w="3529965" h="1221105">
                  <a:moveTo>
                    <a:pt x="2295914" y="1221064"/>
                  </a:moveTo>
                  <a:lnTo>
                    <a:pt x="2295914" y="1203418"/>
                  </a:lnTo>
                </a:path>
                <a:path w="3529965" h="1221105">
                  <a:moveTo>
                    <a:pt x="2381422" y="1221064"/>
                  </a:moveTo>
                  <a:lnTo>
                    <a:pt x="2381422" y="1203418"/>
                  </a:lnTo>
                </a:path>
                <a:path w="3529965" h="1221105">
                  <a:moveTo>
                    <a:pt x="2451287" y="1221064"/>
                  </a:moveTo>
                  <a:lnTo>
                    <a:pt x="2451287" y="1203418"/>
                  </a:lnTo>
                </a:path>
                <a:path w="3529965" h="1221105">
                  <a:moveTo>
                    <a:pt x="2510357" y="1221064"/>
                  </a:moveTo>
                  <a:lnTo>
                    <a:pt x="2510357" y="1203418"/>
                  </a:lnTo>
                </a:path>
                <a:path w="3529965" h="1221105">
                  <a:moveTo>
                    <a:pt x="2561526" y="1221064"/>
                  </a:moveTo>
                  <a:lnTo>
                    <a:pt x="2561526" y="1203418"/>
                  </a:lnTo>
                </a:path>
                <a:path w="3529965" h="1221105">
                  <a:moveTo>
                    <a:pt x="2606660" y="1221064"/>
                  </a:moveTo>
                  <a:lnTo>
                    <a:pt x="2606660" y="1203418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203418"/>
                  </a:lnTo>
                </a:path>
                <a:path w="3529965" h="1221105">
                  <a:moveTo>
                    <a:pt x="2912646" y="1221064"/>
                  </a:moveTo>
                  <a:lnTo>
                    <a:pt x="2912646" y="1203418"/>
                  </a:lnTo>
                </a:path>
                <a:path w="3529965" h="1221105">
                  <a:moveTo>
                    <a:pt x="3068020" y="1221064"/>
                  </a:moveTo>
                  <a:lnTo>
                    <a:pt x="3068020" y="1203418"/>
                  </a:lnTo>
                </a:path>
                <a:path w="3529965" h="1221105">
                  <a:moveTo>
                    <a:pt x="3178259" y="1221064"/>
                  </a:moveTo>
                  <a:lnTo>
                    <a:pt x="3178259" y="1203418"/>
                  </a:lnTo>
                </a:path>
                <a:path w="3529965" h="1221105">
                  <a:moveTo>
                    <a:pt x="3263767" y="1221064"/>
                  </a:moveTo>
                  <a:lnTo>
                    <a:pt x="3263767" y="1203418"/>
                  </a:lnTo>
                </a:path>
                <a:path w="3529965" h="1221105">
                  <a:moveTo>
                    <a:pt x="3333632" y="1221064"/>
                  </a:moveTo>
                  <a:lnTo>
                    <a:pt x="3333632" y="1203418"/>
                  </a:lnTo>
                </a:path>
                <a:path w="3529965" h="1221105">
                  <a:moveTo>
                    <a:pt x="3392702" y="1221064"/>
                  </a:moveTo>
                  <a:lnTo>
                    <a:pt x="3392702" y="1203418"/>
                  </a:lnTo>
                </a:path>
                <a:path w="3529965" h="1221105">
                  <a:moveTo>
                    <a:pt x="3443871" y="1221064"/>
                  </a:moveTo>
                  <a:lnTo>
                    <a:pt x="3443871" y="1203418"/>
                  </a:lnTo>
                </a:path>
                <a:path w="3529965" h="1221105">
                  <a:moveTo>
                    <a:pt x="3489005" y="1221064"/>
                  </a:moveTo>
                  <a:lnTo>
                    <a:pt x="3489005" y="1203418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203418"/>
                  </a:lnTo>
                </a:path>
                <a:path w="3529965" h="1221105">
                  <a:moveTo>
                    <a:pt x="0" y="0"/>
                  </a:moveTo>
                  <a:lnTo>
                    <a:pt x="0" y="17646"/>
                  </a:lnTo>
                </a:path>
                <a:path w="3529965" h="1221105">
                  <a:moveTo>
                    <a:pt x="265612" y="0"/>
                  </a:moveTo>
                  <a:lnTo>
                    <a:pt x="265612" y="17646"/>
                  </a:lnTo>
                </a:path>
                <a:path w="3529965" h="1221105">
                  <a:moveTo>
                    <a:pt x="420985" y="0"/>
                  </a:moveTo>
                  <a:lnTo>
                    <a:pt x="420985" y="17646"/>
                  </a:lnTo>
                </a:path>
                <a:path w="3529965" h="1221105">
                  <a:moveTo>
                    <a:pt x="531224" y="0"/>
                  </a:moveTo>
                  <a:lnTo>
                    <a:pt x="531224" y="17646"/>
                  </a:lnTo>
                </a:path>
                <a:path w="3529965" h="1221105">
                  <a:moveTo>
                    <a:pt x="616732" y="0"/>
                  </a:moveTo>
                  <a:lnTo>
                    <a:pt x="616732" y="17646"/>
                  </a:lnTo>
                </a:path>
                <a:path w="3529965" h="1221105">
                  <a:moveTo>
                    <a:pt x="686597" y="0"/>
                  </a:moveTo>
                  <a:lnTo>
                    <a:pt x="686597" y="17646"/>
                  </a:lnTo>
                </a:path>
                <a:path w="3529965" h="1221105">
                  <a:moveTo>
                    <a:pt x="745667" y="0"/>
                  </a:moveTo>
                  <a:lnTo>
                    <a:pt x="745667" y="17646"/>
                  </a:lnTo>
                </a:path>
                <a:path w="3529965" h="1221105">
                  <a:moveTo>
                    <a:pt x="796836" y="0"/>
                  </a:moveTo>
                  <a:lnTo>
                    <a:pt x="796836" y="17646"/>
                  </a:lnTo>
                </a:path>
                <a:path w="3529965" h="1221105">
                  <a:moveTo>
                    <a:pt x="841971" y="0"/>
                  </a:moveTo>
                  <a:lnTo>
                    <a:pt x="841971" y="17646"/>
                  </a:lnTo>
                </a:path>
                <a:path w="3529965" h="1221105">
                  <a:moveTo>
                    <a:pt x="882344" y="0"/>
                  </a:moveTo>
                  <a:lnTo>
                    <a:pt x="882344" y="17646"/>
                  </a:lnTo>
                </a:path>
                <a:path w="3529965" h="122110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22110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22110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22110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22110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22110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22110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22110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22110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22110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22110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22110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22110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22110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22110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22110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22110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22110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22110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22110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22110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22110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22110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22110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221105">
                  <a:moveTo>
                    <a:pt x="0" y="1221064"/>
                  </a:moveTo>
                  <a:lnTo>
                    <a:pt x="0" y="0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0"/>
                  </a:lnTo>
                </a:path>
                <a:path w="3529965" h="1221105">
                  <a:moveTo>
                    <a:pt x="0" y="1209093"/>
                  </a:moveTo>
                  <a:lnTo>
                    <a:pt x="35293" y="1209093"/>
                  </a:lnTo>
                </a:path>
                <a:path w="3529965" h="1221105">
                  <a:moveTo>
                    <a:pt x="0" y="1038076"/>
                  </a:moveTo>
                  <a:lnTo>
                    <a:pt x="35293" y="1038076"/>
                  </a:lnTo>
                </a:path>
                <a:path w="3529965" h="1221105">
                  <a:moveTo>
                    <a:pt x="0" y="867058"/>
                  </a:moveTo>
                  <a:lnTo>
                    <a:pt x="35293" y="867058"/>
                  </a:lnTo>
                </a:path>
                <a:path w="3529965" h="1221105">
                  <a:moveTo>
                    <a:pt x="0" y="696041"/>
                  </a:moveTo>
                  <a:lnTo>
                    <a:pt x="35293" y="696041"/>
                  </a:lnTo>
                </a:path>
                <a:path w="3529965" h="1221105">
                  <a:moveTo>
                    <a:pt x="0" y="525023"/>
                  </a:moveTo>
                  <a:lnTo>
                    <a:pt x="35293" y="525023"/>
                  </a:lnTo>
                </a:path>
                <a:path w="3529965" h="1221105">
                  <a:moveTo>
                    <a:pt x="0" y="354006"/>
                  </a:moveTo>
                  <a:lnTo>
                    <a:pt x="35293" y="354006"/>
                  </a:lnTo>
                </a:path>
                <a:path w="3529965" h="1221105">
                  <a:moveTo>
                    <a:pt x="0" y="182988"/>
                  </a:moveTo>
                  <a:lnTo>
                    <a:pt x="35293" y="182988"/>
                  </a:lnTo>
                </a:path>
                <a:path w="3529965" h="1221105">
                  <a:moveTo>
                    <a:pt x="0" y="11971"/>
                  </a:moveTo>
                  <a:lnTo>
                    <a:pt x="35293" y="11971"/>
                  </a:lnTo>
                </a:path>
                <a:path w="3529965" h="1221105">
                  <a:moveTo>
                    <a:pt x="3529379" y="1209093"/>
                  </a:moveTo>
                  <a:lnTo>
                    <a:pt x="3494085" y="1209093"/>
                  </a:lnTo>
                </a:path>
                <a:path w="3529965" h="1221105">
                  <a:moveTo>
                    <a:pt x="3529379" y="1038076"/>
                  </a:moveTo>
                  <a:lnTo>
                    <a:pt x="3494085" y="1038076"/>
                  </a:lnTo>
                </a:path>
                <a:path w="3529965" h="1221105">
                  <a:moveTo>
                    <a:pt x="3529379" y="867058"/>
                  </a:moveTo>
                  <a:lnTo>
                    <a:pt x="3494085" y="867058"/>
                  </a:lnTo>
                </a:path>
                <a:path w="3529965" h="1221105">
                  <a:moveTo>
                    <a:pt x="3529379" y="696041"/>
                  </a:moveTo>
                  <a:lnTo>
                    <a:pt x="3494085" y="696041"/>
                  </a:lnTo>
                </a:path>
                <a:path w="3529965" h="1221105">
                  <a:moveTo>
                    <a:pt x="3529379" y="525023"/>
                  </a:moveTo>
                  <a:lnTo>
                    <a:pt x="3494085" y="525023"/>
                  </a:lnTo>
                </a:path>
                <a:path w="3529965" h="1221105">
                  <a:moveTo>
                    <a:pt x="3529379" y="354006"/>
                  </a:moveTo>
                  <a:lnTo>
                    <a:pt x="3494085" y="354006"/>
                  </a:lnTo>
                </a:path>
                <a:path w="3529965" h="1221105">
                  <a:moveTo>
                    <a:pt x="3529379" y="182988"/>
                  </a:moveTo>
                  <a:lnTo>
                    <a:pt x="3494085" y="182988"/>
                  </a:lnTo>
                </a:path>
                <a:path w="3529965" h="1221105">
                  <a:moveTo>
                    <a:pt x="3529379" y="11971"/>
                  </a:moveTo>
                  <a:lnTo>
                    <a:pt x="3494085" y="11971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3387" y="154734"/>
            <a:ext cx="215265" cy="246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40970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104" y="2041319"/>
            <a:ext cx="128270" cy="52705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9389" y="1697802"/>
            <a:ext cx="3534410" cy="1221740"/>
            <a:chOff x="689389" y="1697802"/>
            <a:chExt cx="3534410" cy="1221740"/>
          </a:xfrm>
        </p:grpSpPr>
        <p:sp>
          <p:nvSpPr>
            <p:cNvPr id="14" name="object 14"/>
            <p:cNvSpPr/>
            <p:nvPr/>
          </p:nvSpPr>
          <p:spPr>
            <a:xfrm>
              <a:off x="691479" y="1795428"/>
              <a:ext cx="3530600" cy="855344"/>
            </a:xfrm>
            <a:custGeom>
              <a:avLst/>
              <a:gdLst/>
              <a:ahLst/>
              <a:cxnLst/>
              <a:rect l="l" t="t" r="r" b="b"/>
              <a:pathLst>
                <a:path w="3530600" h="855344">
                  <a:moveTo>
                    <a:pt x="0" y="0"/>
                  </a:moveTo>
                  <a:lnTo>
                    <a:pt x="21620" y="0"/>
                  </a:lnTo>
                  <a:lnTo>
                    <a:pt x="80602" y="0"/>
                  </a:lnTo>
                  <a:lnTo>
                    <a:pt x="139584" y="0"/>
                  </a:lnTo>
                  <a:lnTo>
                    <a:pt x="198567" y="0"/>
                  </a:lnTo>
                  <a:lnTo>
                    <a:pt x="257549" y="0"/>
                  </a:lnTo>
                  <a:lnTo>
                    <a:pt x="316531" y="0"/>
                  </a:lnTo>
                  <a:lnTo>
                    <a:pt x="375513" y="0"/>
                  </a:lnTo>
                  <a:lnTo>
                    <a:pt x="434495" y="0"/>
                  </a:lnTo>
                  <a:lnTo>
                    <a:pt x="493477" y="1"/>
                  </a:lnTo>
                  <a:lnTo>
                    <a:pt x="552460" y="2"/>
                  </a:lnTo>
                  <a:lnTo>
                    <a:pt x="611442" y="3"/>
                  </a:lnTo>
                  <a:lnTo>
                    <a:pt x="670424" y="6"/>
                  </a:lnTo>
                  <a:lnTo>
                    <a:pt x="729406" y="9"/>
                  </a:lnTo>
                  <a:lnTo>
                    <a:pt x="788388" y="15"/>
                  </a:lnTo>
                  <a:lnTo>
                    <a:pt x="847370" y="25"/>
                  </a:lnTo>
                  <a:lnTo>
                    <a:pt x="906352" y="41"/>
                  </a:lnTo>
                  <a:lnTo>
                    <a:pt x="965334" y="67"/>
                  </a:lnTo>
                  <a:lnTo>
                    <a:pt x="1024317" y="112"/>
                  </a:lnTo>
                  <a:lnTo>
                    <a:pt x="1083299" y="190"/>
                  </a:lnTo>
                  <a:lnTo>
                    <a:pt x="1156863" y="394"/>
                  </a:lnTo>
                  <a:lnTo>
                    <a:pt x="1201263" y="651"/>
                  </a:lnTo>
                  <a:lnTo>
                    <a:pt x="1247684" y="1231"/>
                  </a:lnTo>
                  <a:lnTo>
                    <a:pt x="1285841" y="2505"/>
                  </a:lnTo>
                  <a:lnTo>
                    <a:pt x="1330790" y="13266"/>
                  </a:lnTo>
                  <a:lnTo>
                    <a:pt x="1349421" y="58846"/>
                  </a:lnTo>
                  <a:lnTo>
                    <a:pt x="1356406" y="69539"/>
                  </a:lnTo>
                  <a:lnTo>
                    <a:pt x="1364785" y="75137"/>
                  </a:lnTo>
                  <a:lnTo>
                    <a:pt x="1367209" y="76196"/>
                  </a:lnTo>
                  <a:lnTo>
                    <a:pt x="1377114" y="79805"/>
                  </a:lnTo>
                  <a:lnTo>
                    <a:pt x="1385303" y="83359"/>
                  </a:lnTo>
                  <a:lnTo>
                    <a:pt x="1392072" y="87701"/>
                  </a:lnTo>
                  <a:lnTo>
                    <a:pt x="1397008" y="91272"/>
                  </a:lnTo>
                  <a:lnTo>
                    <a:pt x="1397669" y="91685"/>
                  </a:lnTo>
                  <a:lnTo>
                    <a:pt x="1402297" y="92977"/>
                  </a:lnTo>
                  <a:lnTo>
                    <a:pt x="1403631" y="92343"/>
                  </a:lnTo>
                  <a:lnTo>
                    <a:pt x="1406122" y="87954"/>
                  </a:lnTo>
                  <a:lnTo>
                    <a:pt x="1409285" y="64908"/>
                  </a:lnTo>
                  <a:lnTo>
                    <a:pt x="1412448" y="42244"/>
                  </a:lnTo>
                  <a:lnTo>
                    <a:pt x="1416274" y="39904"/>
                  </a:lnTo>
                  <a:lnTo>
                    <a:pt x="1420901" y="48979"/>
                  </a:lnTo>
                  <a:lnTo>
                    <a:pt x="1421807" y="51545"/>
                  </a:lnTo>
                  <a:lnTo>
                    <a:pt x="1426498" y="64039"/>
                  </a:lnTo>
                  <a:lnTo>
                    <a:pt x="1433268" y="73332"/>
                  </a:lnTo>
                  <a:lnTo>
                    <a:pt x="1441456" y="76852"/>
                  </a:lnTo>
                  <a:lnTo>
                    <a:pt x="1451361" y="77407"/>
                  </a:lnTo>
                  <a:lnTo>
                    <a:pt x="1462370" y="75729"/>
                  </a:lnTo>
                  <a:lnTo>
                    <a:pt x="1472874" y="71654"/>
                  </a:lnTo>
                  <a:lnTo>
                    <a:pt x="1481583" y="66239"/>
                  </a:lnTo>
                  <a:lnTo>
                    <a:pt x="1486593" y="64411"/>
                  </a:lnTo>
                  <a:lnTo>
                    <a:pt x="1499758" y="113447"/>
                  </a:lnTo>
                  <a:lnTo>
                    <a:pt x="1503876" y="139843"/>
                  </a:lnTo>
                  <a:lnTo>
                    <a:pt x="1507994" y="163262"/>
                  </a:lnTo>
                  <a:lnTo>
                    <a:pt x="1512959" y="172863"/>
                  </a:lnTo>
                  <a:lnTo>
                    <a:pt x="1518948" y="176691"/>
                  </a:lnTo>
                  <a:lnTo>
                    <a:pt x="1526170" y="178738"/>
                  </a:lnTo>
                  <a:lnTo>
                    <a:pt x="1534879" y="180565"/>
                  </a:lnTo>
                  <a:lnTo>
                    <a:pt x="1545382" y="183533"/>
                  </a:lnTo>
                  <a:lnTo>
                    <a:pt x="1555395" y="189009"/>
                  </a:lnTo>
                  <a:lnTo>
                    <a:pt x="1563915" y="198963"/>
                  </a:lnTo>
                  <a:lnTo>
                    <a:pt x="1571047" y="213723"/>
                  </a:lnTo>
                  <a:lnTo>
                    <a:pt x="1578179" y="228943"/>
                  </a:lnTo>
                  <a:lnTo>
                    <a:pt x="1586699" y="239527"/>
                  </a:lnTo>
                  <a:lnTo>
                    <a:pt x="1623560" y="250681"/>
                  </a:lnTo>
                  <a:lnTo>
                    <a:pt x="1667780" y="252310"/>
                  </a:lnTo>
                  <a:lnTo>
                    <a:pt x="1677659" y="251993"/>
                  </a:lnTo>
                  <a:lnTo>
                    <a:pt x="1713213" y="216402"/>
                  </a:lnTo>
                  <a:lnTo>
                    <a:pt x="1717958" y="196791"/>
                  </a:lnTo>
                  <a:lnTo>
                    <a:pt x="1722155" y="189786"/>
                  </a:lnTo>
                  <a:lnTo>
                    <a:pt x="1728143" y="188462"/>
                  </a:lnTo>
                  <a:lnTo>
                    <a:pt x="1733109" y="195499"/>
                  </a:lnTo>
                  <a:lnTo>
                    <a:pt x="1737226" y="216233"/>
                  </a:lnTo>
                  <a:lnTo>
                    <a:pt x="1741344" y="237428"/>
                  </a:lnTo>
                  <a:lnTo>
                    <a:pt x="1746309" y="245418"/>
                  </a:lnTo>
                  <a:lnTo>
                    <a:pt x="1774538" y="203960"/>
                  </a:lnTo>
                  <a:lnTo>
                    <a:pt x="1781181" y="196621"/>
                  </a:lnTo>
                  <a:lnTo>
                    <a:pt x="1789157" y="198703"/>
                  </a:lnTo>
                  <a:lnTo>
                    <a:pt x="1793306" y="204573"/>
                  </a:lnTo>
                  <a:lnTo>
                    <a:pt x="1799129" y="220991"/>
                  </a:lnTo>
                  <a:lnTo>
                    <a:pt x="1804952" y="238273"/>
                  </a:lnTo>
                  <a:lnTo>
                    <a:pt x="1811937" y="248546"/>
                  </a:lnTo>
                  <a:lnTo>
                    <a:pt x="1839952" y="260188"/>
                  </a:lnTo>
                  <a:lnTo>
                    <a:pt x="1850003" y="263953"/>
                  </a:lnTo>
                  <a:lnTo>
                    <a:pt x="1858382" y="269683"/>
                  </a:lnTo>
                  <a:lnTo>
                    <a:pt x="1865367" y="280306"/>
                  </a:lnTo>
                  <a:lnTo>
                    <a:pt x="1871190" y="298131"/>
                  </a:lnTo>
                  <a:lnTo>
                    <a:pt x="1877013" y="316355"/>
                  </a:lnTo>
                  <a:lnTo>
                    <a:pt x="1883998" y="327384"/>
                  </a:lnTo>
                  <a:lnTo>
                    <a:pt x="1892377" y="333272"/>
                  </a:lnTo>
                  <a:lnTo>
                    <a:pt x="1902428" y="337049"/>
                  </a:lnTo>
                  <a:lnTo>
                    <a:pt x="1903260" y="337296"/>
                  </a:lnTo>
                  <a:lnTo>
                    <a:pt x="1916229" y="340730"/>
                  </a:lnTo>
                  <a:lnTo>
                    <a:pt x="1926960" y="343893"/>
                  </a:lnTo>
                  <a:lnTo>
                    <a:pt x="1953129" y="391653"/>
                  </a:lnTo>
                  <a:lnTo>
                    <a:pt x="1954300" y="399965"/>
                  </a:lnTo>
                  <a:lnTo>
                    <a:pt x="1958463" y="427093"/>
                  </a:lnTo>
                  <a:lnTo>
                    <a:pt x="1965353" y="490655"/>
                  </a:lnTo>
                  <a:lnTo>
                    <a:pt x="1985908" y="524809"/>
                  </a:lnTo>
                  <a:lnTo>
                    <a:pt x="1990874" y="535096"/>
                  </a:lnTo>
                  <a:lnTo>
                    <a:pt x="1994991" y="558066"/>
                  </a:lnTo>
                  <a:lnTo>
                    <a:pt x="1999109" y="581488"/>
                  </a:lnTo>
                  <a:lnTo>
                    <a:pt x="2004074" y="592515"/>
                  </a:lnTo>
                  <a:lnTo>
                    <a:pt x="2010063" y="598932"/>
                  </a:lnTo>
                  <a:lnTo>
                    <a:pt x="2017284" y="605307"/>
                  </a:lnTo>
                  <a:lnTo>
                    <a:pt x="2025994" y="615959"/>
                  </a:lnTo>
                  <a:lnTo>
                    <a:pt x="2027662" y="618817"/>
                  </a:lnTo>
                  <a:lnTo>
                    <a:pt x="2034794" y="634675"/>
                  </a:lnTo>
                  <a:lnTo>
                    <a:pt x="2041926" y="650838"/>
                  </a:lnTo>
                  <a:lnTo>
                    <a:pt x="2050446" y="662448"/>
                  </a:lnTo>
                  <a:lnTo>
                    <a:pt x="2050670" y="662661"/>
                  </a:lnTo>
                  <a:lnTo>
                    <a:pt x="2064093" y="671166"/>
                  </a:lnTo>
                  <a:lnTo>
                    <a:pt x="2075182" y="675394"/>
                  </a:lnTo>
                  <a:lnTo>
                    <a:pt x="2084342" y="678942"/>
                  </a:lnTo>
                  <a:lnTo>
                    <a:pt x="2091910" y="683976"/>
                  </a:lnTo>
                  <a:lnTo>
                    <a:pt x="2098162" y="696708"/>
                  </a:lnTo>
                  <a:lnTo>
                    <a:pt x="2101579" y="716232"/>
                  </a:lnTo>
                  <a:lnTo>
                    <a:pt x="2103326" y="727693"/>
                  </a:lnTo>
                  <a:lnTo>
                    <a:pt x="2107592" y="742109"/>
                  </a:lnTo>
                  <a:lnTo>
                    <a:pt x="2111117" y="742609"/>
                  </a:lnTo>
                  <a:lnTo>
                    <a:pt x="2114029" y="710759"/>
                  </a:lnTo>
                  <a:lnTo>
                    <a:pt x="2116940" y="677829"/>
                  </a:lnTo>
                  <a:lnTo>
                    <a:pt x="2120464" y="673800"/>
                  </a:lnTo>
                  <a:lnTo>
                    <a:pt x="2124731" y="671597"/>
                  </a:lnTo>
                  <a:lnTo>
                    <a:pt x="2129895" y="666618"/>
                  </a:lnTo>
                  <a:lnTo>
                    <a:pt x="2136147" y="648220"/>
                  </a:lnTo>
                  <a:lnTo>
                    <a:pt x="2136347" y="647394"/>
                  </a:lnTo>
                  <a:lnTo>
                    <a:pt x="2139515" y="636432"/>
                  </a:lnTo>
                  <a:lnTo>
                    <a:pt x="2144481" y="635213"/>
                  </a:lnTo>
                  <a:lnTo>
                    <a:pt x="2148599" y="654943"/>
                  </a:lnTo>
                  <a:lnTo>
                    <a:pt x="2152716" y="678466"/>
                  </a:lnTo>
                  <a:lnTo>
                    <a:pt x="2157531" y="695827"/>
                  </a:lnTo>
                  <a:lnTo>
                    <a:pt x="2165766" y="744663"/>
                  </a:lnTo>
                  <a:lnTo>
                    <a:pt x="2202770" y="770212"/>
                  </a:lnTo>
                  <a:lnTo>
                    <a:pt x="2218045" y="777432"/>
                  </a:lnTo>
                  <a:lnTo>
                    <a:pt x="2220840" y="779491"/>
                  </a:lnTo>
                  <a:lnTo>
                    <a:pt x="2230131" y="789854"/>
                  </a:lnTo>
                  <a:lnTo>
                    <a:pt x="2237925" y="803964"/>
                  </a:lnTo>
                  <a:lnTo>
                    <a:pt x="2245720" y="818510"/>
                  </a:lnTo>
                  <a:lnTo>
                    <a:pt x="2255011" y="829428"/>
                  </a:lnTo>
                  <a:lnTo>
                    <a:pt x="2295034" y="842693"/>
                  </a:lnTo>
                  <a:lnTo>
                    <a:pt x="2336170" y="846059"/>
                  </a:lnTo>
                  <a:lnTo>
                    <a:pt x="2394631" y="848235"/>
                  </a:lnTo>
                  <a:lnTo>
                    <a:pt x="2439888" y="849263"/>
                  </a:lnTo>
                  <a:lnTo>
                    <a:pt x="2498870" y="850241"/>
                  </a:lnTo>
                  <a:lnTo>
                    <a:pt x="2557853" y="850992"/>
                  </a:lnTo>
                  <a:lnTo>
                    <a:pt x="2616835" y="851602"/>
                  </a:lnTo>
                  <a:lnTo>
                    <a:pt x="2675817" y="852110"/>
                  </a:lnTo>
                  <a:lnTo>
                    <a:pt x="2734799" y="852539"/>
                  </a:lnTo>
                  <a:lnTo>
                    <a:pt x="2793781" y="852904"/>
                  </a:lnTo>
                  <a:lnTo>
                    <a:pt x="2852763" y="853216"/>
                  </a:lnTo>
                  <a:lnTo>
                    <a:pt x="2911745" y="853484"/>
                  </a:lnTo>
                  <a:lnTo>
                    <a:pt x="2970727" y="853712"/>
                  </a:lnTo>
                  <a:lnTo>
                    <a:pt x="3029710" y="853908"/>
                  </a:lnTo>
                  <a:lnTo>
                    <a:pt x="3088692" y="854076"/>
                  </a:lnTo>
                  <a:lnTo>
                    <a:pt x="3147674" y="854221"/>
                  </a:lnTo>
                  <a:lnTo>
                    <a:pt x="3206656" y="854344"/>
                  </a:lnTo>
                  <a:lnTo>
                    <a:pt x="3265638" y="854450"/>
                  </a:lnTo>
                  <a:lnTo>
                    <a:pt x="3324620" y="854541"/>
                  </a:lnTo>
                  <a:lnTo>
                    <a:pt x="3383602" y="854619"/>
                  </a:lnTo>
                  <a:lnTo>
                    <a:pt x="3442585" y="854686"/>
                  </a:lnTo>
                  <a:lnTo>
                    <a:pt x="3501567" y="854743"/>
                  </a:lnTo>
                  <a:lnTo>
                    <a:pt x="3530220" y="854767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479" y="1966581"/>
              <a:ext cx="2207260" cy="855344"/>
            </a:xfrm>
            <a:custGeom>
              <a:avLst/>
              <a:gdLst/>
              <a:ahLst/>
              <a:cxnLst/>
              <a:rect l="l" t="t" r="r" b="b"/>
              <a:pathLst>
                <a:path w="2207260" h="855344">
                  <a:moveTo>
                    <a:pt x="0" y="0"/>
                  </a:moveTo>
                  <a:lnTo>
                    <a:pt x="45026" y="15"/>
                  </a:lnTo>
                  <a:lnTo>
                    <a:pt x="104282" y="41"/>
                  </a:lnTo>
                  <a:lnTo>
                    <a:pt x="163538" y="70"/>
                  </a:lnTo>
                  <a:lnTo>
                    <a:pt x="222793" y="105"/>
                  </a:lnTo>
                  <a:lnTo>
                    <a:pt x="282049" y="145"/>
                  </a:lnTo>
                  <a:lnTo>
                    <a:pt x="341305" y="192"/>
                  </a:lnTo>
                  <a:lnTo>
                    <a:pt x="400560" y="248"/>
                  </a:lnTo>
                  <a:lnTo>
                    <a:pt x="459816" y="312"/>
                  </a:lnTo>
                  <a:lnTo>
                    <a:pt x="519072" y="388"/>
                  </a:lnTo>
                  <a:lnTo>
                    <a:pt x="578327" y="477"/>
                  </a:lnTo>
                  <a:lnTo>
                    <a:pt x="637583" y="580"/>
                  </a:lnTo>
                  <a:lnTo>
                    <a:pt x="696839" y="702"/>
                  </a:lnTo>
                  <a:lnTo>
                    <a:pt x="756095" y="846"/>
                  </a:lnTo>
                  <a:lnTo>
                    <a:pt x="815350" y="1015"/>
                  </a:lnTo>
                  <a:lnTo>
                    <a:pt x="874606" y="1217"/>
                  </a:lnTo>
                  <a:lnTo>
                    <a:pt x="933862" y="1458"/>
                  </a:lnTo>
                  <a:lnTo>
                    <a:pt x="993117" y="1750"/>
                  </a:lnTo>
                  <a:lnTo>
                    <a:pt x="1052373" y="2109"/>
                  </a:lnTo>
                  <a:lnTo>
                    <a:pt x="1111629" y="2566"/>
                  </a:lnTo>
                  <a:lnTo>
                    <a:pt x="1156866" y="3018"/>
                  </a:lnTo>
                  <a:lnTo>
                    <a:pt x="1207839" y="3724"/>
                  </a:lnTo>
                  <a:lnTo>
                    <a:pt x="1247687" y="4594"/>
                  </a:lnTo>
                  <a:lnTo>
                    <a:pt x="1285844" y="6234"/>
                  </a:lnTo>
                  <a:lnTo>
                    <a:pt x="1330792" y="17479"/>
                  </a:lnTo>
                  <a:lnTo>
                    <a:pt x="1349424" y="63279"/>
                  </a:lnTo>
                  <a:lnTo>
                    <a:pt x="1356409" y="74053"/>
                  </a:lnTo>
                  <a:lnTo>
                    <a:pt x="1364788" y="79752"/>
                  </a:lnTo>
                  <a:lnTo>
                    <a:pt x="1367210" y="80840"/>
                  </a:lnTo>
                  <a:lnTo>
                    <a:pt x="1377115" y="84574"/>
                  </a:lnTo>
                  <a:lnTo>
                    <a:pt x="1385303" y="88234"/>
                  </a:lnTo>
                  <a:lnTo>
                    <a:pt x="1392073" y="92666"/>
                  </a:lnTo>
                  <a:lnTo>
                    <a:pt x="1397023" y="96312"/>
                  </a:lnTo>
                  <a:lnTo>
                    <a:pt x="1397670" y="96724"/>
                  </a:lnTo>
                  <a:lnTo>
                    <a:pt x="1402297" y="98079"/>
                  </a:lnTo>
                  <a:lnTo>
                    <a:pt x="1403663" y="97439"/>
                  </a:lnTo>
                  <a:lnTo>
                    <a:pt x="1406123" y="93108"/>
                  </a:lnTo>
                  <a:lnTo>
                    <a:pt x="1409286" y="70103"/>
                  </a:lnTo>
                  <a:lnTo>
                    <a:pt x="1412449" y="47486"/>
                  </a:lnTo>
                  <a:lnTo>
                    <a:pt x="1416274" y="45201"/>
                  </a:lnTo>
                  <a:lnTo>
                    <a:pt x="1420902" y="54343"/>
                  </a:lnTo>
                  <a:lnTo>
                    <a:pt x="1421811" y="56934"/>
                  </a:lnTo>
                  <a:lnTo>
                    <a:pt x="1426499" y="69484"/>
                  </a:lnTo>
                  <a:lnTo>
                    <a:pt x="1433268" y="78876"/>
                  </a:lnTo>
                  <a:lnTo>
                    <a:pt x="1441457" y="82518"/>
                  </a:lnTo>
                  <a:lnTo>
                    <a:pt x="1451362" y="83225"/>
                  </a:lnTo>
                  <a:lnTo>
                    <a:pt x="1462372" y="81721"/>
                  </a:lnTo>
                  <a:lnTo>
                    <a:pt x="1472875" y="77818"/>
                  </a:lnTo>
                  <a:lnTo>
                    <a:pt x="1481584" y="72549"/>
                  </a:lnTo>
                  <a:lnTo>
                    <a:pt x="1486623" y="70810"/>
                  </a:lnTo>
                  <a:lnTo>
                    <a:pt x="1499760" y="120074"/>
                  </a:lnTo>
                  <a:lnTo>
                    <a:pt x="1503878" y="146546"/>
                  </a:lnTo>
                  <a:lnTo>
                    <a:pt x="1507995" y="170033"/>
                  </a:lnTo>
                  <a:lnTo>
                    <a:pt x="1512961" y="179720"/>
                  </a:lnTo>
                  <a:lnTo>
                    <a:pt x="1518949" y="183658"/>
                  </a:lnTo>
                  <a:lnTo>
                    <a:pt x="1526171" y="185839"/>
                  </a:lnTo>
                  <a:lnTo>
                    <a:pt x="1534880" y="187833"/>
                  </a:lnTo>
                  <a:lnTo>
                    <a:pt x="1545383" y="191007"/>
                  </a:lnTo>
                  <a:lnTo>
                    <a:pt x="1555416" y="196702"/>
                  </a:lnTo>
                  <a:lnTo>
                    <a:pt x="1563936" y="206848"/>
                  </a:lnTo>
                  <a:lnTo>
                    <a:pt x="1571068" y="221773"/>
                  </a:lnTo>
                  <a:lnTo>
                    <a:pt x="1578200" y="237134"/>
                  </a:lnTo>
                  <a:lnTo>
                    <a:pt x="1586720" y="247885"/>
                  </a:lnTo>
                  <a:lnTo>
                    <a:pt x="1627150" y="260286"/>
                  </a:lnTo>
                  <a:lnTo>
                    <a:pt x="1667786" y="262650"/>
                  </a:lnTo>
                  <a:lnTo>
                    <a:pt x="1677683" y="262607"/>
                  </a:lnTo>
                  <a:lnTo>
                    <a:pt x="1713228" y="228015"/>
                  </a:lnTo>
                  <a:lnTo>
                    <a:pt x="1717970" y="208569"/>
                  </a:lnTo>
                  <a:lnTo>
                    <a:pt x="1722160" y="201717"/>
                  </a:lnTo>
                  <a:lnTo>
                    <a:pt x="1728149" y="200589"/>
                  </a:lnTo>
                  <a:lnTo>
                    <a:pt x="1733114" y="207801"/>
                  </a:lnTo>
                  <a:lnTo>
                    <a:pt x="1737232" y="228691"/>
                  </a:lnTo>
                  <a:lnTo>
                    <a:pt x="1741350" y="250001"/>
                  </a:lnTo>
                  <a:lnTo>
                    <a:pt x="1746315" y="258144"/>
                  </a:lnTo>
                  <a:lnTo>
                    <a:pt x="1774564" y="217618"/>
                  </a:lnTo>
                  <a:lnTo>
                    <a:pt x="1781207" y="210559"/>
                  </a:lnTo>
                  <a:lnTo>
                    <a:pt x="1789182" y="212969"/>
                  </a:lnTo>
                  <a:lnTo>
                    <a:pt x="1793338" y="219037"/>
                  </a:lnTo>
                  <a:lnTo>
                    <a:pt x="1799162" y="235724"/>
                  </a:lnTo>
                  <a:lnTo>
                    <a:pt x="1804985" y="253192"/>
                  </a:lnTo>
                  <a:lnTo>
                    <a:pt x="1811970" y="263698"/>
                  </a:lnTo>
                  <a:lnTo>
                    <a:pt x="1840002" y="276483"/>
                  </a:lnTo>
                  <a:lnTo>
                    <a:pt x="1850053" y="280693"/>
                  </a:lnTo>
                  <a:lnTo>
                    <a:pt x="1858432" y="286821"/>
                  </a:lnTo>
                  <a:lnTo>
                    <a:pt x="1865417" y="297824"/>
                  </a:lnTo>
                  <a:lnTo>
                    <a:pt x="1871240" y="315983"/>
                  </a:lnTo>
                  <a:lnTo>
                    <a:pt x="1877063" y="334417"/>
                  </a:lnTo>
                  <a:lnTo>
                    <a:pt x="1881953" y="343225"/>
                  </a:lnTo>
                  <a:lnTo>
                    <a:pt x="1916240" y="360623"/>
                  </a:lnTo>
                  <a:lnTo>
                    <a:pt x="1926971" y="364356"/>
                  </a:lnTo>
                  <a:lnTo>
                    <a:pt x="1953159" y="413784"/>
                  </a:lnTo>
                  <a:lnTo>
                    <a:pt x="1954311" y="422026"/>
                  </a:lnTo>
                  <a:lnTo>
                    <a:pt x="1958474" y="449394"/>
                  </a:lnTo>
                  <a:lnTo>
                    <a:pt x="1958922" y="452582"/>
                  </a:lnTo>
                  <a:lnTo>
                    <a:pt x="1961919" y="482485"/>
                  </a:lnTo>
                  <a:lnTo>
                    <a:pt x="1965364" y="513342"/>
                  </a:lnTo>
                  <a:lnTo>
                    <a:pt x="1980639" y="543376"/>
                  </a:lnTo>
                  <a:lnTo>
                    <a:pt x="1985935" y="548732"/>
                  </a:lnTo>
                  <a:lnTo>
                    <a:pt x="1990901" y="559395"/>
                  </a:lnTo>
                  <a:lnTo>
                    <a:pt x="1995018" y="582735"/>
                  </a:lnTo>
                  <a:lnTo>
                    <a:pt x="1999136" y="606320"/>
                  </a:lnTo>
                  <a:lnTo>
                    <a:pt x="2004102" y="617612"/>
                  </a:lnTo>
                  <a:lnTo>
                    <a:pt x="2010090" y="624412"/>
                  </a:lnTo>
                  <a:lnTo>
                    <a:pt x="2017312" y="631273"/>
                  </a:lnTo>
                  <a:lnTo>
                    <a:pt x="2026021" y="642537"/>
                  </a:lnTo>
                  <a:lnTo>
                    <a:pt x="2027996" y="646101"/>
                  </a:lnTo>
                  <a:lnTo>
                    <a:pt x="2035128" y="662674"/>
                  </a:lnTo>
                  <a:lnTo>
                    <a:pt x="2042259" y="679126"/>
                  </a:lnTo>
                  <a:lnTo>
                    <a:pt x="2050779" y="691051"/>
                  </a:lnTo>
                  <a:lnTo>
                    <a:pt x="2064189" y="700489"/>
                  </a:lnTo>
                  <a:lnTo>
                    <a:pt x="2075278" y="705558"/>
                  </a:lnTo>
                  <a:lnTo>
                    <a:pt x="2084438" y="709847"/>
                  </a:lnTo>
                  <a:lnTo>
                    <a:pt x="2092006" y="715572"/>
                  </a:lnTo>
                  <a:lnTo>
                    <a:pt x="2098257" y="729154"/>
                  </a:lnTo>
                  <a:lnTo>
                    <a:pt x="2101647" y="749122"/>
                  </a:lnTo>
                  <a:lnTo>
                    <a:pt x="2103422" y="760861"/>
                  </a:lnTo>
                  <a:lnTo>
                    <a:pt x="2107688" y="775519"/>
                  </a:lnTo>
                  <a:lnTo>
                    <a:pt x="2111213" y="776954"/>
                  </a:lnTo>
                  <a:lnTo>
                    <a:pt x="2114124" y="743659"/>
                  </a:lnTo>
                  <a:lnTo>
                    <a:pt x="2117036" y="709524"/>
                  </a:lnTo>
                  <a:lnTo>
                    <a:pt x="2120560" y="706504"/>
                  </a:lnTo>
                  <a:lnTo>
                    <a:pt x="2124827" y="704821"/>
                  </a:lnTo>
                  <a:lnTo>
                    <a:pt x="2129991" y="700145"/>
                  </a:lnTo>
                  <a:lnTo>
                    <a:pt x="2136243" y="682339"/>
                  </a:lnTo>
                  <a:lnTo>
                    <a:pt x="2136479" y="681429"/>
                  </a:lnTo>
                  <a:lnTo>
                    <a:pt x="2139643" y="671528"/>
                  </a:lnTo>
                  <a:lnTo>
                    <a:pt x="2144609" y="671618"/>
                  </a:lnTo>
                  <a:lnTo>
                    <a:pt x="2148727" y="692367"/>
                  </a:lnTo>
                  <a:lnTo>
                    <a:pt x="2152844" y="715916"/>
                  </a:lnTo>
                  <a:lnTo>
                    <a:pt x="2157697" y="733969"/>
                  </a:lnTo>
                  <a:lnTo>
                    <a:pt x="2161815" y="759825"/>
                  </a:lnTo>
                  <a:lnTo>
                    <a:pt x="2163798" y="773631"/>
                  </a:lnTo>
                  <a:lnTo>
                    <a:pt x="2164060" y="775133"/>
                  </a:lnTo>
                  <a:lnTo>
                    <a:pt x="2190954" y="808479"/>
                  </a:lnTo>
                  <a:lnTo>
                    <a:pt x="2196118" y="811455"/>
                  </a:lnTo>
                  <a:lnTo>
                    <a:pt x="2200385" y="815045"/>
                  </a:lnTo>
                  <a:lnTo>
                    <a:pt x="2203909" y="822057"/>
                  </a:lnTo>
                  <a:lnTo>
                    <a:pt x="2206821" y="85495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8301" y="1697802"/>
              <a:ext cx="0" cy="1221740"/>
            </a:xfrm>
            <a:custGeom>
              <a:avLst/>
              <a:gdLst/>
              <a:ahLst/>
              <a:cxnLst/>
              <a:rect l="l" t="t" r="r" b="b"/>
              <a:pathLst>
                <a:path h="1221739">
                  <a:moveTo>
                    <a:pt x="0" y="1221355"/>
                  </a:moveTo>
                  <a:lnTo>
                    <a:pt x="0" y="867679"/>
                  </a:lnTo>
                  <a:lnTo>
                    <a:pt x="0" y="867204"/>
                  </a:lnTo>
                  <a:lnTo>
                    <a:pt x="0" y="866729"/>
                  </a:lnTo>
                  <a:lnTo>
                    <a:pt x="0" y="392155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17715" y="33046"/>
            <a:ext cx="649605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70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9562" y="0"/>
            <a:ext cx="4114800" cy="3223895"/>
            <a:chOff x="249562" y="0"/>
            <a:chExt cx="4114800" cy="3223895"/>
          </a:xfrm>
        </p:grpSpPr>
        <p:sp>
          <p:nvSpPr>
            <p:cNvPr id="3" name="object 3"/>
            <p:cNvSpPr/>
            <p:nvPr/>
          </p:nvSpPr>
          <p:spPr>
            <a:xfrm>
              <a:off x="249562" y="0"/>
              <a:ext cx="4114800" cy="3223895"/>
            </a:xfrm>
            <a:custGeom>
              <a:avLst/>
              <a:gdLst/>
              <a:ahLst/>
              <a:cxnLst/>
              <a:rect l="l" t="t" r="r" b="b"/>
              <a:pathLst>
                <a:path w="4114800" h="3223895">
                  <a:moveTo>
                    <a:pt x="4114376" y="3223729"/>
                  </a:moveTo>
                  <a:lnTo>
                    <a:pt x="0" y="3223729"/>
                  </a:lnTo>
                  <a:lnTo>
                    <a:pt x="0" y="0"/>
                  </a:lnTo>
                  <a:lnTo>
                    <a:pt x="4114376" y="0"/>
                  </a:lnTo>
                  <a:lnTo>
                    <a:pt x="4114376" y="32237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7400" y="212432"/>
              <a:ext cx="3521075" cy="1372870"/>
            </a:xfrm>
            <a:custGeom>
              <a:avLst/>
              <a:gdLst/>
              <a:ahLst/>
              <a:cxnLst/>
              <a:rect l="l" t="t" r="r" b="b"/>
              <a:pathLst>
                <a:path w="3521075" h="1372870">
                  <a:moveTo>
                    <a:pt x="0" y="1372320"/>
                  </a:moveTo>
                  <a:lnTo>
                    <a:pt x="3520482" y="1372320"/>
                  </a:lnTo>
                </a:path>
                <a:path w="3521075" h="1372870">
                  <a:moveTo>
                    <a:pt x="0" y="0"/>
                  </a:moveTo>
                  <a:lnTo>
                    <a:pt x="3520482" y="0"/>
                  </a:lnTo>
                </a:path>
                <a:path w="3521075" h="1372870">
                  <a:moveTo>
                    <a:pt x="0" y="1372320"/>
                  </a:moveTo>
                  <a:lnTo>
                    <a:pt x="0" y="1337116"/>
                  </a:lnTo>
                </a:path>
                <a:path w="3521075" h="1372870">
                  <a:moveTo>
                    <a:pt x="880120" y="1372320"/>
                  </a:moveTo>
                  <a:lnTo>
                    <a:pt x="880120" y="1337116"/>
                  </a:lnTo>
                </a:path>
                <a:path w="3521075" h="1372870">
                  <a:moveTo>
                    <a:pt x="1760241" y="1372320"/>
                  </a:moveTo>
                  <a:lnTo>
                    <a:pt x="1760241" y="1337116"/>
                  </a:lnTo>
                </a:path>
                <a:path w="3521075" h="1372870">
                  <a:moveTo>
                    <a:pt x="2640362" y="1372320"/>
                  </a:moveTo>
                  <a:lnTo>
                    <a:pt x="2640362" y="1337116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1337116"/>
                  </a:lnTo>
                </a:path>
                <a:path w="3521075" h="1372870">
                  <a:moveTo>
                    <a:pt x="0" y="0"/>
                  </a:moveTo>
                  <a:lnTo>
                    <a:pt x="0" y="35204"/>
                  </a:lnTo>
                </a:path>
                <a:path w="3521075" h="1372870">
                  <a:moveTo>
                    <a:pt x="880120" y="0"/>
                  </a:moveTo>
                  <a:lnTo>
                    <a:pt x="880120" y="35204"/>
                  </a:lnTo>
                </a:path>
                <a:path w="3521075" h="1372870">
                  <a:moveTo>
                    <a:pt x="1760241" y="0"/>
                  </a:moveTo>
                  <a:lnTo>
                    <a:pt x="1760241" y="35204"/>
                  </a:lnTo>
                </a:path>
                <a:path w="3521075" h="1372870">
                  <a:moveTo>
                    <a:pt x="2640362" y="0"/>
                  </a:moveTo>
                  <a:lnTo>
                    <a:pt x="2640362" y="35204"/>
                  </a:lnTo>
                </a:path>
                <a:path w="3521075" h="1372870">
                  <a:moveTo>
                    <a:pt x="3520482" y="0"/>
                  </a:moveTo>
                  <a:lnTo>
                    <a:pt x="3520482" y="35204"/>
                  </a:lnTo>
                </a:path>
                <a:path w="3521075" h="1372870">
                  <a:moveTo>
                    <a:pt x="0" y="1372320"/>
                  </a:moveTo>
                  <a:lnTo>
                    <a:pt x="0" y="1354718"/>
                  </a:lnTo>
                </a:path>
                <a:path w="3521075" h="1372870">
                  <a:moveTo>
                    <a:pt x="264942" y="1372320"/>
                  </a:moveTo>
                  <a:lnTo>
                    <a:pt x="264942" y="1354718"/>
                  </a:lnTo>
                </a:path>
                <a:path w="3521075" h="1372870">
                  <a:moveTo>
                    <a:pt x="419924" y="1372320"/>
                  </a:moveTo>
                  <a:lnTo>
                    <a:pt x="419924" y="1354718"/>
                  </a:lnTo>
                </a:path>
                <a:path w="3521075" h="1372870">
                  <a:moveTo>
                    <a:pt x="529885" y="1372320"/>
                  </a:moveTo>
                  <a:lnTo>
                    <a:pt x="529885" y="1354718"/>
                  </a:lnTo>
                </a:path>
                <a:path w="3521075" h="1372870">
                  <a:moveTo>
                    <a:pt x="615177" y="1372320"/>
                  </a:moveTo>
                  <a:lnTo>
                    <a:pt x="615177" y="1354718"/>
                  </a:lnTo>
                </a:path>
                <a:path w="3521075" h="1372870">
                  <a:moveTo>
                    <a:pt x="684867" y="1372320"/>
                  </a:moveTo>
                  <a:lnTo>
                    <a:pt x="684867" y="1354718"/>
                  </a:lnTo>
                </a:path>
                <a:path w="3521075" h="1372870">
                  <a:moveTo>
                    <a:pt x="743788" y="1372320"/>
                  </a:moveTo>
                  <a:lnTo>
                    <a:pt x="743788" y="1354718"/>
                  </a:lnTo>
                </a:path>
                <a:path w="3521075" h="1372870">
                  <a:moveTo>
                    <a:pt x="794828" y="1372320"/>
                  </a:moveTo>
                  <a:lnTo>
                    <a:pt x="794828" y="1354718"/>
                  </a:lnTo>
                </a:path>
                <a:path w="3521075" h="1372870">
                  <a:moveTo>
                    <a:pt x="839848" y="1372320"/>
                  </a:moveTo>
                  <a:lnTo>
                    <a:pt x="839848" y="1354718"/>
                  </a:lnTo>
                </a:path>
                <a:path w="3521075" h="1372870">
                  <a:moveTo>
                    <a:pt x="880120" y="1372320"/>
                  </a:moveTo>
                  <a:lnTo>
                    <a:pt x="880120" y="1354718"/>
                  </a:lnTo>
                </a:path>
                <a:path w="3521075" h="1372870">
                  <a:moveTo>
                    <a:pt x="1145063" y="1372320"/>
                  </a:moveTo>
                  <a:lnTo>
                    <a:pt x="1145063" y="1354718"/>
                  </a:lnTo>
                </a:path>
                <a:path w="3521075" h="1372870">
                  <a:moveTo>
                    <a:pt x="1300044" y="1372320"/>
                  </a:moveTo>
                  <a:lnTo>
                    <a:pt x="1300044" y="1354718"/>
                  </a:lnTo>
                </a:path>
                <a:path w="3521075" h="1372870">
                  <a:moveTo>
                    <a:pt x="1410006" y="1372320"/>
                  </a:moveTo>
                  <a:lnTo>
                    <a:pt x="1410006" y="1354718"/>
                  </a:lnTo>
                </a:path>
                <a:path w="3521075" h="1372870">
                  <a:moveTo>
                    <a:pt x="1495298" y="1372320"/>
                  </a:moveTo>
                  <a:lnTo>
                    <a:pt x="1495298" y="1354718"/>
                  </a:lnTo>
                </a:path>
                <a:path w="3521075" h="1372870">
                  <a:moveTo>
                    <a:pt x="1564987" y="1372320"/>
                  </a:moveTo>
                  <a:lnTo>
                    <a:pt x="1564987" y="1354718"/>
                  </a:lnTo>
                </a:path>
                <a:path w="3521075" h="1372870">
                  <a:moveTo>
                    <a:pt x="1623908" y="1372320"/>
                  </a:moveTo>
                  <a:lnTo>
                    <a:pt x="1623908" y="1354718"/>
                  </a:lnTo>
                </a:path>
                <a:path w="3521075" h="1372870">
                  <a:moveTo>
                    <a:pt x="1674948" y="1372320"/>
                  </a:moveTo>
                  <a:lnTo>
                    <a:pt x="1674948" y="1354718"/>
                  </a:lnTo>
                </a:path>
                <a:path w="3521075" h="1372870">
                  <a:moveTo>
                    <a:pt x="1719969" y="1372320"/>
                  </a:moveTo>
                  <a:lnTo>
                    <a:pt x="1719969" y="1354718"/>
                  </a:lnTo>
                </a:path>
                <a:path w="3521075" h="1372870">
                  <a:moveTo>
                    <a:pt x="1760241" y="1372320"/>
                  </a:moveTo>
                  <a:lnTo>
                    <a:pt x="1760241" y="1354718"/>
                  </a:lnTo>
                </a:path>
                <a:path w="3521075" h="1372870">
                  <a:moveTo>
                    <a:pt x="2025184" y="1372320"/>
                  </a:moveTo>
                  <a:lnTo>
                    <a:pt x="2025184" y="1354718"/>
                  </a:lnTo>
                </a:path>
                <a:path w="3521075" h="1372870">
                  <a:moveTo>
                    <a:pt x="2180165" y="1372320"/>
                  </a:moveTo>
                  <a:lnTo>
                    <a:pt x="2180165" y="1354718"/>
                  </a:lnTo>
                </a:path>
                <a:path w="3521075" h="1372870">
                  <a:moveTo>
                    <a:pt x="2290126" y="1372320"/>
                  </a:moveTo>
                  <a:lnTo>
                    <a:pt x="2290126" y="1354718"/>
                  </a:lnTo>
                </a:path>
                <a:path w="3521075" h="1372870">
                  <a:moveTo>
                    <a:pt x="2375419" y="1372320"/>
                  </a:moveTo>
                  <a:lnTo>
                    <a:pt x="2375419" y="1354718"/>
                  </a:lnTo>
                </a:path>
                <a:path w="3521075" h="1372870">
                  <a:moveTo>
                    <a:pt x="2445108" y="1372320"/>
                  </a:moveTo>
                  <a:lnTo>
                    <a:pt x="2445108" y="1354718"/>
                  </a:lnTo>
                </a:path>
                <a:path w="3521075" h="1372870">
                  <a:moveTo>
                    <a:pt x="2504029" y="1372320"/>
                  </a:moveTo>
                  <a:lnTo>
                    <a:pt x="2504029" y="1354718"/>
                  </a:lnTo>
                </a:path>
                <a:path w="3521075" h="1372870">
                  <a:moveTo>
                    <a:pt x="2555069" y="1372320"/>
                  </a:moveTo>
                  <a:lnTo>
                    <a:pt x="2555069" y="1354718"/>
                  </a:lnTo>
                </a:path>
                <a:path w="3521075" h="1372870">
                  <a:moveTo>
                    <a:pt x="2600089" y="1372320"/>
                  </a:moveTo>
                  <a:lnTo>
                    <a:pt x="2600089" y="1354718"/>
                  </a:lnTo>
                </a:path>
                <a:path w="3521075" h="1372870">
                  <a:moveTo>
                    <a:pt x="2640362" y="1372320"/>
                  </a:moveTo>
                  <a:lnTo>
                    <a:pt x="2640362" y="1354718"/>
                  </a:lnTo>
                </a:path>
                <a:path w="3521075" h="1372870">
                  <a:moveTo>
                    <a:pt x="2905304" y="1372320"/>
                  </a:moveTo>
                  <a:lnTo>
                    <a:pt x="2905304" y="1354718"/>
                  </a:lnTo>
                </a:path>
                <a:path w="3521075" h="1372870">
                  <a:moveTo>
                    <a:pt x="3060286" y="1372320"/>
                  </a:moveTo>
                  <a:lnTo>
                    <a:pt x="3060286" y="1354718"/>
                  </a:lnTo>
                </a:path>
                <a:path w="3521075" h="1372870">
                  <a:moveTo>
                    <a:pt x="3170247" y="1372320"/>
                  </a:moveTo>
                  <a:lnTo>
                    <a:pt x="3170247" y="1354718"/>
                  </a:lnTo>
                </a:path>
                <a:path w="3521075" h="1372870">
                  <a:moveTo>
                    <a:pt x="3255540" y="1372320"/>
                  </a:moveTo>
                  <a:lnTo>
                    <a:pt x="3255540" y="1354718"/>
                  </a:lnTo>
                </a:path>
                <a:path w="3521075" h="1372870">
                  <a:moveTo>
                    <a:pt x="3325229" y="1372320"/>
                  </a:moveTo>
                  <a:lnTo>
                    <a:pt x="3325229" y="1354718"/>
                  </a:lnTo>
                </a:path>
                <a:path w="3521075" h="1372870">
                  <a:moveTo>
                    <a:pt x="3384150" y="1372320"/>
                  </a:moveTo>
                  <a:lnTo>
                    <a:pt x="3384150" y="1354718"/>
                  </a:lnTo>
                </a:path>
                <a:path w="3521075" h="1372870">
                  <a:moveTo>
                    <a:pt x="3435190" y="1372320"/>
                  </a:moveTo>
                  <a:lnTo>
                    <a:pt x="3435190" y="1354718"/>
                  </a:lnTo>
                </a:path>
                <a:path w="3521075" h="1372870">
                  <a:moveTo>
                    <a:pt x="3480210" y="1372320"/>
                  </a:moveTo>
                  <a:lnTo>
                    <a:pt x="3480210" y="1354718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1354718"/>
                  </a:lnTo>
                </a:path>
                <a:path w="3521075" h="1372870">
                  <a:moveTo>
                    <a:pt x="0" y="0"/>
                  </a:moveTo>
                  <a:lnTo>
                    <a:pt x="0" y="17602"/>
                  </a:lnTo>
                </a:path>
                <a:path w="3521075" h="1372870">
                  <a:moveTo>
                    <a:pt x="264942" y="0"/>
                  </a:moveTo>
                  <a:lnTo>
                    <a:pt x="264942" y="17602"/>
                  </a:lnTo>
                </a:path>
                <a:path w="3521075" h="1372870">
                  <a:moveTo>
                    <a:pt x="419924" y="0"/>
                  </a:moveTo>
                  <a:lnTo>
                    <a:pt x="419924" y="17602"/>
                  </a:lnTo>
                </a:path>
                <a:path w="3521075" h="1372870">
                  <a:moveTo>
                    <a:pt x="529885" y="0"/>
                  </a:moveTo>
                  <a:lnTo>
                    <a:pt x="529885" y="17602"/>
                  </a:lnTo>
                </a:path>
                <a:path w="3521075" h="1372870">
                  <a:moveTo>
                    <a:pt x="615177" y="0"/>
                  </a:moveTo>
                  <a:lnTo>
                    <a:pt x="615177" y="17602"/>
                  </a:lnTo>
                </a:path>
                <a:path w="3521075" h="1372870">
                  <a:moveTo>
                    <a:pt x="684867" y="0"/>
                  </a:moveTo>
                  <a:lnTo>
                    <a:pt x="684867" y="17602"/>
                  </a:lnTo>
                </a:path>
                <a:path w="3521075" h="1372870">
                  <a:moveTo>
                    <a:pt x="743788" y="0"/>
                  </a:moveTo>
                  <a:lnTo>
                    <a:pt x="743788" y="17602"/>
                  </a:lnTo>
                </a:path>
                <a:path w="3521075" h="1372870">
                  <a:moveTo>
                    <a:pt x="794828" y="0"/>
                  </a:moveTo>
                  <a:lnTo>
                    <a:pt x="794828" y="17602"/>
                  </a:lnTo>
                </a:path>
                <a:path w="3521075" h="1372870">
                  <a:moveTo>
                    <a:pt x="839848" y="0"/>
                  </a:moveTo>
                  <a:lnTo>
                    <a:pt x="839848" y="17602"/>
                  </a:lnTo>
                </a:path>
                <a:path w="3521075" h="1372870">
                  <a:moveTo>
                    <a:pt x="880120" y="0"/>
                  </a:moveTo>
                  <a:lnTo>
                    <a:pt x="880120" y="17602"/>
                  </a:lnTo>
                </a:path>
                <a:path w="3521075" h="1372870">
                  <a:moveTo>
                    <a:pt x="1145063" y="0"/>
                  </a:moveTo>
                  <a:lnTo>
                    <a:pt x="1145063" y="17602"/>
                  </a:lnTo>
                </a:path>
                <a:path w="3521075" h="1372870">
                  <a:moveTo>
                    <a:pt x="1300044" y="0"/>
                  </a:moveTo>
                  <a:lnTo>
                    <a:pt x="1300044" y="17602"/>
                  </a:lnTo>
                </a:path>
                <a:path w="3521075" h="1372870">
                  <a:moveTo>
                    <a:pt x="1410006" y="0"/>
                  </a:moveTo>
                  <a:lnTo>
                    <a:pt x="1410006" y="17602"/>
                  </a:lnTo>
                </a:path>
                <a:path w="3521075" h="1372870">
                  <a:moveTo>
                    <a:pt x="1495298" y="0"/>
                  </a:moveTo>
                  <a:lnTo>
                    <a:pt x="1495298" y="17602"/>
                  </a:lnTo>
                </a:path>
                <a:path w="3521075" h="1372870">
                  <a:moveTo>
                    <a:pt x="1564987" y="0"/>
                  </a:moveTo>
                  <a:lnTo>
                    <a:pt x="1564987" y="17602"/>
                  </a:lnTo>
                </a:path>
                <a:path w="3521075" h="1372870">
                  <a:moveTo>
                    <a:pt x="1623908" y="0"/>
                  </a:moveTo>
                  <a:lnTo>
                    <a:pt x="1623908" y="17602"/>
                  </a:lnTo>
                </a:path>
                <a:path w="3521075" h="1372870">
                  <a:moveTo>
                    <a:pt x="1674948" y="0"/>
                  </a:moveTo>
                  <a:lnTo>
                    <a:pt x="1674948" y="17602"/>
                  </a:lnTo>
                </a:path>
                <a:path w="3521075" h="1372870">
                  <a:moveTo>
                    <a:pt x="1719969" y="0"/>
                  </a:moveTo>
                  <a:lnTo>
                    <a:pt x="1719969" y="17602"/>
                  </a:lnTo>
                </a:path>
                <a:path w="3521075" h="1372870">
                  <a:moveTo>
                    <a:pt x="1760241" y="0"/>
                  </a:moveTo>
                  <a:lnTo>
                    <a:pt x="1760241" y="17602"/>
                  </a:lnTo>
                </a:path>
                <a:path w="3521075" h="1372870">
                  <a:moveTo>
                    <a:pt x="2025184" y="0"/>
                  </a:moveTo>
                  <a:lnTo>
                    <a:pt x="2025184" y="17602"/>
                  </a:lnTo>
                </a:path>
                <a:path w="3521075" h="1372870">
                  <a:moveTo>
                    <a:pt x="2180165" y="0"/>
                  </a:moveTo>
                  <a:lnTo>
                    <a:pt x="2180165" y="17602"/>
                  </a:lnTo>
                </a:path>
                <a:path w="3521075" h="1372870">
                  <a:moveTo>
                    <a:pt x="2290126" y="0"/>
                  </a:moveTo>
                  <a:lnTo>
                    <a:pt x="2290126" y="17602"/>
                  </a:lnTo>
                </a:path>
                <a:path w="3521075" h="1372870">
                  <a:moveTo>
                    <a:pt x="2375419" y="0"/>
                  </a:moveTo>
                  <a:lnTo>
                    <a:pt x="2375419" y="17602"/>
                  </a:lnTo>
                </a:path>
                <a:path w="3521075" h="1372870">
                  <a:moveTo>
                    <a:pt x="2445108" y="0"/>
                  </a:moveTo>
                  <a:lnTo>
                    <a:pt x="2445108" y="17602"/>
                  </a:lnTo>
                </a:path>
                <a:path w="3521075" h="1372870">
                  <a:moveTo>
                    <a:pt x="2504029" y="0"/>
                  </a:moveTo>
                  <a:lnTo>
                    <a:pt x="2504029" y="17602"/>
                  </a:lnTo>
                </a:path>
                <a:path w="3521075" h="1372870">
                  <a:moveTo>
                    <a:pt x="2555069" y="0"/>
                  </a:moveTo>
                  <a:lnTo>
                    <a:pt x="2555069" y="17602"/>
                  </a:lnTo>
                </a:path>
                <a:path w="3521075" h="1372870">
                  <a:moveTo>
                    <a:pt x="2600089" y="0"/>
                  </a:moveTo>
                  <a:lnTo>
                    <a:pt x="2600089" y="17602"/>
                  </a:lnTo>
                </a:path>
                <a:path w="3521075" h="1372870">
                  <a:moveTo>
                    <a:pt x="2640362" y="0"/>
                  </a:moveTo>
                  <a:lnTo>
                    <a:pt x="2640362" y="17602"/>
                  </a:lnTo>
                </a:path>
                <a:path w="3521075" h="1372870">
                  <a:moveTo>
                    <a:pt x="2905304" y="0"/>
                  </a:moveTo>
                  <a:lnTo>
                    <a:pt x="2905304" y="17602"/>
                  </a:lnTo>
                </a:path>
                <a:path w="3521075" h="1372870">
                  <a:moveTo>
                    <a:pt x="3060286" y="0"/>
                  </a:moveTo>
                  <a:lnTo>
                    <a:pt x="3060286" y="17602"/>
                  </a:lnTo>
                </a:path>
                <a:path w="3521075" h="1372870">
                  <a:moveTo>
                    <a:pt x="3170247" y="0"/>
                  </a:moveTo>
                  <a:lnTo>
                    <a:pt x="3170247" y="17602"/>
                  </a:lnTo>
                </a:path>
                <a:path w="3521075" h="1372870">
                  <a:moveTo>
                    <a:pt x="3255540" y="0"/>
                  </a:moveTo>
                  <a:lnTo>
                    <a:pt x="3255540" y="17602"/>
                  </a:lnTo>
                </a:path>
                <a:path w="3521075" h="1372870">
                  <a:moveTo>
                    <a:pt x="3325229" y="0"/>
                  </a:moveTo>
                  <a:lnTo>
                    <a:pt x="3325229" y="17602"/>
                  </a:lnTo>
                </a:path>
                <a:path w="3521075" h="1372870">
                  <a:moveTo>
                    <a:pt x="3384150" y="0"/>
                  </a:moveTo>
                  <a:lnTo>
                    <a:pt x="3384150" y="17602"/>
                  </a:lnTo>
                </a:path>
                <a:path w="3521075" h="1372870">
                  <a:moveTo>
                    <a:pt x="3435190" y="0"/>
                  </a:moveTo>
                  <a:lnTo>
                    <a:pt x="3435190" y="17602"/>
                  </a:lnTo>
                </a:path>
                <a:path w="3521075" h="1372870">
                  <a:moveTo>
                    <a:pt x="3480210" y="0"/>
                  </a:moveTo>
                  <a:lnTo>
                    <a:pt x="3480210" y="17602"/>
                  </a:lnTo>
                </a:path>
                <a:path w="3521075" h="1372870">
                  <a:moveTo>
                    <a:pt x="3520482" y="0"/>
                  </a:moveTo>
                  <a:lnTo>
                    <a:pt x="3520482" y="17602"/>
                  </a:lnTo>
                </a:path>
                <a:path w="3521075" h="1372870">
                  <a:moveTo>
                    <a:pt x="0" y="1372320"/>
                  </a:moveTo>
                  <a:lnTo>
                    <a:pt x="0" y="0"/>
                  </a:lnTo>
                </a:path>
                <a:path w="3521075" h="1372870">
                  <a:moveTo>
                    <a:pt x="3520482" y="1372320"/>
                  </a:moveTo>
                  <a:lnTo>
                    <a:pt x="3520482" y="0"/>
                  </a:lnTo>
                </a:path>
                <a:path w="3521075" h="1372870">
                  <a:moveTo>
                    <a:pt x="0" y="1372320"/>
                  </a:moveTo>
                  <a:lnTo>
                    <a:pt x="35204" y="1372320"/>
                  </a:lnTo>
                </a:path>
                <a:path w="3521075" h="1372870">
                  <a:moveTo>
                    <a:pt x="0" y="1029240"/>
                  </a:moveTo>
                  <a:lnTo>
                    <a:pt x="35204" y="1029240"/>
                  </a:lnTo>
                </a:path>
                <a:path w="3521075" h="1372870">
                  <a:moveTo>
                    <a:pt x="0" y="686160"/>
                  </a:moveTo>
                  <a:lnTo>
                    <a:pt x="35204" y="686160"/>
                  </a:lnTo>
                </a:path>
                <a:path w="3521075" h="1372870">
                  <a:moveTo>
                    <a:pt x="0" y="343080"/>
                  </a:moveTo>
                  <a:lnTo>
                    <a:pt x="35204" y="343080"/>
                  </a:lnTo>
                </a:path>
                <a:path w="3521075" h="1372870">
                  <a:moveTo>
                    <a:pt x="0" y="0"/>
                  </a:moveTo>
                  <a:lnTo>
                    <a:pt x="35204" y="0"/>
                  </a:lnTo>
                </a:path>
                <a:path w="3521075" h="1372870">
                  <a:moveTo>
                    <a:pt x="3520482" y="1372320"/>
                  </a:moveTo>
                  <a:lnTo>
                    <a:pt x="3485277" y="1372320"/>
                  </a:lnTo>
                </a:path>
                <a:path w="3521075" h="1372870">
                  <a:moveTo>
                    <a:pt x="3520482" y="1029240"/>
                  </a:moveTo>
                  <a:lnTo>
                    <a:pt x="3485277" y="1029240"/>
                  </a:lnTo>
                </a:path>
                <a:path w="3521075" h="1372870">
                  <a:moveTo>
                    <a:pt x="3520482" y="686160"/>
                  </a:moveTo>
                  <a:lnTo>
                    <a:pt x="3485277" y="686160"/>
                  </a:lnTo>
                </a:path>
                <a:path w="3521075" h="1372870">
                  <a:moveTo>
                    <a:pt x="3520482" y="343080"/>
                  </a:moveTo>
                  <a:lnTo>
                    <a:pt x="3485277" y="343080"/>
                  </a:lnTo>
                </a:path>
                <a:path w="3521075" h="1372870">
                  <a:moveTo>
                    <a:pt x="3520482" y="0"/>
                  </a:moveTo>
                  <a:lnTo>
                    <a:pt x="3485277" y="0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3012" y="575505"/>
            <a:ext cx="128270" cy="65341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4757" y="210046"/>
            <a:ext cx="3526154" cy="2695575"/>
            <a:chOff x="704757" y="210046"/>
            <a:chExt cx="3526154" cy="2695575"/>
          </a:xfrm>
        </p:grpSpPr>
        <p:sp>
          <p:nvSpPr>
            <p:cNvPr id="7" name="object 7"/>
            <p:cNvSpPr/>
            <p:nvPr/>
          </p:nvSpPr>
          <p:spPr>
            <a:xfrm>
              <a:off x="706980" y="338559"/>
              <a:ext cx="3521710" cy="1215390"/>
            </a:xfrm>
            <a:custGeom>
              <a:avLst/>
              <a:gdLst/>
              <a:ahLst/>
              <a:cxnLst/>
              <a:rect l="l" t="t" r="r" b="b"/>
              <a:pathLst>
                <a:path w="3521710" h="1215390">
                  <a:moveTo>
                    <a:pt x="0" y="0"/>
                  </a:moveTo>
                  <a:lnTo>
                    <a:pt x="80399" y="25040"/>
                  </a:lnTo>
                  <a:lnTo>
                    <a:pt x="139233" y="43353"/>
                  </a:lnTo>
                  <a:lnTo>
                    <a:pt x="198066" y="61653"/>
                  </a:lnTo>
                  <a:lnTo>
                    <a:pt x="256900" y="79936"/>
                  </a:lnTo>
                  <a:lnTo>
                    <a:pt x="315733" y="98197"/>
                  </a:lnTo>
                  <a:lnTo>
                    <a:pt x="374567" y="116426"/>
                  </a:lnTo>
                  <a:lnTo>
                    <a:pt x="433400" y="134612"/>
                  </a:lnTo>
                  <a:lnTo>
                    <a:pt x="492233" y="152740"/>
                  </a:lnTo>
                  <a:lnTo>
                    <a:pt x="551067" y="170789"/>
                  </a:lnTo>
                  <a:lnTo>
                    <a:pt x="609900" y="188728"/>
                  </a:lnTo>
                  <a:lnTo>
                    <a:pt x="668734" y="206517"/>
                  </a:lnTo>
                  <a:lnTo>
                    <a:pt x="727567" y="224102"/>
                  </a:lnTo>
                  <a:lnTo>
                    <a:pt x="786401" y="241401"/>
                  </a:lnTo>
                  <a:lnTo>
                    <a:pt x="845234" y="258307"/>
                  </a:lnTo>
                  <a:lnTo>
                    <a:pt x="904068" y="274658"/>
                  </a:lnTo>
                  <a:lnTo>
                    <a:pt x="962901" y="290224"/>
                  </a:lnTo>
                  <a:lnTo>
                    <a:pt x="1021735" y="304647"/>
                  </a:lnTo>
                  <a:lnTo>
                    <a:pt x="1080568" y="317360"/>
                  </a:lnTo>
                  <a:lnTo>
                    <a:pt x="1153947" y="329221"/>
                  </a:lnTo>
                  <a:lnTo>
                    <a:pt x="1198235" y="332614"/>
                  </a:lnTo>
                  <a:lnTo>
                    <a:pt x="1204794" y="332737"/>
                  </a:lnTo>
                  <a:lnTo>
                    <a:pt x="1219640" y="332525"/>
                  </a:lnTo>
                  <a:lnTo>
                    <a:pt x="1265296" y="325421"/>
                  </a:lnTo>
                  <a:lnTo>
                    <a:pt x="1309052" y="295925"/>
                  </a:lnTo>
                  <a:lnTo>
                    <a:pt x="1327435" y="259764"/>
                  </a:lnTo>
                  <a:lnTo>
                    <a:pt x="1334403" y="237289"/>
                  </a:lnTo>
                  <a:lnTo>
                    <a:pt x="1340211" y="226192"/>
                  </a:lnTo>
                  <a:lnTo>
                    <a:pt x="1346020" y="242257"/>
                  </a:lnTo>
                  <a:lnTo>
                    <a:pt x="1352987" y="272154"/>
                  </a:lnTo>
                  <a:lnTo>
                    <a:pt x="1361345" y="301311"/>
                  </a:lnTo>
                  <a:lnTo>
                    <a:pt x="1363763" y="308425"/>
                  </a:lnTo>
                  <a:lnTo>
                    <a:pt x="1373643" y="333502"/>
                  </a:lnTo>
                  <a:lnTo>
                    <a:pt x="1381811" y="352170"/>
                  </a:lnTo>
                  <a:lnTo>
                    <a:pt x="1388563" y="370743"/>
                  </a:lnTo>
                  <a:lnTo>
                    <a:pt x="1398762" y="424851"/>
                  </a:lnTo>
                  <a:lnTo>
                    <a:pt x="1402578" y="464077"/>
                  </a:lnTo>
                  <a:lnTo>
                    <a:pt x="1405733" y="496192"/>
                  </a:lnTo>
                  <a:lnTo>
                    <a:pt x="1408888" y="461789"/>
                  </a:lnTo>
                  <a:lnTo>
                    <a:pt x="1412704" y="419131"/>
                  </a:lnTo>
                  <a:lnTo>
                    <a:pt x="1417319" y="388823"/>
                  </a:lnTo>
                  <a:lnTo>
                    <a:pt x="1418223" y="385877"/>
                  </a:lnTo>
                  <a:lnTo>
                    <a:pt x="1422902" y="385716"/>
                  </a:lnTo>
                  <a:lnTo>
                    <a:pt x="1429655" y="404230"/>
                  </a:lnTo>
                  <a:lnTo>
                    <a:pt x="1437823" y="427051"/>
                  </a:lnTo>
                  <a:lnTo>
                    <a:pt x="1447703" y="451865"/>
                  </a:lnTo>
                  <a:lnTo>
                    <a:pt x="1458684" y="479372"/>
                  </a:lnTo>
                  <a:lnTo>
                    <a:pt x="1469161" y="507998"/>
                  </a:lnTo>
                  <a:lnTo>
                    <a:pt x="1477848" y="532820"/>
                  </a:lnTo>
                  <a:lnTo>
                    <a:pt x="1482846" y="546348"/>
                  </a:lnTo>
                  <a:lnTo>
                    <a:pt x="1485052" y="552149"/>
                  </a:lnTo>
                  <a:lnTo>
                    <a:pt x="1486815" y="556456"/>
                  </a:lnTo>
                  <a:lnTo>
                    <a:pt x="1491175" y="552497"/>
                  </a:lnTo>
                  <a:lnTo>
                    <a:pt x="1495978" y="488682"/>
                  </a:lnTo>
                  <a:lnTo>
                    <a:pt x="1500085" y="432370"/>
                  </a:lnTo>
                  <a:lnTo>
                    <a:pt x="1504193" y="427565"/>
                  </a:lnTo>
                  <a:lnTo>
                    <a:pt x="1509146" y="433762"/>
                  </a:lnTo>
                  <a:lnTo>
                    <a:pt x="1515119" y="433332"/>
                  </a:lnTo>
                  <a:lnTo>
                    <a:pt x="1522323" y="427013"/>
                  </a:lnTo>
                  <a:lnTo>
                    <a:pt x="1531010" y="415356"/>
                  </a:lnTo>
                  <a:lnTo>
                    <a:pt x="1541486" y="397018"/>
                  </a:lnTo>
                  <a:lnTo>
                    <a:pt x="1551474" y="374592"/>
                  </a:lnTo>
                  <a:lnTo>
                    <a:pt x="1559973" y="352771"/>
                  </a:lnTo>
                  <a:lnTo>
                    <a:pt x="1567087" y="342276"/>
                  </a:lnTo>
                  <a:lnTo>
                    <a:pt x="1574201" y="351320"/>
                  </a:lnTo>
                  <a:lnTo>
                    <a:pt x="1582699" y="373214"/>
                  </a:lnTo>
                  <a:lnTo>
                    <a:pt x="1592851" y="396590"/>
                  </a:lnTo>
                  <a:lnTo>
                    <a:pt x="1619467" y="438884"/>
                  </a:lnTo>
                  <a:lnTo>
                    <a:pt x="1645202" y="468430"/>
                  </a:lnTo>
                  <a:lnTo>
                    <a:pt x="1663576" y="488493"/>
                  </a:lnTo>
                  <a:lnTo>
                    <a:pt x="1691612" y="531454"/>
                  </a:lnTo>
                  <a:lnTo>
                    <a:pt x="1704163" y="574772"/>
                  </a:lnTo>
                  <a:lnTo>
                    <a:pt x="1708895" y="586409"/>
                  </a:lnTo>
                  <a:lnTo>
                    <a:pt x="1713627" y="558686"/>
                  </a:lnTo>
                  <a:lnTo>
                    <a:pt x="1717813" y="524392"/>
                  </a:lnTo>
                  <a:lnTo>
                    <a:pt x="1723787" y="476308"/>
                  </a:lnTo>
                  <a:lnTo>
                    <a:pt x="1728740" y="431387"/>
                  </a:lnTo>
                  <a:lnTo>
                    <a:pt x="1732847" y="401468"/>
                  </a:lnTo>
                  <a:lnTo>
                    <a:pt x="1736954" y="419364"/>
                  </a:lnTo>
                  <a:lnTo>
                    <a:pt x="1741908" y="449748"/>
                  </a:lnTo>
                  <a:lnTo>
                    <a:pt x="1747881" y="476935"/>
                  </a:lnTo>
                  <a:lnTo>
                    <a:pt x="1755084" y="505656"/>
                  </a:lnTo>
                  <a:lnTo>
                    <a:pt x="1759026" y="521133"/>
                  </a:lnTo>
                  <a:lnTo>
                    <a:pt x="1764545" y="531787"/>
                  </a:lnTo>
                  <a:lnTo>
                    <a:pt x="1770065" y="509906"/>
                  </a:lnTo>
                  <a:lnTo>
                    <a:pt x="1776691" y="468861"/>
                  </a:lnTo>
                  <a:lnTo>
                    <a:pt x="1784647" y="419389"/>
                  </a:lnTo>
                  <a:lnTo>
                    <a:pt x="1788786" y="393541"/>
                  </a:lnTo>
                  <a:lnTo>
                    <a:pt x="1794594" y="367114"/>
                  </a:lnTo>
                  <a:lnTo>
                    <a:pt x="1800402" y="369031"/>
                  </a:lnTo>
                  <a:lnTo>
                    <a:pt x="1807370" y="382779"/>
                  </a:lnTo>
                  <a:lnTo>
                    <a:pt x="1815728" y="392878"/>
                  </a:lnTo>
                  <a:lnTo>
                    <a:pt x="1819439" y="395009"/>
                  </a:lnTo>
                  <a:lnTo>
                    <a:pt x="1820493" y="395389"/>
                  </a:lnTo>
                  <a:lnTo>
                    <a:pt x="1825753" y="395937"/>
                  </a:lnTo>
                  <a:lnTo>
                    <a:pt x="1835314" y="391535"/>
                  </a:lnTo>
                  <a:lnTo>
                    <a:pt x="1845339" y="378864"/>
                  </a:lnTo>
                  <a:lnTo>
                    <a:pt x="1853697" y="359819"/>
                  </a:lnTo>
                  <a:lnTo>
                    <a:pt x="1860665" y="337181"/>
                  </a:lnTo>
                  <a:lnTo>
                    <a:pt x="1866473" y="325250"/>
                  </a:lnTo>
                  <a:lnTo>
                    <a:pt x="1872282" y="339846"/>
                  </a:lnTo>
                  <a:lnTo>
                    <a:pt x="1879249" y="367106"/>
                  </a:lnTo>
                  <a:lnTo>
                    <a:pt x="1887607" y="391709"/>
                  </a:lnTo>
                  <a:lnTo>
                    <a:pt x="1897633" y="410560"/>
                  </a:lnTo>
                  <a:lnTo>
                    <a:pt x="1898463" y="411703"/>
                  </a:lnTo>
                  <a:lnTo>
                    <a:pt x="1911399" y="422255"/>
                  </a:lnTo>
                  <a:lnTo>
                    <a:pt x="1922103" y="419819"/>
                  </a:lnTo>
                  <a:lnTo>
                    <a:pt x="1930961" y="406603"/>
                  </a:lnTo>
                  <a:lnTo>
                    <a:pt x="1938290" y="381631"/>
                  </a:lnTo>
                  <a:lnTo>
                    <a:pt x="1938354" y="381325"/>
                  </a:lnTo>
                  <a:lnTo>
                    <a:pt x="1944355" y="343584"/>
                  </a:lnTo>
                  <a:lnTo>
                    <a:pt x="1948206" y="320260"/>
                  </a:lnTo>
                  <a:lnTo>
                    <a:pt x="1948282" y="320046"/>
                  </a:lnTo>
                  <a:lnTo>
                    <a:pt x="1949374" y="318301"/>
                  </a:lnTo>
                  <a:lnTo>
                    <a:pt x="1953527" y="319029"/>
                  </a:lnTo>
                  <a:lnTo>
                    <a:pt x="1956963" y="320265"/>
                  </a:lnTo>
                  <a:lnTo>
                    <a:pt x="1960399" y="372438"/>
                  </a:lnTo>
                  <a:lnTo>
                    <a:pt x="1964152" y="421493"/>
                  </a:lnTo>
                  <a:lnTo>
                    <a:pt x="1964552" y="425266"/>
                  </a:lnTo>
                  <a:lnTo>
                    <a:pt x="1967446" y="445390"/>
                  </a:lnTo>
                  <a:lnTo>
                    <a:pt x="1969571" y="453140"/>
                  </a:lnTo>
                  <a:lnTo>
                    <a:pt x="1975636" y="451222"/>
                  </a:lnTo>
                  <a:lnTo>
                    <a:pt x="1980902" y="428824"/>
                  </a:lnTo>
                  <a:lnTo>
                    <a:pt x="1985855" y="392289"/>
                  </a:lnTo>
                  <a:lnTo>
                    <a:pt x="1989962" y="364604"/>
                  </a:lnTo>
                  <a:lnTo>
                    <a:pt x="1994070" y="381576"/>
                  </a:lnTo>
                  <a:lnTo>
                    <a:pt x="1999023" y="407180"/>
                  </a:lnTo>
                  <a:lnTo>
                    <a:pt x="2004996" y="423190"/>
                  </a:lnTo>
                  <a:lnTo>
                    <a:pt x="2012199" y="429301"/>
                  </a:lnTo>
                  <a:lnTo>
                    <a:pt x="2020887" y="425435"/>
                  </a:lnTo>
                  <a:lnTo>
                    <a:pt x="2022551" y="424148"/>
                  </a:lnTo>
                  <a:lnTo>
                    <a:pt x="2029665" y="423964"/>
                  </a:lnTo>
                  <a:lnTo>
                    <a:pt x="2036779" y="440915"/>
                  </a:lnTo>
                  <a:lnTo>
                    <a:pt x="2045277" y="469746"/>
                  </a:lnTo>
                  <a:lnTo>
                    <a:pt x="2045501" y="470468"/>
                  </a:lnTo>
                  <a:lnTo>
                    <a:pt x="2058890" y="506097"/>
                  </a:lnTo>
                  <a:lnTo>
                    <a:pt x="2069951" y="524946"/>
                  </a:lnTo>
                  <a:lnTo>
                    <a:pt x="2079088" y="532823"/>
                  </a:lnTo>
                  <a:lnTo>
                    <a:pt x="2086637" y="530565"/>
                  </a:lnTo>
                  <a:lnTo>
                    <a:pt x="2092873" y="517059"/>
                  </a:lnTo>
                  <a:lnTo>
                    <a:pt x="2096282" y="518221"/>
                  </a:lnTo>
                  <a:lnTo>
                    <a:pt x="2098024" y="534820"/>
                  </a:lnTo>
                  <a:lnTo>
                    <a:pt x="2102280" y="601449"/>
                  </a:lnTo>
                  <a:lnTo>
                    <a:pt x="2105795" y="672600"/>
                  </a:lnTo>
                  <a:lnTo>
                    <a:pt x="2108700" y="759901"/>
                  </a:lnTo>
                  <a:lnTo>
                    <a:pt x="2111604" y="706122"/>
                  </a:lnTo>
                  <a:lnTo>
                    <a:pt x="2115119" y="678045"/>
                  </a:lnTo>
                  <a:lnTo>
                    <a:pt x="2119375" y="666995"/>
                  </a:lnTo>
                  <a:lnTo>
                    <a:pt x="2124526" y="665910"/>
                  </a:lnTo>
                  <a:lnTo>
                    <a:pt x="2130762" y="659126"/>
                  </a:lnTo>
                  <a:lnTo>
                    <a:pt x="2130962" y="657987"/>
                  </a:lnTo>
                  <a:lnTo>
                    <a:pt x="2134122" y="628495"/>
                  </a:lnTo>
                  <a:lnTo>
                    <a:pt x="2139075" y="558859"/>
                  </a:lnTo>
                  <a:lnTo>
                    <a:pt x="2143183" y="505992"/>
                  </a:lnTo>
                  <a:lnTo>
                    <a:pt x="2147290" y="498365"/>
                  </a:lnTo>
                  <a:lnTo>
                    <a:pt x="2152092" y="490427"/>
                  </a:lnTo>
                  <a:lnTo>
                    <a:pt x="2156200" y="482787"/>
                  </a:lnTo>
                  <a:lnTo>
                    <a:pt x="2160307" y="517809"/>
                  </a:lnTo>
                  <a:lnTo>
                    <a:pt x="2165260" y="564119"/>
                  </a:lnTo>
                  <a:lnTo>
                    <a:pt x="2171233" y="605092"/>
                  </a:lnTo>
                  <a:lnTo>
                    <a:pt x="2178437" y="642965"/>
                  </a:lnTo>
                  <a:lnTo>
                    <a:pt x="2184583" y="670194"/>
                  </a:lnTo>
                  <a:lnTo>
                    <a:pt x="2197218" y="719612"/>
                  </a:lnTo>
                  <a:lnTo>
                    <a:pt x="2212454" y="776706"/>
                  </a:lnTo>
                  <a:lnTo>
                    <a:pt x="2215242" y="787408"/>
                  </a:lnTo>
                  <a:lnTo>
                    <a:pt x="2224510" y="822379"/>
                  </a:lnTo>
                  <a:lnTo>
                    <a:pt x="2232284" y="843342"/>
                  </a:lnTo>
                  <a:lnTo>
                    <a:pt x="2240059" y="846904"/>
                  </a:lnTo>
                  <a:lnTo>
                    <a:pt x="2249327" y="839675"/>
                  </a:lnTo>
                  <a:lnTo>
                    <a:pt x="2260375" y="831680"/>
                  </a:lnTo>
                  <a:lnTo>
                    <a:pt x="2273547" y="826710"/>
                  </a:lnTo>
                  <a:lnTo>
                    <a:pt x="2289249" y="825195"/>
                  </a:lnTo>
                  <a:lnTo>
                    <a:pt x="2307967" y="826899"/>
                  </a:lnTo>
                  <a:lnTo>
                    <a:pt x="2356883" y="839037"/>
                  </a:lnTo>
                  <a:lnTo>
                    <a:pt x="2426400" y="862168"/>
                  </a:lnTo>
                  <a:lnTo>
                    <a:pt x="2492571" y="885302"/>
                  </a:lnTo>
                  <a:lnTo>
                    <a:pt x="2551405" y="905708"/>
                  </a:lnTo>
                  <a:lnTo>
                    <a:pt x="2610238" y="925761"/>
                  </a:lnTo>
                  <a:lnTo>
                    <a:pt x="2669072" y="945457"/>
                  </a:lnTo>
                  <a:lnTo>
                    <a:pt x="2727905" y="964844"/>
                  </a:lnTo>
                  <a:lnTo>
                    <a:pt x="2786739" y="983981"/>
                  </a:lnTo>
                  <a:lnTo>
                    <a:pt x="2845572" y="1002922"/>
                  </a:lnTo>
                  <a:lnTo>
                    <a:pt x="2904406" y="1021713"/>
                  </a:lnTo>
                  <a:lnTo>
                    <a:pt x="2963239" y="1040391"/>
                  </a:lnTo>
                  <a:lnTo>
                    <a:pt x="3022073" y="1058982"/>
                  </a:lnTo>
                  <a:lnTo>
                    <a:pt x="3080906" y="1077510"/>
                  </a:lnTo>
                  <a:lnTo>
                    <a:pt x="3139740" y="1095991"/>
                  </a:lnTo>
                  <a:lnTo>
                    <a:pt x="3198573" y="1114437"/>
                  </a:lnTo>
                  <a:lnTo>
                    <a:pt x="3257406" y="1132856"/>
                  </a:lnTo>
                  <a:lnTo>
                    <a:pt x="3316240" y="1151257"/>
                  </a:lnTo>
                  <a:lnTo>
                    <a:pt x="3375073" y="1169643"/>
                  </a:lnTo>
                  <a:lnTo>
                    <a:pt x="3433907" y="1188019"/>
                  </a:lnTo>
                  <a:lnTo>
                    <a:pt x="3492740" y="1206388"/>
                  </a:lnTo>
                  <a:lnTo>
                    <a:pt x="3521322" y="1215308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980" y="338558"/>
              <a:ext cx="2201545" cy="871219"/>
            </a:xfrm>
            <a:custGeom>
              <a:avLst/>
              <a:gdLst/>
              <a:ahLst/>
              <a:cxnLst/>
              <a:rect l="l" t="t" r="r" b="b"/>
              <a:pathLst>
                <a:path w="2201545" h="871219">
                  <a:moveTo>
                    <a:pt x="0" y="0"/>
                  </a:moveTo>
                  <a:lnTo>
                    <a:pt x="44913" y="13991"/>
                  </a:lnTo>
                  <a:lnTo>
                    <a:pt x="104019" y="32395"/>
                  </a:lnTo>
                  <a:lnTo>
                    <a:pt x="163125" y="50788"/>
                  </a:lnTo>
                  <a:lnTo>
                    <a:pt x="222232" y="69167"/>
                  </a:lnTo>
                  <a:lnTo>
                    <a:pt x="281338" y="87527"/>
                  </a:lnTo>
                  <a:lnTo>
                    <a:pt x="340444" y="105861"/>
                  </a:lnTo>
                  <a:lnTo>
                    <a:pt x="399551" y="124158"/>
                  </a:lnTo>
                  <a:lnTo>
                    <a:pt x="458657" y="142407"/>
                  </a:lnTo>
                  <a:lnTo>
                    <a:pt x="517763" y="160588"/>
                  </a:lnTo>
                  <a:lnTo>
                    <a:pt x="576870" y="178678"/>
                  </a:lnTo>
                  <a:lnTo>
                    <a:pt x="635976" y="196642"/>
                  </a:lnTo>
                  <a:lnTo>
                    <a:pt x="695082" y="214432"/>
                  </a:lnTo>
                  <a:lnTo>
                    <a:pt x="754189" y="231984"/>
                  </a:lnTo>
                  <a:lnTo>
                    <a:pt x="813295" y="249205"/>
                  </a:lnTo>
                  <a:lnTo>
                    <a:pt x="872401" y="265963"/>
                  </a:lnTo>
                  <a:lnTo>
                    <a:pt x="931508" y="282067"/>
                  </a:lnTo>
                  <a:lnTo>
                    <a:pt x="990614" y="297233"/>
                  </a:lnTo>
                  <a:lnTo>
                    <a:pt x="1049720" y="311016"/>
                  </a:lnTo>
                  <a:lnTo>
                    <a:pt x="1108827" y="322673"/>
                  </a:lnTo>
                  <a:lnTo>
                    <a:pt x="1153950" y="329324"/>
                  </a:lnTo>
                  <a:lnTo>
                    <a:pt x="1204795" y="332871"/>
                  </a:lnTo>
                  <a:lnTo>
                    <a:pt x="1219643" y="332670"/>
                  </a:lnTo>
                  <a:lnTo>
                    <a:pt x="1265299" y="325604"/>
                  </a:lnTo>
                  <a:lnTo>
                    <a:pt x="1309054" y="296153"/>
                  </a:lnTo>
                  <a:lnTo>
                    <a:pt x="1327438" y="260010"/>
                  </a:lnTo>
                  <a:lnTo>
                    <a:pt x="1334405" y="237544"/>
                  </a:lnTo>
                  <a:lnTo>
                    <a:pt x="1340214" y="226466"/>
                  </a:lnTo>
                  <a:lnTo>
                    <a:pt x="1346022" y="242549"/>
                  </a:lnTo>
                  <a:lnTo>
                    <a:pt x="1352990" y="272456"/>
                  </a:lnTo>
                  <a:lnTo>
                    <a:pt x="1361348" y="301624"/>
                  </a:lnTo>
                  <a:lnTo>
                    <a:pt x="1363764" y="308734"/>
                  </a:lnTo>
                  <a:lnTo>
                    <a:pt x="1373643" y="333827"/>
                  </a:lnTo>
                  <a:lnTo>
                    <a:pt x="1381811" y="352509"/>
                  </a:lnTo>
                  <a:lnTo>
                    <a:pt x="1388564" y="371095"/>
                  </a:lnTo>
                  <a:lnTo>
                    <a:pt x="1398762" y="425224"/>
                  </a:lnTo>
                  <a:lnTo>
                    <a:pt x="1402578" y="464459"/>
                  </a:lnTo>
                  <a:lnTo>
                    <a:pt x="1405733" y="496575"/>
                  </a:lnTo>
                  <a:lnTo>
                    <a:pt x="1408888" y="462173"/>
                  </a:lnTo>
                  <a:lnTo>
                    <a:pt x="1412704" y="419526"/>
                  </a:lnTo>
                  <a:lnTo>
                    <a:pt x="1417320" y="389229"/>
                  </a:lnTo>
                  <a:lnTo>
                    <a:pt x="1418227" y="386275"/>
                  </a:lnTo>
                  <a:lnTo>
                    <a:pt x="1422903" y="386136"/>
                  </a:lnTo>
                  <a:lnTo>
                    <a:pt x="1429656" y="404665"/>
                  </a:lnTo>
                  <a:lnTo>
                    <a:pt x="1437824" y="427505"/>
                  </a:lnTo>
                  <a:lnTo>
                    <a:pt x="1447703" y="452343"/>
                  </a:lnTo>
                  <a:lnTo>
                    <a:pt x="1458686" y="479880"/>
                  </a:lnTo>
                  <a:lnTo>
                    <a:pt x="1469162" y="508535"/>
                  </a:lnTo>
                  <a:lnTo>
                    <a:pt x="1477850" y="533382"/>
                  </a:lnTo>
                  <a:lnTo>
                    <a:pt x="1482876" y="546999"/>
                  </a:lnTo>
                  <a:lnTo>
                    <a:pt x="1485053" y="552732"/>
                  </a:lnTo>
                  <a:lnTo>
                    <a:pt x="1486816" y="557041"/>
                  </a:lnTo>
                  <a:lnTo>
                    <a:pt x="1491177" y="553073"/>
                  </a:lnTo>
                  <a:lnTo>
                    <a:pt x="1495980" y="489265"/>
                  </a:lnTo>
                  <a:lnTo>
                    <a:pt x="1500087" y="432984"/>
                  </a:lnTo>
                  <a:lnTo>
                    <a:pt x="1504194" y="428210"/>
                  </a:lnTo>
                  <a:lnTo>
                    <a:pt x="1509147" y="434422"/>
                  </a:lnTo>
                  <a:lnTo>
                    <a:pt x="1515121" y="434012"/>
                  </a:lnTo>
                  <a:lnTo>
                    <a:pt x="1522324" y="427718"/>
                  </a:lnTo>
                  <a:lnTo>
                    <a:pt x="1531011" y="416093"/>
                  </a:lnTo>
                  <a:lnTo>
                    <a:pt x="1541488" y="397795"/>
                  </a:lnTo>
                  <a:lnTo>
                    <a:pt x="1551496" y="375362"/>
                  </a:lnTo>
                  <a:lnTo>
                    <a:pt x="1559994" y="353580"/>
                  </a:lnTo>
                  <a:lnTo>
                    <a:pt x="1567108" y="343165"/>
                  </a:lnTo>
                  <a:lnTo>
                    <a:pt x="1574222" y="352294"/>
                  </a:lnTo>
                  <a:lnTo>
                    <a:pt x="1582720" y="374236"/>
                  </a:lnTo>
                  <a:lnTo>
                    <a:pt x="1592872" y="397653"/>
                  </a:lnTo>
                  <a:lnTo>
                    <a:pt x="1623049" y="444563"/>
                  </a:lnTo>
                  <a:lnTo>
                    <a:pt x="1663582" y="489971"/>
                  </a:lnTo>
                  <a:lnTo>
                    <a:pt x="1673454" y="502069"/>
                  </a:lnTo>
                  <a:lnTo>
                    <a:pt x="1683382" y="516776"/>
                  </a:lnTo>
                  <a:lnTo>
                    <a:pt x="1691631" y="533194"/>
                  </a:lnTo>
                  <a:lnTo>
                    <a:pt x="1698484" y="553033"/>
                  </a:lnTo>
                  <a:lnTo>
                    <a:pt x="1704178" y="576653"/>
                  </a:lnTo>
                  <a:lnTo>
                    <a:pt x="1708909" y="588290"/>
                  </a:lnTo>
                  <a:lnTo>
                    <a:pt x="1713640" y="560547"/>
                  </a:lnTo>
                  <a:lnTo>
                    <a:pt x="1717819" y="526339"/>
                  </a:lnTo>
                  <a:lnTo>
                    <a:pt x="1723793" y="478302"/>
                  </a:lnTo>
                  <a:lnTo>
                    <a:pt x="1728746" y="433421"/>
                  </a:lnTo>
                  <a:lnTo>
                    <a:pt x="1732853" y="403590"/>
                  </a:lnTo>
                  <a:lnTo>
                    <a:pt x="1736960" y="421578"/>
                  </a:lnTo>
                  <a:lnTo>
                    <a:pt x="1741913" y="452007"/>
                  </a:lnTo>
                  <a:lnTo>
                    <a:pt x="1747887" y="479254"/>
                  </a:lnTo>
                  <a:lnTo>
                    <a:pt x="1755090" y="508060"/>
                  </a:lnTo>
                  <a:lnTo>
                    <a:pt x="1759053" y="523665"/>
                  </a:lnTo>
                  <a:lnTo>
                    <a:pt x="1764572" y="534286"/>
                  </a:lnTo>
                  <a:lnTo>
                    <a:pt x="1770091" y="512364"/>
                  </a:lnTo>
                  <a:lnTo>
                    <a:pt x="1776717" y="471399"/>
                  </a:lnTo>
                  <a:lnTo>
                    <a:pt x="1784672" y="422037"/>
                  </a:lnTo>
                  <a:lnTo>
                    <a:pt x="1788818" y="396208"/>
                  </a:lnTo>
                  <a:lnTo>
                    <a:pt x="1794627" y="369994"/>
                  </a:lnTo>
                  <a:lnTo>
                    <a:pt x="1800435" y="372133"/>
                  </a:lnTo>
                  <a:lnTo>
                    <a:pt x="1807403" y="385987"/>
                  </a:lnTo>
                  <a:lnTo>
                    <a:pt x="1815761" y="396196"/>
                  </a:lnTo>
                  <a:lnTo>
                    <a:pt x="1819460" y="398377"/>
                  </a:lnTo>
                  <a:lnTo>
                    <a:pt x="1820498" y="398769"/>
                  </a:lnTo>
                  <a:lnTo>
                    <a:pt x="1825786" y="399406"/>
                  </a:lnTo>
                  <a:lnTo>
                    <a:pt x="1835364" y="395148"/>
                  </a:lnTo>
                  <a:lnTo>
                    <a:pt x="1845389" y="382631"/>
                  </a:lnTo>
                  <a:lnTo>
                    <a:pt x="1853747" y="363707"/>
                  </a:lnTo>
                  <a:lnTo>
                    <a:pt x="1860715" y="341198"/>
                  </a:lnTo>
                  <a:lnTo>
                    <a:pt x="1866523" y="329575"/>
                  </a:lnTo>
                  <a:lnTo>
                    <a:pt x="1872332" y="344494"/>
                  </a:lnTo>
                  <a:lnTo>
                    <a:pt x="1877209" y="364159"/>
                  </a:lnTo>
                  <a:lnTo>
                    <a:pt x="1880348" y="375550"/>
                  </a:lnTo>
                  <a:lnTo>
                    <a:pt x="1897682" y="415733"/>
                  </a:lnTo>
                  <a:lnTo>
                    <a:pt x="1911409" y="427751"/>
                  </a:lnTo>
                  <a:lnTo>
                    <a:pt x="1922114" y="425626"/>
                  </a:lnTo>
                  <a:lnTo>
                    <a:pt x="1930971" y="412673"/>
                  </a:lnTo>
                  <a:lnTo>
                    <a:pt x="1938301" y="387914"/>
                  </a:lnTo>
                  <a:lnTo>
                    <a:pt x="1944366" y="350042"/>
                  </a:lnTo>
                  <a:lnTo>
                    <a:pt x="1948236" y="326847"/>
                  </a:lnTo>
                  <a:lnTo>
                    <a:pt x="1949384" y="325007"/>
                  </a:lnTo>
                  <a:lnTo>
                    <a:pt x="1953537" y="325878"/>
                  </a:lnTo>
                  <a:lnTo>
                    <a:pt x="1953984" y="325275"/>
                  </a:lnTo>
                  <a:lnTo>
                    <a:pt x="1956974" y="327338"/>
                  </a:lnTo>
                  <a:lnTo>
                    <a:pt x="1960410" y="379738"/>
                  </a:lnTo>
                  <a:lnTo>
                    <a:pt x="1963026" y="416652"/>
                  </a:lnTo>
                  <a:lnTo>
                    <a:pt x="1964407" y="431220"/>
                  </a:lnTo>
                  <a:lnTo>
                    <a:pt x="1964563" y="432661"/>
                  </a:lnTo>
                  <a:lnTo>
                    <a:pt x="1967856" y="454745"/>
                  </a:lnTo>
                  <a:lnTo>
                    <a:pt x="1969581" y="460677"/>
                  </a:lnTo>
                  <a:lnTo>
                    <a:pt x="1975647" y="458955"/>
                  </a:lnTo>
                  <a:lnTo>
                    <a:pt x="1980929" y="436638"/>
                  </a:lnTo>
                  <a:lnTo>
                    <a:pt x="1985883" y="400228"/>
                  </a:lnTo>
                  <a:lnTo>
                    <a:pt x="1989990" y="372918"/>
                  </a:lnTo>
                  <a:lnTo>
                    <a:pt x="1994097" y="390278"/>
                  </a:lnTo>
                  <a:lnTo>
                    <a:pt x="1999050" y="416038"/>
                  </a:lnTo>
                  <a:lnTo>
                    <a:pt x="2005023" y="432266"/>
                  </a:lnTo>
                  <a:lnTo>
                    <a:pt x="2012227" y="438689"/>
                  </a:lnTo>
                  <a:lnTo>
                    <a:pt x="2020914" y="435252"/>
                  </a:lnTo>
                  <a:lnTo>
                    <a:pt x="2022884" y="433852"/>
                  </a:lnTo>
                  <a:lnTo>
                    <a:pt x="2029998" y="434706"/>
                  </a:lnTo>
                  <a:lnTo>
                    <a:pt x="2037112" y="452783"/>
                  </a:lnTo>
                  <a:lnTo>
                    <a:pt x="2045610" y="482124"/>
                  </a:lnTo>
                  <a:lnTo>
                    <a:pt x="2058986" y="518519"/>
                  </a:lnTo>
                  <a:lnTo>
                    <a:pt x="2070047" y="538105"/>
                  </a:lnTo>
                  <a:lnTo>
                    <a:pt x="2079184" y="546602"/>
                  </a:lnTo>
                  <a:lnTo>
                    <a:pt x="2086732" y="544793"/>
                  </a:lnTo>
                  <a:lnTo>
                    <a:pt x="2092968" y="531627"/>
                  </a:lnTo>
                  <a:lnTo>
                    <a:pt x="2096349" y="533691"/>
                  </a:lnTo>
                  <a:lnTo>
                    <a:pt x="2098120" y="551214"/>
                  </a:lnTo>
                  <a:lnTo>
                    <a:pt x="2102375" y="618501"/>
                  </a:lnTo>
                  <a:lnTo>
                    <a:pt x="2105891" y="690634"/>
                  </a:lnTo>
                  <a:lnTo>
                    <a:pt x="2108795" y="789158"/>
                  </a:lnTo>
                  <a:lnTo>
                    <a:pt x="2111700" y="724394"/>
                  </a:lnTo>
                  <a:lnTo>
                    <a:pt x="2115215" y="695856"/>
                  </a:lnTo>
                  <a:lnTo>
                    <a:pt x="2119471" y="684993"/>
                  </a:lnTo>
                  <a:lnTo>
                    <a:pt x="2124622" y="683976"/>
                  </a:lnTo>
                  <a:lnTo>
                    <a:pt x="2130858" y="675513"/>
                  </a:lnTo>
                  <a:lnTo>
                    <a:pt x="2131094" y="674084"/>
                  </a:lnTo>
                  <a:lnTo>
                    <a:pt x="2134250" y="644221"/>
                  </a:lnTo>
                  <a:lnTo>
                    <a:pt x="2139203" y="575467"/>
                  </a:lnTo>
                  <a:lnTo>
                    <a:pt x="2143311" y="524372"/>
                  </a:lnTo>
                  <a:lnTo>
                    <a:pt x="2147418" y="518225"/>
                  </a:lnTo>
                  <a:lnTo>
                    <a:pt x="2152258" y="510291"/>
                  </a:lnTo>
                  <a:lnTo>
                    <a:pt x="2156365" y="504300"/>
                  </a:lnTo>
                  <a:lnTo>
                    <a:pt x="2158344" y="518645"/>
                  </a:lnTo>
                  <a:lnTo>
                    <a:pt x="2158605" y="521227"/>
                  </a:lnTo>
                  <a:lnTo>
                    <a:pt x="2162510" y="561813"/>
                  </a:lnTo>
                  <a:lnTo>
                    <a:pt x="2165426" y="587662"/>
                  </a:lnTo>
                  <a:lnTo>
                    <a:pt x="2171399" y="629598"/>
                  </a:lnTo>
                  <a:lnTo>
                    <a:pt x="2171647" y="631122"/>
                  </a:lnTo>
                  <a:lnTo>
                    <a:pt x="2179195" y="673239"/>
                  </a:lnTo>
                  <a:lnTo>
                    <a:pt x="2185431" y="705989"/>
                  </a:lnTo>
                  <a:lnTo>
                    <a:pt x="2190583" y="736267"/>
                  </a:lnTo>
                  <a:lnTo>
                    <a:pt x="2194838" y="769445"/>
                  </a:lnTo>
                  <a:lnTo>
                    <a:pt x="2198354" y="814351"/>
                  </a:lnTo>
                  <a:lnTo>
                    <a:pt x="2201258" y="870860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8239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980" y="338560"/>
              <a:ext cx="1936750" cy="592455"/>
            </a:xfrm>
            <a:custGeom>
              <a:avLst/>
              <a:gdLst/>
              <a:ahLst/>
              <a:cxnLst/>
              <a:rect l="l" t="t" r="r" b="b"/>
              <a:pathLst>
                <a:path w="1936750" h="592455">
                  <a:moveTo>
                    <a:pt x="0" y="0"/>
                  </a:moveTo>
                  <a:lnTo>
                    <a:pt x="85406" y="26599"/>
                  </a:lnTo>
                  <a:lnTo>
                    <a:pt x="144145" y="44882"/>
                  </a:lnTo>
                  <a:lnTo>
                    <a:pt x="202885" y="63153"/>
                  </a:lnTo>
                  <a:lnTo>
                    <a:pt x="261624" y="81407"/>
                  </a:lnTo>
                  <a:lnTo>
                    <a:pt x="320364" y="99637"/>
                  </a:lnTo>
                  <a:lnTo>
                    <a:pt x="379103" y="117836"/>
                  </a:lnTo>
                  <a:lnTo>
                    <a:pt x="437843" y="135992"/>
                  </a:lnTo>
                  <a:lnTo>
                    <a:pt x="496583" y="154090"/>
                  </a:lnTo>
                  <a:lnTo>
                    <a:pt x="555322" y="172107"/>
                  </a:lnTo>
                  <a:lnTo>
                    <a:pt x="614062" y="190015"/>
                  </a:lnTo>
                  <a:lnTo>
                    <a:pt x="672801" y="207772"/>
                  </a:lnTo>
                  <a:lnTo>
                    <a:pt x="731541" y="225323"/>
                  </a:lnTo>
                  <a:lnTo>
                    <a:pt x="790280" y="242589"/>
                  </a:lnTo>
                  <a:lnTo>
                    <a:pt x="849020" y="259458"/>
                  </a:lnTo>
                  <a:lnTo>
                    <a:pt x="907759" y="275771"/>
                  </a:lnTo>
                  <a:lnTo>
                    <a:pt x="966499" y="291292"/>
                  </a:lnTo>
                  <a:lnTo>
                    <a:pt x="1025238" y="305661"/>
                  </a:lnTo>
                  <a:lnTo>
                    <a:pt x="1083978" y="318298"/>
                  </a:lnTo>
                  <a:lnTo>
                    <a:pt x="1142717" y="328174"/>
                  </a:lnTo>
                  <a:lnTo>
                    <a:pt x="1189785" y="332745"/>
                  </a:lnTo>
                  <a:lnTo>
                    <a:pt x="1219652" y="333050"/>
                  </a:lnTo>
                  <a:lnTo>
                    <a:pt x="1244551" y="330778"/>
                  </a:lnTo>
                  <a:lnTo>
                    <a:pt x="1282612" y="318952"/>
                  </a:lnTo>
                  <a:lnTo>
                    <a:pt x="1319089" y="280734"/>
                  </a:lnTo>
                  <a:lnTo>
                    <a:pt x="1334414" y="238235"/>
                  </a:lnTo>
                  <a:lnTo>
                    <a:pt x="1340223" y="227219"/>
                  </a:lnTo>
                  <a:lnTo>
                    <a:pt x="1346031" y="243359"/>
                  </a:lnTo>
                  <a:lnTo>
                    <a:pt x="1352999" y="273265"/>
                  </a:lnTo>
                  <a:lnTo>
                    <a:pt x="1360431" y="299515"/>
                  </a:lnTo>
                  <a:lnTo>
                    <a:pt x="1380683" y="350211"/>
                  </a:lnTo>
                  <a:lnTo>
                    <a:pt x="1387798" y="368772"/>
                  </a:lnTo>
                  <a:lnTo>
                    <a:pt x="1398552" y="422508"/>
                  </a:lnTo>
                  <a:lnTo>
                    <a:pt x="1402579" y="460992"/>
                  </a:lnTo>
                  <a:lnTo>
                    <a:pt x="1405911" y="490859"/>
                  </a:lnTo>
                  <a:lnTo>
                    <a:pt x="1409242" y="458155"/>
                  </a:lnTo>
                  <a:lnTo>
                    <a:pt x="1413269" y="415824"/>
                  </a:lnTo>
                  <a:lnTo>
                    <a:pt x="1418138" y="387368"/>
                  </a:lnTo>
                  <a:lnTo>
                    <a:pt x="1418240" y="387081"/>
                  </a:lnTo>
                  <a:lnTo>
                    <a:pt x="1424023" y="388942"/>
                  </a:lnTo>
                  <a:lnTo>
                    <a:pt x="1431138" y="408831"/>
                  </a:lnTo>
                  <a:lnTo>
                    <a:pt x="1439739" y="431885"/>
                  </a:lnTo>
                  <a:lnTo>
                    <a:pt x="1458691" y="481811"/>
                  </a:lnTo>
                  <a:lnTo>
                    <a:pt x="1477855" y="540460"/>
                  </a:lnTo>
                  <a:lnTo>
                    <a:pt x="1482636" y="554047"/>
                  </a:lnTo>
                  <a:lnTo>
                    <a:pt x="1485058" y="560393"/>
                  </a:lnTo>
                  <a:lnTo>
                    <a:pt x="1486369" y="563428"/>
                  </a:lnTo>
                  <a:lnTo>
                    <a:pt x="1490796" y="558885"/>
                  </a:lnTo>
                  <a:lnTo>
                    <a:pt x="1491032" y="557188"/>
                  </a:lnTo>
                  <a:lnTo>
                    <a:pt x="1495985" y="490034"/>
                  </a:lnTo>
                  <a:lnTo>
                    <a:pt x="1500092" y="434360"/>
                  </a:lnTo>
                  <a:lnTo>
                    <a:pt x="1504199" y="429980"/>
                  </a:lnTo>
                  <a:lnTo>
                    <a:pt x="1509153" y="436406"/>
                  </a:lnTo>
                  <a:lnTo>
                    <a:pt x="1515126" y="436143"/>
                  </a:lnTo>
                  <a:lnTo>
                    <a:pt x="1541493" y="400273"/>
                  </a:lnTo>
                  <a:lnTo>
                    <a:pt x="1560064" y="356079"/>
                  </a:lnTo>
                  <a:lnTo>
                    <a:pt x="1567178" y="345890"/>
                  </a:lnTo>
                  <a:lnTo>
                    <a:pt x="1574292" y="355259"/>
                  </a:lnTo>
                  <a:lnTo>
                    <a:pt x="1582790" y="377306"/>
                  </a:lnTo>
                  <a:lnTo>
                    <a:pt x="1592943" y="400813"/>
                  </a:lnTo>
                  <a:lnTo>
                    <a:pt x="1619559" y="443790"/>
                  </a:lnTo>
                  <a:lnTo>
                    <a:pt x="1645231" y="474410"/>
                  </a:lnTo>
                  <a:lnTo>
                    <a:pt x="1655938" y="480412"/>
                  </a:lnTo>
                  <a:lnTo>
                    <a:pt x="1661338" y="482555"/>
                  </a:lnTo>
                  <a:lnTo>
                    <a:pt x="1690276" y="518758"/>
                  </a:lnTo>
                  <a:lnTo>
                    <a:pt x="1708902" y="578753"/>
                  </a:lnTo>
                  <a:lnTo>
                    <a:pt x="1713125" y="592259"/>
                  </a:lnTo>
                  <a:lnTo>
                    <a:pt x="1717348" y="559330"/>
                  </a:lnTo>
                  <a:lnTo>
                    <a:pt x="1717843" y="554199"/>
                  </a:lnTo>
                  <a:lnTo>
                    <a:pt x="1723816" y="494553"/>
                  </a:lnTo>
                  <a:lnTo>
                    <a:pt x="1728769" y="443905"/>
                  </a:lnTo>
                  <a:lnTo>
                    <a:pt x="1732876" y="410831"/>
                  </a:lnTo>
                  <a:lnTo>
                    <a:pt x="1736983" y="426124"/>
                  </a:lnTo>
                  <a:lnTo>
                    <a:pt x="1741937" y="453263"/>
                  </a:lnTo>
                  <a:lnTo>
                    <a:pt x="1747910" y="476358"/>
                  </a:lnTo>
                  <a:lnTo>
                    <a:pt x="1755113" y="499522"/>
                  </a:lnTo>
                  <a:lnTo>
                    <a:pt x="1759972" y="516582"/>
                  </a:lnTo>
                  <a:lnTo>
                    <a:pt x="1765620" y="541124"/>
                  </a:lnTo>
                  <a:lnTo>
                    <a:pt x="1770313" y="552335"/>
                  </a:lnTo>
                  <a:lnTo>
                    <a:pt x="1775005" y="523324"/>
                  </a:lnTo>
                  <a:lnTo>
                    <a:pt x="1780654" y="476525"/>
                  </a:lnTo>
                  <a:lnTo>
                    <a:pt x="1787453" y="424955"/>
                  </a:lnTo>
                  <a:lnTo>
                    <a:pt x="1788975" y="414183"/>
                  </a:lnTo>
                  <a:lnTo>
                    <a:pt x="1794783" y="384297"/>
                  </a:lnTo>
                  <a:lnTo>
                    <a:pt x="1800592" y="384582"/>
                  </a:lnTo>
                  <a:lnTo>
                    <a:pt x="1807559" y="398493"/>
                  </a:lnTo>
                  <a:lnTo>
                    <a:pt x="1813263" y="409453"/>
                  </a:lnTo>
                  <a:lnTo>
                    <a:pt x="1816563" y="415216"/>
                  </a:lnTo>
                  <a:lnTo>
                    <a:pt x="1818944" y="418931"/>
                  </a:lnTo>
                  <a:lnTo>
                    <a:pt x="1822283" y="423197"/>
                  </a:lnTo>
                  <a:lnTo>
                    <a:pt x="1832064" y="427035"/>
                  </a:lnTo>
                  <a:lnTo>
                    <a:pt x="1832404" y="426924"/>
                  </a:lnTo>
                  <a:lnTo>
                    <a:pt x="1843575" y="415113"/>
                  </a:lnTo>
                  <a:lnTo>
                    <a:pt x="1852847" y="393037"/>
                  </a:lnTo>
                  <a:lnTo>
                    <a:pt x="1860542" y="365118"/>
                  </a:lnTo>
                  <a:lnTo>
                    <a:pt x="1866897" y="349373"/>
                  </a:lnTo>
                  <a:lnTo>
                    <a:pt x="1872229" y="367585"/>
                  </a:lnTo>
                  <a:lnTo>
                    <a:pt x="1874047" y="383675"/>
                  </a:lnTo>
                  <a:lnTo>
                    <a:pt x="1876629" y="409402"/>
                  </a:lnTo>
                  <a:lnTo>
                    <a:pt x="1881029" y="428107"/>
                  </a:lnTo>
                  <a:lnTo>
                    <a:pt x="1899436" y="466553"/>
                  </a:lnTo>
                  <a:lnTo>
                    <a:pt x="1903457" y="485093"/>
                  </a:lnTo>
                  <a:lnTo>
                    <a:pt x="1906783" y="491995"/>
                  </a:lnTo>
                  <a:lnTo>
                    <a:pt x="1910108" y="429301"/>
                  </a:lnTo>
                  <a:lnTo>
                    <a:pt x="1914129" y="349339"/>
                  </a:lnTo>
                  <a:lnTo>
                    <a:pt x="1914676" y="343556"/>
                  </a:lnTo>
                  <a:lnTo>
                    <a:pt x="1918309" y="338190"/>
                  </a:lnTo>
                  <a:lnTo>
                    <a:pt x="1918990" y="338565"/>
                  </a:lnTo>
                  <a:lnTo>
                    <a:pt x="1924865" y="348551"/>
                  </a:lnTo>
                  <a:lnTo>
                    <a:pt x="1925004" y="349445"/>
                  </a:lnTo>
                  <a:lnTo>
                    <a:pt x="1929648" y="391973"/>
                  </a:lnTo>
                  <a:lnTo>
                    <a:pt x="1931969" y="413436"/>
                  </a:lnTo>
                  <a:lnTo>
                    <a:pt x="1936315" y="435325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43296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400" y="1684861"/>
              <a:ext cx="3521075" cy="1218565"/>
            </a:xfrm>
            <a:custGeom>
              <a:avLst/>
              <a:gdLst/>
              <a:ahLst/>
              <a:cxnLst/>
              <a:rect l="l" t="t" r="r" b="b"/>
              <a:pathLst>
                <a:path w="3521075" h="1218564">
                  <a:moveTo>
                    <a:pt x="0" y="1217986"/>
                  </a:moveTo>
                  <a:lnTo>
                    <a:pt x="3520482" y="1217986"/>
                  </a:lnTo>
                </a:path>
                <a:path w="3521075" h="1218564">
                  <a:moveTo>
                    <a:pt x="0" y="0"/>
                  </a:moveTo>
                  <a:lnTo>
                    <a:pt x="3520482" y="0"/>
                  </a:lnTo>
                </a:path>
                <a:path w="3521075" h="1218564">
                  <a:moveTo>
                    <a:pt x="0" y="1217986"/>
                  </a:moveTo>
                  <a:lnTo>
                    <a:pt x="0" y="1182782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182782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182782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182782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182782"/>
                  </a:lnTo>
                </a:path>
                <a:path w="3521075" h="1218564">
                  <a:moveTo>
                    <a:pt x="0" y="0"/>
                  </a:moveTo>
                  <a:lnTo>
                    <a:pt x="0" y="35204"/>
                  </a:lnTo>
                </a:path>
                <a:path w="3521075" h="1218564">
                  <a:moveTo>
                    <a:pt x="880120" y="0"/>
                  </a:moveTo>
                  <a:lnTo>
                    <a:pt x="880120" y="35204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35204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35204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35204"/>
                  </a:lnTo>
                </a:path>
                <a:path w="3521075" h="1218564">
                  <a:moveTo>
                    <a:pt x="0" y="1217986"/>
                  </a:moveTo>
                  <a:lnTo>
                    <a:pt x="0" y="1200384"/>
                  </a:lnTo>
                </a:path>
                <a:path w="3521075" h="1218564">
                  <a:moveTo>
                    <a:pt x="264942" y="1217986"/>
                  </a:moveTo>
                  <a:lnTo>
                    <a:pt x="264942" y="1200384"/>
                  </a:lnTo>
                </a:path>
                <a:path w="3521075" h="1218564">
                  <a:moveTo>
                    <a:pt x="419924" y="1217986"/>
                  </a:moveTo>
                  <a:lnTo>
                    <a:pt x="419924" y="1200384"/>
                  </a:lnTo>
                </a:path>
                <a:path w="3521075" h="1218564">
                  <a:moveTo>
                    <a:pt x="529885" y="1217986"/>
                  </a:moveTo>
                  <a:lnTo>
                    <a:pt x="529885" y="1200384"/>
                  </a:lnTo>
                </a:path>
                <a:path w="3521075" h="1218564">
                  <a:moveTo>
                    <a:pt x="615177" y="1217986"/>
                  </a:moveTo>
                  <a:lnTo>
                    <a:pt x="615177" y="1200384"/>
                  </a:lnTo>
                </a:path>
                <a:path w="3521075" h="1218564">
                  <a:moveTo>
                    <a:pt x="684867" y="1217986"/>
                  </a:moveTo>
                  <a:lnTo>
                    <a:pt x="684867" y="1200384"/>
                  </a:lnTo>
                </a:path>
                <a:path w="3521075" h="1218564">
                  <a:moveTo>
                    <a:pt x="743788" y="1217986"/>
                  </a:moveTo>
                  <a:lnTo>
                    <a:pt x="743788" y="1200384"/>
                  </a:lnTo>
                </a:path>
                <a:path w="3521075" h="1218564">
                  <a:moveTo>
                    <a:pt x="794828" y="1217986"/>
                  </a:moveTo>
                  <a:lnTo>
                    <a:pt x="794828" y="1200384"/>
                  </a:lnTo>
                </a:path>
                <a:path w="3521075" h="1218564">
                  <a:moveTo>
                    <a:pt x="839848" y="1217986"/>
                  </a:moveTo>
                  <a:lnTo>
                    <a:pt x="839848" y="1200384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200384"/>
                  </a:lnTo>
                </a:path>
                <a:path w="3521075" h="1218564">
                  <a:moveTo>
                    <a:pt x="1145063" y="1217986"/>
                  </a:moveTo>
                  <a:lnTo>
                    <a:pt x="1145063" y="1200384"/>
                  </a:lnTo>
                </a:path>
                <a:path w="3521075" h="1218564">
                  <a:moveTo>
                    <a:pt x="1300044" y="1217986"/>
                  </a:moveTo>
                  <a:lnTo>
                    <a:pt x="1300044" y="1200384"/>
                  </a:lnTo>
                </a:path>
                <a:path w="3521075" h="1218564">
                  <a:moveTo>
                    <a:pt x="1410006" y="1217986"/>
                  </a:moveTo>
                  <a:lnTo>
                    <a:pt x="1410006" y="1200384"/>
                  </a:lnTo>
                </a:path>
                <a:path w="3521075" h="1218564">
                  <a:moveTo>
                    <a:pt x="1495298" y="1217986"/>
                  </a:moveTo>
                  <a:lnTo>
                    <a:pt x="1495298" y="1200384"/>
                  </a:lnTo>
                </a:path>
                <a:path w="3521075" h="1218564">
                  <a:moveTo>
                    <a:pt x="1564987" y="1217986"/>
                  </a:moveTo>
                  <a:lnTo>
                    <a:pt x="1564987" y="1200384"/>
                  </a:lnTo>
                </a:path>
                <a:path w="3521075" h="1218564">
                  <a:moveTo>
                    <a:pt x="1623908" y="1217986"/>
                  </a:moveTo>
                  <a:lnTo>
                    <a:pt x="1623908" y="1200384"/>
                  </a:lnTo>
                </a:path>
                <a:path w="3521075" h="1218564">
                  <a:moveTo>
                    <a:pt x="1674948" y="1217986"/>
                  </a:moveTo>
                  <a:lnTo>
                    <a:pt x="1674948" y="1200384"/>
                  </a:lnTo>
                </a:path>
                <a:path w="3521075" h="1218564">
                  <a:moveTo>
                    <a:pt x="1719969" y="1217986"/>
                  </a:moveTo>
                  <a:lnTo>
                    <a:pt x="1719969" y="1200384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200384"/>
                  </a:lnTo>
                </a:path>
                <a:path w="3521075" h="1218564">
                  <a:moveTo>
                    <a:pt x="2025184" y="1217986"/>
                  </a:moveTo>
                  <a:lnTo>
                    <a:pt x="2025184" y="1200384"/>
                  </a:lnTo>
                </a:path>
                <a:path w="3521075" h="1218564">
                  <a:moveTo>
                    <a:pt x="2180165" y="1217986"/>
                  </a:moveTo>
                  <a:lnTo>
                    <a:pt x="2180165" y="1200384"/>
                  </a:lnTo>
                </a:path>
                <a:path w="3521075" h="1218564">
                  <a:moveTo>
                    <a:pt x="2290126" y="1217986"/>
                  </a:moveTo>
                  <a:lnTo>
                    <a:pt x="2290126" y="1200384"/>
                  </a:lnTo>
                </a:path>
                <a:path w="3521075" h="1218564">
                  <a:moveTo>
                    <a:pt x="2375419" y="1217986"/>
                  </a:moveTo>
                  <a:lnTo>
                    <a:pt x="2375419" y="1200384"/>
                  </a:lnTo>
                </a:path>
                <a:path w="3521075" h="1218564">
                  <a:moveTo>
                    <a:pt x="2445108" y="1217986"/>
                  </a:moveTo>
                  <a:lnTo>
                    <a:pt x="2445108" y="1200384"/>
                  </a:lnTo>
                </a:path>
                <a:path w="3521075" h="1218564">
                  <a:moveTo>
                    <a:pt x="2504029" y="1217986"/>
                  </a:moveTo>
                  <a:lnTo>
                    <a:pt x="2504029" y="1200384"/>
                  </a:lnTo>
                </a:path>
                <a:path w="3521075" h="1218564">
                  <a:moveTo>
                    <a:pt x="2555069" y="1217986"/>
                  </a:moveTo>
                  <a:lnTo>
                    <a:pt x="2555069" y="1200384"/>
                  </a:lnTo>
                </a:path>
                <a:path w="3521075" h="1218564">
                  <a:moveTo>
                    <a:pt x="2600089" y="1217986"/>
                  </a:moveTo>
                  <a:lnTo>
                    <a:pt x="2600089" y="1200384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200384"/>
                  </a:lnTo>
                </a:path>
                <a:path w="3521075" h="1218564">
                  <a:moveTo>
                    <a:pt x="2905304" y="1217986"/>
                  </a:moveTo>
                  <a:lnTo>
                    <a:pt x="2905304" y="1200384"/>
                  </a:lnTo>
                </a:path>
                <a:path w="3521075" h="1218564">
                  <a:moveTo>
                    <a:pt x="3060286" y="1217986"/>
                  </a:moveTo>
                  <a:lnTo>
                    <a:pt x="3060286" y="1200384"/>
                  </a:lnTo>
                </a:path>
                <a:path w="3521075" h="1218564">
                  <a:moveTo>
                    <a:pt x="3170247" y="1217986"/>
                  </a:moveTo>
                  <a:lnTo>
                    <a:pt x="3170247" y="1200384"/>
                  </a:lnTo>
                </a:path>
                <a:path w="3521075" h="1218564">
                  <a:moveTo>
                    <a:pt x="3255540" y="1217986"/>
                  </a:moveTo>
                  <a:lnTo>
                    <a:pt x="3255540" y="1200384"/>
                  </a:lnTo>
                </a:path>
                <a:path w="3521075" h="1218564">
                  <a:moveTo>
                    <a:pt x="3325229" y="1217986"/>
                  </a:moveTo>
                  <a:lnTo>
                    <a:pt x="3325229" y="1200384"/>
                  </a:lnTo>
                </a:path>
                <a:path w="3521075" h="1218564">
                  <a:moveTo>
                    <a:pt x="3384150" y="1217986"/>
                  </a:moveTo>
                  <a:lnTo>
                    <a:pt x="3384150" y="1200384"/>
                  </a:lnTo>
                </a:path>
                <a:path w="3521075" h="1218564">
                  <a:moveTo>
                    <a:pt x="3435190" y="1217986"/>
                  </a:moveTo>
                  <a:lnTo>
                    <a:pt x="3435190" y="1200384"/>
                  </a:lnTo>
                </a:path>
                <a:path w="3521075" h="1218564">
                  <a:moveTo>
                    <a:pt x="3480210" y="1217986"/>
                  </a:moveTo>
                  <a:lnTo>
                    <a:pt x="3480210" y="1200384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200384"/>
                  </a:lnTo>
                </a:path>
                <a:path w="3521075" h="1218564">
                  <a:moveTo>
                    <a:pt x="0" y="0"/>
                  </a:moveTo>
                  <a:lnTo>
                    <a:pt x="0" y="17602"/>
                  </a:lnTo>
                </a:path>
                <a:path w="3521075" h="1218564">
                  <a:moveTo>
                    <a:pt x="264942" y="0"/>
                  </a:moveTo>
                  <a:lnTo>
                    <a:pt x="264942" y="17602"/>
                  </a:lnTo>
                </a:path>
                <a:path w="3521075" h="1218564">
                  <a:moveTo>
                    <a:pt x="419924" y="0"/>
                  </a:moveTo>
                  <a:lnTo>
                    <a:pt x="419924" y="17602"/>
                  </a:lnTo>
                </a:path>
                <a:path w="3521075" h="1218564">
                  <a:moveTo>
                    <a:pt x="529885" y="0"/>
                  </a:moveTo>
                  <a:lnTo>
                    <a:pt x="529885" y="17602"/>
                  </a:lnTo>
                </a:path>
                <a:path w="3521075" h="1218564">
                  <a:moveTo>
                    <a:pt x="615177" y="0"/>
                  </a:moveTo>
                  <a:lnTo>
                    <a:pt x="615177" y="17602"/>
                  </a:lnTo>
                </a:path>
                <a:path w="3521075" h="1218564">
                  <a:moveTo>
                    <a:pt x="684867" y="0"/>
                  </a:moveTo>
                  <a:lnTo>
                    <a:pt x="684867" y="17602"/>
                  </a:lnTo>
                </a:path>
                <a:path w="3521075" h="1218564">
                  <a:moveTo>
                    <a:pt x="743788" y="0"/>
                  </a:moveTo>
                  <a:lnTo>
                    <a:pt x="743788" y="17602"/>
                  </a:lnTo>
                </a:path>
                <a:path w="3521075" h="1218564">
                  <a:moveTo>
                    <a:pt x="794828" y="0"/>
                  </a:moveTo>
                  <a:lnTo>
                    <a:pt x="794828" y="17602"/>
                  </a:lnTo>
                </a:path>
                <a:path w="3521075" h="1218564">
                  <a:moveTo>
                    <a:pt x="839848" y="0"/>
                  </a:moveTo>
                  <a:lnTo>
                    <a:pt x="839848" y="17602"/>
                  </a:lnTo>
                </a:path>
                <a:path w="3521075" h="1218564">
                  <a:moveTo>
                    <a:pt x="880120" y="0"/>
                  </a:moveTo>
                  <a:lnTo>
                    <a:pt x="880120" y="17602"/>
                  </a:lnTo>
                </a:path>
                <a:path w="3521075" h="1218564">
                  <a:moveTo>
                    <a:pt x="1145063" y="0"/>
                  </a:moveTo>
                  <a:lnTo>
                    <a:pt x="1145063" y="17602"/>
                  </a:lnTo>
                </a:path>
                <a:path w="3521075" h="1218564">
                  <a:moveTo>
                    <a:pt x="1300044" y="0"/>
                  </a:moveTo>
                  <a:lnTo>
                    <a:pt x="1300044" y="17602"/>
                  </a:lnTo>
                </a:path>
                <a:path w="3521075" h="1218564">
                  <a:moveTo>
                    <a:pt x="1410006" y="0"/>
                  </a:moveTo>
                  <a:lnTo>
                    <a:pt x="1410006" y="17602"/>
                  </a:lnTo>
                </a:path>
                <a:path w="3521075" h="1218564">
                  <a:moveTo>
                    <a:pt x="1495298" y="0"/>
                  </a:moveTo>
                  <a:lnTo>
                    <a:pt x="1495298" y="17602"/>
                  </a:lnTo>
                </a:path>
                <a:path w="3521075" h="1218564">
                  <a:moveTo>
                    <a:pt x="1564987" y="0"/>
                  </a:moveTo>
                  <a:lnTo>
                    <a:pt x="1564987" y="17602"/>
                  </a:lnTo>
                </a:path>
                <a:path w="3521075" h="1218564">
                  <a:moveTo>
                    <a:pt x="1623908" y="0"/>
                  </a:moveTo>
                  <a:lnTo>
                    <a:pt x="1623908" y="17602"/>
                  </a:lnTo>
                </a:path>
                <a:path w="3521075" h="1218564">
                  <a:moveTo>
                    <a:pt x="1674948" y="0"/>
                  </a:moveTo>
                  <a:lnTo>
                    <a:pt x="1674948" y="17602"/>
                  </a:lnTo>
                </a:path>
                <a:path w="3521075" h="1218564">
                  <a:moveTo>
                    <a:pt x="1719969" y="0"/>
                  </a:moveTo>
                  <a:lnTo>
                    <a:pt x="1719969" y="17602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17602"/>
                  </a:lnTo>
                </a:path>
                <a:path w="3521075" h="1218564">
                  <a:moveTo>
                    <a:pt x="2025184" y="0"/>
                  </a:moveTo>
                  <a:lnTo>
                    <a:pt x="2025184" y="17602"/>
                  </a:lnTo>
                </a:path>
                <a:path w="3521075" h="1218564">
                  <a:moveTo>
                    <a:pt x="2180165" y="0"/>
                  </a:moveTo>
                  <a:lnTo>
                    <a:pt x="2180165" y="17602"/>
                  </a:lnTo>
                </a:path>
                <a:path w="3521075" h="1218564">
                  <a:moveTo>
                    <a:pt x="2290126" y="0"/>
                  </a:moveTo>
                  <a:lnTo>
                    <a:pt x="2290126" y="17602"/>
                  </a:lnTo>
                </a:path>
                <a:path w="3521075" h="1218564">
                  <a:moveTo>
                    <a:pt x="2375419" y="0"/>
                  </a:moveTo>
                  <a:lnTo>
                    <a:pt x="2375419" y="17602"/>
                  </a:lnTo>
                </a:path>
                <a:path w="3521075" h="1218564">
                  <a:moveTo>
                    <a:pt x="2445108" y="0"/>
                  </a:moveTo>
                  <a:lnTo>
                    <a:pt x="2445108" y="17602"/>
                  </a:lnTo>
                </a:path>
                <a:path w="3521075" h="1218564">
                  <a:moveTo>
                    <a:pt x="2504029" y="0"/>
                  </a:moveTo>
                  <a:lnTo>
                    <a:pt x="2504029" y="17602"/>
                  </a:lnTo>
                </a:path>
                <a:path w="3521075" h="1218564">
                  <a:moveTo>
                    <a:pt x="2555069" y="0"/>
                  </a:moveTo>
                  <a:lnTo>
                    <a:pt x="2555069" y="17602"/>
                  </a:lnTo>
                </a:path>
                <a:path w="3521075" h="1218564">
                  <a:moveTo>
                    <a:pt x="2600089" y="0"/>
                  </a:moveTo>
                  <a:lnTo>
                    <a:pt x="2600089" y="17602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17602"/>
                  </a:lnTo>
                </a:path>
                <a:path w="3521075" h="1218564">
                  <a:moveTo>
                    <a:pt x="2905304" y="0"/>
                  </a:moveTo>
                  <a:lnTo>
                    <a:pt x="2905304" y="17602"/>
                  </a:lnTo>
                </a:path>
                <a:path w="3521075" h="1218564">
                  <a:moveTo>
                    <a:pt x="3060286" y="0"/>
                  </a:moveTo>
                  <a:lnTo>
                    <a:pt x="3060286" y="17602"/>
                  </a:lnTo>
                </a:path>
                <a:path w="3521075" h="1218564">
                  <a:moveTo>
                    <a:pt x="3170247" y="0"/>
                  </a:moveTo>
                  <a:lnTo>
                    <a:pt x="3170247" y="17602"/>
                  </a:lnTo>
                </a:path>
                <a:path w="3521075" h="1218564">
                  <a:moveTo>
                    <a:pt x="3255540" y="0"/>
                  </a:moveTo>
                  <a:lnTo>
                    <a:pt x="3255540" y="17602"/>
                  </a:lnTo>
                </a:path>
                <a:path w="3521075" h="1218564">
                  <a:moveTo>
                    <a:pt x="3325229" y="0"/>
                  </a:moveTo>
                  <a:lnTo>
                    <a:pt x="3325229" y="17602"/>
                  </a:lnTo>
                </a:path>
                <a:path w="3521075" h="1218564">
                  <a:moveTo>
                    <a:pt x="3384150" y="0"/>
                  </a:moveTo>
                  <a:lnTo>
                    <a:pt x="3384150" y="17602"/>
                  </a:lnTo>
                </a:path>
                <a:path w="3521075" h="1218564">
                  <a:moveTo>
                    <a:pt x="3435190" y="0"/>
                  </a:moveTo>
                  <a:lnTo>
                    <a:pt x="3435190" y="17602"/>
                  </a:lnTo>
                </a:path>
                <a:path w="3521075" h="1218564">
                  <a:moveTo>
                    <a:pt x="3480210" y="0"/>
                  </a:moveTo>
                  <a:lnTo>
                    <a:pt x="3480210" y="17602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17602"/>
                  </a:lnTo>
                </a:path>
                <a:path w="3521075" h="1218564">
                  <a:moveTo>
                    <a:pt x="0" y="1217986"/>
                  </a:moveTo>
                  <a:lnTo>
                    <a:pt x="0" y="0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0"/>
                  </a:lnTo>
                </a:path>
                <a:path w="3521075" h="1218564">
                  <a:moveTo>
                    <a:pt x="0" y="1206045"/>
                  </a:moveTo>
                  <a:lnTo>
                    <a:pt x="35204" y="1206045"/>
                  </a:lnTo>
                </a:path>
                <a:path w="3521075" h="1218564">
                  <a:moveTo>
                    <a:pt x="0" y="1035459"/>
                  </a:moveTo>
                  <a:lnTo>
                    <a:pt x="35204" y="1035459"/>
                  </a:lnTo>
                </a:path>
                <a:path w="3521075" h="1218564">
                  <a:moveTo>
                    <a:pt x="0" y="864873"/>
                  </a:moveTo>
                  <a:lnTo>
                    <a:pt x="35204" y="864873"/>
                  </a:lnTo>
                </a:path>
                <a:path w="3521075" h="1218564">
                  <a:moveTo>
                    <a:pt x="0" y="694286"/>
                  </a:moveTo>
                  <a:lnTo>
                    <a:pt x="35204" y="694286"/>
                  </a:lnTo>
                </a:path>
                <a:path w="3521075" h="1218564">
                  <a:moveTo>
                    <a:pt x="0" y="523700"/>
                  </a:moveTo>
                  <a:lnTo>
                    <a:pt x="35204" y="523700"/>
                  </a:lnTo>
                </a:path>
                <a:path w="3521075" h="1218564">
                  <a:moveTo>
                    <a:pt x="0" y="353113"/>
                  </a:moveTo>
                  <a:lnTo>
                    <a:pt x="35204" y="353113"/>
                  </a:lnTo>
                </a:path>
                <a:path w="3521075" h="1218564">
                  <a:moveTo>
                    <a:pt x="0" y="182527"/>
                  </a:moveTo>
                  <a:lnTo>
                    <a:pt x="35204" y="182527"/>
                  </a:lnTo>
                </a:path>
                <a:path w="3521075" h="1218564">
                  <a:moveTo>
                    <a:pt x="0" y="11941"/>
                  </a:moveTo>
                  <a:lnTo>
                    <a:pt x="35204" y="11941"/>
                  </a:lnTo>
                </a:path>
                <a:path w="3521075" h="1218564">
                  <a:moveTo>
                    <a:pt x="3520482" y="1206045"/>
                  </a:moveTo>
                  <a:lnTo>
                    <a:pt x="3485277" y="1206045"/>
                  </a:lnTo>
                </a:path>
                <a:path w="3521075" h="1218564">
                  <a:moveTo>
                    <a:pt x="3520482" y="1035459"/>
                  </a:moveTo>
                  <a:lnTo>
                    <a:pt x="3485277" y="1035459"/>
                  </a:lnTo>
                </a:path>
                <a:path w="3521075" h="1218564">
                  <a:moveTo>
                    <a:pt x="3520482" y="864873"/>
                  </a:moveTo>
                  <a:lnTo>
                    <a:pt x="3485277" y="864873"/>
                  </a:lnTo>
                </a:path>
                <a:path w="3521075" h="1218564">
                  <a:moveTo>
                    <a:pt x="3520482" y="694286"/>
                  </a:moveTo>
                  <a:lnTo>
                    <a:pt x="3485277" y="694286"/>
                  </a:lnTo>
                </a:path>
                <a:path w="3521075" h="1218564">
                  <a:moveTo>
                    <a:pt x="3520482" y="523700"/>
                  </a:moveTo>
                  <a:lnTo>
                    <a:pt x="3485277" y="523700"/>
                  </a:lnTo>
                </a:path>
                <a:path w="3521075" h="1218564">
                  <a:moveTo>
                    <a:pt x="3520482" y="353113"/>
                  </a:moveTo>
                  <a:lnTo>
                    <a:pt x="3485277" y="353113"/>
                  </a:lnTo>
                </a:path>
                <a:path w="3521075" h="1218564">
                  <a:moveTo>
                    <a:pt x="3520482" y="182527"/>
                  </a:moveTo>
                  <a:lnTo>
                    <a:pt x="3485277" y="182527"/>
                  </a:lnTo>
                </a:path>
                <a:path w="3521075" h="1218564">
                  <a:moveTo>
                    <a:pt x="3520482" y="11941"/>
                  </a:moveTo>
                  <a:lnTo>
                    <a:pt x="3485277" y="11941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9455" y="145507"/>
            <a:ext cx="21526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40335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6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499" y="2027335"/>
            <a:ext cx="128270" cy="52578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4894" y="1684716"/>
            <a:ext cx="3525520" cy="1218565"/>
            <a:chOff x="704894" y="1684716"/>
            <a:chExt cx="3525520" cy="1218565"/>
          </a:xfrm>
        </p:grpSpPr>
        <p:sp>
          <p:nvSpPr>
            <p:cNvPr id="16" name="object 16"/>
            <p:cNvSpPr/>
            <p:nvPr/>
          </p:nvSpPr>
          <p:spPr>
            <a:xfrm>
              <a:off x="706980" y="1782096"/>
              <a:ext cx="3521710" cy="852805"/>
            </a:xfrm>
            <a:custGeom>
              <a:avLst/>
              <a:gdLst/>
              <a:ahLst/>
              <a:cxnLst/>
              <a:rect l="l" t="t" r="r" b="b"/>
              <a:pathLst>
                <a:path w="3521710" h="852805">
                  <a:moveTo>
                    <a:pt x="0" y="0"/>
                  </a:moveTo>
                  <a:lnTo>
                    <a:pt x="21566" y="0"/>
                  </a:lnTo>
                  <a:lnTo>
                    <a:pt x="80399" y="0"/>
                  </a:lnTo>
                  <a:lnTo>
                    <a:pt x="139233" y="0"/>
                  </a:lnTo>
                  <a:lnTo>
                    <a:pt x="198066" y="0"/>
                  </a:lnTo>
                  <a:lnTo>
                    <a:pt x="256900" y="0"/>
                  </a:lnTo>
                  <a:lnTo>
                    <a:pt x="315733" y="0"/>
                  </a:lnTo>
                  <a:lnTo>
                    <a:pt x="374567" y="0"/>
                  </a:lnTo>
                  <a:lnTo>
                    <a:pt x="433400" y="0"/>
                  </a:lnTo>
                  <a:lnTo>
                    <a:pt x="492233" y="1"/>
                  </a:lnTo>
                  <a:lnTo>
                    <a:pt x="551067" y="2"/>
                  </a:lnTo>
                  <a:lnTo>
                    <a:pt x="609900" y="3"/>
                  </a:lnTo>
                  <a:lnTo>
                    <a:pt x="668734" y="6"/>
                  </a:lnTo>
                  <a:lnTo>
                    <a:pt x="727567" y="9"/>
                  </a:lnTo>
                  <a:lnTo>
                    <a:pt x="786401" y="15"/>
                  </a:lnTo>
                  <a:lnTo>
                    <a:pt x="845234" y="25"/>
                  </a:lnTo>
                  <a:lnTo>
                    <a:pt x="904068" y="41"/>
                  </a:lnTo>
                  <a:lnTo>
                    <a:pt x="962901" y="67"/>
                  </a:lnTo>
                  <a:lnTo>
                    <a:pt x="1021735" y="111"/>
                  </a:lnTo>
                  <a:lnTo>
                    <a:pt x="1080568" y="190"/>
                  </a:lnTo>
                  <a:lnTo>
                    <a:pt x="1153947" y="393"/>
                  </a:lnTo>
                  <a:lnTo>
                    <a:pt x="1198235" y="650"/>
                  </a:lnTo>
                  <a:lnTo>
                    <a:pt x="1244539" y="1228"/>
                  </a:lnTo>
                  <a:lnTo>
                    <a:pt x="1297026" y="3603"/>
                  </a:lnTo>
                  <a:lnTo>
                    <a:pt x="1334403" y="23388"/>
                  </a:lnTo>
                  <a:lnTo>
                    <a:pt x="1346020" y="58697"/>
                  </a:lnTo>
                  <a:lnTo>
                    <a:pt x="1352987" y="69364"/>
                  </a:lnTo>
                  <a:lnTo>
                    <a:pt x="1361345" y="74947"/>
                  </a:lnTo>
                  <a:lnTo>
                    <a:pt x="1363763" y="76004"/>
                  </a:lnTo>
                  <a:lnTo>
                    <a:pt x="1373643" y="79604"/>
                  </a:lnTo>
                  <a:lnTo>
                    <a:pt x="1381811" y="83149"/>
                  </a:lnTo>
                  <a:lnTo>
                    <a:pt x="1388563" y="87480"/>
                  </a:lnTo>
                  <a:lnTo>
                    <a:pt x="1393486" y="91042"/>
                  </a:lnTo>
                  <a:lnTo>
                    <a:pt x="1394146" y="91454"/>
                  </a:lnTo>
                  <a:lnTo>
                    <a:pt x="1398762" y="92743"/>
                  </a:lnTo>
                  <a:lnTo>
                    <a:pt x="1400092" y="92111"/>
                  </a:lnTo>
                  <a:lnTo>
                    <a:pt x="1402578" y="87732"/>
                  </a:lnTo>
                  <a:lnTo>
                    <a:pt x="1405733" y="64744"/>
                  </a:lnTo>
                  <a:lnTo>
                    <a:pt x="1408888" y="42137"/>
                  </a:lnTo>
                  <a:lnTo>
                    <a:pt x="1412704" y="39803"/>
                  </a:lnTo>
                  <a:lnTo>
                    <a:pt x="1417319" y="48856"/>
                  </a:lnTo>
                  <a:lnTo>
                    <a:pt x="1418223" y="51415"/>
                  </a:lnTo>
                  <a:lnTo>
                    <a:pt x="1422902" y="63877"/>
                  </a:lnTo>
                  <a:lnTo>
                    <a:pt x="1429655" y="73147"/>
                  </a:lnTo>
                  <a:lnTo>
                    <a:pt x="1437823" y="76658"/>
                  </a:lnTo>
                  <a:lnTo>
                    <a:pt x="1447703" y="77212"/>
                  </a:lnTo>
                  <a:lnTo>
                    <a:pt x="1458684" y="75538"/>
                  </a:lnTo>
                  <a:lnTo>
                    <a:pt x="1469161" y="71474"/>
                  </a:lnTo>
                  <a:lnTo>
                    <a:pt x="1477848" y="66073"/>
                  </a:lnTo>
                  <a:lnTo>
                    <a:pt x="1482846" y="64249"/>
                  </a:lnTo>
                  <a:lnTo>
                    <a:pt x="1495978" y="113161"/>
                  </a:lnTo>
                  <a:lnTo>
                    <a:pt x="1500085" y="139490"/>
                  </a:lnTo>
                  <a:lnTo>
                    <a:pt x="1504193" y="162851"/>
                  </a:lnTo>
                  <a:lnTo>
                    <a:pt x="1509146" y="172427"/>
                  </a:lnTo>
                  <a:lnTo>
                    <a:pt x="1515119" y="176246"/>
                  </a:lnTo>
                  <a:lnTo>
                    <a:pt x="1522323" y="178287"/>
                  </a:lnTo>
                  <a:lnTo>
                    <a:pt x="1531010" y="180110"/>
                  </a:lnTo>
                  <a:lnTo>
                    <a:pt x="1541486" y="183071"/>
                  </a:lnTo>
                  <a:lnTo>
                    <a:pt x="1551474" y="188533"/>
                  </a:lnTo>
                  <a:lnTo>
                    <a:pt x="1559973" y="198461"/>
                  </a:lnTo>
                  <a:lnTo>
                    <a:pt x="1567087" y="213184"/>
                  </a:lnTo>
                  <a:lnTo>
                    <a:pt x="1574201" y="228366"/>
                  </a:lnTo>
                  <a:lnTo>
                    <a:pt x="1582699" y="238923"/>
                  </a:lnTo>
                  <a:lnTo>
                    <a:pt x="1619467" y="250049"/>
                  </a:lnTo>
                  <a:lnTo>
                    <a:pt x="1663576" y="251674"/>
                  </a:lnTo>
                  <a:lnTo>
                    <a:pt x="1673430" y="251358"/>
                  </a:lnTo>
                  <a:lnTo>
                    <a:pt x="1708895" y="215857"/>
                  </a:lnTo>
                  <a:lnTo>
                    <a:pt x="1713627" y="196295"/>
                  </a:lnTo>
                  <a:lnTo>
                    <a:pt x="1717813" y="189308"/>
                  </a:lnTo>
                  <a:lnTo>
                    <a:pt x="1723787" y="187987"/>
                  </a:lnTo>
                  <a:lnTo>
                    <a:pt x="1728740" y="195006"/>
                  </a:lnTo>
                  <a:lnTo>
                    <a:pt x="1732847" y="215688"/>
                  </a:lnTo>
                  <a:lnTo>
                    <a:pt x="1736954" y="236829"/>
                  </a:lnTo>
                  <a:lnTo>
                    <a:pt x="1741908" y="244800"/>
                  </a:lnTo>
                  <a:lnTo>
                    <a:pt x="1770065" y="203446"/>
                  </a:lnTo>
                  <a:lnTo>
                    <a:pt x="1776691" y="196125"/>
                  </a:lnTo>
                  <a:lnTo>
                    <a:pt x="1784647" y="198203"/>
                  </a:lnTo>
                  <a:lnTo>
                    <a:pt x="1788786" y="204058"/>
                  </a:lnTo>
                  <a:lnTo>
                    <a:pt x="1794594" y="220434"/>
                  </a:lnTo>
                  <a:lnTo>
                    <a:pt x="1800402" y="237672"/>
                  </a:lnTo>
                  <a:lnTo>
                    <a:pt x="1807370" y="247919"/>
                  </a:lnTo>
                  <a:lnTo>
                    <a:pt x="1835314" y="259532"/>
                  </a:lnTo>
                  <a:lnTo>
                    <a:pt x="1845339" y="263288"/>
                  </a:lnTo>
                  <a:lnTo>
                    <a:pt x="1853697" y="269004"/>
                  </a:lnTo>
                  <a:lnTo>
                    <a:pt x="1860665" y="279599"/>
                  </a:lnTo>
                  <a:lnTo>
                    <a:pt x="1866473" y="297379"/>
                  </a:lnTo>
                  <a:lnTo>
                    <a:pt x="1872282" y="315557"/>
                  </a:lnTo>
                  <a:lnTo>
                    <a:pt x="1879249" y="326558"/>
                  </a:lnTo>
                  <a:lnTo>
                    <a:pt x="1887607" y="332432"/>
                  </a:lnTo>
                  <a:lnTo>
                    <a:pt x="1897633" y="336200"/>
                  </a:lnTo>
                  <a:lnTo>
                    <a:pt x="1898463" y="336446"/>
                  </a:lnTo>
                  <a:lnTo>
                    <a:pt x="1911399" y="339871"/>
                  </a:lnTo>
                  <a:lnTo>
                    <a:pt x="1922103" y="343026"/>
                  </a:lnTo>
                  <a:lnTo>
                    <a:pt x="1948206" y="390666"/>
                  </a:lnTo>
                  <a:lnTo>
                    <a:pt x="1949374" y="398956"/>
                  </a:lnTo>
                  <a:lnTo>
                    <a:pt x="1953527" y="426017"/>
                  </a:lnTo>
                  <a:lnTo>
                    <a:pt x="1960399" y="489418"/>
                  </a:lnTo>
                  <a:lnTo>
                    <a:pt x="1980902" y="523486"/>
                  </a:lnTo>
                  <a:lnTo>
                    <a:pt x="1985855" y="533747"/>
                  </a:lnTo>
                  <a:lnTo>
                    <a:pt x="1989962" y="556660"/>
                  </a:lnTo>
                  <a:lnTo>
                    <a:pt x="1994070" y="580022"/>
                  </a:lnTo>
                  <a:lnTo>
                    <a:pt x="1999023" y="591021"/>
                  </a:lnTo>
                  <a:lnTo>
                    <a:pt x="2004996" y="597423"/>
                  </a:lnTo>
                  <a:lnTo>
                    <a:pt x="2012199" y="603781"/>
                  </a:lnTo>
                  <a:lnTo>
                    <a:pt x="2020887" y="614406"/>
                  </a:lnTo>
                  <a:lnTo>
                    <a:pt x="2022551" y="617257"/>
                  </a:lnTo>
                  <a:lnTo>
                    <a:pt x="2029665" y="633075"/>
                  </a:lnTo>
                  <a:lnTo>
                    <a:pt x="2036779" y="649197"/>
                  </a:lnTo>
                  <a:lnTo>
                    <a:pt x="2045277" y="660778"/>
                  </a:lnTo>
                  <a:lnTo>
                    <a:pt x="2045501" y="660991"/>
                  </a:lnTo>
                  <a:lnTo>
                    <a:pt x="2058890" y="669475"/>
                  </a:lnTo>
                  <a:lnTo>
                    <a:pt x="2069951" y="673691"/>
                  </a:lnTo>
                  <a:lnTo>
                    <a:pt x="2079088" y="677230"/>
                  </a:lnTo>
                  <a:lnTo>
                    <a:pt x="2086637" y="682252"/>
                  </a:lnTo>
                  <a:lnTo>
                    <a:pt x="2092873" y="694952"/>
                  </a:lnTo>
                  <a:lnTo>
                    <a:pt x="2096282" y="714426"/>
                  </a:lnTo>
                  <a:lnTo>
                    <a:pt x="2098024" y="725858"/>
                  </a:lnTo>
                  <a:lnTo>
                    <a:pt x="2102280" y="740238"/>
                  </a:lnTo>
                  <a:lnTo>
                    <a:pt x="2105795" y="740737"/>
                  </a:lnTo>
                  <a:lnTo>
                    <a:pt x="2108700" y="708967"/>
                  </a:lnTo>
                  <a:lnTo>
                    <a:pt x="2111604" y="676121"/>
                  </a:lnTo>
                  <a:lnTo>
                    <a:pt x="2115119" y="672101"/>
                  </a:lnTo>
                  <a:lnTo>
                    <a:pt x="2119375" y="669904"/>
                  </a:lnTo>
                  <a:lnTo>
                    <a:pt x="2124526" y="664938"/>
                  </a:lnTo>
                  <a:lnTo>
                    <a:pt x="2130762" y="646586"/>
                  </a:lnTo>
                  <a:lnTo>
                    <a:pt x="2130962" y="645762"/>
                  </a:lnTo>
                  <a:lnTo>
                    <a:pt x="2134122" y="634827"/>
                  </a:lnTo>
                  <a:lnTo>
                    <a:pt x="2139075" y="633612"/>
                  </a:lnTo>
                  <a:lnTo>
                    <a:pt x="2143183" y="653292"/>
                  </a:lnTo>
                  <a:lnTo>
                    <a:pt x="2147290" y="676755"/>
                  </a:lnTo>
                  <a:lnTo>
                    <a:pt x="2152092" y="694073"/>
                  </a:lnTo>
                  <a:lnTo>
                    <a:pt x="2160307" y="742786"/>
                  </a:lnTo>
                  <a:lnTo>
                    <a:pt x="2197218" y="768270"/>
                  </a:lnTo>
                  <a:lnTo>
                    <a:pt x="2212454" y="775472"/>
                  </a:lnTo>
                  <a:lnTo>
                    <a:pt x="2215242" y="777526"/>
                  </a:lnTo>
                  <a:lnTo>
                    <a:pt x="2224510" y="787863"/>
                  </a:lnTo>
                  <a:lnTo>
                    <a:pt x="2232284" y="801937"/>
                  </a:lnTo>
                  <a:lnTo>
                    <a:pt x="2240059" y="816446"/>
                  </a:lnTo>
                  <a:lnTo>
                    <a:pt x="2249327" y="827337"/>
                  </a:lnTo>
                  <a:lnTo>
                    <a:pt x="2289249" y="840569"/>
                  </a:lnTo>
                  <a:lnTo>
                    <a:pt x="2330282" y="843927"/>
                  </a:lnTo>
                  <a:lnTo>
                    <a:pt x="2388595" y="846097"/>
                  </a:lnTo>
                  <a:lnTo>
                    <a:pt x="2433738" y="847122"/>
                  </a:lnTo>
                  <a:lnTo>
                    <a:pt x="2492571" y="848097"/>
                  </a:lnTo>
                  <a:lnTo>
                    <a:pt x="2551405" y="848847"/>
                  </a:lnTo>
                  <a:lnTo>
                    <a:pt x="2610238" y="849455"/>
                  </a:lnTo>
                  <a:lnTo>
                    <a:pt x="2669072" y="849962"/>
                  </a:lnTo>
                  <a:lnTo>
                    <a:pt x="2727905" y="850390"/>
                  </a:lnTo>
                  <a:lnTo>
                    <a:pt x="2786739" y="850754"/>
                  </a:lnTo>
                  <a:lnTo>
                    <a:pt x="2845572" y="851066"/>
                  </a:lnTo>
                  <a:lnTo>
                    <a:pt x="2904406" y="851332"/>
                  </a:lnTo>
                  <a:lnTo>
                    <a:pt x="2963239" y="851560"/>
                  </a:lnTo>
                  <a:lnTo>
                    <a:pt x="3022073" y="851756"/>
                  </a:lnTo>
                  <a:lnTo>
                    <a:pt x="3080906" y="851924"/>
                  </a:lnTo>
                  <a:lnTo>
                    <a:pt x="3139740" y="852067"/>
                  </a:lnTo>
                  <a:lnTo>
                    <a:pt x="3198573" y="852191"/>
                  </a:lnTo>
                  <a:lnTo>
                    <a:pt x="3257406" y="852296"/>
                  </a:lnTo>
                  <a:lnTo>
                    <a:pt x="3316240" y="852387"/>
                  </a:lnTo>
                  <a:lnTo>
                    <a:pt x="3375073" y="852465"/>
                  </a:lnTo>
                  <a:lnTo>
                    <a:pt x="3433907" y="852531"/>
                  </a:lnTo>
                  <a:lnTo>
                    <a:pt x="3492740" y="852588"/>
                  </a:lnTo>
                  <a:lnTo>
                    <a:pt x="3521322" y="852612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6980" y="1952818"/>
              <a:ext cx="2201545" cy="852805"/>
            </a:xfrm>
            <a:custGeom>
              <a:avLst/>
              <a:gdLst/>
              <a:ahLst/>
              <a:cxnLst/>
              <a:rect l="l" t="t" r="r" b="b"/>
              <a:pathLst>
                <a:path w="2201545" h="852805">
                  <a:moveTo>
                    <a:pt x="0" y="0"/>
                  </a:moveTo>
                  <a:lnTo>
                    <a:pt x="44913" y="15"/>
                  </a:lnTo>
                  <a:lnTo>
                    <a:pt x="104019" y="40"/>
                  </a:lnTo>
                  <a:lnTo>
                    <a:pt x="163125" y="70"/>
                  </a:lnTo>
                  <a:lnTo>
                    <a:pt x="222232" y="105"/>
                  </a:lnTo>
                  <a:lnTo>
                    <a:pt x="281338" y="145"/>
                  </a:lnTo>
                  <a:lnTo>
                    <a:pt x="340444" y="192"/>
                  </a:lnTo>
                  <a:lnTo>
                    <a:pt x="399551" y="247"/>
                  </a:lnTo>
                  <a:lnTo>
                    <a:pt x="458657" y="312"/>
                  </a:lnTo>
                  <a:lnTo>
                    <a:pt x="517763" y="387"/>
                  </a:lnTo>
                  <a:lnTo>
                    <a:pt x="576870" y="475"/>
                  </a:lnTo>
                  <a:lnTo>
                    <a:pt x="635976" y="579"/>
                  </a:lnTo>
                  <a:lnTo>
                    <a:pt x="695082" y="700"/>
                  </a:lnTo>
                  <a:lnTo>
                    <a:pt x="754189" y="844"/>
                  </a:lnTo>
                  <a:lnTo>
                    <a:pt x="813295" y="1013"/>
                  </a:lnTo>
                  <a:lnTo>
                    <a:pt x="872401" y="1214"/>
                  </a:lnTo>
                  <a:lnTo>
                    <a:pt x="931508" y="1454"/>
                  </a:lnTo>
                  <a:lnTo>
                    <a:pt x="990614" y="1745"/>
                  </a:lnTo>
                  <a:lnTo>
                    <a:pt x="1049720" y="2104"/>
                  </a:lnTo>
                  <a:lnTo>
                    <a:pt x="1108827" y="2560"/>
                  </a:lnTo>
                  <a:lnTo>
                    <a:pt x="1153950" y="3011"/>
                  </a:lnTo>
                  <a:lnTo>
                    <a:pt x="1204795" y="3714"/>
                  </a:lnTo>
                  <a:lnTo>
                    <a:pt x="1244542" y="4582"/>
                  </a:lnTo>
                  <a:lnTo>
                    <a:pt x="1297028" y="7472"/>
                  </a:lnTo>
                  <a:lnTo>
                    <a:pt x="1334405" y="27674"/>
                  </a:lnTo>
                  <a:lnTo>
                    <a:pt x="1346022" y="63120"/>
                  </a:lnTo>
                  <a:lnTo>
                    <a:pt x="1352990" y="73866"/>
                  </a:lnTo>
                  <a:lnTo>
                    <a:pt x="1361348" y="79551"/>
                  </a:lnTo>
                  <a:lnTo>
                    <a:pt x="1363764" y="80636"/>
                  </a:lnTo>
                  <a:lnTo>
                    <a:pt x="1373643" y="84361"/>
                  </a:lnTo>
                  <a:lnTo>
                    <a:pt x="1381811" y="88012"/>
                  </a:lnTo>
                  <a:lnTo>
                    <a:pt x="1388564" y="92432"/>
                  </a:lnTo>
                  <a:lnTo>
                    <a:pt x="1393501" y="96070"/>
                  </a:lnTo>
                  <a:lnTo>
                    <a:pt x="1394147" y="96481"/>
                  </a:lnTo>
                  <a:lnTo>
                    <a:pt x="1398762" y="97832"/>
                  </a:lnTo>
                  <a:lnTo>
                    <a:pt x="1400125" y="97193"/>
                  </a:lnTo>
                  <a:lnTo>
                    <a:pt x="1402578" y="92873"/>
                  </a:lnTo>
                  <a:lnTo>
                    <a:pt x="1405733" y="69926"/>
                  </a:lnTo>
                  <a:lnTo>
                    <a:pt x="1408888" y="47366"/>
                  </a:lnTo>
                  <a:lnTo>
                    <a:pt x="1412704" y="45087"/>
                  </a:lnTo>
                  <a:lnTo>
                    <a:pt x="1417320" y="54206"/>
                  </a:lnTo>
                  <a:lnTo>
                    <a:pt x="1418227" y="56790"/>
                  </a:lnTo>
                  <a:lnTo>
                    <a:pt x="1422903" y="69309"/>
                  </a:lnTo>
                  <a:lnTo>
                    <a:pt x="1429656" y="78677"/>
                  </a:lnTo>
                  <a:lnTo>
                    <a:pt x="1437824" y="82310"/>
                  </a:lnTo>
                  <a:lnTo>
                    <a:pt x="1447703" y="83015"/>
                  </a:lnTo>
                  <a:lnTo>
                    <a:pt x="1458686" y="81515"/>
                  </a:lnTo>
                  <a:lnTo>
                    <a:pt x="1469162" y="77621"/>
                  </a:lnTo>
                  <a:lnTo>
                    <a:pt x="1477850" y="72366"/>
                  </a:lnTo>
                  <a:lnTo>
                    <a:pt x="1482876" y="70632"/>
                  </a:lnTo>
                  <a:lnTo>
                    <a:pt x="1495980" y="119771"/>
                  </a:lnTo>
                  <a:lnTo>
                    <a:pt x="1500087" y="146177"/>
                  </a:lnTo>
                  <a:lnTo>
                    <a:pt x="1504194" y="169604"/>
                  </a:lnTo>
                  <a:lnTo>
                    <a:pt x="1509147" y="179267"/>
                  </a:lnTo>
                  <a:lnTo>
                    <a:pt x="1515121" y="183195"/>
                  </a:lnTo>
                  <a:lnTo>
                    <a:pt x="1522324" y="185371"/>
                  </a:lnTo>
                  <a:lnTo>
                    <a:pt x="1531011" y="187360"/>
                  </a:lnTo>
                  <a:lnTo>
                    <a:pt x="1541488" y="190526"/>
                  </a:lnTo>
                  <a:lnTo>
                    <a:pt x="1551496" y="196206"/>
                  </a:lnTo>
                  <a:lnTo>
                    <a:pt x="1559994" y="206327"/>
                  </a:lnTo>
                  <a:lnTo>
                    <a:pt x="1567108" y="221214"/>
                  </a:lnTo>
                  <a:lnTo>
                    <a:pt x="1574222" y="236536"/>
                  </a:lnTo>
                  <a:lnTo>
                    <a:pt x="1582720" y="247260"/>
                  </a:lnTo>
                  <a:lnTo>
                    <a:pt x="1623049" y="259630"/>
                  </a:lnTo>
                  <a:lnTo>
                    <a:pt x="1663582" y="261988"/>
                  </a:lnTo>
                  <a:lnTo>
                    <a:pt x="1673454" y="261945"/>
                  </a:lnTo>
                  <a:lnTo>
                    <a:pt x="1708909" y="227440"/>
                  </a:lnTo>
                  <a:lnTo>
                    <a:pt x="1713640" y="208043"/>
                  </a:lnTo>
                  <a:lnTo>
                    <a:pt x="1717819" y="201208"/>
                  </a:lnTo>
                  <a:lnTo>
                    <a:pt x="1723793" y="200084"/>
                  </a:lnTo>
                  <a:lnTo>
                    <a:pt x="1728746" y="207277"/>
                  </a:lnTo>
                  <a:lnTo>
                    <a:pt x="1732853" y="228115"/>
                  </a:lnTo>
                  <a:lnTo>
                    <a:pt x="1736960" y="249371"/>
                  </a:lnTo>
                  <a:lnTo>
                    <a:pt x="1741913" y="257493"/>
                  </a:lnTo>
                  <a:lnTo>
                    <a:pt x="1770091" y="217069"/>
                  </a:lnTo>
                  <a:lnTo>
                    <a:pt x="1776717" y="210028"/>
                  </a:lnTo>
                  <a:lnTo>
                    <a:pt x="1784672" y="212432"/>
                  </a:lnTo>
                  <a:lnTo>
                    <a:pt x="1788818" y="218485"/>
                  </a:lnTo>
                  <a:lnTo>
                    <a:pt x="1794627" y="235130"/>
                  </a:lnTo>
                  <a:lnTo>
                    <a:pt x="1800435" y="252554"/>
                  </a:lnTo>
                  <a:lnTo>
                    <a:pt x="1807403" y="263034"/>
                  </a:lnTo>
                  <a:lnTo>
                    <a:pt x="1835364" y="275786"/>
                  </a:lnTo>
                  <a:lnTo>
                    <a:pt x="1845389" y="279985"/>
                  </a:lnTo>
                  <a:lnTo>
                    <a:pt x="1853747" y="286098"/>
                  </a:lnTo>
                  <a:lnTo>
                    <a:pt x="1860715" y="297073"/>
                  </a:lnTo>
                  <a:lnTo>
                    <a:pt x="1866523" y="315186"/>
                  </a:lnTo>
                  <a:lnTo>
                    <a:pt x="1872332" y="333574"/>
                  </a:lnTo>
                  <a:lnTo>
                    <a:pt x="1877209" y="342359"/>
                  </a:lnTo>
                  <a:lnTo>
                    <a:pt x="1911409" y="359714"/>
                  </a:lnTo>
                  <a:lnTo>
                    <a:pt x="1922114" y="363438"/>
                  </a:lnTo>
                  <a:lnTo>
                    <a:pt x="1948236" y="412741"/>
                  </a:lnTo>
                  <a:lnTo>
                    <a:pt x="1949384" y="420962"/>
                  </a:lnTo>
                  <a:lnTo>
                    <a:pt x="1953537" y="448261"/>
                  </a:lnTo>
                  <a:lnTo>
                    <a:pt x="1953984" y="451441"/>
                  </a:lnTo>
                  <a:lnTo>
                    <a:pt x="1956974" y="481269"/>
                  </a:lnTo>
                  <a:lnTo>
                    <a:pt x="1960410" y="512048"/>
                  </a:lnTo>
                  <a:lnTo>
                    <a:pt x="1975647" y="542006"/>
                  </a:lnTo>
                  <a:lnTo>
                    <a:pt x="1980929" y="547349"/>
                  </a:lnTo>
                  <a:lnTo>
                    <a:pt x="1985883" y="557985"/>
                  </a:lnTo>
                  <a:lnTo>
                    <a:pt x="1989990" y="581266"/>
                  </a:lnTo>
                  <a:lnTo>
                    <a:pt x="1994097" y="604792"/>
                  </a:lnTo>
                  <a:lnTo>
                    <a:pt x="1999050" y="616056"/>
                  </a:lnTo>
                  <a:lnTo>
                    <a:pt x="2005023" y="622838"/>
                  </a:lnTo>
                  <a:lnTo>
                    <a:pt x="2012227" y="629682"/>
                  </a:lnTo>
                  <a:lnTo>
                    <a:pt x="2020914" y="640918"/>
                  </a:lnTo>
                  <a:lnTo>
                    <a:pt x="2022884" y="644472"/>
                  </a:lnTo>
                  <a:lnTo>
                    <a:pt x="2029998" y="661003"/>
                  </a:lnTo>
                  <a:lnTo>
                    <a:pt x="2037112" y="677414"/>
                  </a:lnTo>
                  <a:lnTo>
                    <a:pt x="2045610" y="689309"/>
                  </a:lnTo>
                  <a:lnTo>
                    <a:pt x="2058986" y="698723"/>
                  </a:lnTo>
                  <a:lnTo>
                    <a:pt x="2070047" y="703780"/>
                  </a:lnTo>
                  <a:lnTo>
                    <a:pt x="2079184" y="708058"/>
                  </a:lnTo>
                  <a:lnTo>
                    <a:pt x="2086732" y="713768"/>
                  </a:lnTo>
                  <a:lnTo>
                    <a:pt x="2092968" y="727316"/>
                  </a:lnTo>
                  <a:lnTo>
                    <a:pt x="2096349" y="747234"/>
                  </a:lnTo>
                  <a:lnTo>
                    <a:pt x="2098120" y="758943"/>
                  </a:lnTo>
                  <a:lnTo>
                    <a:pt x="2102375" y="773564"/>
                  </a:lnTo>
                  <a:lnTo>
                    <a:pt x="2105891" y="774996"/>
                  </a:lnTo>
                  <a:lnTo>
                    <a:pt x="2108795" y="741784"/>
                  </a:lnTo>
                  <a:lnTo>
                    <a:pt x="2111700" y="707735"/>
                  </a:lnTo>
                  <a:lnTo>
                    <a:pt x="2115215" y="704723"/>
                  </a:lnTo>
                  <a:lnTo>
                    <a:pt x="2119471" y="703045"/>
                  </a:lnTo>
                  <a:lnTo>
                    <a:pt x="2124622" y="698380"/>
                  </a:lnTo>
                  <a:lnTo>
                    <a:pt x="2130858" y="680619"/>
                  </a:lnTo>
                  <a:lnTo>
                    <a:pt x="2131094" y="679711"/>
                  </a:lnTo>
                  <a:lnTo>
                    <a:pt x="2134250" y="669835"/>
                  </a:lnTo>
                  <a:lnTo>
                    <a:pt x="2139203" y="669925"/>
                  </a:lnTo>
                  <a:lnTo>
                    <a:pt x="2143311" y="690622"/>
                  </a:lnTo>
                  <a:lnTo>
                    <a:pt x="2147418" y="714112"/>
                  </a:lnTo>
                  <a:lnTo>
                    <a:pt x="2152258" y="732119"/>
                  </a:lnTo>
                  <a:lnTo>
                    <a:pt x="2156365" y="757910"/>
                  </a:lnTo>
                  <a:lnTo>
                    <a:pt x="2158344" y="771681"/>
                  </a:lnTo>
                  <a:lnTo>
                    <a:pt x="2158605" y="773179"/>
                  </a:lnTo>
                  <a:lnTo>
                    <a:pt x="2185431" y="806441"/>
                  </a:lnTo>
                  <a:lnTo>
                    <a:pt x="2190583" y="809410"/>
                  </a:lnTo>
                  <a:lnTo>
                    <a:pt x="2194838" y="812990"/>
                  </a:lnTo>
                  <a:lnTo>
                    <a:pt x="2198354" y="819985"/>
                  </a:lnTo>
                  <a:lnTo>
                    <a:pt x="2201258" y="852796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08238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6980" y="2294125"/>
              <a:ext cx="1936750" cy="435609"/>
            </a:xfrm>
            <a:custGeom>
              <a:avLst/>
              <a:gdLst/>
              <a:ahLst/>
              <a:cxnLst/>
              <a:rect l="l" t="t" r="r" b="b"/>
              <a:pathLst>
                <a:path w="1936750" h="435610">
                  <a:moveTo>
                    <a:pt x="0" y="0"/>
                  </a:moveTo>
                  <a:lnTo>
                    <a:pt x="85406" y="66"/>
                  </a:lnTo>
                  <a:lnTo>
                    <a:pt x="144145" y="122"/>
                  </a:lnTo>
                  <a:lnTo>
                    <a:pt x="202885" y="187"/>
                  </a:lnTo>
                  <a:lnTo>
                    <a:pt x="261624" y="263"/>
                  </a:lnTo>
                  <a:lnTo>
                    <a:pt x="320364" y="352"/>
                  </a:lnTo>
                  <a:lnTo>
                    <a:pt x="379103" y="456"/>
                  </a:lnTo>
                  <a:lnTo>
                    <a:pt x="437843" y="576"/>
                  </a:lnTo>
                  <a:lnTo>
                    <a:pt x="496583" y="718"/>
                  </a:lnTo>
                  <a:lnTo>
                    <a:pt x="555322" y="882"/>
                  </a:lnTo>
                  <a:lnTo>
                    <a:pt x="614062" y="1075"/>
                  </a:lnTo>
                  <a:lnTo>
                    <a:pt x="672801" y="1300"/>
                  </a:lnTo>
                  <a:lnTo>
                    <a:pt x="731541" y="1564"/>
                  </a:lnTo>
                  <a:lnTo>
                    <a:pt x="790280" y="1873"/>
                  </a:lnTo>
                  <a:lnTo>
                    <a:pt x="849020" y="2236"/>
                  </a:lnTo>
                  <a:lnTo>
                    <a:pt x="907759" y="2664"/>
                  </a:lnTo>
                  <a:lnTo>
                    <a:pt x="966499" y="3172"/>
                  </a:lnTo>
                  <a:lnTo>
                    <a:pt x="1025238" y="3778"/>
                  </a:lnTo>
                  <a:lnTo>
                    <a:pt x="1083978" y="4513"/>
                  </a:lnTo>
                  <a:lnTo>
                    <a:pt x="1142717" y="5429"/>
                  </a:lnTo>
                  <a:lnTo>
                    <a:pt x="1189785" y="6370"/>
                  </a:lnTo>
                  <a:lnTo>
                    <a:pt x="1244551" y="7949"/>
                  </a:lnTo>
                  <a:lnTo>
                    <a:pt x="1282612" y="9960"/>
                  </a:lnTo>
                  <a:lnTo>
                    <a:pt x="1327447" y="21661"/>
                  </a:lnTo>
                  <a:lnTo>
                    <a:pt x="1346031" y="67522"/>
                  </a:lnTo>
                  <a:lnTo>
                    <a:pt x="1352999" y="78300"/>
                  </a:lnTo>
                  <a:lnTo>
                    <a:pt x="1372082" y="88332"/>
                  </a:lnTo>
                  <a:lnTo>
                    <a:pt x="1380683" y="92048"/>
                  </a:lnTo>
                  <a:lnTo>
                    <a:pt x="1387798" y="96532"/>
                  </a:lnTo>
                  <a:lnTo>
                    <a:pt x="1393548" y="100713"/>
                  </a:lnTo>
                  <a:lnTo>
                    <a:pt x="1393684" y="100799"/>
                  </a:lnTo>
                  <a:lnTo>
                    <a:pt x="1398552" y="102321"/>
                  </a:lnTo>
                  <a:lnTo>
                    <a:pt x="1400386" y="101350"/>
                  </a:lnTo>
                  <a:lnTo>
                    <a:pt x="1402579" y="97316"/>
                  </a:lnTo>
                  <a:lnTo>
                    <a:pt x="1405911" y="75249"/>
                  </a:lnTo>
                  <a:lnTo>
                    <a:pt x="1409242" y="53699"/>
                  </a:lnTo>
                  <a:lnTo>
                    <a:pt x="1413269" y="51959"/>
                  </a:lnTo>
                  <a:lnTo>
                    <a:pt x="1418138" y="62480"/>
                  </a:lnTo>
                  <a:lnTo>
                    <a:pt x="1418240" y="62775"/>
                  </a:lnTo>
                  <a:lnTo>
                    <a:pt x="1424023" y="77501"/>
                  </a:lnTo>
                  <a:lnTo>
                    <a:pt x="1431138" y="85881"/>
                  </a:lnTo>
                  <a:lnTo>
                    <a:pt x="1439739" y="89386"/>
                  </a:lnTo>
                  <a:lnTo>
                    <a:pt x="1450136" y="90640"/>
                  </a:lnTo>
                  <a:lnTo>
                    <a:pt x="1451725" y="90646"/>
                  </a:lnTo>
                  <a:lnTo>
                    <a:pt x="1453028" y="90609"/>
                  </a:lnTo>
                  <a:lnTo>
                    <a:pt x="1458691" y="89964"/>
                  </a:lnTo>
                  <a:lnTo>
                    <a:pt x="1469168" y="86188"/>
                  </a:lnTo>
                  <a:lnTo>
                    <a:pt x="1477855" y="80522"/>
                  </a:lnTo>
                  <a:lnTo>
                    <a:pt x="1482636" y="78593"/>
                  </a:lnTo>
                  <a:lnTo>
                    <a:pt x="1485058" y="79776"/>
                  </a:lnTo>
                  <a:lnTo>
                    <a:pt x="1486369" y="81709"/>
                  </a:lnTo>
                  <a:lnTo>
                    <a:pt x="1490796" y="99531"/>
                  </a:lnTo>
                  <a:lnTo>
                    <a:pt x="1491032" y="100908"/>
                  </a:lnTo>
                  <a:lnTo>
                    <a:pt x="1495985" y="126885"/>
                  </a:lnTo>
                  <a:lnTo>
                    <a:pt x="1504199" y="176215"/>
                  </a:lnTo>
                  <a:lnTo>
                    <a:pt x="1531017" y="194557"/>
                  </a:lnTo>
                  <a:lnTo>
                    <a:pt x="1541493" y="197962"/>
                  </a:lnTo>
                  <a:lnTo>
                    <a:pt x="1551566" y="203922"/>
                  </a:lnTo>
                  <a:lnTo>
                    <a:pt x="1560064" y="214293"/>
                  </a:lnTo>
                  <a:lnTo>
                    <a:pt x="1567178" y="229388"/>
                  </a:lnTo>
                  <a:lnTo>
                    <a:pt x="1574292" y="244827"/>
                  </a:lnTo>
                  <a:lnTo>
                    <a:pt x="1582790" y="255681"/>
                  </a:lnTo>
                  <a:lnTo>
                    <a:pt x="1619559" y="268335"/>
                  </a:lnTo>
                  <a:lnTo>
                    <a:pt x="1638150" y="269727"/>
                  </a:lnTo>
                  <a:lnTo>
                    <a:pt x="1645231" y="269333"/>
                  </a:lnTo>
                  <a:lnTo>
                    <a:pt x="1646818" y="269133"/>
                  </a:lnTo>
                  <a:lnTo>
                    <a:pt x="1654078" y="268295"/>
                  </a:lnTo>
                  <a:lnTo>
                    <a:pt x="1655938" y="268371"/>
                  </a:lnTo>
                  <a:lnTo>
                    <a:pt x="1661338" y="269505"/>
                  </a:lnTo>
                  <a:lnTo>
                    <a:pt x="1663605" y="270150"/>
                  </a:lnTo>
                  <a:lnTo>
                    <a:pt x="1668845" y="271460"/>
                  </a:lnTo>
                  <a:lnTo>
                    <a:pt x="1671373" y="271949"/>
                  </a:lnTo>
                  <a:lnTo>
                    <a:pt x="1678841" y="272924"/>
                  </a:lnTo>
                  <a:lnTo>
                    <a:pt x="1681357" y="273123"/>
                  </a:lnTo>
                  <a:lnTo>
                    <a:pt x="1690276" y="273298"/>
                  </a:lnTo>
                  <a:lnTo>
                    <a:pt x="1697674" y="272381"/>
                  </a:lnTo>
                  <a:lnTo>
                    <a:pt x="1703811" y="269422"/>
                  </a:lnTo>
                  <a:lnTo>
                    <a:pt x="1708902" y="261049"/>
                  </a:lnTo>
                  <a:lnTo>
                    <a:pt x="1713125" y="240447"/>
                  </a:lnTo>
                  <a:lnTo>
                    <a:pt x="1717348" y="220197"/>
                  </a:lnTo>
                  <a:lnTo>
                    <a:pt x="1717843" y="218944"/>
                  </a:lnTo>
                  <a:lnTo>
                    <a:pt x="1723816" y="214052"/>
                  </a:lnTo>
                  <a:lnTo>
                    <a:pt x="1728769" y="220955"/>
                  </a:lnTo>
                  <a:lnTo>
                    <a:pt x="1732876" y="242105"/>
                  </a:lnTo>
                  <a:lnTo>
                    <a:pt x="1736983" y="263738"/>
                  </a:lnTo>
                  <a:lnTo>
                    <a:pt x="1741937" y="272668"/>
                  </a:lnTo>
                  <a:lnTo>
                    <a:pt x="1747910" y="276048"/>
                  </a:lnTo>
                  <a:lnTo>
                    <a:pt x="1755113" y="276642"/>
                  </a:lnTo>
                  <a:lnTo>
                    <a:pt x="1759972" y="274935"/>
                  </a:lnTo>
                  <a:lnTo>
                    <a:pt x="1765620" y="267284"/>
                  </a:lnTo>
                  <a:lnTo>
                    <a:pt x="1770313" y="249021"/>
                  </a:lnTo>
                  <a:lnTo>
                    <a:pt x="1775005" y="231322"/>
                  </a:lnTo>
                  <a:lnTo>
                    <a:pt x="1800592" y="272207"/>
                  </a:lnTo>
                  <a:lnTo>
                    <a:pt x="1807559" y="285374"/>
                  </a:lnTo>
                  <a:lnTo>
                    <a:pt x="1832404" y="298057"/>
                  </a:lnTo>
                  <a:lnTo>
                    <a:pt x="1843575" y="300287"/>
                  </a:lnTo>
                  <a:lnTo>
                    <a:pt x="1852847" y="305940"/>
                  </a:lnTo>
                  <a:lnTo>
                    <a:pt x="1860542" y="318209"/>
                  </a:lnTo>
                  <a:lnTo>
                    <a:pt x="1866897" y="340895"/>
                  </a:lnTo>
                  <a:lnTo>
                    <a:pt x="1866929" y="341036"/>
                  </a:lnTo>
                  <a:lnTo>
                    <a:pt x="1872229" y="364570"/>
                  </a:lnTo>
                  <a:lnTo>
                    <a:pt x="1874047" y="370692"/>
                  </a:lnTo>
                  <a:lnTo>
                    <a:pt x="1876629" y="372812"/>
                  </a:lnTo>
                  <a:lnTo>
                    <a:pt x="1881029" y="369299"/>
                  </a:lnTo>
                  <a:lnTo>
                    <a:pt x="1886330" y="370075"/>
                  </a:lnTo>
                  <a:lnTo>
                    <a:pt x="1888700" y="370949"/>
                  </a:lnTo>
                  <a:lnTo>
                    <a:pt x="1894575" y="372871"/>
                  </a:lnTo>
                  <a:lnTo>
                    <a:pt x="1899436" y="373038"/>
                  </a:lnTo>
                  <a:lnTo>
                    <a:pt x="1903457" y="368154"/>
                  </a:lnTo>
                  <a:lnTo>
                    <a:pt x="1906783" y="347264"/>
                  </a:lnTo>
                  <a:lnTo>
                    <a:pt x="1910108" y="331399"/>
                  </a:lnTo>
                  <a:lnTo>
                    <a:pt x="1914129" y="350161"/>
                  </a:lnTo>
                  <a:lnTo>
                    <a:pt x="1914676" y="355242"/>
                  </a:lnTo>
                  <a:lnTo>
                    <a:pt x="1918309" y="382146"/>
                  </a:lnTo>
                  <a:lnTo>
                    <a:pt x="1918990" y="385682"/>
                  </a:lnTo>
                  <a:lnTo>
                    <a:pt x="1924865" y="417851"/>
                  </a:lnTo>
                  <a:lnTo>
                    <a:pt x="1925004" y="418614"/>
                  </a:lnTo>
                  <a:lnTo>
                    <a:pt x="1929648" y="434625"/>
                  </a:lnTo>
                  <a:lnTo>
                    <a:pt x="1931969" y="435518"/>
                  </a:lnTo>
                  <a:lnTo>
                    <a:pt x="1936315" y="426196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3296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29588" y="24125"/>
            <a:ext cx="64770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55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5038" y="0"/>
            <a:ext cx="4114800" cy="3256915"/>
            <a:chOff x="255038" y="0"/>
            <a:chExt cx="4114800" cy="3256915"/>
          </a:xfrm>
        </p:grpSpPr>
        <p:sp>
          <p:nvSpPr>
            <p:cNvPr id="3" name="object 3"/>
            <p:cNvSpPr/>
            <p:nvPr/>
          </p:nvSpPr>
          <p:spPr>
            <a:xfrm>
              <a:off x="255038" y="0"/>
              <a:ext cx="4114800" cy="3256915"/>
            </a:xfrm>
            <a:custGeom>
              <a:avLst/>
              <a:gdLst/>
              <a:ahLst/>
              <a:cxnLst/>
              <a:rect l="l" t="t" r="r" b="b"/>
              <a:pathLst>
                <a:path w="4114800" h="3256915">
                  <a:moveTo>
                    <a:pt x="4114462" y="3256636"/>
                  </a:moveTo>
                  <a:lnTo>
                    <a:pt x="0" y="3256636"/>
                  </a:lnTo>
                  <a:lnTo>
                    <a:pt x="0" y="0"/>
                  </a:lnTo>
                  <a:lnTo>
                    <a:pt x="4114462" y="0"/>
                  </a:lnTo>
                  <a:lnTo>
                    <a:pt x="4114462" y="325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0989" y="189354"/>
              <a:ext cx="3610610" cy="1407795"/>
            </a:xfrm>
            <a:custGeom>
              <a:avLst/>
              <a:gdLst/>
              <a:ahLst/>
              <a:cxnLst/>
              <a:rect l="l" t="t" r="r" b="b"/>
              <a:pathLst>
                <a:path w="3610610" h="1407795">
                  <a:moveTo>
                    <a:pt x="0" y="1407418"/>
                  </a:moveTo>
                  <a:lnTo>
                    <a:pt x="3610520" y="1407418"/>
                  </a:lnTo>
                </a:path>
                <a:path w="3610610" h="1407795">
                  <a:moveTo>
                    <a:pt x="0" y="0"/>
                  </a:moveTo>
                  <a:lnTo>
                    <a:pt x="3610520" y="0"/>
                  </a:lnTo>
                </a:path>
                <a:path w="3610610" h="1407795">
                  <a:moveTo>
                    <a:pt x="0" y="1407418"/>
                  </a:moveTo>
                  <a:lnTo>
                    <a:pt x="0" y="1371313"/>
                  </a:lnTo>
                </a:path>
                <a:path w="3610610" h="1407795">
                  <a:moveTo>
                    <a:pt x="722104" y="1407418"/>
                  </a:moveTo>
                  <a:lnTo>
                    <a:pt x="722104" y="1371313"/>
                  </a:lnTo>
                </a:path>
                <a:path w="3610610" h="1407795">
                  <a:moveTo>
                    <a:pt x="1444208" y="1407418"/>
                  </a:moveTo>
                  <a:lnTo>
                    <a:pt x="1444208" y="1371313"/>
                  </a:lnTo>
                </a:path>
                <a:path w="3610610" h="1407795">
                  <a:moveTo>
                    <a:pt x="2166312" y="1407418"/>
                  </a:moveTo>
                  <a:lnTo>
                    <a:pt x="2166312" y="1371313"/>
                  </a:lnTo>
                </a:path>
                <a:path w="3610610" h="1407795">
                  <a:moveTo>
                    <a:pt x="2888416" y="1407418"/>
                  </a:moveTo>
                  <a:lnTo>
                    <a:pt x="2888416" y="1371313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1371313"/>
                  </a:lnTo>
                </a:path>
                <a:path w="3610610" h="1407795">
                  <a:moveTo>
                    <a:pt x="0" y="0"/>
                  </a:moveTo>
                  <a:lnTo>
                    <a:pt x="0" y="36105"/>
                  </a:lnTo>
                </a:path>
                <a:path w="3610610" h="1407795">
                  <a:moveTo>
                    <a:pt x="722104" y="0"/>
                  </a:moveTo>
                  <a:lnTo>
                    <a:pt x="722104" y="36105"/>
                  </a:lnTo>
                </a:path>
                <a:path w="3610610" h="1407795">
                  <a:moveTo>
                    <a:pt x="1444208" y="0"/>
                  </a:moveTo>
                  <a:lnTo>
                    <a:pt x="1444208" y="36105"/>
                  </a:lnTo>
                </a:path>
                <a:path w="3610610" h="1407795">
                  <a:moveTo>
                    <a:pt x="2166312" y="0"/>
                  </a:moveTo>
                  <a:lnTo>
                    <a:pt x="2166312" y="36105"/>
                  </a:lnTo>
                </a:path>
                <a:path w="3610610" h="1407795">
                  <a:moveTo>
                    <a:pt x="2888416" y="0"/>
                  </a:moveTo>
                  <a:lnTo>
                    <a:pt x="2888416" y="36105"/>
                  </a:lnTo>
                </a:path>
                <a:path w="3610610" h="1407795">
                  <a:moveTo>
                    <a:pt x="3610520" y="0"/>
                  </a:moveTo>
                  <a:lnTo>
                    <a:pt x="3610520" y="36105"/>
                  </a:lnTo>
                </a:path>
                <a:path w="3610610" h="1407795">
                  <a:moveTo>
                    <a:pt x="0" y="1407418"/>
                  </a:moveTo>
                  <a:lnTo>
                    <a:pt x="0" y="1389365"/>
                  </a:lnTo>
                </a:path>
                <a:path w="3610610" h="1407795">
                  <a:moveTo>
                    <a:pt x="217374" y="1407418"/>
                  </a:moveTo>
                  <a:lnTo>
                    <a:pt x="217374" y="1389365"/>
                  </a:lnTo>
                </a:path>
                <a:path w="3610610" h="1407795">
                  <a:moveTo>
                    <a:pt x="344531" y="1407418"/>
                  </a:moveTo>
                  <a:lnTo>
                    <a:pt x="344531" y="1389365"/>
                  </a:lnTo>
                </a:path>
                <a:path w="3610610" h="1407795">
                  <a:moveTo>
                    <a:pt x="434749" y="1407418"/>
                  </a:moveTo>
                  <a:lnTo>
                    <a:pt x="434749" y="1389365"/>
                  </a:lnTo>
                </a:path>
                <a:path w="3610610" h="1407795">
                  <a:moveTo>
                    <a:pt x="504729" y="1407418"/>
                  </a:moveTo>
                  <a:lnTo>
                    <a:pt x="504729" y="1389365"/>
                  </a:lnTo>
                </a:path>
                <a:path w="3610610" h="1407795">
                  <a:moveTo>
                    <a:pt x="561906" y="1407418"/>
                  </a:moveTo>
                  <a:lnTo>
                    <a:pt x="561906" y="1389365"/>
                  </a:lnTo>
                </a:path>
                <a:path w="3610610" h="1407795">
                  <a:moveTo>
                    <a:pt x="610248" y="1407418"/>
                  </a:moveTo>
                  <a:lnTo>
                    <a:pt x="610248" y="1389365"/>
                  </a:lnTo>
                </a:path>
                <a:path w="3610610" h="1407795">
                  <a:moveTo>
                    <a:pt x="652125" y="1407418"/>
                  </a:moveTo>
                  <a:lnTo>
                    <a:pt x="652125" y="1389365"/>
                  </a:lnTo>
                </a:path>
                <a:path w="3610610" h="1407795">
                  <a:moveTo>
                    <a:pt x="689062" y="1407418"/>
                  </a:moveTo>
                  <a:lnTo>
                    <a:pt x="689062" y="1389365"/>
                  </a:lnTo>
                </a:path>
                <a:path w="3610610" h="1407795">
                  <a:moveTo>
                    <a:pt x="722104" y="1407418"/>
                  </a:moveTo>
                  <a:lnTo>
                    <a:pt x="722104" y="1389365"/>
                  </a:lnTo>
                </a:path>
                <a:path w="3610610" h="1407795">
                  <a:moveTo>
                    <a:pt x="939479" y="1407418"/>
                  </a:moveTo>
                  <a:lnTo>
                    <a:pt x="939479" y="1389365"/>
                  </a:lnTo>
                </a:path>
                <a:path w="3610610" h="1407795">
                  <a:moveTo>
                    <a:pt x="1066635" y="1407418"/>
                  </a:moveTo>
                  <a:lnTo>
                    <a:pt x="1066635" y="1389365"/>
                  </a:lnTo>
                </a:path>
                <a:path w="3610610" h="1407795">
                  <a:moveTo>
                    <a:pt x="1156854" y="1407418"/>
                  </a:moveTo>
                  <a:lnTo>
                    <a:pt x="1156854" y="1389365"/>
                  </a:lnTo>
                </a:path>
                <a:path w="3610610" h="1407795">
                  <a:moveTo>
                    <a:pt x="1226833" y="1407418"/>
                  </a:moveTo>
                  <a:lnTo>
                    <a:pt x="1226833" y="1389365"/>
                  </a:lnTo>
                </a:path>
                <a:path w="3610610" h="1407795">
                  <a:moveTo>
                    <a:pt x="1284010" y="1407418"/>
                  </a:moveTo>
                  <a:lnTo>
                    <a:pt x="1284010" y="1389365"/>
                  </a:lnTo>
                </a:path>
                <a:path w="3610610" h="1407795">
                  <a:moveTo>
                    <a:pt x="1332352" y="1407418"/>
                  </a:moveTo>
                  <a:lnTo>
                    <a:pt x="1332352" y="1389365"/>
                  </a:lnTo>
                </a:path>
                <a:path w="3610610" h="1407795">
                  <a:moveTo>
                    <a:pt x="1374229" y="1407418"/>
                  </a:moveTo>
                  <a:lnTo>
                    <a:pt x="1374229" y="1389365"/>
                  </a:lnTo>
                </a:path>
                <a:path w="3610610" h="1407795">
                  <a:moveTo>
                    <a:pt x="1411166" y="1407418"/>
                  </a:moveTo>
                  <a:lnTo>
                    <a:pt x="1411166" y="1389365"/>
                  </a:lnTo>
                </a:path>
                <a:path w="3610610" h="1407795">
                  <a:moveTo>
                    <a:pt x="1444208" y="1407418"/>
                  </a:moveTo>
                  <a:lnTo>
                    <a:pt x="1444208" y="1389365"/>
                  </a:lnTo>
                </a:path>
                <a:path w="3610610" h="1407795">
                  <a:moveTo>
                    <a:pt x="1661583" y="1407418"/>
                  </a:moveTo>
                  <a:lnTo>
                    <a:pt x="1661583" y="1389365"/>
                  </a:lnTo>
                </a:path>
                <a:path w="3610610" h="1407795">
                  <a:moveTo>
                    <a:pt x="1788739" y="1407418"/>
                  </a:moveTo>
                  <a:lnTo>
                    <a:pt x="1788739" y="1389365"/>
                  </a:lnTo>
                </a:path>
                <a:path w="3610610" h="1407795">
                  <a:moveTo>
                    <a:pt x="1878958" y="1407418"/>
                  </a:moveTo>
                  <a:lnTo>
                    <a:pt x="1878958" y="1389365"/>
                  </a:lnTo>
                </a:path>
                <a:path w="3610610" h="1407795">
                  <a:moveTo>
                    <a:pt x="1948937" y="1407418"/>
                  </a:moveTo>
                  <a:lnTo>
                    <a:pt x="1948937" y="1389365"/>
                  </a:lnTo>
                </a:path>
                <a:path w="3610610" h="1407795">
                  <a:moveTo>
                    <a:pt x="2006114" y="1407418"/>
                  </a:moveTo>
                  <a:lnTo>
                    <a:pt x="2006114" y="1389365"/>
                  </a:lnTo>
                </a:path>
                <a:path w="3610610" h="1407795">
                  <a:moveTo>
                    <a:pt x="2054457" y="1407418"/>
                  </a:moveTo>
                  <a:lnTo>
                    <a:pt x="2054457" y="1389365"/>
                  </a:lnTo>
                </a:path>
                <a:path w="3610610" h="1407795">
                  <a:moveTo>
                    <a:pt x="2096333" y="1407418"/>
                  </a:moveTo>
                  <a:lnTo>
                    <a:pt x="2096333" y="1389365"/>
                  </a:lnTo>
                </a:path>
                <a:path w="3610610" h="1407795">
                  <a:moveTo>
                    <a:pt x="2133270" y="1407418"/>
                  </a:moveTo>
                  <a:lnTo>
                    <a:pt x="2133270" y="1389365"/>
                  </a:lnTo>
                </a:path>
                <a:path w="3610610" h="1407795">
                  <a:moveTo>
                    <a:pt x="2166312" y="1407418"/>
                  </a:moveTo>
                  <a:lnTo>
                    <a:pt x="2166312" y="1389365"/>
                  </a:lnTo>
                </a:path>
                <a:path w="3610610" h="1407795">
                  <a:moveTo>
                    <a:pt x="2383687" y="1407418"/>
                  </a:moveTo>
                  <a:lnTo>
                    <a:pt x="2383687" y="1389365"/>
                  </a:lnTo>
                </a:path>
                <a:path w="3610610" h="1407795">
                  <a:moveTo>
                    <a:pt x="2510843" y="1407418"/>
                  </a:moveTo>
                  <a:lnTo>
                    <a:pt x="2510843" y="1389365"/>
                  </a:lnTo>
                </a:path>
                <a:path w="3610610" h="1407795">
                  <a:moveTo>
                    <a:pt x="2601062" y="1407418"/>
                  </a:moveTo>
                  <a:lnTo>
                    <a:pt x="2601062" y="1389365"/>
                  </a:lnTo>
                </a:path>
                <a:path w="3610610" h="1407795">
                  <a:moveTo>
                    <a:pt x="2671041" y="1407418"/>
                  </a:moveTo>
                  <a:lnTo>
                    <a:pt x="2671041" y="1389365"/>
                  </a:lnTo>
                </a:path>
                <a:path w="3610610" h="1407795">
                  <a:moveTo>
                    <a:pt x="2728218" y="1407418"/>
                  </a:moveTo>
                  <a:lnTo>
                    <a:pt x="2728218" y="1389365"/>
                  </a:lnTo>
                </a:path>
                <a:path w="3610610" h="1407795">
                  <a:moveTo>
                    <a:pt x="2776561" y="1407418"/>
                  </a:moveTo>
                  <a:lnTo>
                    <a:pt x="2776561" y="1389365"/>
                  </a:lnTo>
                </a:path>
                <a:path w="3610610" h="1407795">
                  <a:moveTo>
                    <a:pt x="2818437" y="1407418"/>
                  </a:moveTo>
                  <a:lnTo>
                    <a:pt x="2818437" y="1389365"/>
                  </a:lnTo>
                </a:path>
                <a:path w="3610610" h="1407795">
                  <a:moveTo>
                    <a:pt x="2855374" y="1407418"/>
                  </a:moveTo>
                  <a:lnTo>
                    <a:pt x="2855374" y="1389365"/>
                  </a:lnTo>
                </a:path>
                <a:path w="3610610" h="1407795">
                  <a:moveTo>
                    <a:pt x="2888416" y="1407418"/>
                  </a:moveTo>
                  <a:lnTo>
                    <a:pt x="2888416" y="1389365"/>
                  </a:lnTo>
                </a:path>
                <a:path w="3610610" h="1407795">
                  <a:moveTo>
                    <a:pt x="3105791" y="1407418"/>
                  </a:moveTo>
                  <a:lnTo>
                    <a:pt x="3105791" y="1389365"/>
                  </a:lnTo>
                </a:path>
                <a:path w="3610610" h="1407795">
                  <a:moveTo>
                    <a:pt x="3232947" y="1407418"/>
                  </a:moveTo>
                  <a:lnTo>
                    <a:pt x="3232947" y="1389365"/>
                  </a:lnTo>
                </a:path>
                <a:path w="3610610" h="1407795">
                  <a:moveTo>
                    <a:pt x="3323166" y="1407418"/>
                  </a:moveTo>
                  <a:lnTo>
                    <a:pt x="3323166" y="1389365"/>
                  </a:lnTo>
                </a:path>
                <a:path w="3610610" h="1407795">
                  <a:moveTo>
                    <a:pt x="3393145" y="1407418"/>
                  </a:moveTo>
                  <a:lnTo>
                    <a:pt x="3393145" y="1389365"/>
                  </a:lnTo>
                </a:path>
                <a:path w="3610610" h="1407795">
                  <a:moveTo>
                    <a:pt x="3450322" y="1407418"/>
                  </a:moveTo>
                  <a:lnTo>
                    <a:pt x="3450322" y="1389365"/>
                  </a:lnTo>
                </a:path>
                <a:path w="3610610" h="1407795">
                  <a:moveTo>
                    <a:pt x="3498665" y="1407418"/>
                  </a:moveTo>
                  <a:lnTo>
                    <a:pt x="3498665" y="1389365"/>
                  </a:lnTo>
                </a:path>
                <a:path w="3610610" h="1407795">
                  <a:moveTo>
                    <a:pt x="3540541" y="1407418"/>
                  </a:moveTo>
                  <a:lnTo>
                    <a:pt x="3540541" y="1389365"/>
                  </a:lnTo>
                </a:path>
                <a:path w="3610610" h="1407795">
                  <a:moveTo>
                    <a:pt x="3577478" y="1407418"/>
                  </a:moveTo>
                  <a:lnTo>
                    <a:pt x="3577478" y="1389365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1389365"/>
                  </a:lnTo>
                </a:path>
                <a:path w="3610610" h="1407795">
                  <a:moveTo>
                    <a:pt x="0" y="0"/>
                  </a:moveTo>
                  <a:lnTo>
                    <a:pt x="0" y="18052"/>
                  </a:lnTo>
                </a:path>
                <a:path w="3610610" h="1407795">
                  <a:moveTo>
                    <a:pt x="217374" y="0"/>
                  </a:moveTo>
                  <a:lnTo>
                    <a:pt x="217374" y="18052"/>
                  </a:lnTo>
                </a:path>
                <a:path w="3610610" h="1407795">
                  <a:moveTo>
                    <a:pt x="344531" y="0"/>
                  </a:moveTo>
                  <a:lnTo>
                    <a:pt x="344531" y="18052"/>
                  </a:lnTo>
                </a:path>
                <a:path w="3610610" h="1407795">
                  <a:moveTo>
                    <a:pt x="434749" y="0"/>
                  </a:moveTo>
                  <a:lnTo>
                    <a:pt x="434749" y="18052"/>
                  </a:lnTo>
                </a:path>
                <a:path w="3610610" h="1407795">
                  <a:moveTo>
                    <a:pt x="504729" y="0"/>
                  </a:moveTo>
                  <a:lnTo>
                    <a:pt x="504729" y="18052"/>
                  </a:lnTo>
                </a:path>
                <a:path w="3610610" h="1407795">
                  <a:moveTo>
                    <a:pt x="561906" y="0"/>
                  </a:moveTo>
                  <a:lnTo>
                    <a:pt x="561906" y="18052"/>
                  </a:lnTo>
                </a:path>
                <a:path w="3610610" h="1407795">
                  <a:moveTo>
                    <a:pt x="610248" y="0"/>
                  </a:moveTo>
                  <a:lnTo>
                    <a:pt x="610248" y="18052"/>
                  </a:lnTo>
                </a:path>
                <a:path w="3610610" h="1407795">
                  <a:moveTo>
                    <a:pt x="652125" y="0"/>
                  </a:moveTo>
                  <a:lnTo>
                    <a:pt x="652125" y="18052"/>
                  </a:lnTo>
                </a:path>
                <a:path w="3610610" h="1407795">
                  <a:moveTo>
                    <a:pt x="689062" y="0"/>
                  </a:moveTo>
                  <a:lnTo>
                    <a:pt x="689062" y="18052"/>
                  </a:lnTo>
                </a:path>
                <a:path w="3610610" h="1407795">
                  <a:moveTo>
                    <a:pt x="722104" y="0"/>
                  </a:moveTo>
                  <a:lnTo>
                    <a:pt x="722104" y="18052"/>
                  </a:lnTo>
                </a:path>
                <a:path w="3610610" h="1407795">
                  <a:moveTo>
                    <a:pt x="939479" y="0"/>
                  </a:moveTo>
                  <a:lnTo>
                    <a:pt x="939479" y="18052"/>
                  </a:lnTo>
                </a:path>
                <a:path w="3610610" h="1407795">
                  <a:moveTo>
                    <a:pt x="1066635" y="0"/>
                  </a:moveTo>
                  <a:lnTo>
                    <a:pt x="1066635" y="18052"/>
                  </a:lnTo>
                </a:path>
                <a:path w="3610610" h="1407795">
                  <a:moveTo>
                    <a:pt x="1156854" y="0"/>
                  </a:moveTo>
                  <a:lnTo>
                    <a:pt x="1156854" y="18052"/>
                  </a:lnTo>
                </a:path>
                <a:path w="3610610" h="1407795">
                  <a:moveTo>
                    <a:pt x="1226833" y="0"/>
                  </a:moveTo>
                  <a:lnTo>
                    <a:pt x="1226833" y="18052"/>
                  </a:lnTo>
                </a:path>
                <a:path w="3610610" h="1407795">
                  <a:moveTo>
                    <a:pt x="1284010" y="0"/>
                  </a:moveTo>
                  <a:lnTo>
                    <a:pt x="1284010" y="18052"/>
                  </a:lnTo>
                </a:path>
                <a:path w="3610610" h="1407795">
                  <a:moveTo>
                    <a:pt x="1332352" y="0"/>
                  </a:moveTo>
                  <a:lnTo>
                    <a:pt x="1332352" y="18052"/>
                  </a:lnTo>
                </a:path>
                <a:path w="3610610" h="1407795">
                  <a:moveTo>
                    <a:pt x="1374229" y="0"/>
                  </a:moveTo>
                  <a:lnTo>
                    <a:pt x="1374229" y="18052"/>
                  </a:lnTo>
                </a:path>
                <a:path w="3610610" h="1407795">
                  <a:moveTo>
                    <a:pt x="1411166" y="0"/>
                  </a:moveTo>
                  <a:lnTo>
                    <a:pt x="1411166" y="18052"/>
                  </a:lnTo>
                </a:path>
                <a:path w="3610610" h="1407795">
                  <a:moveTo>
                    <a:pt x="1444208" y="0"/>
                  </a:moveTo>
                  <a:lnTo>
                    <a:pt x="1444208" y="18052"/>
                  </a:lnTo>
                </a:path>
                <a:path w="3610610" h="1407795">
                  <a:moveTo>
                    <a:pt x="1661583" y="0"/>
                  </a:moveTo>
                  <a:lnTo>
                    <a:pt x="1661583" y="18052"/>
                  </a:lnTo>
                </a:path>
                <a:path w="3610610" h="1407795">
                  <a:moveTo>
                    <a:pt x="1788739" y="0"/>
                  </a:moveTo>
                  <a:lnTo>
                    <a:pt x="1788739" y="18052"/>
                  </a:lnTo>
                </a:path>
                <a:path w="3610610" h="1407795">
                  <a:moveTo>
                    <a:pt x="1878958" y="0"/>
                  </a:moveTo>
                  <a:lnTo>
                    <a:pt x="1878958" y="18052"/>
                  </a:lnTo>
                </a:path>
                <a:path w="3610610" h="1407795">
                  <a:moveTo>
                    <a:pt x="1948937" y="0"/>
                  </a:moveTo>
                  <a:lnTo>
                    <a:pt x="1948937" y="18052"/>
                  </a:lnTo>
                </a:path>
                <a:path w="3610610" h="1407795">
                  <a:moveTo>
                    <a:pt x="2006114" y="0"/>
                  </a:moveTo>
                  <a:lnTo>
                    <a:pt x="2006114" y="18052"/>
                  </a:lnTo>
                </a:path>
                <a:path w="3610610" h="1407795">
                  <a:moveTo>
                    <a:pt x="2054457" y="0"/>
                  </a:moveTo>
                  <a:lnTo>
                    <a:pt x="2054457" y="18052"/>
                  </a:lnTo>
                </a:path>
                <a:path w="3610610" h="1407795">
                  <a:moveTo>
                    <a:pt x="2096333" y="0"/>
                  </a:moveTo>
                  <a:lnTo>
                    <a:pt x="2096333" y="18052"/>
                  </a:lnTo>
                </a:path>
                <a:path w="3610610" h="1407795">
                  <a:moveTo>
                    <a:pt x="2133270" y="0"/>
                  </a:moveTo>
                  <a:lnTo>
                    <a:pt x="2133270" y="18052"/>
                  </a:lnTo>
                </a:path>
                <a:path w="3610610" h="1407795">
                  <a:moveTo>
                    <a:pt x="2166312" y="0"/>
                  </a:moveTo>
                  <a:lnTo>
                    <a:pt x="2166312" y="18052"/>
                  </a:lnTo>
                </a:path>
                <a:path w="3610610" h="1407795">
                  <a:moveTo>
                    <a:pt x="2383687" y="0"/>
                  </a:moveTo>
                  <a:lnTo>
                    <a:pt x="2383687" y="18052"/>
                  </a:lnTo>
                </a:path>
                <a:path w="3610610" h="1407795">
                  <a:moveTo>
                    <a:pt x="2510843" y="0"/>
                  </a:moveTo>
                  <a:lnTo>
                    <a:pt x="2510843" y="18052"/>
                  </a:lnTo>
                </a:path>
                <a:path w="3610610" h="1407795">
                  <a:moveTo>
                    <a:pt x="2601062" y="0"/>
                  </a:moveTo>
                  <a:lnTo>
                    <a:pt x="2601062" y="18052"/>
                  </a:lnTo>
                </a:path>
                <a:path w="3610610" h="1407795">
                  <a:moveTo>
                    <a:pt x="2671041" y="0"/>
                  </a:moveTo>
                  <a:lnTo>
                    <a:pt x="2671041" y="18052"/>
                  </a:lnTo>
                </a:path>
                <a:path w="3610610" h="1407795">
                  <a:moveTo>
                    <a:pt x="2728218" y="0"/>
                  </a:moveTo>
                  <a:lnTo>
                    <a:pt x="2728218" y="18052"/>
                  </a:lnTo>
                </a:path>
                <a:path w="3610610" h="1407795">
                  <a:moveTo>
                    <a:pt x="2776561" y="0"/>
                  </a:moveTo>
                  <a:lnTo>
                    <a:pt x="2776561" y="18052"/>
                  </a:lnTo>
                </a:path>
                <a:path w="3610610" h="1407795">
                  <a:moveTo>
                    <a:pt x="2818437" y="0"/>
                  </a:moveTo>
                  <a:lnTo>
                    <a:pt x="2818437" y="18052"/>
                  </a:lnTo>
                </a:path>
                <a:path w="3610610" h="1407795">
                  <a:moveTo>
                    <a:pt x="2855374" y="0"/>
                  </a:moveTo>
                  <a:lnTo>
                    <a:pt x="2855374" y="18052"/>
                  </a:lnTo>
                </a:path>
                <a:path w="3610610" h="1407795">
                  <a:moveTo>
                    <a:pt x="2888416" y="0"/>
                  </a:moveTo>
                  <a:lnTo>
                    <a:pt x="2888416" y="18052"/>
                  </a:lnTo>
                </a:path>
                <a:path w="3610610" h="1407795">
                  <a:moveTo>
                    <a:pt x="3105791" y="0"/>
                  </a:moveTo>
                  <a:lnTo>
                    <a:pt x="3105791" y="18052"/>
                  </a:lnTo>
                </a:path>
                <a:path w="3610610" h="1407795">
                  <a:moveTo>
                    <a:pt x="3232947" y="0"/>
                  </a:moveTo>
                  <a:lnTo>
                    <a:pt x="3232947" y="18052"/>
                  </a:lnTo>
                </a:path>
                <a:path w="3610610" h="1407795">
                  <a:moveTo>
                    <a:pt x="3323166" y="0"/>
                  </a:moveTo>
                  <a:lnTo>
                    <a:pt x="3323166" y="18052"/>
                  </a:lnTo>
                </a:path>
                <a:path w="3610610" h="1407795">
                  <a:moveTo>
                    <a:pt x="3393145" y="0"/>
                  </a:moveTo>
                  <a:lnTo>
                    <a:pt x="3393145" y="18052"/>
                  </a:lnTo>
                </a:path>
                <a:path w="3610610" h="1407795">
                  <a:moveTo>
                    <a:pt x="3450322" y="0"/>
                  </a:moveTo>
                  <a:lnTo>
                    <a:pt x="3450322" y="18052"/>
                  </a:lnTo>
                </a:path>
                <a:path w="3610610" h="1407795">
                  <a:moveTo>
                    <a:pt x="3498665" y="0"/>
                  </a:moveTo>
                  <a:lnTo>
                    <a:pt x="3498665" y="18052"/>
                  </a:lnTo>
                </a:path>
                <a:path w="3610610" h="1407795">
                  <a:moveTo>
                    <a:pt x="3540541" y="0"/>
                  </a:moveTo>
                  <a:lnTo>
                    <a:pt x="3540541" y="18052"/>
                  </a:lnTo>
                </a:path>
                <a:path w="3610610" h="1407795">
                  <a:moveTo>
                    <a:pt x="3577478" y="0"/>
                  </a:moveTo>
                  <a:lnTo>
                    <a:pt x="3577478" y="18052"/>
                  </a:lnTo>
                </a:path>
                <a:path w="3610610" h="1407795">
                  <a:moveTo>
                    <a:pt x="3610520" y="0"/>
                  </a:moveTo>
                  <a:lnTo>
                    <a:pt x="3610520" y="18052"/>
                  </a:lnTo>
                </a:path>
                <a:path w="3610610" h="1407795">
                  <a:moveTo>
                    <a:pt x="0" y="1407418"/>
                  </a:moveTo>
                  <a:lnTo>
                    <a:pt x="0" y="0"/>
                  </a:lnTo>
                </a:path>
                <a:path w="3610610" h="1407795">
                  <a:moveTo>
                    <a:pt x="3610520" y="1407418"/>
                  </a:moveTo>
                  <a:lnTo>
                    <a:pt x="3610520" y="0"/>
                  </a:lnTo>
                </a:path>
                <a:path w="3610610" h="1407795">
                  <a:moveTo>
                    <a:pt x="0" y="1407418"/>
                  </a:moveTo>
                  <a:lnTo>
                    <a:pt x="36105" y="1407418"/>
                  </a:lnTo>
                </a:path>
                <a:path w="3610610" h="1407795">
                  <a:moveTo>
                    <a:pt x="0" y="1125934"/>
                  </a:moveTo>
                  <a:lnTo>
                    <a:pt x="36105" y="1125934"/>
                  </a:lnTo>
                </a:path>
                <a:path w="3610610" h="1407795">
                  <a:moveTo>
                    <a:pt x="0" y="844451"/>
                  </a:moveTo>
                  <a:lnTo>
                    <a:pt x="36105" y="844451"/>
                  </a:lnTo>
                </a:path>
                <a:path w="3610610" h="1407795">
                  <a:moveTo>
                    <a:pt x="0" y="562967"/>
                  </a:moveTo>
                  <a:lnTo>
                    <a:pt x="36105" y="562967"/>
                  </a:lnTo>
                </a:path>
                <a:path w="3610610" h="1407795">
                  <a:moveTo>
                    <a:pt x="0" y="281483"/>
                  </a:moveTo>
                  <a:lnTo>
                    <a:pt x="36105" y="281483"/>
                  </a:lnTo>
                </a:path>
                <a:path w="3610610" h="1407795">
                  <a:moveTo>
                    <a:pt x="0" y="0"/>
                  </a:moveTo>
                  <a:lnTo>
                    <a:pt x="36105" y="0"/>
                  </a:lnTo>
                </a:path>
                <a:path w="3610610" h="1407795">
                  <a:moveTo>
                    <a:pt x="3610520" y="1407418"/>
                  </a:moveTo>
                  <a:lnTo>
                    <a:pt x="3574415" y="1407418"/>
                  </a:lnTo>
                </a:path>
                <a:path w="3610610" h="1407795">
                  <a:moveTo>
                    <a:pt x="3610520" y="1125934"/>
                  </a:moveTo>
                  <a:lnTo>
                    <a:pt x="3574415" y="1125934"/>
                  </a:lnTo>
                </a:path>
                <a:path w="3610610" h="1407795">
                  <a:moveTo>
                    <a:pt x="3610520" y="844451"/>
                  </a:moveTo>
                  <a:lnTo>
                    <a:pt x="3574415" y="844451"/>
                  </a:lnTo>
                </a:path>
                <a:path w="3610610" h="1407795">
                  <a:moveTo>
                    <a:pt x="3610520" y="562967"/>
                  </a:moveTo>
                  <a:lnTo>
                    <a:pt x="3574415" y="562967"/>
                  </a:lnTo>
                </a:path>
                <a:path w="3610610" h="1407795">
                  <a:moveTo>
                    <a:pt x="3610520" y="281483"/>
                  </a:moveTo>
                  <a:lnTo>
                    <a:pt x="3574415" y="281483"/>
                  </a:lnTo>
                </a:path>
                <a:path w="3610610" h="1407795">
                  <a:moveTo>
                    <a:pt x="3610520" y="0"/>
                  </a:moveTo>
                  <a:lnTo>
                    <a:pt x="3574415" y="0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87863" y="562037"/>
            <a:ext cx="130810" cy="6692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Magnitude</a:t>
            </a:r>
            <a:r>
              <a:rPr sz="750" spc="-40" dirty="0">
                <a:latin typeface="Helvetica"/>
                <a:cs typeface="Helvetica"/>
              </a:rPr>
              <a:t> </a:t>
            </a:r>
            <a:r>
              <a:rPr sz="750" spc="-20" dirty="0">
                <a:latin typeface="Helvetica"/>
                <a:cs typeface="Helvetica"/>
              </a:rPr>
              <a:t>(dB)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8336" y="186963"/>
            <a:ext cx="3616325" cy="2764155"/>
            <a:chOff x="648336" y="186963"/>
            <a:chExt cx="3616325" cy="2764155"/>
          </a:xfrm>
        </p:grpSpPr>
        <p:sp>
          <p:nvSpPr>
            <p:cNvPr id="7" name="object 7"/>
            <p:cNvSpPr/>
            <p:nvPr/>
          </p:nvSpPr>
          <p:spPr>
            <a:xfrm>
              <a:off x="650558" y="349153"/>
              <a:ext cx="3611879" cy="1222375"/>
            </a:xfrm>
            <a:custGeom>
              <a:avLst/>
              <a:gdLst/>
              <a:ahLst/>
              <a:cxnLst/>
              <a:rect l="l" t="t" r="r" b="b"/>
              <a:pathLst>
                <a:path w="3611879" h="1222375">
                  <a:moveTo>
                    <a:pt x="0" y="0"/>
                  </a:moveTo>
                  <a:lnTo>
                    <a:pt x="595072" y="185553"/>
                  </a:lnTo>
                  <a:lnTo>
                    <a:pt x="643343" y="200598"/>
                  </a:lnTo>
                  <a:lnTo>
                    <a:pt x="691613" y="215640"/>
                  </a:lnTo>
                  <a:lnTo>
                    <a:pt x="739884" y="230678"/>
                  </a:lnTo>
                  <a:lnTo>
                    <a:pt x="788155" y="245710"/>
                  </a:lnTo>
                  <a:lnTo>
                    <a:pt x="836425" y="260735"/>
                  </a:lnTo>
                  <a:lnTo>
                    <a:pt x="884695" y="275750"/>
                  </a:lnTo>
                  <a:lnTo>
                    <a:pt x="932966" y="290751"/>
                  </a:lnTo>
                  <a:lnTo>
                    <a:pt x="981237" y="305733"/>
                  </a:lnTo>
                  <a:lnTo>
                    <a:pt x="1029507" y="320689"/>
                  </a:lnTo>
                  <a:lnTo>
                    <a:pt x="1077778" y="335610"/>
                  </a:lnTo>
                  <a:lnTo>
                    <a:pt x="1126048" y="350483"/>
                  </a:lnTo>
                  <a:lnTo>
                    <a:pt x="1174319" y="365291"/>
                  </a:lnTo>
                  <a:lnTo>
                    <a:pt x="1222589" y="380010"/>
                  </a:lnTo>
                  <a:lnTo>
                    <a:pt x="1270860" y="394605"/>
                  </a:lnTo>
                  <a:lnTo>
                    <a:pt x="1319130" y="409032"/>
                  </a:lnTo>
                  <a:lnTo>
                    <a:pt x="1367401" y="423226"/>
                  </a:lnTo>
                  <a:lnTo>
                    <a:pt x="1415671" y="437096"/>
                  </a:lnTo>
                  <a:lnTo>
                    <a:pt x="1463942" y="450512"/>
                  </a:lnTo>
                  <a:lnTo>
                    <a:pt x="1512212" y="463283"/>
                  </a:lnTo>
                  <a:lnTo>
                    <a:pt x="1560483" y="475117"/>
                  </a:lnTo>
                  <a:lnTo>
                    <a:pt x="1608753" y="485547"/>
                  </a:lnTo>
                  <a:lnTo>
                    <a:pt x="1668958" y="495278"/>
                  </a:lnTo>
                  <a:lnTo>
                    <a:pt x="1710676" y="498163"/>
                  </a:lnTo>
                  <a:lnTo>
                    <a:pt x="1722857" y="497989"/>
                  </a:lnTo>
                  <a:lnTo>
                    <a:pt x="1774513" y="486273"/>
                  </a:lnTo>
                  <a:lnTo>
                    <a:pt x="1804441" y="454792"/>
                  </a:lnTo>
                  <a:lnTo>
                    <a:pt x="1817014" y="419852"/>
                  </a:lnTo>
                  <a:lnTo>
                    <a:pt x="1821780" y="410748"/>
                  </a:lnTo>
                  <a:lnTo>
                    <a:pt x="1826546" y="423928"/>
                  </a:lnTo>
                  <a:lnTo>
                    <a:pt x="1832262" y="448457"/>
                  </a:lnTo>
                  <a:lnTo>
                    <a:pt x="1839119" y="472380"/>
                  </a:lnTo>
                  <a:lnTo>
                    <a:pt x="1841104" y="478216"/>
                  </a:lnTo>
                  <a:lnTo>
                    <a:pt x="1849209" y="498791"/>
                  </a:lnTo>
                  <a:lnTo>
                    <a:pt x="1855911" y="514108"/>
                  </a:lnTo>
                  <a:lnTo>
                    <a:pt x="1861451" y="529346"/>
                  </a:lnTo>
                  <a:lnTo>
                    <a:pt x="1869819" y="573740"/>
                  </a:lnTo>
                  <a:lnTo>
                    <a:pt x="1872950" y="605923"/>
                  </a:lnTo>
                  <a:lnTo>
                    <a:pt x="1875538" y="632272"/>
                  </a:lnTo>
                  <a:lnTo>
                    <a:pt x="1878127" y="604045"/>
                  </a:lnTo>
                  <a:lnTo>
                    <a:pt x="1881258" y="569047"/>
                  </a:lnTo>
                  <a:lnTo>
                    <a:pt x="1885044" y="544180"/>
                  </a:lnTo>
                  <a:lnTo>
                    <a:pt x="1885786" y="541763"/>
                  </a:lnTo>
                  <a:lnTo>
                    <a:pt x="1889625" y="541631"/>
                  </a:lnTo>
                  <a:lnTo>
                    <a:pt x="1895165" y="556821"/>
                  </a:lnTo>
                  <a:lnTo>
                    <a:pt x="1901867" y="575544"/>
                  </a:lnTo>
                  <a:lnTo>
                    <a:pt x="1909973" y="595904"/>
                  </a:lnTo>
                  <a:lnTo>
                    <a:pt x="1918983" y="618472"/>
                  </a:lnTo>
                  <a:lnTo>
                    <a:pt x="1927578" y="641959"/>
                  </a:lnTo>
                  <a:lnTo>
                    <a:pt x="1934706" y="662324"/>
                  </a:lnTo>
                  <a:lnTo>
                    <a:pt x="1938806" y="673423"/>
                  </a:lnTo>
                  <a:lnTo>
                    <a:pt x="1940616" y="678182"/>
                  </a:lnTo>
                  <a:lnTo>
                    <a:pt x="1942063" y="681716"/>
                  </a:lnTo>
                  <a:lnTo>
                    <a:pt x="1945641" y="678468"/>
                  </a:lnTo>
                  <a:lnTo>
                    <a:pt x="1949581" y="626111"/>
                  </a:lnTo>
                  <a:lnTo>
                    <a:pt x="1952951" y="579908"/>
                  </a:lnTo>
                  <a:lnTo>
                    <a:pt x="1956320" y="575966"/>
                  </a:lnTo>
                  <a:lnTo>
                    <a:pt x="1960384" y="581050"/>
                  </a:lnTo>
                  <a:lnTo>
                    <a:pt x="1965285" y="580697"/>
                  </a:lnTo>
                  <a:lnTo>
                    <a:pt x="1971195" y="575513"/>
                  </a:lnTo>
                  <a:lnTo>
                    <a:pt x="1978323" y="565949"/>
                  </a:lnTo>
                  <a:lnTo>
                    <a:pt x="1986918" y="550903"/>
                  </a:lnTo>
                  <a:lnTo>
                    <a:pt x="1995113" y="532504"/>
                  </a:lnTo>
                  <a:lnTo>
                    <a:pt x="2002086" y="514601"/>
                  </a:lnTo>
                  <a:lnTo>
                    <a:pt x="2007923" y="505990"/>
                  </a:lnTo>
                  <a:lnTo>
                    <a:pt x="2013759" y="513410"/>
                  </a:lnTo>
                  <a:lnTo>
                    <a:pt x="2020732" y="531374"/>
                  </a:lnTo>
                  <a:lnTo>
                    <a:pt x="2029062" y="550553"/>
                  </a:lnTo>
                  <a:lnTo>
                    <a:pt x="2050899" y="585253"/>
                  </a:lnTo>
                  <a:lnTo>
                    <a:pt x="2072013" y="609495"/>
                  </a:lnTo>
                  <a:lnTo>
                    <a:pt x="2087088" y="625956"/>
                  </a:lnTo>
                  <a:lnTo>
                    <a:pt x="2110091" y="661203"/>
                  </a:lnTo>
                  <a:lnTo>
                    <a:pt x="2120388" y="696743"/>
                  </a:lnTo>
                  <a:lnTo>
                    <a:pt x="2124271" y="706291"/>
                  </a:lnTo>
                  <a:lnTo>
                    <a:pt x="2128153" y="683546"/>
                  </a:lnTo>
                  <a:lnTo>
                    <a:pt x="2131588" y="655409"/>
                  </a:lnTo>
                  <a:lnTo>
                    <a:pt x="2136489" y="615957"/>
                  </a:lnTo>
                  <a:lnTo>
                    <a:pt x="2140553" y="579102"/>
                  </a:lnTo>
                  <a:lnTo>
                    <a:pt x="2143922" y="554554"/>
                  </a:lnTo>
                  <a:lnTo>
                    <a:pt x="2147292" y="569238"/>
                  </a:lnTo>
                  <a:lnTo>
                    <a:pt x="2151356" y="594167"/>
                  </a:lnTo>
                  <a:lnTo>
                    <a:pt x="2156257" y="616472"/>
                  </a:lnTo>
                  <a:lnTo>
                    <a:pt x="2162167" y="640037"/>
                  </a:lnTo>
                  <a:lnTo>
                    <a:pt x="2165401" y="652735"/>
                  </a:lnTo>
                  <a:lnTo>
                    <a:pt x="2169930" y="661477"/>
                  </a:lnTo>
                  <a:lnTo>
                    <a:pt x="2174458" y="643524"/>
                  </a:lnTo>
                  <a:lnTo>
                    <a:pt x="2179895" y="609848"/>
                  </a:lnTo>
                  <a:lnTo>
                    <a:pt x="2186423" y="569258"/>
                  </a:lnTo>
                  <a:lnTo>
                    <a:pt x="2189818" y="548051"/>
                  </a:lnTo>
                  <a:lnTo>
                    <a:pt x="2194583" y="526368"/>
                  </a:lnTo>
                  <a:lnTo>
                    <a:pt x="2199349" y="527941"/>
                  </a:lnTo>
                  <a:lnTo>
                    <a:pt x="2205065" y="539221"/>
                  </a:lnTo>
                  <a:lnTo>
                    <a:pt x="2211923" y="547507"/>
                  </a:lnTo>
                  <a:lnTo>
                    <a:pt x="2214967" y="549255"/>
                  </a:lnTo>
                  <a:lnTo>
                    <a:pt x="2215832" y="549567"/>
                  </a:lnTo>
                  <a:lnTo>
                    <a:pt x="2220148" y="550016"/>
                  </a:lnTo>
                  <a:lnTo>
                    <a:pt x="2227993" y="546405"/>
                  </a:lnTo>
                  <a:lnTo>
                    <a:pt x="2236218" y="536009"/>
                  </a:lnTo>
                  <a:lnTo>
                    <a:pt x="2243075" y="520384"/>
                  </a:lnTo>
                  <a:lnTo>
                    <a:pt x="2248792" y="501809"/>
                  </a:lnTo>
                  <a:lnTo>
                    <a:pt x="2253557" y="492021"/>
                  </a:lnTo>
                  <a:lnTo>
                    <a:pt x="2258323" y="503996"/>
                  </a:lnTo>
                  <a:lnTo>
                    <a:pt x="2264040" y="526362"/>
                  </a:lnTo>
                  <a:lnTo>
                    <a:pt x="2270897" y="546548"/>
                  </a:lnTo>
                  <a:lnTo>
                    <a:pt x="2279122" y="562014"/>
                  </a:lnTo>
                  <a:lnTo>
                    <a:pt x="2279803" y="562952"/>
                  </a:lnTo>
                  <a:lnTo>
                    <a:pt x="2290417" y="571609"/>
                  </a:lnTo>
                  <a:lnTo>
                    <a:pt x="2299199" y="569611"/>
                  </a:lnTo>
                  <a:lnTo>
                    <a:pt x="2306467" y="558767"/>
                  </a:lnTo>
                  <a:lnTo>
                    <a:pt x="2312480" y="538279"/>
                  </a:lnTo>
                  <a:lnTo>
                    <a:pt x="2312533" y="538028"/>
                  </a:lnTo>
                  <a:lnTo>
                    <a:pt x="2317456" y="507063"/>
                  </a:lnTo>
                  <a:lnTo>
                    <a:pt x="2320616" y="487927"/>
                  </a:lnTo>
                  <a:lnTo>
                    <a:pt x="2320678" y="487752"/>
                  </a:lnTo>
                  <a:lnTo>
                    <a:pt x="2321574" y="486319"/>
                  </a:lnTo>
                  <a:lnTo>
                    <a:pt x="2324981" y="486917"/>
                  </a:lnTo>
                  <a:lnTo>
                    <a:pt x="2327801" y="487931"/>
                  </a:lnTo>
                  <a:lnTo>
                    <a:pt x="2330620" y="530737"/>
                  </a:lnTo>
                  <a:lnTo>
                    <a:pt x="2333699" y="570984"/>
                  </a:lnTo>
                  <a:lnTo>
                    <a:pt x="2334027" y="574080"/>
                  </a:lnTo>
                  <a:lnTo>
                    <a:pt x="2336402" y="590591"/>
                  </a:lnTo>
                  <a:lnTo>
                    <a:pt x="2338145" y="596949"/>
                  </a:lnTo>
                  <a:lnTo>
                    <a:pt x="2343121" y="595375"/>
                  </a:lnTo>
                  <a:lnTo>
                    <a:pt x="2347442" y="576999"/>
                  </a:lnTo>
                  <a:lnTo>
                    <a:pt x="2351505" y="547023"/>
                  </a:lnTo>
                  <a:lnTo>
                    <a:pt x="2354875" y="524309"/>
                  </a:lnTo>
                  <a:lnTo>
                    <a:pt x="2358245" y="538234"/>
                  </a:lnTo>
                  <a:lnTo>
                    <a:pt x="2362309" y="559242"/>
                  </a:lnTo>
                  <a:lnTo>
                    <a:pt x="2367210" y="572376"/>
                  </a:lnTo>
                  <a:lnTo>
                    <a:pt x="2373120" y="577391"/>
                  </a:lnTo>
                  <a:lnTo>
                    <a:pt x="2380248" y="574219"/>
                  </a:lnTo>
                  <a:lnTo>
                    <a:pt x="2381613" y="573163"/>
                  </a:lnTo>
                  <a:lnTo>
                    <a:pt x="2387449" y="573012"/>
                  </a:lnTo>
                  <a:lnTo>
                    <a:pt x="2393286" y="586919"/>
                  </a:lnTo>
                  <a:lnTo>
                    <a:pt x="2400259" y="610574"/>
                  </a:lnTo>
                  <a:lnTo>
                    <a:pt x="2400443" y="611166"/>
                  </a:lnTo>
                  <a:lnTo>
                    <a:pt x="2411428" y="640398"/>
                  </a:lnTo>
                  <a:lnTo>
                    <a:pt x="2420503" y="655864"/>
                  </a:lnTo>
                  <a:lnTo>
                    <a:pt x="2428000" y="662326"/>
                  </a:lnTo>
                  <a:lnTo>
                    <a:pt x="2434193" y="660474"/>
                  </a:lnTo>
                  <a:lnTo>
                    <a:pt x="2439309" y="649392"/>
                  </a:lnTo>
                  <a:lnTo>
                    <a:pt x="2442106" y="650346"/>
                  </a:lnTo>
                  <a:lnTo>
                    <a:pt x="2443536" y="663965"/>
                  </a:lnTo>
                  <a:lnTo>
                    <a:pt x="2447027" y="718631"/>
                  </a:lnTo>
                  <a:lnTo>
                    <a:pt x="2449912" y="777008"/>
                  </a:lnTo>
                  <a:lnTo>
                    <a:pt x="2452294" y="848635"/>
                  </a:lnTo>
                  <a:lnTo>
                    <a:pt x="2454677" y="804511"/>
                  </a:lnTo>
                  <a:lnTo>
                    <a:pt x="2457562" y="781475"/>
                  </a:lnTo>
                  <a:lnTo>
                    <a:pt x="2461053" y="772409"/>
                  </a:lnTo>
                  <a:lnTo>
                    <a:pt x="2465280" y="771519"/>
                  </a:lnTo>
                  <a:lnTo>
                    <a:pt x="2470396" y="765953"/>
                  </a:lnTo>
                  <a:lnTo>
                    <a:pt x="2470560" y="765018"/>
                  </a:lnTo>
                  <a:lnTo>
                    <a:pt x="2473153" y="740822"/>
                  </a:lnTo>
                  <a:lnTo>
                    <a:pt x="2477217" y="683688"/>
                  </a:lnTo>
                  <a:lnTo>
                    <a:pt x="2480586" y="640312"/>
                  </a:lnTo>
                  <a:lnTo>
                    <a:pt x="2483956" y="634055"/>
                  </a:lnTo>
                  <a:lnTo>
                    <a:pt x="2487897" y="627542"/>
                  </a:lnTo>
                  <a:lnTo>
                    <a:pt x="2491266" y="621273"/>
                  </a:lnTo>
                  <a:lnTo>
                    <a:pt x="2494636" y="650007"/>
                  </a:lnTo>
                  <a:lnTo>
                    <a:pt x="2498700" y="688003"/>
                  </a:lnTo>
                  <a:lnTo>
                    <a:pt x="2503601" y="721620"/>
                  </a:lnTo>
                  <a:lnTo>
                    <a:pt x="2509511" y="752693"/>
                  </a:lnTo>
                  <a:lnTo>
                    <a:pt x="2514554" y="775034"/>
                  </a:lnTo>
                  <a:lnTo>
                    <a:pt x="2524920" y="815579"/>
                  </a:lnTo>
                  <a:lnTo>
                    <a:pt x="2537421" y="862423"/>
                  </a:lnTo>
                  <a:lnTo>
                    <a:pt x="2539708" y="871203"/>
                  </a:lnTo>
                  <a:lnTo>
                    <a:pt x="2547312" y="899895"/>
                  </a:lnTo>
                  <a:lnTo>
                    <a:pt x="2553691" y="917095"/>
                  </a:lnTo>
                  <a:lnTo>
                    <a:pt x="2560069" y="920017"/>
                  </a:lnTo>
                  <a:lnTo>
                    <a:pt x="2567673" y="914086"/>
                  </a:lnTo>
                  <a:lnTo>
                    <a:pt x="2576739" y="907527"/>
                  </a:lnTo>
                  <a:lnTo>
                    <a:pt x="2587545" y="903449"/>
                  </a:lnTo>
                  <a:lnTo>
                    <a:pt x="2600428" y="902206"/>
                  </a:lnTo>
                  <a:lnTo>
                    <a:pt x="2615786" y="903604"/>
                  </a:lnTo>
                  <a:lnTo>
                    <a:pt x="2655919" y="913562"/>
                  </a:lnTo>
                  <a:lnTo>
                    <a:pt x="2712955" y="932541"/>
                  </a:lnTo>
                  <a:lnTo>
                    <a:pt x="2767246" y="951521"/>
                  </a:lnTo>
                  <a:lnTo>
                    <a:pt x="2815517" y="968263"/>
                  </a:lnTo>
                  <a:lnTo>
                    <a:pt x="2863787" y="984716"/>
                  </a:lnTo>
                  <a:lnTo>
                    <a:pt x="2912058" y="1000876"/>
                  </a:lnTo>
                  <a:lnTo>
                    <a:pt x="2960328" y="1016783"/>
                  </a:lnTo>
                  <a:lnTo>
                    <a:pt x="3008599" y="1032484"/>
                  </a:lnTo>
                  <a:lnTo>
                    <a:pt x="3056869" y="1048024"/>
                  </a:lnTo>
                  <a:lnTo>
                    <a:pt x="3105140" y="1063441"/>
                  </a:lnTo>
                  <a:lnTo>
                    <a:pt x="3153410" y="1078765"/>
                  </a:lnTo>
                  <a:lnTo>
                    <a:pt x="3201681" y="1094019"/>
                  </a:lnTo>
                  <a:lnTo>
                    <a:pt x="3249951" y="1109220"/>
                  </a:lnTo>
                  <a:lnTo>
                    <a:pt x="3298222" y="1124383"/>
                  </a:lnTo>
                  <a:lnTo>
                    <a:pt x="3346492" y="1139517"/>
                  </a:lnTo>
                  <a:lnTo>
                    <a:pt x="3394763" y="1154630"/>
                  </a:lnTo>
                  <a:lnTo>
                    <a:pt x="3443034" y="1169726"/>
                  </a:lnTo>
                  <a:lnTo>
                    <a:pt x="3491304" y="1184812"/>
                  </a:lnTo>
                  <a:lnTo>
                    <a:pt x="3539575" y="1199889"/>
                  </a:lnTo>
                  <a:lnTo>
                    <a:pt x="3587845" y="1214959"/>
                  </a:lnTo>
                  <a:lnTo>
                    <a:pt x="3611381" y="1222305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0558" y="349157"/>
              <a:ext cx="2528570" cy="939800"/>
            </a:xfrm>
            <a:custGeom>
              <a:avLst/>
              <a:gdLst/>
              <a:ahLst/>
              <a:cxnLst/>
              <a:rect l="l" t="t" r="r" b="b"/>
              <a:pathLst>
                <a:path w="2528570" h="939800">
                  <a:moveTo>
                    <a:pt x="0" y="0"/>
                  </a:moveTo>
                  <a:lnTo>
                    <a:pt x="315825" y="98486"/>
                  </a:lnTo>
                  <a:lnTo>
                    <a:pt x="676877" y="211045"/>
                  </a:lnTo>
                  <a:lnTo>
                    <a:pt x="759039" y="236641"/>
                  </a:lnTo>
                  <a:lnTo>
                    <a:pt x="807534" y="251740"/>
                  </a:lnTo>
                  <a:lnTo>
                    <a:pt x="856028" y="266831"/>
                  </a:lnTo>
                  <a:lnTo>
                    <a:pt x="904522" y="281911"/>
                  </a:lnTo>
                  <a:lnTo>
                    <a:pt x="953017" y="296974"/>
                  </a:lnTo>
                  <a:lnTo>
                    <a:pt x="1001511" y="312016"/>
                  </a:lnTo>
                  <a:lnTo>
                    <a:pt x="1050006" y="327029"/>
                  </a:lnTo>
                  <a:lnTo>
                    <a:pt x="1098500" y="342001"/>
                  </a:lnTo>
                  <a:lnTo>
                    <a:pt x="1146994" y="356918"/>
                  </a:lnTo>
                  <a:lnTo>
                    <a:pt x="1195489" y="371760"/>
                  </a:lnTo>
                  <a:lnTo>
                    <a:pt x="1243983" y="386498"/>
                  </a:lnTo>
                  <a:lnTo>
                    <a:pt x="1292478" y="401095"/>
                  </a:lnTo>
                  <a:lnTo>
                    <a:pt x="1340972" y="415496"/>
                  </a:lnTo>
                  <a:lnTo>
                    <a:pt x="1389467" y="429624"/>
                  </a:lnTo>
                  <a:lnTo>
                    <a:pt x="1437961" y="443373"/>
                  </a:lnTo>
                  <a:lnTo>
                    <a:pt x="1486455" y="456586"/>
                  </a:lnTo>
                  <a:lnTo>
                    <a:pt x="1534950" y="469029"/>
                  </a:lnTo>
                  <a:lnTo>
                    <a:pt x="1583444" y="480338"/>
                  </a:lnTo>
                  <a:lnTo>
                    <a:pt x="1631938" y="489902"/>
                  </a:lnTo>
                  <a:lnTo>
                    <a:pt x="1680433" y="496582"/>
                  </a:lnTo>
                  <a:lnTo>
                    <a:pt x="1710676" y="498269"/>
                  </a:lnTo>
                  <a:lnTo>
                    <a:pt x="1722859" y="498104"/>
                  </a:lnTo>
                  <a:lnTo>
                    <a:pt x="1774515" y="486433"/>
                  </a:lnTo>
                  <a:lnTo>
                    <a:pt x="1804443" y="454984"/>
                  </a:lnTo>
                  <a:lnTo>
                    <a:pt x="1817017" y="420057"/>
                  </a:lnTo>
                  <a:lnTo>
                    <a:pt x="1821783" y="410968"/>
                  </a:lnTo>
                  <a:lnTo>
                    <a:pt x="1826548" y="424164"/>
                  </a:lnTo>
                  <a:lnTo>
                    <a:pt x="1832265" y="448701"/>
                  </a:lnTo>
                  <a:lnTo>
                    <a:pt x="1839122" y="472632"/>
                  </a:lnTo>
                  <a:lnTo>
                    <a:pt x="1841104" y="478465"/>
                  </a:lnTo>
                  <a:lnTo>
                    <a:pt x="1849210" y="499053"/>
                  </a:lnTo>
                  <a:lnTo>
                    <a:pt x="1855911" y="514381"/>
                  </a:lnTo>
                  <a:lnTo>
                    <a:pt x="1861452" y="529630"/>
                  </a:lnTo>
                  <a:lnTo>
                    <a:pt x="1869819" y="574041"/>
                  </a:lnTo>
                  <a:lnTo>
                    <a:pt x="1872950" y="606232"/>
                  </a:lnTo>
                  <a:lnTo>
                    <a:pt x="1875538" y="632582"/>
                  </a:lnTo>
                  <a:lnTo>
                    <a:pt x="1878127" y="604357"/>
                  </a:lnTo>
                  <a:lnTo>
                    <a:pt x="1881258" y="569366"/>
                  </a:lnTo>
                  <a:lnTo>
                    <a:pt x="1885045" y="544508"/>
                  </a:lnTo>
                  <a:lnTo>
                    <a:pt x="1885789" y="542085"/>
                  </a:lnTo>
                  <a:lnTo>
                    <a:pt x="1889626" y="541971"/>
                  </a:lnTo>
                  <a:lnTo>
                    <a:pt x="1895166" y="557174"/>
                  </a:lnTo>
                  <a:lnTo>
                    <a:pt x="1901867" y="575912"/>
                  </a:lnTo>
                  <a:lnTo>
                    <a:pt x="1909973" y="596291"/>
                  </a:lnTo>
                  <a:lnTo>
                    <a:pt x="1918984" y="618884"/>
                  </a:lnTo>
                  <a:lnTo>
                    <a:pt x="1927580" y="642394"/>
                  </a:lnTo>
                  <a:lnTo>
                    <a:pt x="1934707" y="662780"/>
                  </a:lnTo>
                  <a:lnTo>
                    <a:pt x="1938831" y="673953"/>
                  </a:lnTo>
                  <a:lnTo>
                    <a:pt x="1940617" y="678656"/>
                  </a:lnTo>
                  <a:lnTo>
                    <a:pt x="1942064" y="682191"/>
                  </a:lnTo>
                  <a:lnTo>
                    <a:pt x="1945642" y="678936"/>
                  </a:lnTo>
                  <a:lnTo>
                    <a:pt x="1949582" y="626585"/>
                  </a:lnTo>
                  <a:lnTo>
                    <a:pt x="1952952" y="580408"/>
                  </a:lnTo>
                  <a:lnTo>
                    <a:pt x="1956322" y="576491"/>
                  </a:lnTo>
                  <a:lnTo>
                    <a:pt x="1960386" y="581588"/>
                  </a:lnTo>
                  <a:lnTo>
                    <a:pt x="1965287" y="581251"/>
                  </a:lnTo>
                  <a:lnTo>
                    <a:pt x="1971197" y="576087"/>
                  </a:lnTo>
                  <a:lnTo>
                    <a:pt x="1978324" y="566549"/>
                  </a:lnTo>
                  <a:lnTo>
                    <a:pt x="1986920" y="551537"/>
                  </a:lnTo>
                  <a:lnTo>
                    <a:pt x="1995131" y="533131"/>
                  </a:lnTo>
                  <a:lnTo>
                    <a:pt x="2002103" y="515260"/>
                  </a:lnTo>
                  <a:lnTo>
                    <a:pt x="2007940" y="506715"/>
                  </a:lnTo>
                  <a:lnTo>
                    <a:pt x="2013777" y="514205"/>
                  </a:lnTo>
                  <a:lnTo>
                    <a:pt x="2020749" y="532207"/>
                  </a:lnTo>
                  <a:lnTo>
                    <a:pt x="2029079" y="551420"/>
                  </a:lnTo>
                  <a:lnTo>
                    <a:pt x="2053837" y="589907"/>
                  </a:lnTo>
                  <a:lnTo>
                    <a:pt x="2087093" y="627163"/>
                  </a:lnTo>
                  <a:lnTo>
                    <a:pt x="2095193" y="637090"/>
                  </a:lnTo>
                  <a:lnTo>
                    <a:pt x="2103338" y="649156"/>
                  </a:lnTo>
                  <a:lnTo>
                    <a:pt x="2110106" y="662626"/>
                  </a:lnTo>
                  <a:lnTo>
                    <a:pt x="2115729" y="678903"/>
                  </a:lnTo>
                  <a:lnTo>
                    <a:pt x="2120401" y="698283"/>
                  </a:lnTo>
                  <a:lnTo>
                    <a:pt x="2124282" y="707830"/>
                  </a:lnTo>
                  <a:lnTo>
                    <a:pt x="2128164" y="685069"/>
                  </a:lnTo>
                  <a:lnTo>
                    <a:pt x="2131593" y="657002"/>
                  </a:lnTo>
                  <a:lnTo>
                    <a:pt x="2136494" y="617589"/>
                  </a:lnTo>
                  <a:lnTo>
                    <a:pt x="2140557" y="580766"/>
                  </a:lnTo>
                  <a:lnTo>
                    <a:pt x="2143927" y="556291"/>
                  </a:lnTo>
                  <a:lnTo>
                    <a:pt x="2147297" y="571050"/>
                  </a:lnTo>
                  <a:lnTo>
                    <a:pt x="2151361" y="596015"/>
                  </a:lnTo>
                  <a:lnTo>
                    <a:pt x="2156262" y="618370"/>
                  </a:lnTo>
                  <a:lnTo>
                    <a:pt x="2162172" y="642004"/>
                  </a:lnTo>
                  <a:lnTo>
                    <a:pt x="2165423" y="654808"/>
                  </a:lnTo>
                  <a:lnTo>
                    <a:pt x="2169951" y="663522"/>
                  </a:lnTo>
                  <a:lnTo>
                    <a:pt x="2174479" y="645536"/>
                  </a:lnTo>
                  <a:lnTo>
                    <a:pt x="2179916" y="611926"/>
                  </a:lnTo>
                  <a:lnTo>
                    <a:pt x="2186443" y="571426"/>
                  </a:lnTo>
                  <a:lnTo>
                    <a:pt x="2189844" y="550234"/>
                  </a:lnTo>
                  <a:lnTo>
                    <a:pt x="2194610" y="528727"/>
                  </a:lnTo>
                  <a:lnTo>
                    <a:pt x="2199376" y="530482"/>
                  </a:lnTo>
                  <a:lnTo>
                    <a:pt x="2205092" y="541849"/>
                  </a:lnTo>
                  <a:lnTo>
                    <a:pt x="2211950" y="550225"/>
                  </a:lnTo>
                  <a:lnTo>
                    <a:pt x="2214985" y="552014"/>
                  </a:lnTo>
                  <a:lnTo>
                    <a:pt x="2215837" y="552336"/>
                  </a:lnTo>
                  <a:lnTo>
                    <a:pt x="2220175" y="552859"/>
                  </a:lnTo>
                  <a:lnTo>
                    <a:pt x="2228033" y="549365"/>
                  </a:lnTo>
                  <a:lnTo>
                    <a:pt x="2236259" y="539095"/>
                  </a:lnTo>
                  <a:lnTo>
                    <a:pt x="2243116" y="523569"/>
                  </a:lnTo>
                  <a:lnTo>
                    <a:pt x="2248833" y="505101"/>
                  </a:lnTo>
                  <a:lnTo>
                    <a:pt x="2253598" y="495565"/>
                  </a:lnTo>
                  <a:lnTo>
                    <a:pt x="2258364" y="507806"/>
                  </a:lnTo>
                  <a:lnTo>
                    <a:pt x="2262366" y="523940"/>
                  </a:lnTo>
                  <a:lnTo>
                    <a:pt x="2264941" y="533285"/>
                  </a:lnTo>
                  <a:lnTo>
                    <a:pt x="2290426" y="576114"/>
                  </a:lnTo>
                  <a:lnTo>
                    <a:pt x="2299208" y="574371"/>
                  </a:lnTo>
                  <a:lnTo>
                    <a:pt x="2306475" y="563743"/>
                  </a:lnTo>
                  <a:lnTo>
                    <a:pt x="2312489" y="543430"/>
                  </a:lnTo>
                  <a:lnTo>
                    <a:pt x="2317465" y="512358"/>
                  </a:lnTo>
                  <a:lnTo>
                    <a:pt x="2320640" y="493327"/>
                  </a:lnTo>
                  <a:lnTo>
                    <a:pt x="2321583" y="491817"/>
                  </a:lnTo>
                  <a:lnTo>
                    <a:pt x="2324990" y="492531"/>
                  </a:lnTo>
                  <a:lnTo>
                    <a:pt x="2325357" y="492037"/>
                  </a:lnTo>
                  <a:lnTo>
                    <a:pt x="2327809" y="493730"/>
                  </a:lnTo>
                  <a:lnTo>
                    <a:pt x="2330629" y="536722"/>
                  </a:lnTo>
                  <a:lnTo>
                    <a:pt x="2332775" y="567008"/>
                  </a:lnTo>
                  <a:lnTo>
                    <a:pt x="2333909" y="578961"/>
                  </a:lnTo>
                  <a:lnTo>
                    <a:pt x="2334036" y="580143"/>
                  </a:lnTo>
                  <a:lnTo>
                    <a:pt x="2336738" y="598262"/>
                  </a:lnTo>
                  <a:lnTo>
                    <a:pt x="2338153" y="603129"/>
                  </a:lnTo>
                  <a:lnTo>
                    <a:pt x="2343130" y="601716"/>
                  </a:lnTo>
                  <a:lnTo>
                    <a:pt x="2347464" y="583405"/>
                  </a:lnTo>
                  <a:lnTo>
                    <a:pt x="2351528" y="553532"/>
                  </a:lnTo>
                  <a:lnTo>
                    <a:pt x="2354898" y="531126"/>
                  </a:lnTo>
                  <a:lnTo>
                    <a:pt x="2358268" y="545370"/>
                  </a:lnTo>
                  <a:lnTo>
                    <a:pt x="2362331" y="566504"/>
                  </a:lnTo>
                  <a:lnTo>
                    <a:pt x="2367232" y="579819"/>
                  </a:lnTo>
                  <a:lnTo>
                    <a:pt x="2373143" y="585088"/>
                  </a:lnTo>
                  <a:lnTo>
                    <a:pt x="2380270" y="582268"/>
                  </a:lnTo>
                  <a:lnTo>
                    <a:pt x="2381886" y="581120"/>
                  </a:lnTo>
                  <a:lnTo>
                    <a:pt x="2387723" y="581821"/>
                  </a:lnTo>
                  <a:lnTo>
                    <a:pt x="2393559" y="596652"/>
                  </a:lnTo>
                  <a:lnTo>
                    <a:pt x="2400532" y="620725"/>
                  </a:lnTo>
                  <a:lnTo>
                    <a:pt x="2411506" y="650586"/>
                  </a:lnTo>
                  <a:lnTo>
                    <a:pt x="2420581" y="666656"/>
                  </a:lnTo>
                  <a:lnTo>
                    <a:pt x="2428078" y="673627"/>
                  </a:lnTo>
                  <a:lnTo>
                    <a:pt x="2434272" y="672143"/>
                  </a:lnTo>
                  <a:lnTo>
                    <a:pt x="2439388" y="661340"/>
                  </a:lnTo>
                  <a:lnTo>
                    <a:pt x="2442161" y="663034"/>
                  </a:lnTo>
                  <a:lnTo>
                    <a:pt x="2443614" y="677411"/>
                  </a:lnTo>
                  <a:lnTo>
                    <a:pt x="2447106" y="732617"/>
                  </a:lnTo>
                  <a:lnTo>
                    <a:pt x="2449990" y="791800"/>
                  </a:lnTo>
                  <a:lnTo>
                    <a:pt x="2452373" y="872635"/>
                  </a:lnTo>
                  <a:lnTo>
                    <a:pt x="2454756" y="819499"/>
                  </a:lnTo>
                  <a:lnTo>
                    <a:pt x="2457640" y="796084"/>
                  </a:lnTo>
                  <a:lnTo>
                    <a:pt x="2461132" y="787171"/>
                  </a:lnTo>
                  <a:lnTo>
                    <a:pt x="2465358" y="786337"/>
                  </a:lnTo>
                  <a:lnTo>
                    <a:pt x="2470475" y="779394"/>
                  </a:lnTo>
                  <a:lnTo>
                    <a:pt x="2470668" y="778221"/>
                  </a:lnTo>
                  <a:lnTo>
                    <a:pt x="2473258" y="753719"/>
                  </a:lnTo>
                  <a:lnTo>
                    <a:pt x="2477322" y="697310"/>
                  </a:lnTo>
                  <a:lnTo>
                    <a:pt x="2480691" y="655388"/>
                  </a:lnTo>
                  <a:lnTo>
                    <a:pt x="2484061" y="650344"/>
                  </a:lnTo>
                  <a:lnTo>
                    <a:pt x="2488033" y="643835"/>
                  </a:lnTo>
                  <a:lnTo>
                    <a:pt x="2491402" y="638920"/>
                  </a:lnTo>
                  <a:lnTo>
                    <a:pt x="2493026" y="650689"/>
                  </a:lnTo>
                  <a:lnTo>
                    <a:pt x="2493240" y="652808"/>
                  </a:lnTo>
                  <a:lnTo>
                    <a:pt x="2496443" y="686107"/>
                  </a:lnTo>
                  <a:lnTo>
                    <a:pt x="2498836" y="707315"/>
                  </a:lnTo>
                  <a:lnTo>
                    <a:pt x="2503737" y="741722"/>
                  </a:lnTo>
                  <a:lnTo>
                    <a:pt x="2503940" y="742972"/>
                  </a:lnTo>
                  <a:lnTo>
                    <a:pt x="2510134" y="777528"/>
                  </a:lnTo>
                  <a:lnTo>
                    <a:pt x="2515250" y="804397"/>
                  </a:lnTo>
                  <a:lnTo>
                    <a:pt x="2519476" y="829240"/>
                  </a:lnTo>
                  <a:lnTo>
                    <a:pt x="2522968" y="856461"/>
                  </a:lnTo>
                  <a:lnTo>
                    <a:pt x="2525852" y="893305"/>
                  </a:lnTo>
                  <a:lnTo>
                    <a:pt x="2528235" y="939668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879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558" y="349157"/>
              <a:ext cx="2311400" cy="711200"/>
            </a:xfrm>
            <a:custGeom>
              <a:avLst/>
              <a:gdLst/>
              <a:ahLst/>
              <a:cxnLst/>
              <a:rect l="l" t="t" r="r" b="b"/>
              <a:pathLst>
                <a:path w="2311400" h="711200">
                  <a:moveTo>
                    <a:pt x="0" y="0"/>
                  </a:moveTo>
                  <a:lnTo>
                    <a:pt x="134767" y="42026"/>
                  </a:lnTo>
                  <a:lnTo>
                    <a:pt x="495819" y="154609"/>
                  </a:lnTo>
                  <a:lnTo>
                    <a:pt x="599489" y="186927"/>
                  </a:lnTo>
                  <a:lnTo>
                    <a:pt x="647682" y="201948"/>
                  </a:lnTo>
                  <a:lnTo>
                    <a:pt x="695875" y="216965"/>
                  </a:lnTo>
                  <a:lnTo>
                    <a:pt x="744069" y="231979"/>
                  </a:lnTo>
                  <a:lnTo>
                    <a:pt x="792262" y="246987"/>
                  </a:lnTo>
                  <a:lnTo>
                    <a:pt x="840456" y="261988"/>
                  </a:lnTo>
                  <a:lnTo>
                    <a:pt x="888649" y="276978"/>
                  </a:lnTo>
                  <a:lnTo>
                    <a:pt x="936843" y="291954"/>
                  </a:lnTo>
                  <a:lnTo>
                    <a:pt x="985036" y="306912"/>
                  </a:lnTo>
                  <a:lnTo>
                    <a:pt x="1033230" y="321843"/>
                  </a:lnTo>
                  <a:lnTo>
                    <a:pt x="1081423" y="336740"/>
                  </a:lnTo>
                  <a:lnTo>
                    <a:pt x="1129616" y="351588"/>
                  </a:lnTo>
                  <a:lnTo>
                    <a:pt x="1177810" y="366370"/>
                  </a:lnTo>
                  <a:lnTo>
                    <a:pt x="1226003" y="381063"/>
                  </a:lnTo>
                  <a:lnTo>
                    <a:pt x="1274197" y="395632"/>
                  </a:lnTo>
                  <a:lnTo>
                    <a:pt x="1322390" y="410032"/>
                  </a:lnTo>
                  <a:lnTo>
                    <a:pt x="1370584" y="424198"/>
                  </a:lnTo>
                  <a:lnTo>
                    <a:pt x="1418777" y="438039"/>
                  </a:lnTo>
                  <a:lnTo>
                    <a:pt x="1466971" y="451423"/>
                  </a:lnTo>
                  <a:lnTo>
                    <a:pt x="1515164" y="464157"/>
                  </a:lnTo>
                  <a:lnTo>
                    <a:pt x="1563357" y="475946"/>
                  </a:lnTo>
                  <a:lnTo>
                    <a:pt x="1611551" y="486314"/>
                  </a:lnTo>
                  <a:lnTo>
                    <a:pt x="1659744" y="494417"/>
                  </a:lnTo>
                  <a:lnTo>
                    <a:pt x="1698362" y="498167"/>
                  </a:lnTo>
                  <a:lnTo>
                    <a:pt x="1722866" y="498418"/>
                  </a:lnTo>
                  <a:lnTo>
                    <a:pt x="1743295" y="496554"/>
                  </a:lnTo>
                  <a:lnTo>
                    <a:pt x="1786358" y="478919"/>
                  </a:lnTo>
                  <a:lnTo>
                    <a:pt x="1811307" y="439029"/>
                  </a:lnTo>
                  <a:lnTo>
                    <a:pt x="1817024" y="420626"/>
                  </a:lnTo>
                  <a:lnTo>
                    <a:pt x="1821790" y="411588"/>
                  </a:lnTo>
                  <a:lnTo>
                    <a:pt x="1826555" y="424830"/>
                  </a:lnTo>
                  <a:lnTo>
                    <a:pt x="1832272" y="449367"/>
                  </a:lnTo>
                  <a:lnTo>
                    <a:pt x="1838370" y="470903"/>
                  </a:lnTo>
                  <a:lnTo>
                    <a:pt x="1854986" y="512498"/>
                  </a:lnTo>
                  <a:lnTo>
                    <a:pt x="1860823" y="527726"/>
                  </a:lnTo>
                  <a:lnTo>
                    <a:pt x="1869647" y="571814"/>
                  </a:lnTo>
                  <a:lnTo>
                    <a:pt x="1872951" y="603389"/>
                  </a:lnTo>
                  <a:lnTo>
                    <a:pt x="1875684" y="627894"/>
                  </a:lnTo>
                  <a:lnTo>
                    <a:pt x="1878417" y="601061"/>
                  </a:lnTo>
                  <a:lnTo>
                    <a:pt x="1881722" y="566331"/>
                  </a:lnTo>
                  <a:lnTo>
                    <a:pt x="1885716" y="542983"/>
                  </a:lnTo>
                  <a:lnTo>
                    <a:pt x="1885800" y="542748"/>
                  </a:lnTo>
                  <a:lnTo>
                    <a:pt x="1890544" y="544274"/>
                  </a:lnTo>
                  <a:lnTo>
                    <a:pt x="1896382" y="560593"/>
                  </a:lnTo>
                  <a:lnTo>
                    <a:pt x="1903439" y="579508"/>
                  </a:lnTo>
                  <a:lnTo>
                    <a:pt x="1918988" y="620470"/>
                  </a:lnTo>
                  <a:lnTo>
                    <a:pt x="1934712" y="668589"/>
                  </a:lnTo>
                  <a:lnTo>
                    <a:pt x="1938634" y="679737"/>
                  </a:lnTo>
                  <a:lnTo>
                    <a:pt x="1940622" y="684943"/>
                  </a:lnTo>
                  <a:lnTo>
                    <a:pt x="1941697" y="687434"/>
                  </a:lnTo>
                  <a:lnTo>
                    <a:pt x="1945329" y="683707"/>
                  </a:lnTo>
                  <a:lnTo>
                    <a:pt x="1945523" y="682314"/>
                  </a:lnTo>
                  <a:lnTo>
                    <a:pt x="1949587" y="627217"/>
                  </a:lnTo>
                  <a:lnTo>
                    <a:pt x="1952956" y="581539"/>
                  </a:lnTo>
                  <a:lnTo>
                    <a:pt x="1956326" y="577945"/>
                  </a:lnTo>
                  <a:lnTo>
                    <a:pt x="1960390" y="583217"/>
                  </a:lnTo>
                  <a:lnTo>
                    <a:pt x="1965291" y="583001"/>
                  </a:lnTo>
                  <a:lnTo>
                    <a:pt x="1995188" y="535111"/>
                  </a:lnTo>
                  <a:lnTo>
                    <a:pt x="2002161" y="517312"/>
                  </a:lnTo>
                  <a:lnTo>
                    <a:pt x="2007998" y="508952"/>
                  </a:lnTo>
                  <a:lnTo>
                    <a:pt x="2013834" y="516639"/>
                  </a:lnTo>
                  <a:lnTo>
                    <a:pt x="2020807" y="534728"/>
                  </a:lnTo>
                  <a:lnTo>
                    <a:pt x="2029136" y="554014"/>
                  </a:lnTo>
                  <a:lnTo>
                    <a:pt x="2050974" y="589276"/>
                  </a:lnTo>
                  <a:lnTo>
                    <a:pt x="2079296" y="618944"/>
                  </a:lnTo>
                  <a:lnTo>
                    <a:pt x="2080822" y="619322"/>
                  </a:lnTo>
                  <a:lnTo>
                    <a:pt x="2085252" y="621081"/>
                  </a:lnTo>
                  <a:lnTo>
                    <a:pt x="2115064" y="663672"/>
                  </a:lnTo>
                  <a:lnTo>
                    <a:pt x="2124277" y="700007"/>
                  </a:lnTo>
                  <a:lnTo>
                    <a:pt x="2127741" y="711089"/>
                  </a:lnTo>
                  <a:lnTo>
                    <a:pt x="2131206" y="684072"/>
                  </a:lnTo>
                  <a:lnTo>
                    <a:pt x="2131612" y="679862"/>
                  </a:lnTo>
                  <a:lnTo>
                    <a:pt x="2136513" y="630925"/>
                  </a:lnTo>
                  <a:lnTo>
                    <a:pt x="2140576" y="589370"/>
                  </a:lnTo>
                  <a:lnTo>
                    <a:pt x="2143946" y="562234"/>
                  </a:lnTo>
                  <a:lnTo>
                    <a:pt x="2147316" y="574781"/>
                  </a:lnTo>
                  <a:lnTo>
                    <a:pt x="2151380" y="597047"/>
                  </a:lnTo>
                  <a:lnTo>
                    <a:pt x="2156281" y="615997"/>
                  </a:lnTo>
                  <a:lnTo>
                    <a:pt x="2162191" y="635001"/>
                  </a:lnTo>
                  <a:lnTo>
                    <a:pt x="2166177" y="648999"/>
                  </a:lnTo>
                  <a:lnTo>
                    <a:pt x="2170812" y="669134"/>
                  </a:lnTo>
                  <a:lnTo>
                    <a:pt x="2174662" y="678333"/>
                  </a:lnTo>
                  <a:lnTo>
                    <a:pt x="2178512" y="654530"/>
                  </a:lnTo>
                  <a:lnTo>
                    <a:pt x="2183146" y="616133"/>
                  </a:lnTo>
                  <a:lnTo>
                    <a:pt x="2188724" y="573822"/>
                  </a:lnTo>
                  <a:lnTo>
                    <a:pt x="2189973" y="564984"/>
                  </a:lnTo>
                  <a:lnTo>
                    <a:pt x="2194739" y="540464"/>
                  </a:lnTo>
                  <a:lnTo>
                    <a:pt x="2199504" y="540698"/>
                  </a:lnTo>
                  <a:lnTo>
                    <a:pt x="2205221" y="552111"/>
                  </a:lnTo>
                  <a:lnTo>
                    <a:pt x="2209901" y="561103"/>
                  </a:lnTo>
                  <a:lnTo>
                    <a:pt x="2212608" y="565832"/>
                  </a:lnTo>
                  <a:lnTo>
                    <a:pt x="2214562" y="568880"/>
                  </a:lnTo>
                  <a:lnTo>
                    <a:pt x="2217301" y="572379"/>
                  </a:lnTo>
                  <a:lnTo>
                    <a:pt x="2225326" y="575528"/>
                  </a:lnTo>
                  <a:lnTo>
                    <a:pt x="2225605" y="575437"/>
                  </a:lnTo>
                  <a:lnTo>
                    <a:pt x="2234770" y="565747"/>
                  </a:lnTo>
                  <a:lnTo>
                    <a:pt x="2242377" y="547635"/>
                  </a:lnTo>
                  <a:lnTo>
                    <a:pt x="2248691" y="524728"/>
                  </a:lnTo>
                  <a:lnTo>
                    <a:pt x="2253905" y="511810"/>
                  </a:lnTo>
                  <a:lnTo>
                    <a:pt x="2258280" y="526753"/>
                  </a:lnTo>
                  <a:lnTo>
                    <a:pt x="2259772" y="539954"/>
                  </a:lnTo>
                  <a:lnTo>
                    <a:pt x="2261890" y="561061"/>
                  </a:lnTo>
                  <a:lnTo>
                    <a:pt x="2265500" y="576408"/>
                  </a:lnTo>
                  <a:lnTo>
                    <a:pt x="2283901" y="623163"/>
                  </a:lnTo>
                  <a:lnTo>
                    <a:pt x="2286630" y="628826"/>
                  </a:lnTo>
                  <a:lnTo>
                    <a:pt x="2289359" y="577388"/>
                  </a:lnTo>
                  <a:lnTo>
                    <a:pt x="2292657" y="511782"/>
                  </a:lnTo>
                  <a:lnTo>
                    <a:pt x="2293106" y="507037"/>
                  </a:lnTo>
                  <a:lnTo>
                    <a:pt x="2296086" y="502635"/>
                  </a:lnTo>
                  <a:lnTo>
                    <a:pt x="2296645" y="502942"/>
                  </a:lnTo>
                  <a:lnTo>
                    <a:pt x="2301466" y="511136"/>
                  </a:lnTo>
                  <a:lnTo>
                    <a:pt x="2301579" y="511869"/>
                  </a:lnTo>
                  <a:lnTo>
                    <a:pt x="2305390" y="546762"/>
                  </a:lnTo>
                  <a:lnTo>
                    <a:pt x="2307294" y="564371"/>
                  </a:lnTo>
                  <a:lnTo>
                    <a:pt x="2310860" y="582330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61419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0558" y="349157"/>
              <a:ext cx="2093595" cy="742950"/>
            </a:xfrm>
            <a:custGeom>
              <a:avLst/>
              <a:gdLst/>
              <a:ahLst/>
              <a:cxnLst/>
              <a:rect l="l" t="t" r="r" b="b"/>
              <a:pathLst>
                <a:path w="2093595" h="742950">
                  <a:moveTo>
                    <a:pt x="0" y="0"/>
                  </a:moveTo>
                  <a:lnTo>
                    <a:pt x="131788" y="41097"/>
                  </a:lnTo>
                  <a:lnTo>
                    <a:pt x="180241" y="56207"/>
                  </a:lnTo>
                  <a:lnTo>
                    <a:pt x="228695" y="71316"/>
                  </a:lnTo>
                  <a:lnTo>
                    <a:pt x="277148" y="86425"/>
                  </a:lnTo>
                  <a:lnTo>
                    <a:pt x="325601" y="101535"/>
                  </a:lnTo>
                  <a:lnTo>
                    <a:pt x="374055" y="116643"/>
                  </a:lnTo>
                  <a:lnTo>
                    <a:pt x="422508" y="131752"/>
                  </a:lnTo>
                  <a:lnTo>
                    <a:pt x="470962" y="146859"/>
                  </a:lnTo>
                  <a:lnTo>
                    <a:pt x="519415" y="161966"/>
                  </a:lnTo>
                  <a:lnTo>
                    <a:pt x="567868" y="177071"/>
                  </a:lnTo>
                  <a:lnTo>
                    <a:pt x="616322" y="192175"/>
                  </a:lnTo>
                  <a:lnTo>
                    <a:pt x="664775" y="207276"/>
                  </a:lnTo>
                  <a:lnTo>
                    <a:pt x="713229" y="222374"/>
                  </a:lnTo>
                  <a:lnTo>
                    <a:pt x="761682" y="237467"/>
                  </a:lnTo>
                  <a:lnTo>
                    <a:pt x="810135" y="252555"/>
                  </a:lnTo>
                  <a:lnTo>
                    <a:pt x="858589" y="267634"/>
                  </a:lnTo>
                  <a:lnTo>
                    <a:pt x="907042" y="282702"/>
                  </a:lnTo>
                  <a:lnTo>
                    <a:pt x="955496" y="297755"/>
                  </a:lnTo>
                  <a:lnTo>
                    <a:pt x="1003949" y="312786"/>
                  </a:lnTo>
                  <a:lnTo>
                    <a:pt x="1052402" y="327789"/>
                  </a:lnTo>
                  <a:lnTo>
                    <a:pt x="1104246" y="343798"/>
                  </a:lnTo>
                  <a:lnTo>
                    <a:pt x="1159292" y="360736"/>
                  </a:lnTo>
                  <a:lnTo>
                    <a:pt x="1202559" y="374011"/>
                  </a:lnTo>
                  <a:lnTo>
                    <a:pt x="1245827" y="387269"/>
                  </a:lnTo>
                  <a:lnTo>
                    <a:pt x="1289735" y="400691"/>
                  </a:lnTo>
                  <a:lnTo>
                    <a:pt x="1338480" y="415486"/>
                  </a:lnTo>
                  <a:lnTo>
                    <a:pt x="1388603" y="430306"/>
                  </a:lnTo>
                  <a:lnTo>
                    <a:pt x="1413020" y="436889"/>
                  </a:lnTo>
                  <a:lnTo>
                    <a:pt x="1427246" y="440670"/>
                  </a:lnTo>
                  <a:lnTo>
                    <a:pt x="1443824" y="445205"/>
                  </a:lnTo>
                  <a:lnTo>
                    <a:pt x="1463143" y="450569"/>
                  </a:lnTo>
                  <a:lnTo>
                    <a:pt x="1485655" y="456774"/>
                  </a:lnTo>
                  <a:lnTo>
                    <a:pt x="1536936" y="470351"/>
                  </a:lnTo>
                  <a:lnTo>
                    <a:pt x="1577792" y="480376"/>
                  </a:lnTo>
                  <a:lnTo>
                    <a:pt x="1631992" y="492046"/>
                  </a:lnTo>
                  <a:lnTo>
                    <a:pt x="1670996" y="498628"/>
                  </a:lnTo>
                  <a:lnTo>
                    <a:pt x="1699064" y="502160"/>
                  </a:lnTo>
                  <a:lnTo>
                    <a:pt x="1709993" y="503849"/>
                  </a:lnTo>
                  <a:lnTo>
                    <a:pt x="1716823" y="505177"/>
                  </a:lnTo>
                  <a:lnTo>
                    <a:pt x="1719263" y="505617"/>
                  </a:lnTo>
                  <a:lnTo>
                    <a:pt x="1721757" y="505987"/>
                  </a:lnTo>
                  <a:lnTo>
                    <a:pt x="1728534" y="506256"/>
                  </a:lnTo>
                  <a:lnTo>
                    <a:pt x="1739462" y="503620"/>
                  </a:lnTo>
                  <a:lnTo>
                    <a:pt x="1740629" y="503127"/>
                  </a:lnTo>
                  <a:lnTo>
                    <a:pt x="1748319" y="499247"/>
                  </a:lnTo>
                  <a:lnTo>
                    <a:pt x="1750309" y="498144"/>
                  </a:lnTo>
                  <a:lnTo>
                    <a:pt x="1760357" y="492694"/>
                  </a:lnTo>
                  <a:lnTo>
                    <a:pt x="1796257" y="468685"/>
                  </a:lnTo>
                  <a:lnTo>
                    <a:pt x="1817056" y="422918"/>
                  </a:lnTo>
                  <a:lnTo>
                    <a:pt x="1821822" y="414603"/>
                  </a:lnTo>
                  <a:lnTo>
                    <a:pt x="1826587" y="428613"/>
                  </a:lnTo>
                  <a:lnTo>
                    <a:pt x="1832304" y="453970"/>
                  </a:lnTo>
                  <a:lnTo>
                    <a:pt x="1838962" y="478272"/>
                  </a:lnTo>
                  <a:lnTo>
                    <a:pt x="1856525" y="525248"/>
                  </a:lnTo>
                  <a:lnTo>
                    <a:pt x="1861641" y="541194"/>
                  </a:lnTo>
                  <a:lnTo>
                    <a:pt x="1869360" y="588093"/>
                  </a:lnTo>
                  <a:lnTo>
                    <a:pt x="1872244" y="628374"/>
                  </a:lnTo>
                  <a:lnTo>
                    <a:pt x="1874627" y="742856"/>
                  </a:lnTo>
                  <a:lnTo>
                    <a:pt x="1877010" y="628784"/>
                  </a:lnTo>
                  <a:lnTo>
                    <a:pt x="1879894" y="588459"/>
                  </a:lnTo>
                  <a:lnTo>
                    <a:pt x="1883386" y="562057"/>
                  </a:lnTo>
                  <a:lnTo>
                    <a:pt x="1885854" y="553644"/>
                  </a:lnTo>
                  <a:lnTo>
                    <a:pt x="1887612" y="553545"/>
                  </a:lnTo>
                  <a:lnTo>
                    <a:pt x="1892729" y="570853"/>
                  </a:lnTo>
                  <a:lnTo>
                    <a:pt x="1900844" y="614562"/>
                  </a:lnTo>
                  <a:lnTo>
                    <a:pt x="1907220" y="678108"/>
                  </a:lnTo>
                  <a:lnTo>
                    <a:pt x="1909407" y="715345"/>
                  </a:lnTo>
                  <a:lnTo>
                    <a:pt x="1909603" y="716029"/>
                  </a:lnTo>
                  <a:lnTo>
                    <a:pt x="1913518" y="660999"/>
                  </a:lnTo>
                  <a:lnTo>
                    <a:pt x="1922588" y="607575"/>
                  </a:lnTo>
                  <a:lnTo>
                    <a:pt x="1939186" y="575340"/>
                  </a:lnTo>
                  <a:lnTo>
                    <a:pt x="1943412" y="577789"/>
                  </a:lnTo>
                  <a:lnTo>
                    <a:pt x="1946904" y="587332"/>
                  </a:lnTo>
                  <a:lnTo>
                    <a:pt x="1949788" y="610240"/>
                  </a:lnTo>
                  <a:lnTo>
                    <a:pt x="1952171" y="742764"/>
                  </a:lnTo>
                  <a:lnTo>
                    <a:pt x="1952981" y="651293"/>
                  </a:lnTo>
                  <a:lnTo>
                    <a:pt x="1954554" y="607428"/>
                  </a:lnTo>
                  <a:lnTo>
                    <a:pt x="1957438" y="594570"/>
                  </a:lnTo>
                  <a:lnTo>
                    <a:pt x="1959290" y="594216"/>
                  </a:lnTo>
                  <a:lnTo>
                    <a:pt x="1960930" y="594384"/>
                  </a:lnTo>
                  <a:lnTo>
                    <a:pt x="1965156" y="593155"/>
                  </a:lnTo>
                  <a:lnTo>
                    <a:pt x="1993038" y="546288"/>
                  </a:lnTo>
                  <a:lnTo>
                    <a:pt x="2002591" y="523580"/>
                  </a:lnTo>
                  <a:lnTo>
                    <a:pt x="2008428" y="517834"/>
                  </a:lnTo>
                  <a:lnTo>
                    <a:pt x="2011794" y="522530"/>
                  </a:lnTo>
                  <a:lnTo>
                    <a:pt x="2018792" y="543423"/>
                  </a:lnTo>
                  <a:lnTo>
                    <a:pt x="2024609" y="562476"/>
                  </a:lnTo>
                  <a:lnTo>
                    <a:pt x="2029445" y="569714"/>
                  </a:lnTo>
                  <a:lnTo>
                    <a:pt x="2030508" y="567429"/>
                  </a:lnTo>
                  <a:lnTo>
                    <a:pt x="2033464" y="557711"/>
                  </a:lnTo>
                  <a:lnTo>
                    <a:pt x="2037484" y="561971"/>
                  </a:lnTo>
                  <a:lnTo>
                    <a:pt x="2042319" y="576407"/>
                  </a:lnTo>
                  <a:lnTo>
                    <a:pt x="2048136" y="591369"/>
                  </a:lnTo>
                  <a:lnTo>
                    <a:pt x="2055134" y="607245"/>
                  </a:lnTo>
                  <a:lnTo>
                    <a:pt x="2063552" y="626182"/>
                  </a:lnTo>
                  <a:lnTo>
                    <a:pt x="2073678" y="650611"/>
                  </a:lnTo>
                  <a:lnTo>
                    <a:pt x="2076096" y="655683"/>
                  </a:lnTo>
                  <a:lnTo>
                    <a:pt x="2081038" y="663907"/>
                  </a:lnTo>
                  <a:lnTo>
                    <a:pt x="2082973" y="667659"/>
                  </a:lnTo>
                  <a:lnTo>
                    <a:pt x="2085427" y="674004"/>
                  </a:lnTo>
                  <a:lnTo>
                    <a:pt x="2088706" y="684754"/>
                  </a:lnTo>
                  <a:lnTo>
                    <a:pt x="2093485" y="695149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404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0989" y="1699441"/>
              <a:ext cx="3610610" cy="1249680"/>
            </a:xfrm>
            <a:custGeom>
              <a:avLst/>
              <a:gdLst/>
              <a:ahLst/>
              <a:cxnLst/>
              <a:rect l="l" t="t" r="r" b="b"/>
              <a:pathLst>
                <a:path w="3610610" h="1249680">
                  <a:moveTo>
                    <a:pt x="0" y="1249137"/>
                  </a:moveTo>
                  <a:lnTo>
                    <a:pt x="3610520" y="1249137"/>
                  </a:lnTo>
                </a:path>
                <a:path w="3610610" h="1249680">
                  <a:moveTo>
                    <a:pt x="0" y="0"/>
                  </a:moveTo>
                  <a:lnTo>
                    <a:pt x="3610520" y="0"/>
                  </a:lnTo>
                </a:path>
                <a:path w="3610610" h="1249680">
                  <a:moveTo>
                    <a:pt x="0" y="1249137"/>
                  </a:moveTo>
                  <a:lnTo>
                    <a:pt x="0" y="1213032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13032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13032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13032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13032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13032"/>
                  </a:lnTo>
                </a:path>
                <a:path w="3610610" h="1249680">
                  <a:moveTo>
                    <a:pt x="0" y="0"/>
                  </a:moveTo>
                  <a:lnTo>
                    <a:pt x="0" y="36105"/>
                  </a:lnTo>
                </a:path>
                <a:path w="3610610" h="1249680">
                  <a:moveTo>
                    <a:pt x="722104" y="0"/>
                  </a:moveTo>
                  <a:lnTo>
                    <a:pt x="722104" y="36105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36105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36105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36105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36105"/>
                  </a:lnTo>
                </a:path>
                <a:path w="3610610" h="1249680">
                  <a:moveTo>
                    <a:pt x="0" y="1249137"/>
                  </a:moveTo>
                  <a:lnTo>
                    <a:pt x="0" y="1231084"/>
                  </a:lnTo>
                </a:path>
                <a:path w="3610610" h="1249680">
                  <a:moveTo>
                    <a:pt x="217374" y="1249137"/>
                  </a:moveTo>
                  <a:lnTo>
                    <a:pt x="217374" y="1231084"/>
                  </a:lnTo>
                </a:path>
                <a:path w="3610610" h="1249680">
                  <a:moveTo>
                    <a:pt x="344531" y="1249137"/>
                  </a:moveTo>
                  <a:lnTo>
                    <a:pt x="344531" y="1231084"/>
                  </a:lnTo>
                </a:path>
                <a:path w="3610610" h="1249680">
                  <a:moveTo>
                    <a:pt x="434749" y="1249137"/>
                  </a:moveTo>
                  <a:lnTo>
                    <a:pt x="434749" y="1231084"/>
                  </a:lnTo>
                </a:path>
                <a:path w="3610610" h="1249680">
                  <a:moveTo>
                    <a:pt x="504729" y="1249137"/>
                  </a:moveTo>
                  <a:lnTo>
                    <a:pt x="504729" y="1231084"/>
                  </a:lnTo>
                </a:path>
                <a:path w="3610610" h="1249680">
                  <a:moveTo>
                    <a:pt x="561906" y="1249137"/>
                  </a:moveTo>
                  <a:lnTo>
                    <a:pt x="561906" y="1231084"/>
                  </a:lnTo>
                </a:path>
                <a:path w="3610610" h="1249680">
                  <a:moveTo>
                    <a:pt x="610248" y="1249137"/>
                  </a:moveTo>
                  <a:lnTo>
                    <a:pt x="610248" y="1231084"/>
                  </a:lnTo>
                </a:path>
                <a:path w="3610610" h="1249680">
                  <a:moveTo>
                    <a:pt x="652125" y="1249137"/>
                  </a:moveTo>
                  <a:lnTo>
                    <a:pt x="652125" y="1231084"/>
                  </a:lnTo>
                </a:path>
                <a:path w="3610610" h="1249680">
                  <a:moveTo>
                    <a:pt x="689062" y="1249137"/>
                  </a:moveTo>
                  <a:lnTo>
                    <a:pt x="689062" y="1231084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31084"/>
                  </a:lnTo>
                </a:path>
                <a:path w="3610610" h="1249680">
                  <a:moveTo>
                    <a:pt x="939479" y="1249137"/>
                  </a:moveTo>
                  <a:lnTo>
                    <a:pt x="939479" y="1231084"/>
                  </a:lnTo>
                </a:path>
                <a:path w="3610610" h="1249680">
                  <a:moveTo>
                    <a:pt x="1066635" y="1249137"/>
                  </a:moveTo>
                  <a:lnTo>
                    <a:pt x="1066635" y="1231084"/>
                  </a:lnTo>
                </a:path>
                <a:path w="3610610" h="1249680">
                  <a:moveTo>
                    <a:pt x="1156854" y="1249137"/>
                  </a:moveTo>
                  <a:lnTo>
                    <a:pt x="1156854" y="1231084"/>
                  </a:lnTo>
                </a:path>
                <a:path w="3610610" h="1249680">
                  <a:moveTo>
                    <a:pt x="1226833" y="1249137"/>
                  </a:moveTo>
                  <a:lnTo>
                    <a:pt x="1226833" y="1231084"/>
                  </a:lnTo>
                </a:path>
                <a:path w="3610610" h="1249680">
                  <a:moveTo>
                    <a:pt x="1284010" y="1249137"/>
                  </a:moveTo>
                  <a:lnTo>
                    <a:pt x="1284010" y="1231084"/>
                  </a:lnTo>
                </a:path>
                <a:path w="3610610" h="1249680">
                  <a:moveTo>
                    <a:pt x="1332352" y="1249137"/>
                  </a:moveTo>
                  <a:lnTo>
                    <a:pt x="1332352" y="1231084"/>
                  </a:lnTo>
                </a:path>
                <a:path w="3610610" h="1249680">
                  <a:moveTo>
                    <a:pt x="1374229" y="1249137"/>
                  </a:moveTo>
                  <a:lnTo>
                    <a:pt x="1374229" y="1231084"/>
                  </a:lnTo>
                </a:path>
                <a:path w="3610610" h="1249680">
                  <a:moveTo>
                    <a:pt x="1411166" y="1249137"/>
                  </a:moveTo>
                  <a:lnTo>
                    <a:pt x="1411166" y="1231084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31084"/>
                  </a:lnTo>
                </a:path>
                <a:path w="3610610" h="1249680">
                  <a:moveTo>
                    <a:pt x="1661583" y="1249137"/>
                  </a:moveTo>
                  <a:lnTo>
                    <a:pt x="1661583" y="1231084"/>
                  </a:lnTo>
                </a:path>
                <a:path w="3610610" h="1249680">
                  <a:moveTo>
                    <a:pt x="1788739" y="1249137"/>
                  </a:moveTo>
                  <a:lnTo>
                    <a:pt x="1788739" y="1231084"/>
                  </a:lnTo>
                </a:path>
                <a:path w="3610610" h="1249680">
                  <a:moveTo>
                    <a:pt x="1878958" y="1249137"/>
                  </a:moveTo>
                  <a:lnTo>
                    <a:pt x="1878958" y="1231084"/>
                  </a:lnTo>
                </a:path>
                <a:path w="3610610" h="1249680">
                  <a:moveTo>
                    <a:pt x="1948937" y="1249137"/>
                  </a:moveTo>
                  <a:lnTo>
                    <a:pt x="1948937" y="1231084"/>
                  </a:lnTo>
                </a:path>
                <a:path w="3610610" h="1249680">
                  <a:moveTo>
                    <a:pt x="2006114" y="1249137"/>
                  </a:moveTo>
                  <a:lnTo>
                    <a:pt x="2006114" y="1231084"/>
                  </a:lnTo>
                </a:path>
                <a:path w="3610610" h="1249680">
                  <a:moveTo>
                    <a:pt x="2054457" y="1249137"/>
                  </a:moveTo>
                  <a:lnTo>
                    <a:pt x="2054457" y="1231084"/>
                  </a:lnTo>
                </a:path>
                <a:path w="3610610" h="1249680">
                  <a:moveTo>
                    <a:pt x="2096333" y="1249137"/>
                  </a:moveTo>
                  <a:lnTo>
                    <a:pt x="2096333" y="1231084"/>
                  </a:lnTo>
                </a:path>
                <a:path w="3610610" h="1249680">
                  <a:moveTo>
                    <a:pt x="2133270" y="1249137"/>
                  </a:moveTo>
                  <a:lnTo>
                    <a:pt x="2133270" y="1231084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31084"/>
                  </a:lnTo>
                </a:path>
                <a:path w="3610610" h="1249680">
                  <a:moveTo>
                    <a:pt x="2383687" y="1249137"/>
                  </a:moveTo>
                  <a:lnTo>
                    <a:pt x="2383687" y="1231084"/>
                  </a:lnTo>
                </a:path>
                <a:path w="3610610" h="1249680">
                  <a:moveTo>
                    <a:pt x="2510843" y="1249137"/>
                  </a:moveTo>
                  <a:lnTo>
                    <a:pt x="2510843" y="1231084"/>
                  </a:lnTo>
                </a:path>
                <a:path w="3610610" h="1249680">
                  <a:moveTo>
                    <a:pt x="2601062" y="1249137"/>
                  </a:moveTo>
                  <a:lnTo>
                    <a:pt x="2601062" y="1231084"/>
                  </a:lnTo>
                </a:path>
                <a:path w="3610610" h="1249680">
                  <a:moveTo>
                    <a:pt x="2671041" y="1249137"/>
                  </a:moveTo>
                  <a:lnTo>
                    <a:pt x="2671041" y="1231084"/>
                  </a:lnTo>
                </a:path>
                <a:path w="3610610" h="1249680">
                  <a:moveTo>
                    <a:pt x="2728218" y="1249137"/>
                  </a:moveTo>
                  <a:lnTo>
                    <a:pt x="2728218" y="1231084"/>
                  </a:lnTo>
                </a:path>
                <a:path w="3610610" h="1249680">
                  <a:moveTo>
                    <a:pt x="2776561" y="1249137"/>
                  </a:moveTo>
                  <a:lnTo>
                    <a:pt x="2776561" y="1231084"/>
                  </a:lnTo>
                </a:path>
                <a:path w="3610610" h="1249680">
                  <a:moveTo>
                    <a:pt x="2818437" y="1249137"/>
                  </a:moveTo>
                  <a:lnTo>
                    <a:pt x="2818437" y="1231084"/>
                  </a:lnTo>
                </a:path>
                <a:path w="3610610" h="1249680">
                  <a:moveTo>
                    <a:pt x="2855374" y="1249137"/>
                  </a:moveTo>
                  <a:lnTo>
                    <a:pt x="2855374" y="1231084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31084"/>
                  </a:lnTo>
                </a:path>
                <a:path w="3610610" h="1249680">
                  <a:moveTo>
                    <a:pt x="3105791" y="1249137"/>
                  </a:moveTo>
                  <a:lnTo>
                    <a:pt x="3105791" y="1231084"/>
                  </a:lnTo>
                </a:path>
                <a:path w="3610610" h="1249680">
                  <a:moveTo>
                    <a:pt x="3232947" y="1249137"/>
                  </a:moveTo>
                  <a:lnTo>
                    <a:pt x="3232947" y="1231084"/>
                  </a:lnTo>
                </a:path>
                <a:path w="3610610" h="1249680">
                  <a:moveTo>
                    <a:pt x="3323166" y="1249137"/>
                  </a:moveTo>
                  <a:lnTo>
                    <a:pt x="3323166" y="1231084"/>
                  </a:lnTo>
                </a:path>
                <a:path w="3610610" h="1249680">
                  <a:moveTo>
                    <a:pt x="3393145" y="1249137"/>
                  </a:moveTo>
                  <a:lnTo>
                    <a:pt x="3393145" y="1231084"/>
                  </a:lnTo>
                </a:path>
                <a:path w="3610610" h="1249680">
                  <a:moveTo>
                    <a:pt x="3450322" y="1249137"/>
                  </a:moveTo>
                  <a:lnTo>
                    <a:pt x="3450322" y="1231084"/>
                  </a:lnTo>
                </a:path>
                <a:path w="3610610" h="1249680">
                  <a:moveTo>
                    <a:pt x="3498665" y="1249137"/>
                  </a:moveTo>
                  <a:lnTo>
                    <a:pt x="3498665" y="1231084"/>
                  </a:lnTo>
                </a:path>
                <a:path w="3610610" h="1249680">
                  <a:moveTo>
                    <a:pt x="3540541" y="1249137"/>
                  </a:moveTo>
                  <a:lnTo>
                    <a:pt x="3540541" y="1231084"/>
                  </a:lnTo>
                </a:path>
                <a:path w="3610610" h="1249680">
                  <a:moveTo>
                    <a:pt x="3577478" y="1249137"/>
                  </a:moveTo>
                  <a:lnTo>
                    <a:pt x="3577478" y="1231084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31084"/>
                  </a:lnTo>
                </a:path>
                <a:path w="3610610" h="1249680">
                  <a:moveTo>
                    <a:pt x="0" y="0"/>
                  </a:moveTo>
                  <a:lnTo>
                    <a:pt x="0" y="18052"/>
                  </a:lnTo>
                </a:path>
                <a:path w="3610610" h="1249680">
                  <a:moveTo>
                    <a:pt x="217374" y="0"/>
                  </a:moveTo>
                  <a:lnTo>
                    <a:pt x="217374" y="18052"/>
                  </a:lnTo>
                </a:path>
                <a:path w="3610610" h="1249680">
                  <a:moveTo>
                    <a:pt x="344531" y="0"/>
                  </a:moveTo>
                  <a:lnTo>
                    <a:pt x="344531" y="18052"/>
                  </a:lnTo>
                </a:path>
                <a:path w="3610610" h="1249680">
                  <a:moveTo>
                    <a:pt x="434749" y="0"/>
                  </a:moveTo>
                  <a:lnTo>
                    <a:pt x="434749" y="18052"/>
                  </a:lnTo>
                </a:path>
                <a:path w="3610610" h="1249680">
                  <a:moveTo>
                    <a:pt x="504729" y="0"/>
                  </a:moveTo>
                  <a:lnTo>
                    <a:pt x="504729" y="18052"/>
                  </a:lnTo>
                </a:path>
                <a:path w="3610610" h="1249680">
                  <a:moveTo>
                    <a:pt x="561906" y="0"/>
                  </a:moveTo>
                  <a:lnTo>
                    <a:pt x="561906" y="18052"/>
                  </a:lnTo>
                </a:path>
                <a:path w="3610610" h="1249680">
                  <a:moveTo>
                    <a:pt x="610248" y="0"/>
                  </a:moveTo>
                  <a:lnTo>
                    <a:pt x="610248" y="18052"/>
                  </a:lnTo>
                </a:path>
                <a:path w="3610610" h="1249680">
                  <a:moveTo>
                    <a:pt x="652125" y="0"/>
                  </a:moveTo>
                  <a:lnTo>
                    <a:pt x="652125" y="18052"/>
                  </a:lnTo>
                </a:path>
                <a:path w="3610610" h="1249680">
                  <a:moveTo>
                    <a:pt x="689062" y="0"/>
                  </a:moveTo>
                  <a:lnTo>
                    <a:pt x="689062" y="18052"/>
                  </a:lnTo>
                </a:path>
                <a:path w="3610610" h="1249680">
                  <a:moveTo>
                    <a:pt x="722104" y="0"/>
                  </a:moveTo>
                  <a:lnTo>
                    <a:pt x="722104" y="18052"/>
                  </a:lnTo>
                </a:path>
                <a:path w="3610610" h="1249680">
                  <a:moveTo>
                    <a:pt x="939479" y="0"/>
                  </a:moveTo>
                  <a:lnTo>
                    <a:pt x="939479" y="18052"/>
                  </a:lnTo>
                </a:path>
                <a:path w="3610610" h="1249680">
                  <a:moveTo>
                    <a:pt x="1066635" y="0"/>
                  </a:moveTo>
                  <a:lnTo>
                    <a:pt x="1066635" y="18052"/>
                  </a:lnTo>
                </a:path>
                <a:path w="3610610" h="1249680">
                  <a:moveTo>
                    <a:pt x="1156854" y="0"/>
                  </a:moveTo>
                  <a:lnTo>
                    <a:pt x="1156854" y="18052"/>
                  </a:lnTo>
                </a:path>
                <a:path w="3610610" h="1249680">
                  <a:moveTo>
                    <a:pt x="1226833" y="0"/>
                  </a:moveTo>
                  <a:lnTo>
                    <a:pt x="1226833" y="18052"/>
                  </a:lnTo>
                </a:path>
                <a:path w="3610610" h="1249680">
                  <a:moveTo>
                    <a:pt x="1284010" y="0"/>
                  </a:moveTo>
                  <a:lnTo>
                    <a:pt x="1284010" y="18052"/>
                  </a:lnTo>
                </a:path>
                <a:path w="3610610" h="1249680">
                  <a:moveTo>
                    <a:pt x="1332352" y="0"/>
                  </a:moveTo>
                  <a:lnTo>
                    <a:pt x="1332352" y="18052"/>
                  </a:lnTo>
                </a:path>
                <a:path w="3610610" h="1249680">
                  <a:moveTo>
                    <a:pt x="1374229" y="0"/>
                  </a:moveTo>
                  <a:lnTo>
                    <a:pt x="1374229" y="18052"/>
                  </a:lnTo>
                </a:path>
                <a:path w="3610610" h="1249680">
                  <a:moveTo>
                    <a:pt x="1411166" y="0"/>
                  </a:moveTo>
                  <a:lnTo>
                    <a:pt x="1411166" y="18052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18052"/>
                  </a:lnTo>
                </a:path>
                <a:path w="3610610" h="1249680">
                  <a:moveTo>
                    <a:pt x="1661583" y="0"/>
                  </a:moveTo>
                  <a:lnTo>
                    <a:pt x="1661583" y="18052"/>
                  </a:lnTo>
                </a:path>
                <a:path w="3610610" h="1249680">
                  <a:moveTo>
                    <a:pt x="1788739" y="0"/>
                  </a:moveTo>
                  <a:lnTo>
                    <a:pt x="1788739" y="18052"/>
                  </a:lnTo>
                </a:path>
                <a:path w="3610610" h="1249680">
                  <a:moveTo>
                    <a:pt x="1878958" y="0"/>
                  </a:moveTo>
                  <a:lnTo>
                    <a:pt x="1878958" y="18052"/>
                  </a:lnTo>
                </a:path>
                <a:path w="3610610" h="1249680">
                  <a:moveTo>
                    <a:pt x="1948937" y="0"/>
                  </a:moveTo>
                  <a:lnTo>
                    <a:pt x="1948937" y="18052"/>
                  </a:lnTo>
                </a:path>
                <a:path w="3610610" h="1249680">
                  <a:moveTo>
                    <a:pt x="2006114" y="0"/>
                  </a:moveTo>
                  <a:lnTo>
                    <a:pt x="2006114" y="18052"/>
                  </a:lnTo>
                </a:path>
                <a:path w="3610610" h="1249680">
                  <a:moveTo>
                    <a:pt x="2054457" y="0"/>
                  </a:moveTo>
                  <a:lnTo>
                    <a:pt x="2054457" y="18052"/>
                  </a:lnTo>
                </a:path>
                <a:path w="3610610" h="1249680">
                  <a:moveTo>
                    <a:pt x="2096333" y="0"/>
                  </a:moveTo>
                  <a:lnTo>
                    <a:pt x="2096333" y="18052"/>
                  </a:lnTo>
                </a:path>
                <a:path w="3610610" h="1249680">
                  <a:moveTo>
                    <a:pt x="2133270" y="0"/>
                  </a:moveTo>
                  <a:lnTo>
                    <a:pt x="2133270" y="18052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18052"/>
                  </a:lnTo>
                </a:path>
                <a:path w="3610610" h="1249680">
                  <a:moveTo>
                    <a:pt x="2383687" y="0"/>
                  </a:moveTo>
                  <a:lnTo>
                    <a:pt x="2383687" y="18052"/>
                  </a:lnTo>
                </a:path>
                <a:path w="3610610" h="1249680">
                  <a:moveTo>
                    <a:pt x="2510843" y="0"/>
                  </a:moveTo>
                  <a:lnTo>
                    <a:pt x="2510843" y="18052"/>
                  </a:lnTo>
                </a:path>
                <a:path w="3610610" h="1249680">
                  <a:moveTo>
                    <a:pt x="2601062" y="0"/>
                  </a:moveTo>
                  <a:lnTo>
                    <a:pt x="2601062" y="18052"/>
                  </a:lnTo>
                </a:path>
                <a:path w="3610610" h="1249680">
                  <a:moveTo>
                    <a:pt x="2671041" y="0"/>
                  </a:moveTo>
                  <a:lnTo>
                    <a:pt x="2671041" y="18052"/>
                  </a:lnTo>
                </a:path>
                <a:path w="3610610" h="1249680">
                  <a:moveTo>
                    <a:pt x="2728218" y="0"/>
                  </a:moveTo>
                  <a:lnTo>
                    <a:pt x="2728218" y="18052"/>
                  </a:lnTo>
                </a:path>
                <a:path w="3610610" h="1249680">
                  <a:moveTo>
                    <a:pt x="2776561" y="0"/>
                  </a:moveTo>
                  <a:lnTo>
                    <a:pt x="2776561" y="18052"/>
                  </a:lnTo>
                </a:path>
                <a:path w="3610610" h="1249680">
                  <a:moveTo>
                    <a:pt x="2818437" y="0"/>
                  </a:moveTo>
                  <a:lnTo>
                    <a:pt x="2818437" y="18052"/>
                  </a:lnTo>
                </a:path>
                <a:path w="3610610" h="1249680">
                  <a:moveTo>
                    <a:pt x="2855374" y="0"/>
                  </a:moveTo>
                  <a:lnTo>
                    <a:pt x="2855374" y="18052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18052"/>
                  </a:lnTo>
                </a:path>
                <a:path w="3610610" h="1249680">
                  <a:moveTo>
                    <a:pt x="3105791" y="0"/>
                  </a:moveTo>
                  <a:lnTo>
                    <a:pt x="3105791" y="18052"/>
                  </a:lnTo>
                </a:path>
                <a:path w="3610610" h="1249680">
                  <a:moveTo>
                    <a:pt x="3232947" y="0"/>
                  </a:moveTo>
                  <a:lnTo>
                    <a:pt x="3232947" y="18052"/>
                  </a:lnTo>
                </a:path>
                <a:path w="3610610" h="1249680">
                  <a:moveTo>
                    <a:pt x="3323166" y="0"/>
                  </a:moveTo>
                  <a:lnTo>
                    <a:pt x="3323166" y="18052"/>
                  </a:lnTo>
                </a:path>
                <a:path w="3610610" h="1249680">
                  <a:moveTo>
                    <a:pt x="3393145" y="0"/>
                  </a:moveTo>
                  <a:lnTo>
                    <a:pt x="3393145" y="18052"/>
                  </a:lnTo>
                </a:path>
                <a:path w="3610610" h="1249680">
                  <a:moveTo>
                    <a:pt x="3450322" y="0"/>
                  </a:moveTo>
                  <a:lnTo>
                    <a:pt x="3450322" y="18052"/>
                  </a:lnTo>
                </a:path>
                <a:path w="3610610" h="1249680">
                  <a:moveTo>
                    <a:pt x="3498665" y="0"/>
                  </a:moveTo>
                  <a:lnTo>
                    <a:pt x="3498665" y="18052"/>
                  </a:lnTo>
                </a:path>
                <a:path w="3610610" h="1249680">
                  <a:moveTo>
                    <a:pt x="3540541" y="0"/>
                  </a:moveTo>
                  <a:lnTo>
                    <a:pt x="3540541" y="18052"/>
                  </a:lnTo>
                </a:path>
                <a:path w="3610610" h="1249680">
                  <a:moveTo>
                    <a:pt x="3577478" y="0"/>
                  </a:moveTo>
                  <a:lnTo>
                    <a:pt x="3577478" y="18052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18052"/>
                  </a:lnTo>
                </a:path>
                <a:path w="3610610" h="1249680">
                  <a:moveTo>
                    <a:pt x="0" y="1249137"/>
                  </a:moveTo>
                  <a:lnTo>
                    <a:pt x="0" y="0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0"/>
                  </a:lnTo>
                </a:path>
                <a:path w="3610610" h="1249680">
                  <a:moveTo>
                    <a:pt x="0" y="1236891"/>
                  </a:moveTo>
                  <a:lnTo>
                    <a:pt x="36105" y="1236891"/>
                  </a:lnTo>
                </a:path>
                <a:path w="3610610" h="1249680">
                  <a:moveTo>
                    <a:pt x="0" y="1061941"/>
                  </a:moveTo>
                  <a:lnTo>
                    <a:pt x="36105" y="1061941"/>
                  </a:lnTo>
                </a:path>
                <a:path w="3610610" h="1249680">
                  <a:moveTo>
                    <a:pt x="0" y="886992"/>
                  </a:moveTo>
                  <a:lnTo>
                    <a:pt x="36105" y="886992"/>
                  </a:lnTo>
                </a:path>
                <a:path w="3610610" h="1249680">
                  <a:moveTo>
                    <a:pt x="0" y="712043"/>
                  </a:moveTo>
                  <a:lnTo>
                    <a:pt x="36105" y="712043"/>
                  </a:lnTo>
                </a:path>
                <a:path w="3610610" h="1249680">
                  <a:moveTo>
                    <a:pt x="0" y="537094"/>
                  </a:moveTo>
                  <a:lnTo>
                    <a:pt x="36105" y="537094"/>
                  </a:lnTo>
                </a:path>
                <a:path w="3610610" h="1249680">
                  <a:moveTo>
                    <a:pt x="0" y="362144"/>
                  </a:moveTo>
                  <a:lnTo>
                    <a:pt x="36105" y="362144"/>
                  </a:lnTo>
                </a:path>
                <a:path w="3610610" h="1249680">
                  <a:moveTo>
                    <a:pt x="0" y="187195"/>
                  </a:moveTo>
                  <a:lnTo>
                    <a:pt x="36105" y="187195"/>
                  </a:lnTo>
                </a:path>
                <a:path w="3610610" h="1249680">
                  <a:moveTo>
                    <a:pt x="0" y="12246"/>
                  </a:moveTo>
                  <a:lnTo>
                    <a:pt x="36105" y="12246"/>
                  </a:lnTo>
                </a:path>
                <a:path w="3610610" h="1249680">
                  <a:moveTo>
                    <a:pt x="3610520" y="1236891"/>
                  </a:moveTo>
                  <a:lnTo>
                    <a:pt x="3574415" y="1236891"/>
                  </a:lnTo>
                </a:path>
                <a:path w="3610610" h="1249680">
                  <a:moveTo>
                    <a:pt x="3610520" y="1061941"/>
                  </a:moveTo>
                  <a:lnTo>
                    <a:pt x="3574415" y="1061941"/>
                  </a:lnTo>
                </a:path>
                <a:path w="3610610" h="1249680">
                  <a:moveTo>
                    <a:pt x="3610520" y="886992"/>
                  </a:moveTo>
                  <a:lnTo>
                    <a:pt x="3574415" y="886992"/>
                  </a:lnTo>
                </a:path>
                <a:path w="3610610" h="1249680">
                  <a:moveTo>
                    <a:pt x="3610520" y="712043"/>
                  </a:moveTo>
                  <a:lnTo>
                    <a:pt x="3574415" y="712043"/>
                  </a:lnTo>
                </a:path>
                <a:path w="3610610" h="1249680">
                  <a:moveTo>
                    <a:pt x="3610520" y="537094"/>
                  </a:moveTo>
                  <a:lnTo>
                    <a:pt x="3574415" y="537094"/>
                  </a:lnTo>
                </a:path>
                <a:path w="3610610" h="1249680">
                  <a:moveTo>
                    <a:pt x="3610520" y="362144"/>
                  </a:moveTo>
                  <a:lnTo>
                    <a:pt x="3574415" y="362144"/>
                  </a:lnTo>
                </a:path>
                <a:path w="3610610" h="1249680">
                  <a:moveTo>
                    <a:pt x="3610520" y="187195"/>
                  </a:moveTo>
                  <a:lnTo>
                    <a:pt x="3574415" y="187195"/>
                  </a:lnTo>
                </a:path>
                <a:path w="3610610" h="1249680">
                  <a:moveTo>
                    <a:pt x="3610520" y="12246"/>
                  </a:moveTo>
                  <a:lnTo>
                    <a:pt x="3574415" y="12246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5887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2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569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7726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6408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7284" y="121041"/>
            <a:ext cx="219710" cy="287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5240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60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59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600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029" y="2050999"/>
            <a:ext cx="130810" cy="5384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Phase</a:t>
            </a:r>
            <a:r>
              <a:rPr sz="750" spc="-30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(deg)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8419" y="1699292"/>
            <a:ext cx="3615690" cy="1249680"/>
            <a:chOff x="648419" y="1699292"/>
            <a:chExt cx="3615690" cy="1249680"/>
          </a:xfrm>
        </p:grpSpPr>
        <p:sp>
          <p:nvSpPr>
            <p:cNvPr id="22" name="object 22"/>
            <p:cNvSpPr/>
            <p:nvPr/>
          </p:nvSpPr>
          <p:spPr>
            <a:xfrm>
              <a:off x="650558" y="1799162"/>
              <a:ext cx="3611879" cy="875030"/>
            </a:xfrm>
            <a:custGeom>
              <a:avLst/>
              <a:gdLst/>
              <a:ahLst/>
              <a:cxnLst/>
              <a:rect l="l" t="t" r="r" b="b"/>
              <a:pathLst>
                <a:path w="3611879" h="875030">
                  <a:moveTo>
                    <a:pt x="0" y="0"/>
                  </a:moveTo>
                  <a:lnTo>
                    <a:pt x="0" y="0"/>
                  </a:lnTo>
                  <a:lnTo>
                    <a:pt x="836425" y="0"/>
                  </a:lnTo>
                  <a:lnTo>
                    <a:pt x="884695" y="0"/>
                  </a:lnTo>
                  <a:lnTo>
                    <a:pt x="932966" y="0"/>
                  </a:lnTo>
                  <a:lnTo>
                    <a:pt x="981237" y="0"/>
                  </a:lnTo>
                  <a:lnTo>
                    <a:pt x="1029507" y="0"/>
                  </a:lnTo>
                  <a:lnTo>
                    <a:pt x="1077778" y="0"/>
                  </a:lnTo>
                  <a:lnTo>
                    <a:pt x="1126048" y="1"/>
                  </a:lnTo>
                  <a:lnTo>
                    <a:pt x="1174319" y="2"/>
                  </a:lnTo>
                  <a:lnTo>
                    <a:pt x="1222589" y="3"/>
                  </a:lnTo>
                  <a:lnTo>
                    <a:pt x="1270860" y="6"/>
                  </a:lnTo>
                  <a:lnTo>
                    <a:pt x="1319130" y="10"/>
                  </a:lnTo>
                  <a:lnTo>
                    <a:pt x="1367401" y="16"/>
                  </a:lnTo>
                  <a:lnTo>
                    <a:pt x="1415671" y="25"/>
                  </a:lnTo>
                  <a:lnTo>
                    <a:pt x="1463942" y="42"/>
                  </a:lnTo>
                  <a:lnTo>
                    <a:pt x="1512212" y="69"/>
                  </a:lnTo>
                  <a:lnTo>
                    <a:pt x="1560483" y="114"/>
                  </a:lnTo>
                  <a:lnTo>
                    <a:pt x="1608753" y="195"/>
                  </a:lnTo>
                  <a:lnTo>
                    <a:pt x="1668958" y="403"/>
                  </a:lnTo>
                  <a:lnTo>
                    <a:pt x="1710676" y="723"/>
                  </a:lnTo>
                  <a:lnTo>
                    <a:pt x="1760315" y="1795"/>
                  </a:lnTo>
                  <a:lnTo>
                    <a:pt x="1804441" y="8333"/>
                  </a:lnTo>
                  <a:lnTo>
                    <a:pt x="1826546" y="60199"/>
                  </a:lnTo>
                  <a:lnTo>
                    <a:pt x="1832262" y="71138"/>
                  </a:lnTo>
                  <a:lnTo>
                    <a:pt x="1839119" y="76864"/>
                  </a:lnTo>
                  <a:lnTo>
                    <a:pt x="1841104" y="77947"/>
                  </a:lnTo>
                  <a:lnTo>
                    <a:pt x="1849209" y="81640"/>
                  </a:lnTo>
                  <a:lnTo>
                    <a:pt x="1855911" y="85276"/>
                  </a:lnTo>
                  <a:lnTo>
                    <a:pt x="1861451" y="89717"/>
                  </a:lnTo>
                  <a:lnTo>
                    <a:pt x="1865490" y="93371"/>
                  </a:lnTo>
                  <a:lnTo>
                    <a:pt x="1866032" y="93793"/>
                  </a:lnTo>
                  <a:lnTo>
                    <a:pt x="1869819" y="95115"/>
                  </a:lnTo>
                  <a:lnTo>
                    <a:pt x="1870910" y="94466"/>
                  </a:lnTo>
                  <a:lnTo>
                    <a:pt x="1872950" y="89976"/>
                  </a:lnTo>
                  <a:lnTo>
                    <a:pt x="1875538" y="66400"/>
                  </a:lnTo>
                  <a:lnTo>
                    <a:pt x="1878127" y="43215"/>
                  </a:lnTo>
                  <a:lnTo>
                    <a:pt x="1881258" y="40821"/>
                  </a:lnTo>
                  <a:lnTo>
                    <a:pt x="1885044" y="50105"/>
                  </a:lnTo>
                  <a:lnTo>
                    <a:pt x="1885786" y="52730"/>
                  </a:lnTo>
                  <a:lnTo>
                    <a:pt x="1889625" y="65511"/>
                  </a:lnTo>
                  <a:lnTo>
                    <a:pt x="1895165" y="75018"/>
                  </a:lnTo>
                  <a:lnTo>
                    <a:pt x="1901867" y="78619"/>
                  </a:lnTo>
                  <a:lnTo>
                    <a:pt x="1909973" y="79186"/>
                  </a:lnTo>
                  <a:lnTo>
                    <a:pt x="1918983" y="77470"/>
                  </a:lnTo>
                  <a:lnTo>
                    <a:pt x="1927578" y="73302"/>
                  </a:lnTo>
                  <a:lnTo>
                    <a:pt x="1934706" y="67762"/>
                  </a:lnTo>
                  <a:lnTo>
                    <a:pt x="1938806" y="65892"/>
                  </a:lnTo>
                  <a:lnTo>
                    <a:pt x="1949581" y="116055"/>
                  </a:lnTo>
                  <a:lnTo>
                    <a:pt x="1952951" y="143058"/>
                  </a:lnTo>
                  <a:lnTo>
                    <a:pt x="1956320" y="167016"/>
                  </a:lnTo>
                  <a:lnTo>
                    <a:pt x="1960384" y="176837"/>
                  </a:lnTo>
                  <a:lnTo>
                    <a:pt x="1965285" y="180753"/>
                  </a:lnTo>
                  <a:lnTo>
                    <a:pt x="1971195" y="182847"/>
                  </a:lnTo>
                  <a:lnTo>
                    <a:pt x="1978323" y="184716"/>
                  </a:lnTo>
                  <a:lnTo>
                    <a:pt x="1986918" y="187753"/>
                  </a:lnTo>
                  <a:lnTo>
                    <a:pt x="1995113" y="193355"/>
                  </a:lnTo>
                  <a:lnTo>
                    <a:pt x="2002086" y="203537"/>
                  </a:lnTo>
                  <a:lnTo>
                    <a:pt x="2007923" y="218636"/>
                  </a:lnTo>
                  <a:lnTo>
                    <a:pt x="2013759" y="234207"/>
                  </a:lnTo>
                  <a:lnTo>
                    <a:pt x="2020732" y="245033"/>
                  </a:lnTo>
                  <a:lnTo>
                    <a:pt x="2065099" y="257647"/>
                  </a:lnTo>
                  <a:lnTo>
                    <a:pt x="2087088" y="258111"/>
                  </a:lnTo>
                  <a:lnTo>
                    <a:pt x="2095173" y="257787"/>
                  </a:lnTo>
                  <a:lnTo>
                    <a:pt x="2124271" y="221377"/>
                  </a:lnTo>
                  <a:lnTo>
                    <a:pt x="2128153" y="201315"/>
                  </a:lnTo>
                  <a:lnTo>
                    <a:pt x="2131588" y="194149"/>
                  </a:lnTo>
                  <a:lnTo>
                    <a:pt x="2136489" y="192795"/>
                  </a:lnTo>
                  <a:lnTo>
                    <a:pt x="2140553" y="199994"/>
                  </a:lnTo>
                  <a:lnTo>
                    <a:pt x="2143922" y="221204"/>
                  </a:lnTo>
                  <a:lnTo>
                    <a:pt x="2147292" y="242886"/>
                  </a:lnTo>
                  <a:lnTo>
                    <a:pt x="2151356" y="251060"/>
                  </a:lnTo>
                  <a:lnTo>
                    <a:pt x="2174458" y="208649"/>
                  </a:lnTo>
                  <a:lnTo>
                    <a:pt x="2179895" y="201141"/>
                  </a:lnTo>
                  <a:lnTo>
                    <a:pt x="2186423" y="203272"/>
                  </a:lnTo>
                  <a:lnTo>
                    <a:pt x="2189818" y="209277"/>
                  </a:lnTo>
                  <a:lnTo>
                    <a:pt x="2194583" y="226072"/>
                  </a:lnTo>
                  <a:lnTo>
                    <a:pt x="2199349" y="243751"/>
                  </a:lnTo>
                  <a:lnTo>
                    <a:pt x="2205065" y="254260"/>
                  </a:lnTo>
                  <a:lnTo>
                    <a:pt x="2227993" y="266169"/>
                  </a:lnTo>
                  <a:lnTo>
                    <a:pt x="2236218" y="270022"/>
                  </a:lnTo>
                  <a:lnTo>
                    <a:pt x="2243075" y="275883"/>
                  </a:lnTo>
                  <a:lnTo>
                    <a:pt x="2248792" y="286750"/>
                  </a:lnTo>
                  <a:lnTo>
                    <a:pt x="2253557" y="304985"/>
                  </a:lnTo>
                  <a:lnTo>
                    <a:pt x="2258323" y="323628"/>
                  </a:lnTo>
                  <a:lnTo>
                    <a:pt x="2264040" y="334910"/>
                  </a:lnTo>
                  <a:lnTo>
                    <a:pt x="2270897" y="340934"/>
                  </a:lnTo>
                  <a:lnTo>
                    <a:pt x="2279122" y="344798"/>
                  </a:lnTo>
                  <a:lnTo>
                    <a:pt x="2279803" y="345050"/>
                  </a:lnTo>
                  <a:lnTo>
                    <a:pt x="2290417" y="348563"/>
                  </a:lnTo>
                  <a:lnTo>
                    <a:pt x="2299199" y="351799"/>
                  </a:lnTo>
                  <a:lnTo>
                    <a:pt x="2320616" y="400658"/>
                  </a:lnTo>
                  <a:lnTo>
                    <a:pt x="2321574" y="409160"/>
                  </a:lnTo>
                  <a:lnTo>
                    <a:pt x="2324981" y="436912"/>
                  </a:lnTo>
                  <a:lnTo>
                    <a:pt x="2330620" y="501936"/>
                  </a:lnTo>
                  <a:lnTo>
                    <a:pt x="2347442" y="536875"/>
                  </a:lnTo>
                  <a:lnTo>
                    <a:pt x="2351505" y="547398"/>
                  </a:lnTo>
                  <a:lnTo>
                    <a:pt x="2354875" y="570896"/>
                  </a:lnTo>
                  <a:lnTo>
                    <a:pt x="2358245" y="594856"/>
                  </a:lnTo>
                  <a:lnTo>
                    <a:pt x="2362309" y="606137"/>
                  </a:lnTo>
                  <a:lnTo>
                    <a:pt x="2367210" y="612702"/>
                  </a:lnTo>
                  <a:lnTo>
                    <a:pt x="2373120" y="619223"/>
                  </a:lnTo>
                  <a:lnTo>
                    <a:pt x="2380248" y="630120"/>
                  </a:lnTo>
                  <a:lnTo>
                    <a:pt x="2381613" y="633044"/>
                  </a:lnTo>
                  <a:lnTo>
                    <a:pt x="2387449" y="649266"/>
                  </a:lnTo>
                  <a:lnTo>
                    <a:pt x="2393286" y="665801"/>
                  </a:lnTo>
                  <a:lnTo>
                    <a:pt x="2400259" y="677678"/>
                  </a:lnTo>
                  <a:lnTo>
                    <a:pt x="2400443" y="677896"/>
                  </a:lnTo>
                  <a:lnTo>
                    <a:pt x="2411428" y="686597"/>
                  </a:lnTo>
                  <a:lnTo>
                    <a:pt x="2420503" y="690921"/>
                  </a:lnTo>
                  <a:lnTo>
                    <a:pt x="2428000" y="694551"/>
                  </a:lnTo>
                  <a:lnTo>
                    <a:pt x="2434193" y="699701"/>
                  </a:lnTo>
                  <a:lnTo>
                    <a:pt x="2439309" y="712726"/>
                  </a:lnTo>
                  <a:lnTo>
                    <a:pt x="2442106" y="732698"/>
                  </a:lnTo>
                  <a:lnTo>
                    <a:pt x="2443536" y="744423"/>
                  </a:lnTo>
                  <a:lnTo>
                    <a:pt x="2447027" y="759170"/>
                  </a:lnTo>
                  <a:lnTo>
                    <a:pt x="2449912" y="759682"/>
                  </a:lnTo>
                  <a:lnTo>
                    <a:pt x="2452294" y="727100"/>
                  </a:lnTo>
                  <a:lnTo>
                    <a:pt x="2454677" y="693413"/>
                  </a:lnTo>
                  <a:lnTo>
                    <a:pt x="2457562" y="689290"/>
                  </a:lnTo>
                  <a:lnTo>
                    <a:pt x="2461053" y="687037"/>
                  </a:lnTo>
                  <a:lnTo>
                    <a:pt x="2465280" y="681944"/>
                  </a:lnTo>
                  <a:lnTo>
                    <a:pt x="2470396" y="663123"/>
                  </a:lnTo>
                  <a:lnTo>
                    <a:pt x="2470560" y="662278"/>
                  </a:lnTo>
                  <a:lnTo>
                    <a:pt x="2473153" y="651063"/>
                  </a:lnTo>
                  <a:lnTo>
                    <a:pt x="2477217" y="649817"/>
                  </a:lnTo>
                  <a:lnTo>
                    <a:pt x="2480586" y="670000"/>
                  </a:lnTo>
                  <a:lnTo>
                    <a:pt x="2483956" y="694064"/>
                  </a:lnTo>
                  <a:lnTo>
                    <a:pt x="2487897" y="711824"/>
                  </a:lnTo>
                  <a:lnTo>
                    <a:pt x="2494636" y="761783"/>
                  </a:lnTo>
                  <a:lnTo>
                    <a:pt x="2524920" y="787919"/>
                  </a:lnTo>
                  <a:lnTo>
                    <a:pt x="2537421" y="795305"/>
                  </a:lnTo>
                  <a:lnTo>
                    <a:pt x="2539708" y="797412"/>
                  </a:lnTo>
                  <a:lnTo>
                    <a:pt x="2547312" y="808013"/>
                  </a:lnTo>
                  <a:lnTo>
                    <a:pt x="2553691" y="822447"/>
                  </a:lnTo>
                  <a:lnTo>
                    <a:pt x="2560069" y="837327"/>
                  </a:lnTo>
                  <a:lnTo>
                    <a:pt x="2567673" y="848497"/>
                  </a:lnTo>
                  <a:lnTo>
                    <a:pt x="2615786" y="864019"/>
                  </a:lnTo>
                  <a:lnTo>
                    <a:pt x="2655919" y="866715"/>
                  </a:lnTo>
                  <a:lnTo>
                    <a:pt x="2712955" y="868638"/>
                  </a:lnTo>
                  <a:lnTo>
                    <a:pt x="2767246" y="869788"/>
                  </a:lnTo>
                  <a:lnTo>
                    <a:pt x="2815517" y="870557"/>
                  </a:lnTo>
                  <a:lnTo>
                    <a:pt x="2863787" y="871181"/>
                  </a:lnTo>
                  <a:lnTo>
                    <a:pt x="2912058" y="871700"/>
                  </a:lnTo>
                  <a:lnTo>
                    <a:pt x="2960328" y="872139"/>
                  </a:lnTo>
                  <a:lnTo>
                    <a:pt x="3008599" y="872513"/>
                  </a:lnTo>
                  <a:lnTo>
                    <a:pt x="3056869" y="872832"/>
                  </a:lnTo>
                  <a:lnTo>
                    <a:pt x="3105140" y="873105"/>
                  </a:lnTo>
                  <a:lnTo>
                    <a:pt x="3153410" y="873339"/>
                  </a:lnTo>
                  <a:lnTo>
                    <a:pt x="3201681" y="873540"/>
                  </a:lnTo>
                  <a:lnTo>
                    <a:pt x="3249951" y="873712"/>
                  </a:lnTo>
                  <a:lnTo>
                    <a:pt x="3298222" y="873859"/>
                  </a:lnTo>
                  <a:lnTo>
                    <a:pt x="3346492" y="873986"/>
                  </a:lnTo>
                  <a:lnTo>
                    <a:pt x="3394763" y="874094"/>
                  </a:lnTo>
                  <a:lnTo>
                    <a:pt x="3443034" y="874187"/>
                  </a:lnTo>
                  <a:lnTo>
                    <a:pt x="3491304" y="874267"/>
                  </a:lnTo>
                  <a:lnTo>
                    <a:pt x="3539575" y="874335"/>
                  </a:lnTo>
                  <a:lnTo>
                    <a:pt x="3587845" y="874394"/>
                  </a:lnTo>
                  <a:lnTo>
                    <a:pt x="3611381" y="874418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558" y="1974126"/>
              <a:ext cx="2528570" cy="875030"/>
            </a:xfrm>
            <a:custGeom>
              <a:avLst/>
              <a:gdLst/>
              <a:ahLst/>
              <a:cxnLst/>
              <a:rect l="l" t="t" r="r" b="b"/>
              <a:pathLst>
                <a:path w="2528570" h="875030">
                  <a:moveTo>
                    <a:pt x="0" y="0"/>
                  </a:moveTo>
                  <a:lnTo>
                    <a:pt x="315825" y="22"/>
                  </a:lnTo>
                  <a:lnTo>
                    <a:pt x="676877" y="104"/>
                  </a:lnTo>
                  <a:lnTo>
                    <a:pt x="759039" y="139"/>
                  </a:lnTo>
                  <a:lnTo>
                    <a:pt x="807534" y="166"/>
                  </a:lnTo>
                  <a:lnTo>
                    <a:pt x="856028" y="196"/>
                  </a:lnTo>
                  <a:lnTo>
                    <a:pt x="904522" y="231"/>
                  </a:lnTo>
                  <a:lnTo>
                    <a:pt x="953017" y="273"/>
                  </a:lnTo>
                  <a:lnTo>
                    <a:pt x="1001511" y="321"/>
                  </a:lnTo>
                  <a:lnTo>
                    <a:pt x="1050006" y="378"/>
                  </a:lnTo>
                  <a:lnTo>
                    <a:pt x="1098500" y="444"/>
                  </a:lnTo>
                  <a:lnTo>
                    <a:pt x="1146994" y="521"/>
                  </a:lnTo>
                  <a:lnTo>
                    <a:pt x="1195489" y="612"/>
                  </a:lnTo>
                  <a:lnTo>
                    <a:pt x="1243983" y="718"/>
                  </a:lnTo>
                  <a:lnTo>
                    <a:pt x="1292478" y="842"/>
                  </a:lnTo>
                  <a:lnTo>
                    <a:pt x="1340972" y="989"/>
                  </a:lnTo>
                  <a:lnTo>
                    <a:pt x="1389467" y="1163"/>
                  </a:lnTo>
                  <a:lnTo>
                    <a:pt x="1437961" y="1369"/>
                  </a:lnTo>
                  <a:lnTo>
                    <a:pt x="1486455" y="1616"/>
                  </a:lnTo>
                  <a:lnTo>
                    <a:pt x="1534950" y="1914"/>
                  </a:lnTo>
                  <a:lnTo>
                    <a:pt x="1583444" y="2282"/>
                  </a:lnTo>
                  <a:lnTo>
                    <a:pt x="1631938" y="2749"/>
                  </a:lnTo>
                  <a:lnTo>
                    <a:pt x="1680433" y="3383"/>
                  </a:lnTo>
                  <a:lnTo>
                    <a:pt x="1722859" y="4216"/>
                  </a:lnTo>
                  <a:lnTo>
                    <a:pt x="1774515" y="6502"/>
                  </a:lnTo>
                  <a:lnTo>
                    <a:pt x="1811300" y="18005"/>
                  </a:lnTo>
                  <a:lnTo>
                    <a:pt x="1826548" y="64858"/>
                  </a:lnTo>
                  <a:lnTo>
                    <a:pt x="1832265" y="75880"/>
                  </a:lnTo>
                  <a:lnTo>
                    <a:pt x="1839122" y="81709"/>
                  </a:lnTo>
                  <a:lnTo>
                    <a:pt x="1841104" y="82822"/>
                  </a:lnTo>
                  <a:lnTo>
                    <a:pt x="1849210" y="86643"/>
                  </a:lnTo>
                  <a:lnTo>
                    <a:pt x="1855911" y="90387"/>
                  </a:lnTo>
                  <a:lnTo>
                    <a:pt x="1861452" y="94920"/>
                  </a:lnTo>
                  <a:lnTo>
                    <a:pt x="1865503" y="98651"/>
                  </a:lnTo>
                  <a:lnTo>
                    <a:pt x="1866032" y="99072"/>
                  </a:lnTo>
                  <a:lnTo>
                    <a:pt x="1869819" y="100458"/>
                  </a:lnTo>
                  <a:lnTo>
                    <a:pt x="1870937" y="99803"/>
                  </a:lnTo>
                  <a:lnTo>
                    <a:pt x="1872950" y="95372"/>
                  </a:lnTo>
                  <a:lnTo>
                    <a:pt x="1875538" y="71839"/>
                  </a:lnTo>
                  <a:lnTo>
                    <a:pt x="1878127" y="48702"/>
                  </a:lnTo>
                  <a:lnTo>
                    <a:pt x="1881258" y="46364"/>
                  </a:lnTo>
                  <a:lnTo>
                    <a:pt x="1885045" y="55717"/>
                  </a:lnTo>
                  <a:lnTo>
                    <a:pt x="1885789" y="58367"/>
                  </a:lnTo>
                  <a:lnTo>
                    <a:pt x="1889626" y="71205"/>
                  </a:lnTo>
                  <a:lnTo>
                    <a:pt x="1895166" y="80813"/>
                  </a:lnTo>
                  <a:lnTo>
                    <a:pt x="1901867" y="84540"/>
                  </a:lnTo>
                  <a:lnTo>
                    <a:pt x="1909973" y="85263"/>
                  </a:lnTo>
                  <a:lnTo>
                    <a:pt x="1918984" y="83724"/>
                  </a:lnTo>
                  <a:lnTo>
                    <a:pt x="1927580" y="79731"/>
                  </a:lnTo>
                  <a:lnTo>
                    <a:pt x="1934707" y="74341"/>
                  </a:lnTo>
                  <a:lnTo>
                    <a:pt x="1938831" y="72562"/>
                  </a:lnTo>
                  <a:lnTo>
                    <a:pt x="1949582" y="122959"/>
                  </a:lnTo>
                  <a:lnTo>
                    <a:pt x="1952952" y="150039"/>
                  </a:lnTo>
                  <a:lnTo>
                    <a:pt x="1956322" y="174066"/>
                  </a:lnTo>
                  <a:lnTo>
                    <a:pt x="1960386" y="183976"/>
                  </a:lnTo>
                  <a:lnTo>
                    <a:pt x="1965287" y="188004"/>
                  </a:lnTo>
                  <a:lnTo>
                    <a:pt x="1971197" y="190236"/>
                  </a:lnTo>
                  <a:lnTo>
                    <a:pt x="1978324" y="192275"/>
                  </a:lnTo>
                  <a:lnTo>
                    <a:pt x="1986920" y="195523"/>
                  </a:lnTo>
                  <a:lnTo>
                    <a:pt x="1995131" y="201348"/>
                  </a:lnTo>
                  <a:lnTo>
                    <a:pt x="2002103" y="211728"/>
                  </a:lnTo>
                  <a:lnTo>
                    <a:pt x="2007940" y="226996"/>
                  </a:lnTo>
                  <a:lnTo>
                    <a:pt x="2013777" y="242710"/>
                  </a:lnTo>
                  <a:lnTo>
                    <a:pt x="2020749" y="253708"/>
                  </a:lnTo>
                  <a:lnTo>
                    <a:pt x="2072018" y="268156"/>
                  </a:lnTo>
                  <a:lnTo>
                    <a:pt x="2087093" y="268813"/>
                  </a:lnTo>
                  <a:lnTo>
                    <a:pt x="2095193" y="268769"/>
                  </a:lnTo>
                  <a:lnTo>
                    <a:pt x="2124282" y="233381"/>
                  </a:lnTo>
                  <a:lnTo>
                    <a:pt x="2128164" y="213488"/>
                  </a:lnTo>
                  <a:lnTo>
                    <a:pt x="2131593" y="206478"/>
                  </a:lnTo>
                  <a:lnTo>
                    <a:pt x="2136494" y="205325"/>
                  </a:lnTo>
                  <a:lnTo>
                    <a:pt x="2140557" y="212702"/>
                  </a:lnTo>
                  <a:lnTo>
                    <a:pt x="2143927" y="234073"/>
                  </a:lnTo>
                  <a:lnTo>
                    <a:pt x="2147297" y="255872"/>
                  </a:lnTo>
                  <a:lnTo>
                    <a:pt x="2151361" y="264203"/>
                  </a:lnTo>
                  <a:lnTo>
                    <a:pt x="2174479" y="222745"/>
                  </a:lnTo>
                  <a:lnTo>
                    <a:pt x="2179916" y="215524"/>
                  </a:lnTo>
                  <a:lnTo>
                    <a:pt x="2186443" y="217989"/>
                  </a:lnTo>
                  <a:lnTo>
                    <a:pt x="2189844" y="224196"/>
                  </a:lnTo>
                  <a:lnTo>
                    <a:pt x="2194610" y="241267"/>
                  </a:lnTo>
                  <a:lnTo>
                    <a:pt x="2199376" y="259137"/>
                  </a:lnTo>
                  <a:lnTo>
                    <a:pt x="2205092" y="269885"/>
                  </a:lnTo>
                  <a:lnTo>
                    <a:pt x="2228033" y="282963"/>
                  </a:lnTo>
                  <a:lnTo>
                    <a:pt x="2236259" y="287270"/>
                  </a:lnTo>
                  <a:lnTo>
                    <a:pt x="2243116" y="293539"/>
                  </a:lnTo>
                  <a:lnTo>
                    <a:pt x="2248833" y="304795"/>
                  </a:lnTo>
                  <a:lnTo>
                    <a:pt x="2253598" y="323371"/>
                  </a:lnTo>
                  <a:lnTo>
                    <a:pt x="2258364" y="342229"/>
                  </a:lnTo>
                  <a:lnTo>
                    <a:pt x="2262366" y="351240"/>
                  </a:lnTo>
                  <a:lnTo>
                    <a:pt x="2290426" y="369037"/>
                  </a:lnTo>
                  <a:lnTo>
                    <a:pt x="2299208" y="372857"/>
                  </a:lnTo>
                  <a:lnTo>
                    <a:pt x="2320640" y="423421"/>
                  </a:lnTo>
                  <a:lnTo>
                    <a:pt x="2321583" y="431853"/>
                  </a:lnTo>
                  <a:lnTo>
                    <a:pt x="2324990" y="459849"/>
                  </a:lnTo>
                  <a:lnTo>
                    <a:pt x="2325357" y="463111"/>
                  </a:lnTo>
                  <a:lnTo>
                    <a:pt x="2327809" y="493702"/>
                  </a:lnTo>
                  <a:lnTo>
                    <a:pt x="2330629" y="525268"/>
                  </a:lnTo>
                  <a:lnTo>
                    <a:pt x="2343130" y="555993"/>
                  </a:lnTo>
                  <a:lnTo>
                    <a:pt x="2347464" y="561472"/>
                  </a:lnTo>
                  <a:lnTo>
                    <a:pt x="2351528" y="572379"/>
                  </a:lnTo>
                  <a:lnTo>
                    <a:pt x="2354898" y="596256"/>
                  </a:lnTo>
                  <a:lnTo>
                    <a:pt x="2358268" y="620384"/>
                  </a:lnTo>
                  <a:lnTo>
                    <a:pt x="2362331" y="631935"/>
                  </a:lnTo>
                  <a:lnTo>
                    <a:pt x="2367232" y="638891"/>
                  </a:lnTo>
                  <a:lnTo>
                    <a:pt x="2373143" y="645910"/>
                  </a:lnTo>
                  <a:lnTo>
                    <a:pt x="2380270" y="657433"/>
                  </a:lnTo>
                  <a:lnTo>
                    <a:pt x="2381886" y="661079"/>
                  </a:lnTo>
                  <a:lnTo>
                    <a:pt x="2387723" y="678033"/>
                  </a:lnTo>
                  <a:lnTo>
                    <a:pt x="2393559" y="694863"/>
                  </a:lnTo>
                  <a:lnTo>
                    <a:pt x="2400532" y="707062"/>
                  </a:lnTo>
                  <a:lnTo>
                    <a:pt x="2411506" y="716717"/>
                  </a:lnTo>
                  <a:lnTo>
                    <a:pt x="2420581" y="721903"/>
                  </a:lnTo>
                  <a:lnTo>
                    <a:pt x="2428078" y="726291"/>
                  </a:lnTo>
                  <a:lnTo>
                    <a:pt x="2434272" y="732147"/>
                  </a:lnTo>
                  <a:lnTo>
                    <a:pt x="2439388" y="746042"/>
                  </a:lnTo>
                  <a:lnTo>
                    <a:pt x="2442161" y="766469"/>
                  </a:lnTo>
                  <a:lnTo>
                    <a:pt x="2443614" y="778477"/>
                  </a:lnTo>
                  <a:lnTo>
                    <a:pt x="2447106" y="793473"/>
                  </a:lnTo>
                  <a:lnTo>
                    <a:pt x="2449990" y="794941"/>
                  </a:lnTo>
                  <a:lnTo>
                    <a:pt x="2452373" y="760880"/>
                  </a:lnTo>
                  <a:lnTo>
                    <a:pt x="2454756" y="725960"/>
                  </a:lnTo>
                  <a:lnTo>
                    <a:pt x="2457640" y="722870"/>
                  </a:lnTo>
                  <a:lnTo>
                    <a:pt x="2461132" y="721149"/>
                  </a:lnTo>
                  <a:lnTo>
                    <a:pt x="2465358" y="716365"/>
                  </a:lnTo>
                  <a:lnTo>
                    <a:pt x="2470475" y="698150"/>
                  </a:lnTo>
                  <a:lnTo>
                    <a:pt x="2470668" y="697219"/>
                  </a:lnTo>
                  <a:lnTo>
                    <a:pt x="2473258" y="687091"/>
                  </a:lnTo>
                  <a:lnTo>
                    <a:pt x="2477322" y="687183"/>
                  </a:lnTo>
                  <a:lnTo>
                    <a:pt x="2480691" y="708409"/>
                  </a:lnTo>
                  <a:lnTo>
                    <a:pt x="2484061" y="732500"/>
                  </a:lnTo>
                  <a:lnTo>
                    <a:pt x="2488033" y="750967"/>
                  </a:lnTo>
                  <a:lnTo>
                    <a:pt x="2491402" y="777418"/>
                  </a:lnTo>
                  <a:lnTo>
                    <a:pt x="2493026" y="791541"/>
                  </a:lnTo>
                  <a:lnTo>
                    <a:pt x="2493240" y="793077"/>
                  </a:lnTo>
                  <a:lnTo>
                    <a:pt x="2515250" y="827190"/>
                  </a:lnTo>
                  <a:lnTo>
                    <a:pt x="2519476" y="830235"/>
                  </a:lnTo>
                  <a:lnTo>
                    <a:pt x="2522968" y="833907"/>
                  </a:lnTo>
                  <a:lnTo>
                    <a:pt x="2525852" y="841080"/>
                  </a:lnTo>
                  <a:lnTo>
                    <a:pt x="2528235" y="874731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7879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558" y="2324041"/>
              <a:ext cx="2311400" cy="447040"/>
            </a:xfrm>
            <a:custGeom>
              <a:avLst/>
              <a:gdLst/>
              <a:ahLst/>
              <a:cxnLst/>
              <a:rect l="l" t="t" r="r" b="b"/>
              <a:pathLst>
                <a:path w="2311400" h="447039">
                  <a:moveTo>
                    <a:pt x="0" y="0"/>
                  </a:moveTo>
                  <a:lnTo>
                    <a:pt x="134767" y="10"/>
                  </a:lnTo>
                  <a:lnTo>
                    <a:pt x="495819" y="102"/>
                  </a:lnTo>
                  <a:lnTo>
                    <a:pt x="599489" y="155"/>
                  </a:lnTo>
                  <a:lnTo>
                    <a:pt x="647682" y="185"/>
                  </a:lnTo>
                  <a:lnTo>
                    <a:pt x="695875" y="222"/>
                  </a:lnTo>
                  <a:lnTo>
                    <a:pt x="744069" y="264"/>
                  </a:lnTo>
                  <a:lnTo>
                    <a:pt x="792262" y="313"/>
                  </a:lnTo>
                  <a:lnTo>
                    <a:pt x="840456" y="370"/>
                  </a:lnTo>
                  <a:lnTo>
                    <a:pt x="888649" y="437"/>
                  </a:lnTo>
                  <a:lnTo>
                    <a:pt x="936843" y="515"/>
                  </a:lnTo>
                  <a:lnTo>
                    <a:pt x="985036" y="606"/>
                  </a:lnTo>
                  <a:lnTo>
                    <a:pt x="1033230" y="713"/>
                  </a:lnTo>
                  <a:lnTo>
                    <a:pt x="1081423" y="836"/>
                  </a:lnTo>
                  <a:lnTo>
                    <a:pt x="1129616" y="981"/>
                  </a:lnTo>
                  <a:lnTo>
                    <a:pt x="1177810" y="1150"/>
                  </a:lnTo>
                  <a:lnTo>
                    <a:pt x="1226003" y="1348"/>
                  </a:lnTo>
                  <a:lnTo>
                    <a:pt x="1274197" y="1579"/>
                  </a:lnTo>
                  <a:lnTo>
                    <a:pt x="1322390" y="1849"/>
                  </a:lnTo>
                  <a:lnTo>
                    <a:pt x="1370584" y="2166"/>
                  </a:lnTo>
                  <a:lnTo>
                    <a:pt x="1418777" y="2538"/>
                  </a:lnTo>
                  <a:lnTo>
                    <a:pt x="1466971" y="2978"/>
                  </a:lnTo>
                  <a:lnTo>
                    <a:pt x="1515164" y="3498"/>
                  </a:lnTo>
                  <a:lnTo>
                    <a:pt x="1563357" y="4120"/>
                  </a:lnTo>
                  <a:lnTo>
                    <a:pt x="1611551" y="4874"/>
                  </a:lnTo>
                  <a:lnTo>
                    <a:pt x="1659744" y="5813"/>
                  </a:lnTo>
                  <a:lnTo>
                    <a:pt x="1698362" y="6778"/>
                  </a:lnTo>
                  <a:lnTo>
                    <a:pt x="1743295" y="8398"/>
                  </a:lnTo>
                  <a:lnTo>
                    <a:pt x="1786358" y="11901"/>
                  </a:lnTo>
                  <a:lnTo>
                    <a:pt x="1821790" y="51070"/>
                  </a:lnTo>
                  <a:lnTo>
                    <a:pt x="1826555" y="69494"/>
                  </a:lnTo>
                  <a:lnTo>
                    <a:pt x="1832272" y="80548"/>
                  </a:lnTo>
                  <a:lnTo>
                    <a:pt x="1847929" y="90836"/>
                  </a:lnTo>
                  <a:lnTo>
                    <a:pt x="1854986" y="94647"/>
                  </a:lnTo>
                  <a:lnTo>
                    <a:pt x="1860823" y="99246"/>
                  </a:lnTo>
                  <a:lnTo>
                    <a:pt x="1865541" y="103534"/>
                  </a:lnTo>
                  <a:lnTo>
                    <a:pt x="1869647" y="105183"/>
                  </a:lnTo>
                  <a:lnTo>
                    <a:pt x="1871151" y="104187"/>
                  </a:lnTo>
                  <a:lnTo>
                    <a:pt x="1872951" y="100050"/>
                  </a:lnTo>
                  <a:lnTo>
                    <a:pt x="1875684" y="77419"/>
                  </a:lnTo>
                  <a:lnTo>
                    <a:pt x="1878417" y="55317"/>
                  </a:lnTo>
                  <a:lnTo>
                    <a:pt x="1881722" y="53533"/>
                  </a:lnTo>
                  <a:lnTo>
                    <a:pt x="1885716" y="64323"/>
                  </a:lnTo>
                  <a:lnTo>
                    <a:pt x="1885800" y="64626"/>
                  </a:lnTo>
                  <a:lnTo>
                    <a:pt x="1890544" y="79729"/>
                  </a:lnTo>
                  <a:lnTo>
                    <a:pt x="1896382" y="88322"/>
                  </a:lnTo>
                  <a:lnTo>
                    <a:pt x="1903439" y="91917"/>
                  </a:lnTo>
                  <a:lnTo>
                    <a:pt x="1911970" y="93203"/>
                  </a:lnTo>
                  <a:lnTo>
                    <a:pt x="1913273" y="93209"/>
                  </a:lnTo>
                  <a:lnTo>
                    <a:pt x="1914342" y="93172"/>
                  </a:lnTo>
                  <a:lnTo>
                    <a:pt x="1918988" y="92510"/>
                  </a:lnTo>
                  <a:lnTo>
                    <a:pt x="1927584" y="88638"/>
                  </a:lnTo>
                  <a:lnTo>
                    <a:pt x="1934712" y="82827"/>
                  </a:lnTo>
                  <a:lnTo>
                    <a:pt x="1938634" y="80848"/>
                  </a:lnTo>
                  <a:lnTo>
                    <a:pt x="1940622" y="82061"/>
                  </a:lnTo>
                  <a:lnTo>
                    <a:pt x="1941697" y="84044"/>
                  </a:lnTo>
                  <a:lnTo>
                    <a:pt x="1945329" y="102322"/>
                  </a:lnTo>
                  <a:lnTo>
                    <a:pt x="1945523" y="103734"/>
                  </a:lnTo>
                  <a:lnTo>
                    <a:pt x="1949587" y="130376"/>
                  </a:lnTo>
                  <a:lnTo>
                    <a:pt x="1956326" y="180967"/>
                  </a:lnTo>
                  <a:lnTo>
                    <a:pt x="1978328" y="199778"/>
                  </a:lnTo>
                  <a:lnTo>
                    <a:pt x="1986924" y="203270"/>
                  </a:lnTo>
                  <a:lnTo>
                    <a:pt x="1995188" y="209382"/>
                  </a:lnTo>
                  <a:lnTo>
                    <a:pt x="2002161" y="220019"/>
                  </a:lnTo>
                  <a:lnTo>
                    <a:pt x="2007998" y="235500"/>
                  </a:lnTo>
                  <a:lnTo>
                    <a:pt x="2013834" y="251334"/>
                  </a:lnTo>
                  <a:lnTo>
                    <a:pt x="2020807" y="262465"/>
                  </a:lnTo>
                  <a:lnTo>
                    <a:pt x="2057735" y="276367"/>
                  </a:lnTo>
                  <a:lnTo>
                    <a:pt x="2066227" y="276871"/>
                  </a:lnTo>
                  <a:lnTo>
                    <a:pt x="2072037" y="276466"/>
                  </a:lnTo>
                  <a:lnTo>
                    <a:pt x="2073340" y="276261"/>
                  </a:lnTo>
                  <a:lnTo>
                    <a:pt x="2079296" y="275402"/>
                  </a:lnTo>
                  <a:lnTo>
                    <a:pt x="2080822" y="275480"/>
                  </a:lnTo>
                  <a:lnTo>
                    <a:pt x="2085252" y="276643"/>
                  </a:lnTo>
                  <a:lnTo>
                    <a:pt x="2087112" y="277305"/>
                  </a:lnTo>
                  <a:lnTo>
                    <a:pt x="2091411" y="278648"/>
                  </a:lnTo>
                  <a:lnTo>
                    <a:pt x="2093485" y="279149"/>
                  </a:lnTo>
                  <a:lnTo>
                    <a:pt x="2099613" y="280149"/>
                  </a:lnTo>
                  <a:lnTo>
                    <a:pt x="2101677" y="280353"/>
                  </a:lnTo>
                  <a:lnTo>
                    <a:pt x="2108994" y="280533"/>
                  </a:lnTo>
                  <a:lnTo>
                    <a:pt x="2115064" y="279592"/>
                  </a:lnTo>
                  <a:lnTo>
                    <a:pt x="2120100" y="276558"/>
                  </a:lnTo>
                  <a:lnTo>
                    <a:pt x="2124277" y="267970"/>
                  </a:lnTo>
                  <a:lnTo>
                    <a:pt x="2127741" y="246842"/>
                  </a:lnTo>
                  <a:lnTo>
                    <a:pt x="2131206" y="226074"/>
                  </a:lnTo>
                  <a:lnTo>
                    <a:pt x="2131612" y="224789"/>
                  </a:lnTo>
                  <a:lnTo>
                    <a:pt x="2136513" y="219772"/>
                  </a:lnTo>
                  <a:lnTo>
                    <a:pt x="2140576" y="226852"/>
                  </a:lnTo>
                  <a:lnTo>
                    <a:pt x="2143946" y="248542"/>
                  </a:lnTo>
                  <a:lnTo>
                    <a:pt x="2147316" y="270729"/>
                  </a:lnTo>
                  <a:lnTo>
                    <a:pt x="2151380" y="279887"/>
                  </a:lnTo>
                  <a:lnTo>
                    <a:pt x="2156281" y="283353"/>
                  </a:lnTo>
                  <a:lnTo>
                    <a:pt x="2162191" y="283963"/>
                  </a:lnTo>
                  <a:lnTo>
                    <a:pt x="2166177" y="282212"/>
                  </a:lnTo>
                  <a:lnTo>
                    <a:pt x="2170812" y="274366"/>
                  </a:lnTo>
                  <a:lnTo>
                    <a:pt x="2174662" y="255635"/>
                  </a:lnTo>
                  <a:lnTo>
                    <a:pt x="2178512" y="237483"/>
                  </a:lnTo>
                  <a:lnTo>
                    <a:pt x="2199504" y="279414"/>
                  </a:lnTo>
                  <a:lnTo>
                    <a:pt x="2205221" y="292917"/>
                  </a:lnTo>
                  <a:lnTo>
                    <a:pt x="2225605" y="305925"/>
                  </a:lnTo>
                  <a:lnTo>
                    <a:pt x="2234770" y="308213"/>
                  </a:lnTo>
                  <a:lnTo>
                    <a:pt x="2253905" y="349858"/>
                  </a:lnTo>
                  <a:lnTo>
                    <a:pt x="2258280" y="374139"/>
                  </a:lnTo>
                  <a:lnTo>
                    <a:pt x="2259772" y="380417"/>
                  </a:lnTo>
                  <a:lnTo>
                    <a:pt x="2261890" y="382592"/>
                  </a:lnTo>
                  <a:lnTo>
                    <a:pt x="2265500" y="378989"/>
                  </a:lnTo>
                  <a:lnTo>
                    <a:pt x="2269849" y="379785"/>
                  </a:lnTo>
                  <a:lnTo>
                    <a:pt x="2271793" y="380681"/>
                  </a:lnTo>
                  <a:lnTo>
                    <a:pt x="2276614" y="382652"/>
                  </a:lnTo>
                  <a:lnTo>
                    <a:pt x="2280602" y="382824"/>
                  </a:lnTo>
                  <a:lnTo>
                    <a:pt x="2283901" y="377815"/>
                  </a:lnTo>
                  <a:lnTo>
                    <a:pt x="2286630" y="356391"/>
                  </a:lnTo>
                  <a:lnTo>
                    <a:pt x="2289359" y="340120"/>
                  </a:lnTo>
                  <a:lnTo>
                    <a:pt x="2292657" y="359362"/>
                  </a:lnTo>
                  <a:lnTo>
                    <a:pt x="2293106" y="364573"/>
                  </a:lnTo>
                  <a:lnTo>
                    <a:pt x="2296086" y="392164"/>
                  </a:lnTo>
                  <a:lnTo>
                    <a:pt x="2296645" y="395791"/>
                  </a:lnTo>
                  <a:lnTo>
                    <a:pt x="2301466" y="428783"/>
                  </a:lnTo>
                  <a:lnTo>
                    <a:pt x="2301579" y="429565"/>
                  </a:lnTo>
                  <a:lnTo>
                    <a:pt x="2305390" y="445986"/>
                  </a:lnTo>
                  <a:lnTo>
                    <a:pt x="2307294" y="446901"/>
                  </a:lnTo>
                  <a:lnTo>
                    <a:pt x="2310860" y="437341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1419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0558" y="2149118"/>
              <a:ext cx="2093595" cy="468630"/>
            </a:xfrm>
            <a:custGeom>
              <a:avLst/>
              <a:gdLst/>
              <a:ahLst/>
              <a:cxnLst/>
              <a:rect l="l" t="t" r="r" b="b"/>
              <a:pathLst>
                <a:path w="2093595" h="468630">
                  <a:moveTo>
                    <a:pt x="0" y="0"/>
                  </a:moveTo>
                  <a:lnTo>
                    <a:pt x="131788" y="26"/>
                  </a:lnTo>
                  <a:lnTo>
                    <a:pt x="180241" y="40"/>
                  </a:lnTo>
                  <a:lnTo>
                    <a:pt x="228695" y="56"/>
                  </a:lnTo>
                  <a:lnTo>
                    <a:pt x="277148" y="75"/>
                  </a:lnTo>
                  <a:lnTo>
                    <a:pt x="325601" y="98"/>
                  </a:lnTo>
                  <a:lnTo>
                    <a:pt x="374055" y="124"/>
                  </a:lnTo>
                  <a:lnTo>
                    <a:pt x="422508" y="154"/>
                  </a:lnTo>
                  <a:lnTo>
                    <a:pt x="470962" y="190"/>
                  </a:lnTo>
                  <a:lnTo>
                    <a:pt x="519415" y="231"/>
                  </a:lnTo>
                  <a:lnTo>
                    <a:pt x="567868" y="279"/>
                  </a:lnTo>
                  <a:lnTo>
                    <a:pt x="616322" y="336"/>
                  </a:lnTo>
                  <a:lnTo>
                    <a:pt x="664775" y="402"/>
                  </a:lnTo>
                  <a:lnTo>
                    <a:pt x="713229" y="479"/>
                  </a:lnTo>
                  <a:lnTo>
                    <a:pt x="761682" y="568"/>
                  </a:lnTo>
                  <a:lnTo>
                    <a:pt x="810135" y="673"/>
                  </a:lnTo>
                  <a:lnTo>
                    <a:pt x="858589" y="796"/>
                  </a:lnTo>
                  <a:lnTo>
                    <a:pt x="907042" y="939"/>
                  </a:lnTo>
                  <a:lnTo>
                    <a:pt x="955496" y="1106"/>
                  </a:lnTo>
                  <a:lnTo>
                    <a:pt x="1003949" y="1302"/>
                  </a:lnTo>
                  <a:lnTo>
                    <a:pt x="1052402" y="1533"/>
                  </a:lnTo>
                  <a:lnTo>
                    <a:pt x="1104246" y="1828"/>
                  </a:lnTo>
                  <a:lnTo>
                    <a:pt x="1159292" y="2210"/>
                  </a:lnTo>
                  <a:lnTo>
                    <a:pt x="1202559" y="2572"/>
                  </a:lnTo>
                  <a:lnTo>
                    <a:pt x="1222892" y="2762"/>
                  </a:lnTo>
                  <a:lnTo>
                    <a:pt x="1245827" y="2986"/>
                  </a:lnTo>
                  <a:lnTo>
                    <a:pt x="1259166" y="3121"/>
                  </a:lnTo>
                  <a:lnTo>
                    <a:pt x="1289735" y="3432"/>
                  </a:lnTo>
                  <a:lnTo>
                    <a:pt x="1315968" y="3701"/>
                  </a:lnTo>
                  <a:lnTo>
                    <a:pt x="1338480" y="3924"/>
                  </a:lnTo>
                  <a:lnTo>
                    <a:pt x="1357798" y="4093"/>
                  </a:lnTo>
                  <a:lnTo>
                    <a:pt x="1374376" y="4200"/>
                  </a:lnTo>
                  <a:lnTo>
                    <a:pt x="1388603" y="4263"/>
                  </a:lnTo>
                  <a:lnTo>
                    <a:pt x="1400811" y="4334"/>
                  </a:lnTo>
                  <a:lnTo>
                    <a:pt x="1401591" y="4341"/>
                  </a:lnTo>
                  <a:lnTo>
                    <a:pt x="1413020" y="4485"/>
                  </a:lnTo>
                  <a:lnTo>
                    <a:pt x="1427246" y="4780"/>
                  </a:lnTo>
                  <a:lnTo>
                    <a:pt x="1443824" y="5188"/>
                  </a:lnTo>
                  <a:lnTo>
                    <a:pt x="1463143" y="5655"/>
                  </a:lnTo>
                  <a:lnTo>
                    <a:pt x="1511888" y="6783"/>
                  </a:lnTo>
                  <a:lnTo>
                    <a:pt x="1577792" y="8453"/>
                  </a:lnTo>
                  <a:lnTo>
                    <a:pt x="1631992" y="10063"/>
                  </a:lnTo>
                  <a:lnTo>
                    <a:pt x="1670996" y="11400"/>
                  </a:lnTo>
                  <a:lnTo>
                    <a:pt x="1699064" y="12688"/>
                  </a:lnTo>
                  <a:lnTo>
                    <a:pt x="1709993" y="13218"/>
                  </a:lnTo>
                  <a:lnTo>
                    <a:pt x="1739462" y="10664"/>
                  </a:lnTo>
                  <a:lnTo>
                    <a:pt x="1740629" y="10578"/>
                  </a:lnTo>
                  <a:lnTo>
                    <a:pt x="1786390" y="18186"/>
                  </a:lnTo>
                  <a:lnTo>
                    <a:pt x="1817056" y="41631"/>
                  </a:lnTo>
                  <a:lnTo>
                    <a:pt x="1826587" y="78599"/>
                  </a:lnTo>
                  <a:lnTo>
                    <a:pt x="1832304" y="89902"/>
                  </a:lnTo>
                  <a:lnTo>
                    <a:pt x="1850332" y="102507"/>
                  </a:lnTo>
                  <a:lnTo>
                    <a:pt x="1856525" y="107009"/>
                  </a:lnTo>
                  <a:lnTo>
                    <a:pt x="1874627" y="172984"/>
                  </a:lnTo>
                  <a:lnTo>
                    <a:pt x="1877010" y="217341"/>
                  </a:lnTo>
                  <a:lnTo>
                    <a:pt x="1879894" y="224196"/>
                  </a:lnTo>
                  <a:lnTo>
                    <a:pt x="1883386" y="235003"/>
                  </a:lnTo>
                  <a:lnTo>
                    <a:pt x="1885854" y="245265"/>
                  </a:lnTo>
                  <a:lnTo>
                    <a:pt x="1887612" y="252753"/>
                  </a:lnTo>
                  <a:lnTo>
                    <a:pt x="1892729" y="267957"/>
                  </a:lnTo>
                  <a:lnTo>
                    <a:pt x="1896617" y="273530"/>
                  </a:lnTo>
                  <a:lnTo>
                    <a:pt x="1900844" y="276448"/>
                  </a:lnTo>
                  <a:lnTo>
                    <a:pt x="1904336" y="276474"/>
                  </a:lnTo>
                  <a:lnTo>
                    <a:pt x="1905119" y="275903"/>
                  </a:lnTo>
                  <a:lnTo>
                    <a:pt x="1907220" y="271296"/>
                  </a:lnTo>
                  <a:lnTo>
                    <a:pt x="1909407" y="246984"/>
                  </a:lnTo>
                  <a:lnTo>
                    <a:pt x="1909603" y="242892"/>
                  </a:lnTo>
                  <a:lnTo>
                    <a:pt x="1911986" y="214425"/>
                  </a:lnTo>
                  <a:lnTo>
                    <a:pt x="1913518" y="210475"/>
                  </a:lnTo>
                  <a:lnTo>
                    <a:pt x="1913905" y="209979"/>
                  </a:lnTo>
                  <a:lnTo>
                    <a:pt x="1914870" y="209199"/>
                  </a:lnTo>
                  <a:lnTo>
                    <a:pt x="1918362" y="208995"/>
                  </a:lnTo>
                  <a:lnTo>
                    <a:pt x="1922588" y="210864"/>
                  </a:lnTo>
                  <a:lnTo>
                    <a:pt x="1946904" y="246875"/>
                  </a:lnTo>
                  <a:lnTo>
                    <a:pt x="1952171" y="316157"/>
                  </a:lnTo>
                  <a:lnTo>
                    <a:pt x="1952981" y="362617"/>
                  </a:lnTo>
                  <a:lnTo>
                    <a:pt x="1954554" y="378054"/>
                  </a:lnTo>
                  <a:lnTo>
                    <a:pt x="1957438" y="390988"/>
                  </a:lnTo>
                  <a:lnTo>
                    <a:pt x="1959290" y="393877"/>
                  </a:lnTo>
                  <a:lnTo>
                    <a:pt x="1960930" y="394837"/>
                  </a:lnTo>
                  <a:lnTo>
                    <a:pt x="1965156" y="394478"/>
                  </a:lnTo>
                  <a:lnTo>
                    <a:pt x="1970272" y="392970"/>
                  </a:lnTo>
                  <a:lnTo>
                    <a:pt x="1976466" y="392198"/>
                  </a:lnTo>
                  <a:lnTo>
                    <a:pt x="2008428" y="426785"/>
                  </a:lnTo>
                  <a:lnTo>
                    <a:pt x="2011794" y="436156"/>
                  </a:lnTo>
                  <a:lnTo>
                    <a:pt x="2018792" y="448584"/>
                  </a:lnTo>
                  <a:lnTo>
                    <a:pt x="2024609" y="451086"/>
                  </a:lnTo>
                  <a:lnTo>
                    <a:pt x="2029445" y="446158"/>
                  </a:lnTo>
                  <a:lnTo>
                    <a:pt x="2030508" y="445060"/>
                  </a:lnTo>
                  <a:lnTo>
                    <a:pt x="2033464" y="448189"/>
                  </a:lnTo>
                  <a:lnTo>
                    <a:pt x="2063552" y="468491"/>
                  </a:lnTo>
                  <a:lnTo>
                    <a:pt x="2073678" y="464657"/>
                  </a:lnTo>
                  <a:lnTo>
                    <a:pt x="2076096" y="462653"/>
                  </a:lnTo>
                  <a:lnTo>
                    <a:pt x="2081038" y="458853"/>
                  </a:lnTo>
                  <a:lnTo>
                    <a:pt x="2082973" y="457757"/>
                  </a:lnTo>
                  <a:lnTo>
                    <a:pt x="2085427" y="456057"/>
                  </a:lnTo>
                  <a:lnTo>
                    <a:pt x="2088706" y="451557"/>
                  </a:lnTo>
                  <a:lnTo>
                    <a:pt x="2093485" y="437315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4404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09875" y="-3443"/>
            <a:ext cx="66357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latin typeface="Helvetica"/>
                <a:cs typeface="Helvetica"/>
              </a:rPr>
              <a:t>Bode</a:t>
            </a:r>
            <a:r>
              <a:rPr sz="750" b="1" spc="-4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Diagram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6406" y="2995769"/>
            <a:ext cx="986790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760"/>
              </a:lnSpc>
              <a:spcBef>
                <a:spcPts val="120"/>
              </a:spcBef>
              <a:tabLst>
                <a:tab pos="781685" algn="l"/>
              </a:tabLst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r>
              <a:rPr sz="750" baseline="38888" dirty="0">
                <a:solidFill>
                  <a:srgbClr val="666666"/>
                </a:solidFill>
                <a:latin typeface="Helvetica"/>
                <a:cs typeface="Helvetica"/>
              </a:rPr>
              <a:t>	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marL="106045">
              <a:lnSpc>
                <a:spcPts val="880"/>
              </a:lnSpc>
            </a:pPr>
            <a:r>
              <a:rPr sz="750" dirty="0">
                <a:latin typeface="Helvetica"/>
                <a:cs typeface="Helvetica"/>
              </a:rPr>
              <a:t>Frequency</a:t>
            </a:r>
            <a:r>
              <a:rPr sz="750" spc="165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(rad/s)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4149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equivalent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Ls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2∆</a:t>
            </a:r>
            <a:r>
              <a:rPr sz="1100" i="1" spc="7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3∆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Topic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1348282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1320062"/>
            <a:ext cx="2591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  <a:latin typeface="Arial"/>
                <a:cs typeface="Arial"/>
              </a:rPr>
              <a:t>1</a:t>
            </a:r>
            <a:r>
              <a:rPr sz="1200" spc="270" baseline="3472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transfer-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function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Overview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350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scheme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9186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29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1324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65" dirty="0"/>
              <a:t>where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spc="-70" dirty="0"/>
              <a:t>have</a:t>
            </a:r>
            <a:r>
              <a:rPr dirty="0"/>
              <a:t> the </a:t>
            </a:r>
            <a:r>
              <a:rPr spc="-100" dirty="0"/>
              <a:t>same</a:t>
            </a:r>
            <a:r>
              <a:rPr spc="25" dirty="0"/>
              <a:t> </a:t>
            </a:r>
            <a:r>
              <a:rPr spc="-45" dirty="0"/>
              <a:t>sampling</a:t>
            </a:r>
            <a:r>
              <a:rPr dirty="0"/>
              <a:t> </a:t>
            </a:r>
            <a:r>
              <a:rPr spc="-20" dirty="0"/>
              <a:t>time</a:t>
            </a:r>
          </a:p>
          <a:p>
            <a:pPr marL="12700" marR="161290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5" dirty="0"/>
              <a:t> </a:t>
            </a:r>
            <a:r>
              <a:rPr dirty="0"/>
              <a:t>this</a:t>
            </a:r>
            <a:r>
              <a:rPr spc="20" dirty="0"/>
              <a:t> </a:t>
            </a:r>
            <a:r>
              <a:rPr spc="-20" dirty="0"/>
              <a:t>note,</a:t>
            </a:r>
            <a:r>
              <a:rPr spc="15" dirty="0"/>
              <a:t> </a:t>
            </a:r>
            <a:r>
              <a:rPr spc="-90" dirty="0"/>
              <a:t>we</a:t>
            </a:r>
            <a:r>
              <a:rPr spc="20" dirty="0"/>
              <a:t> </a:t>
            </a:r>
            <a:r>
              <a:rPr spc="-100" dirty="0"/>
              <a:t>use</a:t>
            </a:r>
            <a:r>
              <a:rPr spc="25" dirty="0"/>
              <a:t> 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35" dirty="0"/>
              <a:t>distinguish</a:t>
            </a:r>
            <a:r>
              <a:rPr spc="15" dirty="0"/>
              <a:t> </a:t>
            </a:r>
            <a:r>
              <a:rPr dirty="0"/>
              <a:t>DT</a:t>
            </a:r>
            <a:r>
              <a:rPr spc="20" dirty="0"/>
              <a:t> </a:t>
            </a:r>
            <a:r>
              <a:rPr spc="-55" dirty="0"/>
              <a:t>signals</a:t>
            </a:r>
            <a:r>
              <a:rPr spc="1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their</a:t>
            </a:r>
            <a:r>
              <a:rPr spc="15" dirty="0"/>
              <a:t> </a:t>
            </a:r>
            <a:r>
              <a:rPr spc="-25" dirty="0"/>
              <a:t>CT counter</a:t>
            </a:r>
            <a:r>
              <a:rPr spc="-30" dirty="0"/>
              <a:t> </a:t>
            </a:r>
            <a:r>
              <a:rPr spc="-20" dirty="0"/>
              <a:t>parts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20" dirty="0"/>
              <a:t>goal:</a:t>
            </a:r>
            <a:r>
              <a:rPr spc="10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5" dirty="0"/>
              <a:t>derive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pc="-25" dirty="0"/>
              <a:t>solution</a:t>
            </a:r>
            <a:r>
              <a:rPr dirty="0"/>
              <a:t> </a:t>
            </a:r>
            <a:r>
              <a:rPr spc="-30" dirty="0"/>
              <a:t>concept:</a:t>
            </a:r>
            <a:r>
              <a:rPr spc="95" dirty="0"/>
              <a:t> </a:t>
            </a:r>
            <a:r>
              <a:rPr dirty="0"/>
              <a:t>let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 </a:t>
            </a:r>
            <a:r>
              <a:rPr spc="-20" dirty="0"/>
              <a:t>be</a:t>
            </a:r>
            <a:r>
              <a:rPr dirty="0"/>
              <a:t> a </a:t>
            </a:r>
            <a:r>
              <a:rPr spc="-45" dirty="0"/>
              <a:t>discrete-</a:t>
            </a:r>
            <a:r>
              <a:rPr spc="-20" dirty="0"/>
              <a:t>time</a:t>
            </a:r>
            <a:r>
              <a:rPr spc="5" dirty="0"/>
              <a:t> </a:t>
            </a:r>
            <a:r>
              <a:rPr dirty="0"/>
              <a:t>unit </a:t>
            </a:r>
            <a:r>
              <a:rPr spc="-50" dirty="0"/>
              <a:t>impulse</a:t>
            </a:r>
            <a:r>
              <a:rPr dirty="0"/>
              <a:t> </a:t>
            </a:r>
            <a:r>
              <a:rPr spc="-60" dirty="0"/>
              <a:t>(whose</a:t>
            </a:r>
            <a:r>
              <a:rPr dirty="0"/>
              <a:t> </a:t>
            </a:r>
            <a:r>
              <a:rPr spc="-50" dirty="0"/>
              <a:t>Z </a:t>
            </a:r>
            <a:r>
              <a:rPr spc="-25" dirty="0"/>
              <a:t>transform</a:t>
            </a:r>
            <a:r>
              <a:rPr spc="-5" dirty="0"/>
              <a:t> </a:t>
            </a:r>
            <a:r>
              <a:rPr spc="-10" dirty="0"/>
              <a:t>is</a:t>
            </a:r>
            <a:r>
              <a:rPr dirty="0"/>
              <a:t> 1) </a:t>
            </a:r>
            <a:r>
              <a:rPr spc="-45" dirty="0"/>
              <a:t>and</a:t>
            </a:r>
            <a:r>
              <a:rPr dirty="0"/>
              <a:t> </a:t>
            </a:r>
            <a:r>
              <a:rPr spc="-10" dirty="0"/>
              <a:t>obtain</a:t>
            </a:r>
            <a:r>
              <a:rPr spc="-5" dirty="0"/>
              <a:t> </a:t>
            </a:r>
            <a:r>
              <a:rPr dirty="0"/>
              <a:t>the Z </a:t>
            </a:r>
            <a:r>
              <a:rPr spc="-25" dirty="0"/>
              <a:t>transform</a:t>
            </a:r>
            <a:r>
              <a:rPr dirty="0"/>
              <a:t> of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6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50079D5C-5662-725E-3326-D003F4B33067}"/>
              </a:ext>
            </a:extLst>
          </p:cNvPr>
          <p:cNvSpPr txBox="1"/>
          <p:nvPr/>
        </p:nvSpPr>
        <p:spPr>
          <a:xfrm>
            <a:off x="988161" y="9473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1E56EDB3-1C65-444C-5712-3BB2583B5208}"/>
              </a:ext>
            </a:extLst>
          </p:cNvPr>
          <p:cNvSpPr txBox="1"/>
          <p:nvPr/>
        </p:nvSpPr>
        <p:spPr>
          <a:xfrm>
            <a:off x="1561909" y="9657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AB5D5478-298A-2710-4116-F4FF26BBC9B6}"/>
              </a:ext>
            </a:extLst>
          </p:cNvPr>
          <p:cNvSpPr txBox="1"/>
          <p:nvPr/>
        </p:nvSpPr>
        <p:spPr>
          <a:xfrm>
            <a:off x="2226195" y="9683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977C76-429E-9CED-AA3F-A30980605EB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238250" y="10536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3252D6-CC8F-3AAB-7375-041B6EE512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1925129" y="10517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C7FD9E1-5205-3136-55BF-6F6893B29DCF}"/>
              </a:ext>
            </a:extLst>
          </p:cNvPr>
          <p:cNvCxnSpPr>
            <a:cxnSpLocks/>
            <a:stCxn id="26" idx="3"/>
            <a:endCxn id="30" idx="2"/>
          </p:cNvCxnSpPr>
          <p:nvPr/>
        </p:nvCxnSpPr>
        <p:spPr>
          <a:xfrm>
            <a:off x="2581160" y="10517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8C53647-AD1A-5E3A-85FA-EC700EECB0D2}"/>
              </a:ext>
            </a:extLst>
          </p:cNvPr>
          <p:cNvSpPr/>
          <p:nvPr/>
        </p:nvSpPr>
        <p:spPr>
          <a:xfrm>
            <a:off x="2838450" y="10307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154A5B0-620C-DB4D-F436-E133C67B86ED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2884169" y="9565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52F993E-4D3E-F79E-69E3-DDB55430DDEB}"/>
              </a:ext>
            </a:extLst>
          </p:cNvPr>
          <p:cNvCxnSpPr>
            <a:cxnSpLocks/>
          </p:cNvCxnSpPr>
          <p:nvPr/>
        </p:nvCxnSpPr>
        <p:spPr>
          <a:xfrm>
            <a:off x="3143250" y="10535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bject 5">
            <a:extLst>
              <a:ext uri="{FF2B5EF4-FFF2-40B4-BE49-F238E27FC236}">
                <a16:creationId xmlns:a16="http://schemas.microsoft.com/office/drawing/2014/main" id="{0DF1E089-760A-6A90-AD2D-CC84AD8FE8ED}"/>
              </a:ext>
            </a:extLst>
          </p:cNvPr>
          <p:cNvSpPr txBox="1"/>
          <p:nvPr/>
        </p:nvSpPr>
        <p:spPr>
          <a:xfrm>
            <a:off x="3414511" y="9399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A6AB3FC6-E2AF-06B2-086D-FF8E815EABE0}"/>
              </a:ext>
            </a:extLst>
          </p:cNvPr>
          <p:cNvSpPr txBox="1"/>
          <p:nvPr/>
        </p:nvSpPr>
        <p:spPr>
          <a:xfrm>
            <a:off x="2587250" y="8920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7FC20CB0-9FB2-707E-04CE-703D6FCD5715}"/>
              </a:ext>
            </a:extLst>
          </p:cNvPr>
          <p:cNvSpPr txBox="1"/>
          <p:nvPr/>
        </p:nvSpPr>
        <p:spPr>
          <a:xfrm>
            <a:off x="1958524" y="8981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3D2C4BF7-DB28-6DB4-F290-E77BEC48EDC4}"/>
                  </a:ext>
                </a:extLst>
              </p:cNvPr>
              <p:cNvSpPr txBox="1"/>
              <p:nvPr/>
            </p:nvSpPr>
            <p:spPr>
              <a:xfrm>
                <a:off x="3026785" y="8159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6" name="object 5">
                <a:extLst>
                  <a:ext uri="{FF2B5EF4-FFF2-40B4-BE49-F238E27FC236}">
                    <a16:creationId xmlns:a16="http://schemas.microsoft.com/office/drawing/2014/main" id="{3D2C4BF7-DB28-6DB4-F290-E77BEC48E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815975"/>
                <a:ext cx="245110" cy="119263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23">
            <a:extLst>
              <a:ext uri="{FF2B5EF4-FFF2-40B4-BE49-F238E27FC236}">
                <a16:creationId xmlns:a16="http://schemas.microsoft.com/office/drawing/2014/main" id="{8FA6BBFE-2ACA-2B13-FD75-32CA79917E67}"/>
              </a:ext>
            </a:extLst>
          </p:cNvPr>
          <p:cNvSpPr txBox="1"/>
          <p:nvPr/>
        </p:nvSpPr>
        <p:spPr>
          <a:xfrm>
            <a:off x="3621405" y="1454458"/>
            <a:ext cx="664845" cy="46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30480" indent="-271145">
              <a:lnSpc>
                <a:spcPct val="142600"/>
              </a:lnSpc>
              <a:spcBef>
                <a:spcPts val="100"/>
              </a:spcBef>
            </a:pPr>
            <a:r>
              <a:rPr sz="1650" spc="-112" baseline="-20202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650" spc="-89" baseline="-2020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spc="262" baseline="-2020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650" i="1" spc="-622" baseline="-2020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650" i="1" spc="-15" baseline="-20202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chemeClr val="bg1"/>
                </a:solidFill>
                <a:latin typeface="Times New Roman"/>
                <a:cs typeface="Times New Roman"/>
              </a:rPr>
              <a:t>∆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T </a:t>
            </a: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1158"/>
            <a:ext cx="65201" cy="6520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93086"/>
            <a:ext cx="65201" cy="6520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9FA13F12-D0F3-6A8B-4A76-CCB4B466A563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7">
            <a:extLst>
              <a:ext uri="{FF2B5EF4-FFF2-40B4-BE49-F238E27FC236}">
                <a16:creationId xmlns:a16="http://schemas.microsoft.com/office/drawing/2014/main" id="{411A7A60-21C3-1D1E-10E7-007161D99DA2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E0B76CE8-8EB7-5B67-6257-F6EF1AC71ED8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12EE5B6-9AD3-6187-3E09-05D0F00426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DD20C1F-0E6B-52B0-B809-08410F6B959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48EAD39-72E4-6877-7D14-76BFCB25320A}"/>
              </a:ext>
            </a:extLst>
          </p:cNvPr>
          <p:cNvCxnSpPr>
            <a:cxnSpLocks/>
            <a:stCxn id="52" idx="3"/>
            <a:endCxn id="56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9837B999-7C6E-6CD1-D101-9D1E826609BE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3903ACED-1186-D3E8-F327-CB3C40F8ECB5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13A32F-FBB5-9180-6CA2-CCE1BE810ECC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bject 5">
            <a:extLst>
              <a:ext uri="{FF2B5EF4-FFF2-40B4-BE49-F238E27FC236}">
                <a16:creationId xmlns:a16="http://schemas.microsoft.com/office/drawing/2014/main" id="{1B50633B-E76F-E717-D839-BA146D6F6934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667F4529-30E4-0E53-A71B-DE63FAEF8E05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5">
            <a:extLst>
              <a:ext uri="{FF2B5EF4-FFF2-40B4-BE49-F238E27FC236}">
                <a16:creationId xmlns:a16="http://schemas.microsoft.com/office/drawing/2014/main" id="{23D9F23D-9802-87D2-6DEB-57A7E6A54433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FF906C45-5A1F-3993-9CE6-F8E01E2BE562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2" name="object 5">
                <a:extLst>
                  <a:ext uri="{FF2B5EF4-FFF2-40B4-BE49-F238E27FC236}">
                    <a16:creationId xmlns:a16="http://schemas.microsoft.com/office/drawing/2014/main" id="{FF906C45-5A1F-3993-9CE6-F8E01E2BE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bject 15">
            <a:extLst>
              <a:ext uri="{FF2B5EF4-FFF2-40B4-BE49-F238E27FC236}">
                <a16:creationId xmlns:a16="http://schemas.microsoft.com/office/drawing/2014/main" id="{D4F0A890-A933-5D60-49A6-3CB9A8318C5C}"/>
              </a:ext>
            </a:extLst>
          </p:cNvPr>
          <p:cNvSpPr txBox="1"/>
          <p:nvPr/>
        </p:nvSpPr>
        <p:spPr>
          <a:xfrm>
            <a:off x="402932" y="1207641"/>
            <a:ext cx="20402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 DT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impulse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16">
            <a:extLst>
              <a:ext uri="{FF2B5EF4-FFF2-40B4-BE49-F238E27FC236}">
                <a16:creationId xmlns:a16="http://schemas.microsoft.com/office/drawing/2014/main" id="{4EAA0AB6-5877-3C3B-450A-A9FD9ADF7810}"/>
              </a:ext>
            </a:extLst>
          </p:cNvPr>
          <p:cNvSpPr txBox="1"/>
          <p:nvPr/>
        </p:nvSpPr>
        <p:spPr>
          <a:xfrm>
            <a:off x="402932" y="1636558"/>
            <a:ext cx="4013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18">
            <a:extLst>
              <a:ext uri="{FF2B5EF4-FFF2-40B4-BE49-F238E27FC236}">
                <a16:creationId xmlns:a16="http://schemas.microsoft.com/office/drawing/2014/main" id="{3EB263BB-73B8-1DDD-D967-016C6E537E94}"/>
              </a:ext>
            </a:extLst>
          </p:cNvPr>
          <p:cNvSpPr txBox="1"/>
          <p:nvPr/>
        </p:nvSpPr>
        <p:spPr>
          <a:xfrm>
            <a:off x="951763" y="1499740"/>
            <a:ext cx="97028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≤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spc="9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&lt;</a:t>
            </a:r>
            <a:r>
              <a:rPr sz="1100" i="1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100" i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otherwise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B0DAA487-09F3-C278-4FF1-A3B533BAA267}"/>
              </a:ext>
            </a:extLst>
          </p:cNvPr>
          <p:cNvSpPr txBox="1"/>
          <p:nvPr/>
        </p:nvSpPr>
        <p:spPr>
          <a:xfrm>
            <a:off x="1973364" y="1636558"/>
            <a:ext cx="725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7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1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2D5EF76A-9888-F372-9662-EF5F5AD11AAF}"/>
              </a:ext>
            </a:extLst>
          </p:cNvPr>
          <p:cNvSpPr txBox="1"/>
          <p:nvPr/>
        </p:nvSpPr>
        <p:spPr>
          <a:xfrm>
            <a:off x="2478184" y="1634922"/>
            <a:ext cx="4933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spc="2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84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120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100" i="1" spc="12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21">
            <a:extLst>
              <a:ext uri="{FF2B5EF4-FFF2-40B4-BE49-F238E27FC236}">
                <a16:creationId xmlns:a16="http://schemas.microsoft.com/office/drawing/2014/main" id="{C89BDD6B-E117-A521-A935-DDC52CD9390D}"/>
              </a:ext>
            </a:extLst>
          </p:cNvPr>
          <p:cNvSpPr txBox="1"/>
          <p:nvPr/>
        </p:nvSpPr>
        <p:spPr>
          <a:xfrm>
            <a:off x="2937197" y="1632773"/>
            <a:ext cx="7816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2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100" i="1" spc="-360" dirty="0">
                <a:solidFill>
                  <a:schemeClr val="bg1"/>
                </a:solidFill>
                <a:latin typeface="Hack"/>
                <a:cs typeface="Hack"/>
              </a:rPr>
              <a:t>   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22">
            <a:extLst>
              <a:ext uri="{FF2B5EF4-FFF2-40B4-BE49-F238E27FC236}">
                <a16:creationId xmlns:a16="http://schemas.microsoft.com/office/drawing/2014/main" id="{E170B810-B5B3-E76E-A576-5BD3800A6596}"/>
              </a:ext>
            </a:extLst>
          </p:cNvPr>
          <p:cNvSpPr/>
          <p:nvPr/>
        </p:nvSpPr>
        <p:spPr>
          <a:xfrm>
            <a:off x="3635299" y="1739875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398" y="0"/>
                </a:lnTo>
              </a:path>
            </a:pathLst>
          </a:custGeom>
          <a:ln w="5542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A5A00015-B721-E0AD-CE48-DE03B708888C}"/>
              </a:ext>
            </a:extLst>
          </p:cNvPr>
          <p:cNvSpPr txBox="1"/>
          <p:nvPr/>
        </p:nvSpPr>
        <p:spPr>
          <a:xfrm>
            <a:off x="402932" y="2209570"/>
            <a:ext cx="614680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hence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34A638D5-48A6-74F0-F6E4-7B67E9BC604B}"/>
              </a:ext>
            </a:extLst>
          </p:cNvPr>
          <p:cNvSpPr/>
          <p:nvPr/>
        </p:nvSpPr>
        <p:spPr>
          <a:xfrm>
            <a:off x="813435" y="1557702"/>
            <a:ext cx="84276" cy="360549"/>
          </a:xfrm>
          <a:prstGeom prst="leftBrace">
            <a:avLst>
              <a:gd name="adj1" fmla="val 8125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B409B30-7DEB-CDDD-53C6-716CF1728C39}"/>
                  </a:ext>
                </a:extLst>
              </p:cNvPr>
              <p:cNvSpPr txBox="1"/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B409B30-7DEB-CDDD-53C6-716CF172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blipFill>
                <a:blip r:embed="rId6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41576"/>
            <a:ext cx="65201" cy="65201"/>
          </a:xfrm>
          <a:prstGeom prst="rect">
            <a:avLst/>
          </a:prstGeom>
        </p:spPr>
      </p:pic>
      <p:sp>
        <p:nvSpPr>
          <p:cNvPr id="100" name="object 10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2" name="object 102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4" name="object 5">
            <a:extLst>
              <a:ext uri="{FF2B5EF4-FFF2-40B4-BE49-F238E27FC236}">
                <a16:creationId xmlns:a16="http://schemas.microsoft.com/office/drawing/2014/main" id="{4F6C27EB-FE2C-D3AF-391A-1F4DAE835969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5" name="object 7">
            <a:extLst>
              <a:ext uri="{FF2B5EF4-FFF2-40B4-BE49-F238E27FC236}">
                <a16:creationId xmlns:a16="http://schemas.microsoft.com/office/drawing/2014/main" id="{C30EF67F-761E-D963-4B1C-0D5DF0074767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4BF936DA-7012-264D-03CD-6E0CB4356AE3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6E7FCE7-6B1C-D1B4-5998-BAB24AC8CF5B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F7991E1-A323-D0BE-618A-0D936A5FD9BD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2F09774-5B32-7D6C-A006-8CA5FB6B0117}"/>
              </a:ext>
            </a:extLst>
          </p:cNvPr>
          <p:cNvCxnSpPr>
            <a:cxnSpLocks/>
            <a:stCxn id="106" idx="3"/>
            <a:endCxn id="110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3367C0AD-F58E-D59F-A69E-6DE5A747B7E9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5F710BB-6C6B-C963-C6FA-82CC91FC569B}"/>
              </a:ext>
            </a:extLst>
          </p:cNvPr>
          <p:cNvCxnSpPr>
            <a:cxnSpLocks/>
            <a:stCxn id="110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AF3116E-D4D0-6EA5-3831-DBA9F320A117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bject 5">
            <a:extLst>
              <a:ext uri="{FF2B5EF4-FFF2-40B4-BE49-F238E27FC236}">
                <a16:creationId xmlns:a16="http://schemas.microsoft.com/office/drawing/2014/main" id="{7811E91B-77D8-926F-60C6-C21ACB8754B4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5CBEF42E-A837-FF8A-F72E-7A3966B5E7A6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5" name="object 5">
            <a:extLst>
              <a:ext uri="{FF2B5EF4-FFF2-40B4-BE49-F238E27FC236}">
                <a16:creationId xmlns:a16="http://schemas.microsoft.com/office/drawing/2014/main" id="{72B446F1-E2F2-CC37-0F36-C722B4E7E342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object 5">
                <a:extLst>
                  <a:ext uri="{FF2B5EF4-FFF2-40B4-BE49-F238E27FC236}">
                    <a16:creationId xmlns:a16="http://schemas.microsoft.com/office/drawing/2014/main" id="{DDA1B087-AE16-AF79-FF27-09D45D8B45B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16" name="object 5">
                <a:extLst>
                  <a:ext uri="{FF2B5EF4-FFF2-40B4-BE49-F238E27FC236}">
                    <a16:creationId xmlns:a16="http://schemas.microsoft.com/office/drawing/2014/main" id="{DDA1B087-AE16-AF79-FF27-09D45D8B4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object 23">
            <a:extLst>
              <a:ext uri="{FF2B5EF4-FFF2-40B4-BE49-F238E27FC236}">
                <a16:creationId xmlns:a16="http://schemas.microsoft.com/office/drawing/2014/main" id="{23B8186C-FC4E-C99A-128B-C95717981085}"/>
              </a:ext>
            </a:extLst>
          </p:cNvPr>
          <p:cNvSpPr txBox="1"/>
          <p:nvPr/>
        </p:nvSpPr>
        <p:spPr>
          <a:xfrm>
            <a:off x="402932" y="1470093"/>
            <a:ext cx="291528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solidFill>
                  <a:schemeClr val="bg1"/>
                </a:solidFill>
                <a:latin typeface="Arial"/>
                <a:cs typeface="Arial"/>
              </a:rPr>
              <a:t>sampling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35" dirty="0">
                <a:solidFill>
                  <a:schemeClr val="bg1"/>
                </a:solidFill>
                <a:latin typeface="Arial"/>
                <a:cs typeface="Arial"/>
              </a:rPr>
              <a:t>∆</a:t>
            </a:r>
            <a:r>
              <a:rPr sz="1000" i="1" spc="13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performing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transform</a:t>
            </a:r>
            <a:r>
              <a:rPr sz="10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give: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3174844-8413-B761-2C76-0801CA087238}"/>
                  </a:ext>
                </a:extLst>
              </p:cNvPr>
              <p:cNvSpPr txBox="1"/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F3174844-8413-B761-2C76-0801CA087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blipFill>
                <a:blip r:embed="rId5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27EA442-FE33-2917-5AC7-189501082F22}"/>
                  </a:ext>
                </a:extLst>
              </p:cNvPr>
              <p:cNvSpPr txBox="1"/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ar-AE" altLang="zh-CN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ar-AE" altLang="zh-CN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≜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lim>
                          </m:limLow>
                          <m:limLow>
                            <m:limLowPr>
                              <m:ctrlPr>
                                <a:rPr lang="en-US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ar-AE" altLang="zh-CN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𝑠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zh-CN" sz="1100" b="0" i="0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Δ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solidFill>
                                                                    <a:schemeClr val="bg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100" b="0" i="0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!!!</m:t>
                              </m:r>
                            </m:lim>
                          </m:limLow>
                        </m:e>
                      </m:d>
                      <m:r>
                        <a:rPr lang="ar-AE" altLang="zh-CN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727EA442-FE33-2917-5AC7-189501082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7" name="object 5">
            <a:extLst>
              <a:ext uri="{FF2B5EF4-FFF2-40B4-BE49-F238E27FC236}">
                <a16:creationId xmlns:a16="http://schemas.microsoft.com/office/drawing/2014/main" id="{9E0C9728-9ED1-4813-8120-1493148606B0}"/>
              </a:ext>
            </a:extLst>
          </p:cNvPr>
          <p:cNvSpPr txBox="1"/>
          <p:nvPr/>
        </p:nvSpPr>
        <p:spPr>
          <a:xfrm>
            <a:off x="988161" y="718704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7">
            <a:extLst>
              <a:ext uri="{FF2B5EF4-FFF2-40B4-BE49-F238E27FC236}">
                <a16:creationId xmlns:a16="http://schemas.microsoft.com/office/drawing/2014/main" id="{E0861926-FB9F-D565-CBD4-23D0D042257E}"/>
              </a:ext>
            </a:extLst>
          </p:cNvPr>
          <p:cNvSpPr txBox="1"/>
          <p:nvPr/>
        </p:nvSpPr>
        <p:spPr>
          <a:xfrm>
            <a:off x="1561909" y="737165"/>
            <a:ext cx="363220" cy="175689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ZOH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630E0F65-F835-BA8A-6282-164DB91AC57C}"/>
              </a:ext>
            </a:extLst>
          </p:cNvPr>
          <p:cNvSpPr txBox="1"/>
          <p:nvPr/>
        </p:nvSpPr>
        <p:spPr>
          <a:xfrm>
            <a:off x="2226195" y="739775"/>
            <a:ext cx="354965" cy="166712"/>
          </a:xfrm>
          <a:prstGeom prst="rect">
            <a:avLst/>
          </a:prstGeom>
          <a:ln w="5060">
            <a:solidFill>
              <a:schemeClr val="bg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8757982-CEFD-9ABF-54E2-6B854175BCF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238250" y="825010"/>
            <a:ext cx="32365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57D0B51-4C7F-2618-5E05-F8492A292DE6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925129" y="823131"/>
            <a:ext cx="301066" cy="18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47C9783-DAD8-F520-0410-B58954C1AD83}"/>
              </a:ext>
            </a:extLst>
          </p:cNvPr>
          <p:cNvCxnSpPr>
            <a:cxnSpLocks/>
            <a:stCxn id="49" idx="3"/>
            <a:endCxn id="53" idx="2"/>
          </p:cNvCxnSpPr>
          <p:nvPr/>
        </p:nvCxnSpPr>
        <p:spPr>
          <a:xfrm>
            <a:off x="2581160" y="823131"/>
            <a:ext cx="257290" cy="185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94836E5-0ECF-2C21-7CC6-91B9AB6A3B2B}"/>
              </a:ext>
            </a:extLst>
          </p:cNvPr>
          <p:cNvSpPr/>
          <p:nvPr/>
        </p:nvSpPr>
        <p:spPr>
          <a:xfrm>
            <a:off x="2838450" y="802121"/>
            <a:ext cx="45719" cy="45719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60A1C178-5015-532F-F157-A905D5D0865F}"/>
              </a:ext>
            </a:extLst>
          </p:cNvPr>
          <p:cNvCxnSpPr>
            <a:cxnSpLocks/>
            <a:stCxn id="53" idx="6"/>
          </p:cNvCxnSpPr>
          <p:nvPr/>
        </p:nvCxnSpPr>
        <p:spPr>
          <a:xfrm flipV="1">
            <a:off x="2884169" y="727942"/>
            <a:ext cx="259081" cy="970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F671AA0-A273-304C-6F6E-2C953669E044}"/>
              </a:ext>
            </a:extLst>
          </p:cNvPr>
          <p:cNvCxnSpPr>
            <a:cxnSpLocks/>
          </p:cNvCxnSpPr>
          <p:nvPr/>
        </p:nvCxnSpPr>
        <p:spPr>
          <a:xfrm>
            <a:off x="3143250" y="824980"/>
            <a:ext cx="25729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bject 5">
            <a:extLst>
              <a:ext uri="{FF2B5EF4-FFF2-40B4-BE49-F238E27FC236}">
                <a16:creationId xmlns:a16="http://schemas.microsoft.com/office/drawing/2014/main" id="{BC04334F-EEFB-F762-ECE2-F2992AA18357}"/>
              </a:ext>
            </a:extLst>
          </p:cNvPr>
          <p:cNvSpPr txBox="1"/>
          <p:nvPr/>
        </p:nvSpPr>
        <p:spPr>
          <a:xfrm>
            <a:off x="3414511" y="711356"/>
            <a:ext cx="245110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AFC9AF53-0E8A-57B2-9277-D89C75B32BDA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y(t)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24B7A877-BC30-E3D3-DF2F-C45FC8B63799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solidFill>
                  <a:schemeClr val="bg1"/>
                </a:solidFill>
                <a:latin typeface="Arial"/>
                <a:cs typeface="Arial"/>
              </a:rPr>
              <a:t>u(t)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bject 5">
                <a:extLst>
                  <a:ext uri="{FF2B5EF4-FFF2-40B4-BE49-F238E27FC236}">
                    <a16:creationId xmlns:a16="http://schemas.microsoft.com/office/drawing/2014/main" id="{AADB15BD-24B9-38C2-1E2A-A5DB41BB52F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700" b="0" i="0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zh-CN" altLang="el-GR" sz="700" b="0" i="1" spc="-2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lang="el-GR" sz="7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59" name="object 5">
                <a:extLst>
                  <a:ext uri="{FF2B5EF4-FFF2-40B4-BE49-F238E27FC236}">
                    <a16:creationId xmlns:a16="http://schemas.microsoft.com/office/drawing/2014/main" id="{AADB15BD-24B9-38C2-1E2A-A5DB41BB5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C27FAC-8659-3CEE-D7F4-51E3E7A5EAC2}"/>
                  </a:ext>
                </a:extLst>
              </p:cNvPr>
              <p:cNvSpPr txBox="1"/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the zero order hold equivalent of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altLang="zh-CN" sz="1100" dirty="0">
                    <a:solidFill>
                      <a:schemeClr val="bg1"/>
                    </a:solidFill>
                  </a:rPr>
                  <a:t>     where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is the sampling time</a:t>
                </a: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2C27FAC-8659-3CEE-D7F4-51E3E7A5E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blipFill>
                <a:blip r:embed="rId4"/>
                <a:stretch>
                  <a:fillRect t="-21097" r="-159" b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1228090"/>
          </a:xfrm>
          <a:custGeom>
            <a:avLst/>
            <a:gdLst/>
            <a:ahLst/>
            <a:cxnLst/>
            <a:rect l="l" t="t" r="r" b="b"/>
            <a:pathLst>
              <a:path w="4608195" h="1228090">
                <a:moveTo>
                  <a:pt x="4608004" y="0"/>
                </a:moveTo>
                <a:lnTo>
                  <a:pt x="0" y="0"/>
                </a:lnTo>
                <a:lnTo>
                  <a:pt x="0" y="1227467"/>
                </a:lnTo>
                <a:lnTo>
                  <a:pt x="4608004" y="122746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70" dirty="0"/>
              <a:t> </a:t>
            </a:r>
            <a:r>
              <a:rPr dirty="0"/>
              <a:t>obtain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ZOH</a:t>
            </a:r>
            <a:r>
              <a:rPr spc="-40" dirty="0"/>
              <a:t> equivalent </a:t>
            </a:r>
            <a:r>
              <a:rPr spc="-25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6359" y="487042"/>
            <a:ext cx="541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E5E5E5"/>
                </a:solidFill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E5E5E5"/>
                </a:solidFill>
                <a:latin typeface="Times New Roman"/>
                <a:cs typeface="Times New Roman"/>
              </a:rPr>
              <a:t>(</a:t>
            </a:r>
            <a:r>
              <a:rPr sz="1400" i="1" spc="-20" dirty="0">
                <a:solidFill>
                  <a:srgbClr val="E5E5E5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E5E5E5"/>
                </a:solidFill>
                <a:latin typeface="Times New Roman"/>
                <a:cs typeface="Times New Roman"/>
              </a:rPr>
              <a:t>)</a:t>
            </a:r>
            <a:r>
              <a:rPr sz="1400" spc="-4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spc="245" dirty="0">
                <a:solidFill>
                  <a:srgbClr val="E5E5E5"/>
                </a:solidFill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261" y="63639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506" y="0"/>
                </a:lnTo>
              </a:path>
            </a:pathLst>
          </a:custGeom>
          <a:ln w="7287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561" y="334190"/>
            <a:ext cx="399415" cy="5219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i="1" spc="-5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i="1" spc="-175" dirty="0">
                <a:solidFill>
                  <a:srgbClr val="E5E5E5"/>
                </a:solidFill>
                <a:latin typeface="Arial"/>
                <a:cs typeface="Arial"/>
              </a:rPr>
              <a:t>s</a:t>
            </a:r>
            <a:r>
              <a:rPr sz="1400" i="1" spc="-7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E5E5E5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E5E5E5"/>
                </a:solidFill>
                <a:latin typeface="Times New Roman"/>
                <a:cs typeface="Times New Roman"/>
              </a:rPr>
              <a:t> </a:t>
            </a:r>
            <a:r>
              <a:rPr sz="1400" i="1" spc="-50" dirty="0">
                <a:solidFill>
                  <a:srgbClr val="E5E5E5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5011B5-8204-0F56-3D6E-2BD3374D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sampling at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gives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bg1"/>
                    </a:solidFill>
                  </a:rPr>
                  <a:t>, </a:t>
                </a:r>
                <a:r>
                  <a:rPr lang="en-US" dirty="0">
                    <a:solidFill>
                      <a:schemeClr val="bg1"/>
                    </a:solidFill>
                  </a:rPr>
                  <a:t> whose Z transform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hence the ZOH equivalent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5F5011B5-8204-0F56-3D6E-2BD3374D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  <a:blipFill>
                <a:blip r:embed="rId3"/>
                <a:stretch>
                  <a:fillRect l="-1900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10" dirty="0"/>
              <a:t>Python</a:t>
            </a:r>
            <a:r>
              <a:rPr spc="-30" dirty="0"/>
              <a:t> </a:t>
            </a:r>
            <a:r>
              <a:rPr spc="-70" dirty="0"/>
              <a:t>commands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602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2519"/>
            <a:ext cx="90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c2d(G,dt,’zoh’)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2170"/>
            <a:ext cx="65201" cy="652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3149" y="781061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1736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718666"/>
            <a:ext cx="169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u="sng" spc="-142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31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200" spc="53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8544" y="1010830"/>
            <a:ext cx="4331335" cy="917575"/>
            <a:chOff x="138544" y="1010830"/>
            <a:chExt cx="4331335" cy="917575"/>
          </a:xfrm>
        </p:grpSpPr>
        <p:sp>
          <p:nvSpPr>
            <p:cNvPr id="10" name="object 10"/>
            <p:cNvSpPr/>
            <p:nvPr/>
          </p:nvSpPr>
          <p:spPr>
            <a:xfrm>
              <a:off x="138544" y="1010830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70" y="1017156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38544" y="2014179"/>
            <a:ext cx="4331335" cy="1195705"/>
            <a:chOff x="138544" y="2014179"/>
            <a:chExt cx="4331335" cy="1195705"/>
          </a:xfrm>
        </p:grpSpPr>
        <p:sp>
          <p:nvSpPr>
            <p:cNvPr id="13" name="object 13"/>
            <p:cNvSpPr/>
            <p:nvPr/>
          </p:nvSpPr>
          <p:spPr>
            <a:xfrm>
              <a:off x="138544" y="2014179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870" y="2020506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2778" y="1025977"/>
            <a:ext cx="1400810" cy="2139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01700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80" dirty="0">
                <a:solidFill>
                  <a:srgbClr val="B12121"/>
                </a:solidFill>
                <a:latin typeface="Courier New"/>
                <a:cs typeface="Courier New"/>
              </a:rPr>
              <a:t>matlab </a:t>
            </a:r>
            <a:r>
              <a:rPr sz="900" spc="-75" dirty="0">
                <a:latin typeface="Courier New"/>
                <a:cs typeface="Courier New"/>
              </a:rPr>
              <a:t>dt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num =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den = </a:t>
            </a:r>
            <a:r>
              <a:rPr sz="900" spc="-10" dirty="0">
                <a:latin typeface="Courier New"/>
                <a:cs typeface="Courier New"/>
              </a:rPr>
              <a:t>[1,0,0];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10" dirty="0">
                <a:latin typeface="Courier New"/>
                <a:cs typeface="Courier New"/>
              </a:rPr>
              <a:t>tf(num,den);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Gd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c2d(G,dt,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#Python</a:t>
            </a:r>
            <a:endParaRPr sz="900">
              <a:latin typeface="Courier New"/>
              <a:cs typeface="Courier New"/>
            </a:endParaRPr>
          </a:p>
          <a:p>
            <a:pPr marL="12700" marR="1841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ct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ct.tf(num,den)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Gd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ct.c2d(G,dt,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14"/>
            <a:ext cx="4331335" cy="3283585"/>
            <a:chOff x="138544" y="14"/>
            <a:chExt cx="4331335" cy="3283585"/>
          </a:xfrm>
        </p:grpSpPr>
        <p:sp>
          <p:nvSpPr>
            <p:cNvPr id="3" name="object 3"/>
            <p:cNvSpPr/>
            <p:nvPr/>
          </p:nvSpPr>
          <p:spPr>
            <a:xfrm>
              <a:off x="138544" y="14"/>
              <a:ext cx="4331335" cy="3283585"/>
            </a:xfrm>
            <a:custGeom>
              <a:avLst/>
              <a:gdLst/>
              <a:ahLst/>
              <a:cxnLst/>
              <a:rect l="l" t="t" r="r" b="b"/>
              <a:pathLst>
                <a:path w="4331335" h="328358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51748"/>
                  </a:lnTo>
                  <a:lnTo>
                    <a:pt x="2485" y="3264060"/>
                  </a:lnTo>
                  <a:lnTo>
                    <a:pt x="9264" y="3274115"/>
                  </a:lnTo>
                  <a:lnTo>
                    <a:pt x="19319" y="3280894"/>
                  </a:lnTo>
                  <a:lnTo>
                    <a:pt x="31631" y="3283379"/>
                  </a:lnTo>
                  <a:lnTo>
                    <a:pt x="4299334" y="3283379"/>
                  </a:lnTo>
                  <a:lnTo>
                    <a:pt x="4311646" y="3280894"/>
                  </a:lnTo>
                  <a:lnTo>
                    <a:pt x="4321701" y="3274115"/>
                  </a:lnTo>
                  <a:lnTo>
                    <a:pt x="4328480" y="3264060"/>
                  </a:lnTo>
                  <a:lnTo>
                    <a:pt x="4330965" y="32517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41"/>
              <a:ext cx="4318635" cy="3270885"/>
            </a:xfrm>
            <a:custGeom>
              <a:avLst/>
              <a:gdLst/>
              <a:ahLst/>
              <a:cxnLst/>
              <a:rect l="l" t="t" r="r" b="b"/>
              <a:pathLst>
                <a:path w="4318635" h="327088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39095"/>
                  </a:lnTo>
                  <a:lnTo>
                    <a:pt x="2485" y="3251407"/>
                  </a:lnTo>
                  <a:lnTo>
                    <a:pt x="9264" y="3261462"/>
                  </a:lnTo>
                  <a:lnTo>
                    <a:pt x="19319" y="3268241"/>
                  </a:lnTo>
                  <a:lnTo>
                    <a:pt x="31631" y="3270727"/>
                  </a:lnTo>
                  <a:lnTo>
                    <a:pt x="4286681" y="3270727"/>
                  </a:lnTo>
                  <a:lnTo>
                    <a:pt x="4298993" y="3268241"/>
                  </a:lnTo>
                  <a:lnTo>
                    <a:pt x="4309048" y="3261462"/>
                  </a:lnTo>
                  <a:lnTo>
                    <a:pt x="4315827" y="3251407"/>
                  </a:lnTo>
                  <a:lnTo>
                    <a:pt x="4318313" y="32390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15184"/>
            <a:ext cx="3014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MATLAB</a:t>
            </a:r>
            <a:r>
              <a:rPr sz="900" spc="-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code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generate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a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single-stage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HDD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model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154363"/>
            <a:ext cx="1878964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61390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latin typeface="Courier New"/>
                <a:cs typeface="Courier New"/>
              </a:rPr>
              <a:t>num_sector=420; </a:t>
            </a:r>
            <a:r>
              <a:rPr sz="900" spc="-10" dirty="0">
                <a:latin typeface="Courier New"/>
                <a:cs typeface="Courier New"/>
              </a:rPr>
              <a:t>num_rpm=7200;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Ts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1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(num_rpm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60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0" dirty="0">
                <a:latin typeface="Courier New"/>
                <a:cs typeface="Courier New"/>
              </a:rPr>
              <a:t>num_sector);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413" y="154363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sector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B12121"/>
                </a:solidFill>
                <a:latin typeface="Courier New"/>
                <a:cs typeface="Courier New"/>
              </a:rPr>
              <a:t>RPM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Sampling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78" y="711068"/>
            <a:ext cx="4210685" cy="238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900" spc="-10" dirty="0">
                <a:latin typeface="Courier New"/>
                <a:cs typeface="Courier New"/>
              </a:rPr>
              <a:t>Kp_vcm=3.7976e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07;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VCM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gain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omega_vcm=[0,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5300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,6100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,6500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,8050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,9600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,14800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,17400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,21000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,26000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,26600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,29000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,32200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,38300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,43300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,44800]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pi</a:t>
            </a:r>
            <a:r>
              <a:rPr sz="900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kappa_vcm=[1,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1.0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0.1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0.1 ,0.04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0.7 ,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1.0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3.0</a:t>
            </a:r>
            <a:r>
              <a:rPr sz="900" spc="30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3.2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  <a:tabLst>
                <a:tab pos="669925" algn="l"/>
              </a:tabLst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Courier New"/>
                <a:cs typeface="Courier New"/>
              </a:rPr>
              <a:t>,2.1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1.5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2.0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0.3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0.5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zeta_vcm </a:t>
            </a:r>
            <a:r>
              <a:rPr sz="900" spc="-75" dirty="0">
                <a:latin typeface="Courier New"/>
                <a:cs typeface="Courier New"/>
              </a:rPr>
              <a:t>=[0,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,0.03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2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,0.012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459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,0.007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,0.03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Sys_Pc_vcm_c1=0;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30" dirty="0"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1:length(omega_vcm)</a:t>
            </a:r>
            <a:endParaRPr sz="90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-60" dirty="0">
                <a:latin typeface="Courier New"/>
                <a:cs typeface="Courier New"/>
              </a:rPr>
              <a:t>Sys_Pc_vcm_c1=Sys_Pc_vcm_c1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tf([0,0,kappa_vcm(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60" dirty="0">
                <a:latin typeface="Courier New"/>
                <a:cs typeface="Courier New"/>
              </a:rPr>
              <a:t>)]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60" dirty="0">
                <a:latin typeface="Courier New"/>
                <a:cs typeface="Courier New"/>
              </a:rPr>
              <a:t>Kp_vcm,[1,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9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zeta_vcm(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omega_vcm(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(omega_vcm(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latin typeface="Courier New"/>
                <a:cs typeface="Courier New"/>
              </a:rPr>
              <a:t>))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20" dirty="0">
                <a:latin typeface="Courier New"/>
                <a:cs typeface="Courier New"/>
              </a:rPr>
              <a:t>2]);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926FDB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Sys_Pd_vcm_c1 = </a:t>
            </a:r>
            <a:r>
              <a:rPr sz="900" spc="-30" dirty="0">
                <a:latin typeface="Courier New"/>
                <a:cs typeface="Courier New"/>
              </a:rPr>
              <a:t>c2d(Sys_Pc_vcm_c1,Ts,</a:t>
            </a:r>
            <a:r>
              <a:rPr sz="900" spc="-3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30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Sys_Pd1_vcm_c1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Sys_Pd2_vcm_c1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E5E5E5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1319</Words>
  <Application>Microsoft Office PowerPoint</Application>
  <PresentationFormat>自定义</PresentationFormat>
  <Paragraphs>278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Hack</vt:lpstr>
      <vt:lpstr>Arial</vt:lpstr>
      <vt:lpstr>Cambria Math</vt:lpstr>
      <vt:lpstr>Courier New</vt:lpstr>
      <vt:lpstr>Helvetica</vt:lpstr>
      <vt:lpstr>Times New Roman</vt:lpstr>
      <vt:lpstr>Office Theme</vt:lpstr>
      <vt:lpstr>Introduction to Modern Controls</vt:lpstr>
      <vt:lpstr>PowerPoint 演示文稿</vt:lpstr>
      <vt:lpstr>Overview</vt:lpstr>
      <vt:lpstr>Solution</vt:lpstr>
      <vt:lpstr>Solution</vt:lpstr>
      <vt:lpstr>Solution</vt:lpstr>
      <vt:lpstr>Example: obtain the ZOH equivalent of</vt:lpstr>
      <vt:lpstr>Matlab and Python commands</vt:lpstr>
      <vt:lpstr>PowerPoint 演示文稿</vt:lpstr>
      <vt:lpstr>figure, bodeplot(Sys_Pc_vcm_c1) figure, bodeplot(Sys_Pc_vcm_c1,Sys_Pd2_vcm_c1)</vt:lpstr>
      <vt:lpstr>PowerPoint 演示文稿</vt:lpstr>
      <vt:lpstr>PowerPoint 演示文稿</vt:lpstr>
      <vt:lpstr>PowerPoint 演示文稿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Continuous-time Transfer-function Models</dc:title>
  <dc:subject>scripts for Org-Coursepack </dc:subject>
  <dc:creator> Xu Chen </dc:creator>
  <cp:lastModifiedBy>Shu An Cheng</cp:lastModifiedBy>
  <cp:revision>1</cp:revision>
  <dcterms:created xsi:type="dcterms:W3CDTF">2025-07-12T07:27:49Z</dcterms:created>
  <dcterms:modified xsi:type="dcterms:W3CDTF">2025-10-06T03:09:07Z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