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7B5AA-6DA7-4AD9-9BEA-4491BFFE7872}" v="218" dt="2025-09-18T21:49:51.8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>
      <p:cViewPr varScale="1">
        <p:scale>
          <a:sx n="155" d="100"/>
          <a:sy n="155" d="100"/>
        </p:scale>
        <p:origin x="1190" y="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8T21:49:51.823" v="303"/>
      <pc:docMkLst>
        <pc:docMk/>
      </pc:docMkLst>
      <pc:sldChg chg="modSp mod">
        <pc:chgData name="Shuan Cheng" userId="b14087c0-bac9-44dd-b3f8-5d50e1ee75e5" providerId="ADAL" clId="{75A9BF88-81BC-4677-82BB-DF96F3D360A6}" dt="2025-09-18T21:37:11.513" v="82" actId="20577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1.513" v="82" actId="20577"/>
          <ac:spMkLst>
            <pc:docMk/>
            <pc:sldMk cId="0" sldId="261"/>
            <ac:spMk id="20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8T21:41:39.009" v="121" actId="1038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38:59.398" v="83" actId="478"/>
          <ac:spMkLst>
            <pc:docMk/>
            <pc:sldMk cId="0" sldId="26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7" creationId="{279902A7-8351-07E3-BDFA-8FAB48DB096E}"/>
          </ac:spMkLst>
        </pc:spChg>
        <pc:spChg chg="mod">
          <ac:chgData name="Shuan Cheng" userId="b14087c0-bac9-44dd-b3f8-5d50e1ee75e5" providerId="ADAL" clId="{75A9BF88-81BC-4677-82BB-DF96F3D360A6}" dt="2025-09-18T21:40:57.422" v="108" actId="115"/>
          <ac:spMkLst>
            <pc:docMk/>
            <pc:sldMk cId="0" sldId="263"/>
            <ac:spMk id="28" creationId="{802BF2DB-EEAE-1D69-E1DB-37C28F8C3480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29" creationId="{BFE7F739-C436-1AD0-DE13-AD79F1C4185B}"/>
          </ac:spMkLst>
        </pc:spChg>
        <pc:spChg chg="add mod">
          <ac:chgData name="Shuan Cheng" userId="b14087c0-bac9-44dd-b3f8-5d50e1ee75e5" providerId="ADAL" clId="{75A9BF88-81BC-4677-82BB-DF96F3D360A6}" dt="2025-09-18T21:41:01.791" v="109" actId="115"/>
          <ac:spMkLst>
            <pc:docMk/>
            <pc:sldMk cId="0" sldId="263"/>
            <ac:spMk id="31" creationId="{800933B7-B623-6219-D003-318004B5E4DA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32" creationId="{04FC0510-0180-9BA1-6A63-8EAC3563F17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5" creationId="{B0645BF1-81B7-564F-C8FB-B37CC981449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6" creationId="{F9122125-40D5-3B46-1607-6FCDBF6BB449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7" creationId="{9E7EE6FA-23A9-5B9A-96BD-E91FD954DD1D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8" creationId="{9B996047-125C-232B-8A7B-3B4875B80D53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39" creationId="{B5BA1274-039A-9727-0989-E49078054AEA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0" creationId="{70FA5D1B-D1CD-DB93-4C03-7C5D05DCD211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1" creationId="{4C494AC1-6714-2AE4-F548-161A108D4F9F}"/>
          </ac:spMkLst>
        </pc:spChg>
        <pc:spChg chg="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2" creationId="{A23DA2EB-30A9-1E4C-8B82-1D3466759429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3" creationId="{2846E303-4DB3-27C5-65E5-F3733A583095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4" creationId="{8BE49A14-160A-2AE4-A98F-9C01B22F7530}"/>
          </ac:spMkLst>
        </pc:spChg>
        <pc:spChg chg="add mod">
          <ac:chgData name="Shuan Cheng" userId="b14087c0-bac9-44dd-b3f8-5d50e1ee75e5" providerId="ADAL" clId="{75A9BF88-81BC-4677-82BB-DF96F3D360A6}" dt="2025-09-18T21:40:25.556" v="97" actId="208"/>
          <ac:spMkLst>
            <pc:docMk/>
            <pc:sldMk cId="0" sldId="263"/>
            <ac:spMk id="45" creationId="{AC8DA255-6956-FA2F-C876-44DA893956C6}"/>
          </ac:spMkLst>
        </pc:spChg>
        <pc:spChg chg="add mod">
          <ac:chgData name="Shuan Cheng" userId="b14087c0-bac9-44dd-b3f8-5d50e1ee75e5" providerId="ADAL" clId="{75A9BF88-81BC-4677-82BB-DF96F3D360A6}" dt="2025-09-18T21:40:09.363" v="94" actId="207"/>
          <ac:spMkLst>
            <pc:docMk/>
            <pc:sldMk cId="0" sldId="263"/>
            <ac:spMk id="46" creationId="{89774D92-7A70-E480-1C23-B8796AA550EF}"/>
          </ac:spMkLst>
        </pc:spChg>
        <pc:cxnChg chg="add mod">
          <ac:chgData name="Shuan Cheng" userId="b14087c0-bac9-44dd-b3f8-5d50e1ee75e5" providerId="ADAL" clId="{75A9BF88-81BC-4677-82BB-DF96F3D360A6}" dt="2025-09-18T21:41:19.537" v="111" actId="208"/>
          <ac:cxnSpMkLst>
            <pc:docMk/>
            <pc:sldMk cId="0" sldId="263"/>
            <ac:cxnSpMk id="48" creationId="{1C589A2A-1705-84BA-F5C8-E8FC10901578}"/>
          </ac:cxnSpMkLst>
        </pc:cxnChg>
        <pc:cxnChg chg="add mod">
          <ac:chgData name="Shuan Cheng" userId="b14087c0-bac9-44dd-b3f8-5d50e1ee75e5" providerId="ADAL" clId="{75A9BF88-81BC-4677-82BB-DF96F3D360A6}" dt="2025-09-18T21:41:39.009" v="121" actId="1038"/>
          <ac:cxnSpMkLst>
            <pc:docMk/>
            <pc:sldMk cId="0" sldId="263"/>
            <ac:cxnSpMk id="49" creationId="{9BB63C1B-4C33-6E66-35FE-B5C2670EA361}"/>
          </ac:cxnSpMkLst>
        </pc:cxnChg>
      </pc:sldChg>
      <pc:sldChg chg="addSp delSp modSp mod">
        <pc:chgData name="Shuan Cheng" userId="b14087c0-bac9-44dd-b3f8-5d50e1ee75e5" providerId="ADAL" clId="{75A9BF88-81BC-4677-82BB-DF96F3D360A6}" dt="2025-09-18T21:45:00.223" v="14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2:31.366" v="122" actId="478"/>
          <ac:spMkLst>
            <pc:docMk/>
            <pc:sldMk cId="0" sldId="26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5:00.223" v="146"/>
          <ac:spMkLst>
            <pc:docMk/>
            <pc:sldMk cId="0" sldId="264"/>
            <ac:spMk id="34" creationId="{48A55858-683D-9BE3-E814-6651868A1170}"/>
          </ac:spMkLst>
        </pc:spChg>
      </pc:sldChg>
      <pc:sldChg chg="addSp delSp modSp mod">
        <pc:chgData name="Shuan Cheng" userId="b14087c0-bac9-44dd-b3f8-5d50e1ee75e5" providerId="ADAL" clId="{75A9BF88-81BC-4677-82BB-DF96F3D360A6}" dt="2025-09-18T21:49:51.823" v="303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8T21:43:37.735" v="129" actId="478"/>
          <ac:spMkLst>
            <pc:docMk/>
            <pc:sldMk cId="0" sldId="265"/>
            <ac:spMk id="4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8T21:49:51.823" v="303"/>
          <ac:spMkLst>
            <pc:docMk/>
            <pc:sldMk cId="0" sldId="265"/>
            <ac:spMk id="53" creationId="{50445CC2-9BF6-2A68-17F3-ED3501C0BA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slide" Target="slide12.xm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771862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State-Space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149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0909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8004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6426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1328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2549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457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5186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7362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50445CC2-9BF6-2A68-17F3-ED3501C0BA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50445CC2-9BF6-2A68-17F3-ED3501C0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static/memoryless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input:</a:t>
            </a:r>
            <a:r>
              <a:rPr sz="11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))</a:t>
            </a:r>
            <a:endParaRPr sz="1100" dirty="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depends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input,</a:t>
            </a:r>
            <a:endParaRPr sz="11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spc="-36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described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differential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equations,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delays</a:t>
            </a:r>
            <a:endParaRPr sz="1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much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past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needed?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input,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will let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future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loosely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“aggregated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past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“memory”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Arial"/>
                <a:cs typeface="Arial"/>
              </a:rPr>
              <a:t>keeps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predict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motion,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position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number,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that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85" dirty="0">
                <a:solidFill>
                  <a:srgbClr val="FFFFFF"/>
                </a:solidFill>
                <a:latin typeface="Arial"/>
                <a:cs typeface="Arial"/>
              </a:rPr>
              <a:t>necessary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suﬀicient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uniquely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of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852752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6" name="object 6"/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00135" y="795183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7824" y="944040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xfrm>
            <a:off x="377532" y="1374037"/>
            <a:ext cx="4130040" cy="13951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the</a:t>
            </a:r>
            <a:r>
              <a:rPr lang="en-US" spc="-20" dirty="0"/>
              <a:t> </a:t>
            </a:r>
            <a:r>
              <a:rPr lang="en-US" spc="-10" dirty="0"/>
              <a:t>state</a:t>
            </a:r>
            <a:r>
              <a:rPr lang="en-US" spc="-15" dirty="0"/>
              <a:t> </a:t>
            </a:r>
            <a:r>
              <a:rPr lang="en-US" dirty="0"/>
              <a:t>at</a:t>
            </a:r>
            <a:r>
              <a:rPr lang="en-US" spc="-20" dirty="0"/>
              <a:t> </a:t>
            </a:r>
            <a:r>
              <a:rPr lang="en-US" spc="-40" dirty="0"/>
              <a:t>any</a:t>
            </a:r>
            <a:r>
              <a:rPr lang="en-US" spc="-15" dirty="0"/>
              <a:t> </a:t>
            </a:r>
            <a:r>
              <a:rPr lang="en-US" spc="-45" dirty="0"/>
              <a:t>instance</a:t>
            </a:r>
            <a:r>
              <a:rPr lang="en-US" spc="-15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157" baseline="-10416" dirty="0">
                <a:latin typeface="Arial"/>
                <a:cs typeface="Arial"/>
              </a:rPr>
              <a:t> </a:t>
            </a:r>
            <a:r>
              <a:rPr lang="en-US" sz="1100" spc="-10" dirty="0"/>
              <a:t>is</a:t>
            </a:r>
            <a:r>
              <a:rPr lang="en-US" sz="1100" spc="-15" dirty="0"/>
              <a:t> </a:t>
            </a:r>
            <a:r>
              <a:rPr lang="en-US" sz="1100" dirty="0"/>
              <a:t>the</a:t>
            </a:r>
            <a:r>
              <a:rPr lang="en-US" sz="1100" spc="-20" dirty="0"/>
              <a:t> </a:t>
            </a:r>
            <a:r>
              <a:rPr lang="en-US" sz="1100" spc="-20" dirty="0">
                <a:solidFill>
                  <a:srgbClr val="FF5CA8"/>
                </a:solidFill>
              </a:rPr>
              <a:t>minimum</a:t>
            </a:r>
            <a:r>
              <a:rPr lang="en-US" sz="1100" spc="-15" dirty="0">
                <a:solidFill>
                  <a:srgbClr val="FF5CA8"/>
                </a:solidFill>
              </a:rPr>
              <a:t>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20" dirty="0"/>
              <a:t> </a:t>
            </a:r>
            <a:r>
              <a:rPr lang="en-US" sz="1100" spc="-10" dirty="0"/>
              <a:t>variables,</a:t>
            </a:r>
            <a:endParaRPr lang="en-US"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1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sz="1100" i="1" spc="-65" dirty="0">
                <a:latin typeface="Times New Roman"/>
                <a:cs typeface="Times New Roman"/>
              </a:rPr>
              <a:t> </a:t>
            </a:r>
            <a:r>
              <a:rPr lang="en-US" sz="1100" i="1" dirty="0">
                <a:latin typeface="Arial"/>
                <a:cs typeface="Arial"/>
              </a:rPr>
              <a:t>x</a:t>
            </a:r>
            <a:r>
              <a:rPr lang="en-US" sz="1200" baseline="-10416" dirty="0"/>
              <a:t>2</a:t>
            </a:r>
            <a:r>
              <a:rPr lang="en-US" sz="1100" dirty="0"/>
              <a:t>(</a:t>
            </a:r>
            <a:r>
              <a:rPr lang="en-US" sz="1100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100" dirty="0"/>
              <a:t>)</a:t>
            </a:r>
            <a:r>
              <a:rPr lang="en-US" sz="1100" i="1" dirty="0">
                <a:latin typeface="Times New Roman"/>
                <a:cs typeface="Times New Roman"/>
              </a:rPr>
              <a:t>,</a:t>
            </a:r>
            <a:r>
              <a:rPr lang="en-US" altLang="zh-CN" sz="1100" i="1" dirty="0">
                <a:latin typeface="Times New Roman"/>
                <a:cs typeface="Times New Roman"/>
              </a:rPr>
              <a:t> </a:t>
            </a:r>
            <a:r>
              <a:rPr lang="en-US" altLang="zh-CN" sz="1100" b="0" i="0" dirty="0">
                <a:latin typeface="+mj-lt"/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sz="1100" i="1" spc="-60" dirty="0">
                <a:latin typeface="Times New Roman"/>
                <a:cs typeface="Times New Roman"/>
              </a:rPr>
              <a:t> </a:t>
            </a:r>
            <a:r>
              <a:rPr lang="en-US" sz="1100" i="1" spc="-10" dirty="0" err="1">
                <a:latin typeface="Arial"/>
                <a:cs typeface="Arial"/>
              </a:rPr>
              <a:t>x</a:t>
            </a:r>
            <a:r>
              <a:rPr lang="en-US" sz="1200" i="1" spc="-15" baseline="-10416" dirty="0" err="1">
                <a:latin typeface="Arial"/>
                <a:cs typeface="Arial"/>
              </a:rPr>
              <a:t>n</a:t>
            </a:r>
            <a:r>
              <a:rPr lang="en-US" sz="1100" spc="-10" dirty="0"/>
              <a:t>(</a:t>
            </a:r>
            <a:r>
              <a:rPr lang="en-US" sz="1100" i="1" spc="-10" dirty="0">
                <a:latin typeface="Arial"/>
                <a:cs typeface="Arial"/>
              </a:rPr>
              <a:t>k</a:t>
            </a:r>
            <a:r>
              <a:rPr lang="en-US" sz="1200" i="1" spc="-15" baseline="-10416" dirty="0">
                <a:latin typeface="Arial"/>
                <a:cs typeface="Arial"/>
              </a:rPr>
              <a:t>o</a:t>
            </a:r>
            <a:r>
              <a:rPr lang="en-US" sz="1100" spc="-10" dirty="0"/>
              <a:t>)</a:t>
            </a:r>
            <a:endParaRPr lang="en-US" sz="1100" dirty="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dirty="0"/>
              <a:t>fully</a:t>
            </a:r>
            <a:r>
              <a:rPr lang="en-US" spc="15" dirty="0"/>
              <a:t> </a:t>
            </a:r>
            <a:r>
              <a:rPr lang="en-US" spc="-60" dirty="0"/>
              <a:t>describe</a:t>
            </a:r>
            <a:r>
              <a:rPr lang="en-US" spc="15" dirty="0"/>
              <a:t> </a:t>
            </a:r>
            <a:r>
              <a:rPr lang="en-US" dirty="0"/>
              <a:t>the</a:t>
            </a:r>
            <a:r>
              <a:rPr lang="en-US" spc="10" dirty="0"/>
              <a:t> </a:t>
            </a:r>
            <a:r>
              <a:rPr lang="en-US" spc="-65" dirty="0"/>
              <a:t>system</a:t>
            </a:r>
            <a:r>
              <a:rPr lang="en-US" spc="15" dirty="0"/>
              <a:t> </a:t>
            </a:r>
            <a:r>
              <a:rPr lang="en-US" spc="-45" dirty="0"/>
              <a:t>and</a:t>
            </a:r>
            <a:r>
              <a:rPr lang="en-US" spc="15" dirty="0"/>
              <a:t> </a:t>
            </a:r>
            <a:r>
              <a:rPr lang="en-US" dirty="0"/>
              <a:t>its</a:t>
            </a:r>
            <a:r>
              <a:rPr lang="en-US" spc="15" dirty="0"/>
              <a:t> </a:t>
            </a:r>
            <a:r>
              <a:rPr lang="en-US" spc="-85" dirty="0"/>
              <a:t>response</a:t>
            </a:r>
            <a:r>
              <a:rPr lang="en-US" spc="15" dirty="0"/>
              <a:t> </a:t>
            </a:r>
            <a:r>
              <a:rPr lang="en-US" dirty="0"/>
              <a:t>for</a:t>
            </a:r>
            <a:r>
              <a:rPr lang="en-US" spc="10" dirty="0"/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i="1" spc="-30" dirty="0">
                <a:latin typeface="Arial"/>
                <a:cs typeface="Arial"/>
              </a:rPr>
              <a:t> </a:t>
            </a:r>
            <a:r>
              <a:rPr lang="en-US" i="1" spc="175" dirty="0">
                <a:latin typeface="Hack"/>
                <a:cs typeface="Hack"/>
              </a:rPr>
              <a:t>≥</a:t>
            </a:r>
            <a:r>
              <a:rPr lang="en-US" i="1" spc="-360" dirty="0">
                <a:latin typeface="Hack"/>
                <a:cs typeface="Hack"/>
              </a:rPr>
              <a:t> </a:t>
            </a:r>
            <a:r>
              <a:rPr lang="en-US" i="1" dirty="0">
                <a:latin typeface="Arial"/>
                <a:cs typeface="Arial"/>
              </a:rPr>
              <a:t>k</a:t>
            </a:r>
            <a:r>
              <a:rPr lang="en-US" sz="1200" i="1" baseline="-10416" dirty="0">
                <a:latin typeface="Arial"/>
                <a:cs typeface="Arial"/>
              </a:rPr>
              <a:t>o</a:t>
            </a:r>
            <a:r>
              <a:rPr lang="en-US" sz="1200" i="1" spc="217" baseline="-10416" dirty="0">
                <a:latin typeface="Arial"/>
                <a:cs typeface="Arial"/>
              </a:rPr>
              <a:t> </a:t>
            </a:r>
            <a:r>
              <a:rPr lang="en-US" sz="1100" dirty="0"/>
              <a:t>to</a:t>
            </a:r>
            <a:r>
              <a:rPr lang="en-US" sz="1100" spc="15" dirty="0"/>
              <a:t> </a:t>
            </a:r>
            <a:r>
              <a:rPr lang="en-US" sz="1100" spc="-45" dirty="0"/>
              <a:t>any</a:t>
            </a:r>
            <a:r>
              <a:rPr lang="en-US" sz="1100" spc="10" dirty="0"/>
              <a:t> </a:t>
            </a:r>
            <a:r>
              <a:rPr lang="en-US" sz="1100" spc="-20" dirty="0"/>
              <a:t>given </a:t>
            </a:r>
            <a:r>
              <a:rPr lang="en-US" sz="1100" spc="-25" dirty="0"/>
              <a:t>set</a:t>
            </a:r>
            <a:r>
              <a:rPr lang="en-US" sz="1100" spc="-15" dirty="0"/>
              <a:t> </a:t>
            </a:r>
            <a:r>
              <a:rPr lang="en-US" sz="1100" dirty="0"/>
              <a:t>of</a:t>
            </a:r>
            <a:r>
              <a:rPr lang="en-US" sz="1100" spc="-15" dirty="0"/>
              <a:t> </a:t>
            </a:r>
            <a:r>
              <a:rPr lang="en-US" sz="1100" spc="-10" dirty="0"/>
              <a:t>inputs</a:t>
            </a:r>
            <a:endParaRPr lang="en-US"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spc="-50" dirty="0"/>
              <a:t>loosely</a:t>
            </a:r>
            <a:r>
              <a:rPr lang="en-US" spc="65" dirty="0"/>
              <a:t> </a:t>
            </a:r>
            <a:r>
              <a:rPr lang="en-US" spc="-50" dirty="0"/>
              <a:t>speaking,</a:t>
            </a:r>
            <a:r>
              <a:rPr lang="en-US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sz="1100" spc="-65" dirty="0"/>
              <a:t>defines</a:t>
            </a:r>
            <a:r>
              <a:rPr lang="en-US" sz="1100" spc="65" dirty="0"/>
              <a:t> </a:t>
            </a:r>
            <a:r>
              <a:rPr lang="en-US" sz="1100" dirty="0"/>
              <a:t>the</a:t>
            </a:r>
            <a:r>
              <a:rPr lang="en-US" sz="1100" spc="70" dirty="0"/>
              <a:t> </a:t>
            </a:r>
            <a:r>
              <a:rPr lang="en-US" sz="1100" spc="-40" dirty="0"/>
              <a:t>system’s </a:t>
            </a:r>
            <a:r>
              <a:rPr lang="en-US" sz="1100" spc="-10" dirty="0"/>
              <a:t>memory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41566" y="1348904"/>
            <a:ext cx="2267585" cy="200025"/>
          </a:xfrm>
          <a:custGeom>
            <a:avLst/>
            <a:gdLst/>
            <a:ahLst/>
            <a:cxnLst/>
            <a:rect l="l" t="t" r="r" b="b"/>
            <a:pathLst>
              <a:path w="2267585" h="200025">
                <a:moveTo>
                  <a:pt x="221628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903"/>
                </a:lnTo>
                <a:lnTo>
                  <a:pt x="2267084" y="199903"/>
                </a:lnTo>
                <a:lnTo>
                  <a:pt x="2267084" y="50800"/>
                </a:lnTo>
                <a:lnTo>
                  <a:pt x="2263075" y="31075"/>
                </a:lnTo>
                <a:lnTo>
                  <a:pt x="2252161" y="14922"/>
                </a:lnTo>
                <a:lnTo>
                  <a:pt x="2236008" y="4008"/>
                </a:lnTo>
                <a:lnTo>
                  <a:pt x="2216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566" y="1536154"/>
            <a:ext cx="2267585" cy="1772920"/>
            <a:chOff x="41566" y="1536154"/>
            <a:chExt cx="2267585" cy="17729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6" y="1536154"/>
              <a:ext cx="2267084" cy="5060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566" y="1580404"/>
              <a:ext cx="2267585" cy="1728470"/>
            </a:xfrm>
            <a:custGeom>
              <a:avLst/>
              <a:gdLst/>
              <a:ahLst/>
              <a:cxnLst/>
              <a:rect l="l" t="t" r="r" b="b"/>
              <a:pathLst>
                <a:path w="2267585" h="1728470">
                  <a:moveTo>
                    <a:pt x="2267084" y="0"/>
                  </a:moveTo>
                  <a:lnTo>
                    <a:pt x="0" y="0"/>
                  </a:lnTo>
                  <a:lnTo>
                    <a:pt x="0" y="1677386"/>
                  </a:lnTo>
                  <a:lnTo>
                    <a:pt x="4008" y="1697111"/>
                  </a:lnTo>
                  <a:lnTo>
                    <a:pt x="14922" y="1713264"/>
                  </a:lnTo>
                  <a:lnTo>
                    <a:pt x="31075" y="1724178"/>
                  </a:lnTo>
                  <a:lnTo>
                    <a:pt x="50800" y="1728186"/>
                  </a:lnTo>
                  <a:lnTo>
                    <a:pt x="2216283" y="1728186"/>
                  </a:lnTo>
                  <a:lnTo>
                    <a:pt x="2236008" y="1724178"/>
                  </a:lnTo>
                  <a:lnTo>
                    <a:pt x="2252161" y="1713264"/>
                  </a:lnTo>
                  <a:lnTo>
                    <a:pt x="2263075" y="1697111"/>
                  </a:lnTo>
                  <a:lnTo>
                    <a:pt x="2267084" y="167738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34975" y="1348904"/>
            <a:ext cx="4331970" cy="1878330"/>
            <a:chOff x="234975" y="1348904"/>
            <a:chExt cx="4331970" cy="187833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975" y="2455786"/>
              <a:ext cx="65201" cy="652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975" y="2665818"/>
              <a:ext cx="65201" cy="652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975" y="2913811"/>
              <a:ext cx="65201" cy="652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4975" y="3161804"/>
              <a:ext cx="65201" cy="6520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99385" y="1348904"/>
              <a:ext cx="2267585" cy="215900"/>
            </a:xfrm>
            <a:custGeom>
              <a:avLst/>
              <a:gdLst/>
              <a:ahLst/>
              <a:cxnLst/>
              <a:rect l="l" t="t" r="r" b="b"/>
              <a:pathLst>
                <a:path w="2267585" h="215900">
                  <a:moveTo>
                    <a:pt x="2216283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5389"/>
                  </a:lnTo>
                  <a:lnTo>
                    <a:pt x="2267084" y="215389"/>
                  </a:lnTo>
                  <a:lnTo>
                    <a:pt x="2267084" y="50800"/>
                  </a:lnTo>
                  <a:lnTo>
                    <a:pt x="2263075" y="31075"/>
                  </a:lnTo>
                  <a:lnTo>
                    <a:pt x="2252161" y="14922"/>
                  </a:lnTo>
                  <a:lnTo>
                    <a:pt x="2236008" y="4008"/>
                  </a:lnTo>
                  <a:lnTo>
                    <a:pt x="2216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input;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Hack"/>
                <a:cs typeface="Hack"/>
              </a:rPr>
              <a:t>·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(LTI)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99385" y="1551635"/>
            <a:ext cx="2267585" cy="1578610"/>
            <a:chOff x="2299385" y="1551635"/>
            <a:chExt cx="2267585" cy="1578610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9385" y="1551635"/>
              <a:ext cx="2267084" cy="5060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299385" y="1595900"/>
              <a:ext cx="2267585" cy="1534160"/>
            </a:xfrm>
            <a:custGeom>
              <a:avLst/>
              <a:gdLst/>
              <a:ahLst/>
              <a:cxnLst/>
              <a:rect l="l" t="t" r="r" b="b"/>
              <a:pathLst>
                <a:path w="2267585" h="1534160">
                  <a:moveTo>
                    <a:pt x="2267084" y="0"/>
                  </a:moveTo>
                  <a:lnTo>
                    <a:pt x="0" y="0"/>
                  </a:lnTo>
                  <a:lnTo>
                    <a:pt x="0" y="1483316"/>
                  </a:lnTo>
                  <a:lnTo>
                    <a:pt x="4008" y="1503040"/>
                  </a:lnTo>
                  <a:lnTo>
                    <a:pt x="14922" y="1519193"/>
                  </a:lnTo>
                  <a:lnTo>
                    <a:pt x="31075" y="1530107"/>
                  </a:lnTo>
                  <a:lnTo>
                    <a:pt x="50800" y="1534116"/>
                  </a:lnTo>
                  <a:lnTo>
                    <a:pt x="2216283" y="1534116"/>
                  </a:lnTo>
                  <a:lnTo>
                    <a:pt x="2236008" y="1530107"/>
                  </a:lnTo>
                  <a:lnTo>
                    <a:pt x="2252161" y="1519193"/>
                  </a:lnTo>
                  <a:lnTo>
                    <a:pt x="2263075" y="1503040"/>
                  </a:lnTo>
                  <a:lnTo>
                    <a:pt x="2267084" y="1483316"/>
                  </a:lnTo>
                  <a:lnTo>
                    <a:pt x="2267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2794" y="2381123"/>
              <a:ext cx="65201" cy="6520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Σ(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492793" y="2733840"/>
            <a:ext cx="1829435" cy="354330"/>
            <a:chOff x="2492793" y="2733840"/>
            <a:chExt cx="1829435" cy="354330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2793" y="2877883"/>
              <a:ext cx="65201" cy="6520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73677" y="2736380"/>
              <a:ext cx="445770" cy="349250"/>
            </a:xfrm>
            <a:custGeom>
              <a:avLst/>
              <a:gdLst/>
              <a:ahLst/>
              <a:cxnLst/>
              <a:rect l="l" t="t" r="r" b="b"/>
              <a:pathLst>
                <a:path w="445770" h="349250">
                  <a:moveTo>
                    <a:pt x="218935" y="172072"/>
                  </a:moveTo>
                  <a:lnTo>
                    <a:pt x="218935" y="0"/>
                  </a:lnTo>
                </a:path>
                <a:path w="445770" h="349250">
                  <a:moveTo>
                    <a:pt x="0" y="174599"/>
                  </a:moveTo>
                  <a:lnTo>
                    <a:pt x="445490" y="174599"/>
                  </a:lnTo>
                </a:path>
                <a:path w="445770" h="349250">
                  <a:moveTo>
                    <a:pt x="218935" y="349211"/>
                  </a:moveTo>
                  <a:lnTo>
                    <a:pt x="218935" y="177139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614574" y="2794379"/>
            <a:ext cx="11601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written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24236" y="2694696"/>
            <a:ext cx="344805" cy="3797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234950" algn="l"/>
              </a:tabLst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75"/>
              </a:spcBef>
              <a:tabLst>
                <a:tab pos="231140" algn="l"/>
              </a:tabLst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10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0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8E9FE849-476E-D6A0-F7DA-F457791109F3}"/>
              </a:ext>
            </a:extLst>
          </p:cNvPr>
          <p:cNvSpPr txBox="1"/>
          <p:nvPr/>
        </p:nvSpPr>
        <p:spPr>
          <a:xfrm>
            <a:off x="1410716" y="644944"/>
            <a:ext cx="295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5">
            <a:extLst>
              <a:ext uri="{FF2B5EF4-FFF2-40B4-BE49-F238E27FC236}">
                <a16:creationId xmlns:a16="http://schemas.microsoft.com/office/drawing/2014/main" id="{353FD058-E6DF-E510-3C0B-32AA25546EB7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A2107BDE-9E21-B2D7-B972-7D37A554388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rgbClr val="FFFFFF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7E13625C-8307-1C5C-1A50-7DBDBFD076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C3C9DF64-C9DC-FEDB-EA74-451D9C1D92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9">
              <a:extLst>
                <a:ext uri="{FF2B5EF4-FFF2-40B4-BE49-F238E27FC236}">
                  <a16:creationId xmlns:a16="http://schemas.microsoft.com/office/drawing/2014/main" id="{13F6AC5E-F46F-0A49-9A69-661544E0863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0">
              <a:extLst>
                <a:ext uri="{FF2B5EF4-FFF2-40B4-BE49-F238E27FC236}">
                  <a16:creationId xmlns:a16="http://schemas.microsoft.com/office/drawing/2014/main" id="{88FF7524-49E0-0604-B52C-D93E9AB79BF5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8B036983-08E6-2534-5C3D-A2EFFDA34EC5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2">
              <a:extLst>
                <a:ext uri="{FF2B5EF4-FFF2-40B4-BE49-F238E27FC236}">
                  <a16:creationId xmlns:a16="http://schemas.microsoft.com/office/drawing/2014/main" id="{9F0053FC-7C82-FB73-7386-30117F918DBC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3">
              <a:extLst>
                <a:ext uri="{FF2B5EF4-FFF2-40B4-BE49-F238E27FC236}">
                  <a16:creationId xmlns:a16="http://schemas.microsoft.com/office/drawing/2014/main" id="{BE451F62-C15A-E0F3-8E71-F5421690DC90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14">
            <a:extLst>
              <a:ext uri="{FF2B5EF4-FFF2-40B4-BE49-F238E27FC236}">
                <a16:creationId xmlns:a16="http://schemas.microsoft.com/office/drawing/2014/main" id="{2B26D3A0-8BA4-70F3-48A1-480B68E1147B}"/>
              </a:ext>
            </a:extLst>
          </p:cNvPr>
          <p:cNvSpPr txBox="1"/>
          <p:nvPr/>
        </p:nvSpPr>
        <p:spPr>
          <a:xfrm>
            <a:off x="2100135" y="587375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15">
            <a:extLst>
              <a:ext uri="{FF2B5EF4-FFF2-40B4-BE49-F238E27FC236}">
                <a16:creationId xmlns:a16="http://schemas.microsoft.com/office/drawing/2014/main" id="{0B3ACFF5-29CC-ADA1-D2A1-DD0242195FFE}"/>
              </a:ext>
            </a:extLst>
          </p:cNvPr>
          <p:cNvSpPr txBox="1"/>
          <p:nvPr/>
        </p:nvSpPr>
        <p:spPr>
          <a:xfrm>
            <a:off x="2047824" y="736232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0" name="object 16">
            <a:extLst>
              <a:ext uri="{FF2B5EF4-FFF2-40B4-BE49-F238E27FC236}">
                <a16:creationId xmlns:a16="http://schemas.microsoft.com/office/drawing/2014/main" id="{EA6D3A8E-AE08-6B8A-68EF-370814192FA7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FFFF"/>
            </a:solidFill>
            <a:tailEnd type="stealt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7">
            <a:extLst>
              <a:ext uri="{FF2B5EF4-FFF2-40B4-BE49-F238E27FC236}">
                <a16:creationId xmlns:a16="http://schemas.microsoft.com/office/drawing/2014/main" id="{743934DB-0B80-213C-F247-EF44AD7F4309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650" baseline="-12626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17">
            <a:extLst>
              <a:ext uri="{FF2B5EF4-FFF2-40B4-BE49-F238E27FC236}">
                <a16:creationId xmlns:a16="http://schemas.microsoft.com/office/drawing/2014/main" id="{279902A7-8351-07E3-BDFA-8FAB48DB096E}"/>
              </a:ext>
            </a:extLst>
          </p:cNvPr>
          <p:cNvSpPr txBox="1"/>
          <p:nvPr/>
        </p:nvSpPr>
        <p:spPr>
          <a:xfrm>
            <a:off x="79667" y="1001673"/>
            <a:ext cx="725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802BF2DB-EEAE-1D69-E1DB-37C28F8C3480}"/>
              </a:ext>
            </a:extLst>
          </p:cNvPr>
          <p:cNvSpPr txBox="1"/>
          <p:nvPr/>
        </p:nvSpPr>
        <p:spPr>
          <a:xfrm>
            <a:off x="521601" y="1368425"/>
            <a:ext cx="1292860" cy="268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2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BFE7F739-C436-1AD0-DE13-AD79F1C4185B}"/>
              </a:ext>
            </a:extLst>
          </p:cNvPr>
          <p:cNvSpPr txBox="1"/>
          <p:nvPr/>
        </p:nvSpPr>
        <p:spPr>
          <a:xfrm>
            <a:off x="607415" y="1474709"/>
            <a:ext cx="123634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i="1" spc="5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79A1915E-7600-8769-9115-A37F48C3A3AF}"/>
              </a:ext>
            </a:extLst>
          </p:cNvPr>
          <p:cNvSpPr txBox="1"/>
          <p:nvPr/>
        </p:nvSpPr>
        <p:spPr>
          <a:xfrm>
            <a:off x="2337485" y="1001673"/>
            <a:ext cx="5111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LTI </a:t>
            </a:r>
            <a:r>
              <a:rPr sz="1100" spc="-95" dirty="0">
                <a:solidFill>
                  <a:schemeClr val="bg1"/>
                </a:solidFill>
                <a:latin typeface="Arial"/>
                <a:cs typeface="Arial"/>
              </a:rPr>
              <a:t>case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800933B7-B623-6219-D003-318004B5E4DA}"/>
              </a:ext>
            </a:extLst>
          </p:cNvPr>
          <p:cNvSpPr txBox="1"/>
          <p:nvPr/>
        </p:nvSpPr>
        <p:spPr>
          <a:xfrm>
            <a:off x="2776740" y="1349375"/>
            <a:ext cx="1323975" cy="2680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04FC0510-0180-9BA1-6A63-8EAC3563F17D}"/>
              </a:ext>
            </a:extLst>
          </p:cNvPr>
          <p:cNvSpPr txBox="1"/>
          <p:nvPr/>
        </p:nvSpPr>
        <p:spPr>
          <a:xfrm>
            <a:off x="2862554" y="1447697"/>
            <a:ext cx="1242060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81D34A44-329F-2C6E-6C25-2D4BFD9D7365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4" name="object 5">
            <a:extLst>
              <a:ext uri="{FF2B5EF4-FFF2-40B4-BE49-F238E27FC236}">
                <a16:creationId xmlns:a16="http://schemas.microsoft.com/office/drawing/2014/main" id="{5DFDA9E5-4A25-F1D1-0F08-DB394A7F0B6D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B0645BF1-81B7-564F-C8FB-B37CC9814493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F9122125-40D5-3B46-1607-6FCDBF6BB449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9E7EE6FA-23A9-5B9A-96BD-E91FD954DD1D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9B996047-125C-232B-8A7B-3B4875B80D5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B5BA1274-039A-9727-0989-E49078054AEA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70FA5D1B-D1CD-DB93-4C03-7C5D05DCD21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object 12">
              <a:extLst>
                <a:ext uri="{FF2B5EF4-FFF2-40B4-BE49-F238E27FC236}">
                  <a16:creationId xmlns:a16="http://schemas.microsoft.com/office/drawing/2014/main" id="{4C494AC1-6714-2AE4-F548-161A108D4F9F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A23DA2EB-30A9-1E4C-8B82-1D346675942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3" name="object 14">
            <a:extLst>
              <a:ext uri="{FF2B5EF4-FFF2-40B4-BE49-F238E27FC236}">
                <a16:creationId xmlns:a16="http://schemas.microsoft.com/office/drawing/2014/main" id="{2846E303-4DB3-27C5-65E5-F3733A583095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8BE49A14-160A-2AE4-A98F-9C01B22F753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AC8DA255-6956-FA2F-C876-44DA893956C6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89774D92-7A70-E480-1C23-B8796AA550EF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589A2A-1705-84BA-F5C8-E8FC10901578}"/>
              </a:ext>
            </a:extLst>
          </p:cNvPr>
          <p:cNvCxnSpPr>
            <a:stCxn id="28" idx="1"/>
          </p:cNvCxnSpPr>
          <p:nvPr/>
        </p:nvCxnSpPr>
        <p:spPr>
          <a:xfrm>
            <a:off x="521601" y="1502853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BB63C1B-4C33-6E66-35FE-B5C2670EA361}"/>
              </a:ext>
            </a:extLst>
          </p:cNvPr>
          <p:cNvCxnSpPr/>
          <p:nvPr/>
        </p:nvCxnSpPr>
        <p:spPr>
          <a:xfrm>
            <a:off x="2783179" y="1483418"/>
            <a:ext cx="2838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 altLang="zh-CN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bg1"/>
                                        </a:solidFill>
                                      </a:rPr>
                                      <m:t>velocity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48A55858-683D-9BE3-E814-6651868A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35175"/>
                <a:ext cx="4150995" cy="712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1025</Words>
  <Application>Microsoft Office PowerPoint</Application>
  <PresentationFormat>自定义</PresentationFormat>
  <Paragraphs>154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Hack</vt:lpstr>
      <vt:lpstr>Lucida Grande</vt:lpstr>
      <vt:lpstr>Arial</vt:lpstr>
      <vt:lpstr>Cambria Math</vt:lpstr>
      <vt:lpstr>Courier New</vt:lpstr>
      <vt:lpstr>Times New Roman</vt:lpstr>
      <vt:lpstr>Office Theme</vt:lpstr>
      <vt:lpstr>PowerPoint 演示文稿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Dynamic System Models</dc:title>
  <dc:subject>scripts for Org-Coursepack </dc:subject>
  <dc:creator> Xu Chen </dc:creator>
  <cp:lastModifiedBy>Shuan Cheng</cp:lastModifiedBy>
  <cp:revision>2</cp:revision>
  <dcterms:created xsi:type="dcterms:W3CDTF">2025-07-12T07:18:47Z</dcterms:created>
  <dcterms:modified xsi:type="dcterms:W3CDTF">2025-09-18T21:50:00Z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