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EB9E8-C2DD-4E65-95C9-0F6512B966F1}" v="16" dt="2025-09-18T21:50:14.9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713"/>
  </p:normalViewPr>
  <p:slideViewPr>
    <p:cSldViewPr>
      <p:cViewPr varScale="1">
        <p:scale>
          <a:sx n="200" d="100"/>
          <a:sy n="200" d="100"/>
        </p:scale>
        <p:origin x="96" y="11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8T21:50:14.909" v="16" actId="207"/>
      <pc:docMkLst>
        <pc:docMk/>
      </pc:docMkLst>
      <pc:sldChg chg="modSp">
        <pc:chgData name="Shuan Cheng" userId="b14087c0-bac9-44dd-b3f8-5d50e1ee75e5" providerId="ADAL" clId="{75A9BF88-81BC-4677-82BB-DF96F3D360A6}" dt="2025-09-18T21:37:15.139" v="1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5.139" v="1"/>
          <ac:spMkLst>
            <pc:docMk/>
            <pc:sldMk cId="0" sldId="261"/>
            <ac:spMk id="19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09-18T21:43:19.276" v="7" actId="1076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8T21:43:19.276" v="7" actId="1076"/>
          <ac:spMkLst>
            <pc:docMk/>
            <pc:sldMk cId="0" sldId="263"/>
            <ac:spMk id="2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45:14.374" v="10" actId="207"/>
        <pc:sldMkLst>
          <pc:docMk/>
          <pc:sldMk cId="0" sldId="264"/>
        </pc:sldMkLst>
        <pc:spChg chg="add mod">
          <ac:chgData name="Shuan Cheng" userId="b14087c0-bac9-44dd-b3f8-5d50e1ee75e5" providerId="ADAL" clId="{75A9BF88-81BC-4677-82BB-DF96F3D360A6}" dt="2025-09-18T21:45:14.374" v="10" actId="207"/>
          <ac:spMkLst>
            <pc:docMk/>
            <pc:sldMk cId="0" sldId="264"/>
            <ac:spMk id="17" creationId="{D56D51E7-CFC8-CA47-5518-8BC54B73662B}"/>
          </ac:spMkLst>
        </pc:spChg>
        <pc:spChg chg="del">
          <ac:chgData name="Shuan Cheng" userId="b14087c0-bac9-44dd-b3f8-5d50e1ee75e5" providerId="ADAL" clId="{75A9BF88-81BC-4677-82BB-DF96F3D360A6}" dt="2025-09-18T21:45:11.086" v="8" actId="478"/>
          <ac:spMkLst>
            <pc:docMk/>
            <pc:sldMk cId="0" sldId="264"/>
            <ac:spMk id="34" creationId="{6EC54684-1EB0-3B70-2E90-241B1326D938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50:14.909" v="16" actId="207"/>
        <pc:sldMkLst>
          <pc:docMk/>
          <pc:sldMk cId="0" sldId="265"/>
        </pc:sldMkLst>
        <pc:spChg chg="add del mod">
          <ac:chgData name="Shuan Cheng" userId="b14087c0-bac9-44dd-b3f8-5d50e1ee75e5" providerId="ADAL" clId="{75A9BF88-81BC-4677-82BB-DF96F3D360A6}" dt="2025-09-18T21:50:12.116" v="14" actId="478"/>
          <ac:spMkLst>
            <pc:docMk/>
            <pc:sldMk cId="0" sldId="265"/>
            <ac:spMk id="17" creationId="{F2E26EEA-7727-6E69-BA8A-E29C05975DC9}"/>
          </ac:spMkLst>
        </pc:spChg>
        <pc:spChg chg="add mod">
          <ac:chgData name="Shuan Cheng" userId="b14087c0-bac9-44dd-b3f8-5d50e1ee75e5" providerId="ADAL" clId="{75A9BF88-81BC-4677-82BB-DF96F3D360A6}" dt="2025-09-18T21:50:14.909" v="16" actId="207"/>
          <ac:spMkLst>
            <pc:docMk/>
            <pc:sldMk cId="0" sldId="265"/>
            <ac:spMk id="18" creationId="{A2B49859-67FA-5E48-4208-E6C7975B7EDB}"/>
          </ac:spMkLst>
        </pc:spChg>
        <pc:spChg chg="del">
          <ac:chgData name="Shuan Cheng" userId="b14087c0-bac9-44dd-b3f8-5d50e1ee75e5" providerId="ADAL" clId="{75A9BF88-81BC-4677-82BB-DF96F3D360A6}" dt="2025-09-18T21:48:48.304" v="11" actId="478"/>
          <ac:spMkLst>
            <pc:docMk/>
            <pc:sldMk cId="0" sldId="265"/>
            <ac:spMk id="54" creationId="{A423792C-274B-3468-3300-71CB8572EF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slide" Target="slide1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7911"/>
            <a:ext cx="4608195" cy="1758314"/>
            <a:chOff x="0" y="1697911"/>
            <a:chExt cx="4608195" cy="1758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9791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149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0909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8004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6426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1328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2549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457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5186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7362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2B49859-67FA-5E48-4208-E6C7975B7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2B49859-67FA-5E48-4208-E6C7975B7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static/memoryless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input: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spc="-10" dirty="0">
                <a:latin typeface="Arial"/>
                <a:cs typeface="Arial"/>
              </a:rPr>
              <a:t>input,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latin typeface="Arial"/>
                <a:cs typeface="Arial"/>
              </a:rPr>
              <a:t>e.g.,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latin typeface="Arial"/>
                <a:cs typeface="Arial"/>
              </a:rPr>
              <a:t>described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differential</a:t>
            </a:r>
            <a:r>
              <a:rPr sz="1000" dirty="0">
                <a:latin typeface="Arial"/>
                <a:cs typeface="Arial"/>
              </a:rPr>
              <a:t> 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difference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equations,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have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delays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30" dirty="0">
                <a:latin typeface="Arial"/>
                <a:cs typeface="Arial"/>
              </a:rPr>
              <a:t> much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past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state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together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input,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 let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dirty="0">
                <a:latin typeface="Arial"/>
                <a:cs typeface="Arial"/>
              </a:rPr>
              <a:t> 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Arial"/>
                <a:cs typeface="Arial"/>
              </a:rPr>
              <a:t>loosely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“aggregated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effect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necessary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“memory”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dynamic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system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keeps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each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predict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motion,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latin typeface="Arial"/>
                <a:cs typeface="Arial"/>
              </a:rPr>
              <a:t>current </a:t>
            </a:r>
            <a:r>
              <a:rPr sz="1000" spc="-10" dirty="0">
                <a:latin typeface="Arial"/>
                <a:cs typeface="Arial"/>
              </a:rPr>
              <a:t>position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future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states: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position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number,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variables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necessary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suﬀicient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uniquely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describe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10" dirty="0"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choice</a:t>
            </a:r>
            <a:r>
              <a:rPr sz="1000" dirty="0">
                <a:latin typeface="Arial"/>
                <a:cs typeface="Arial"/>
              </a:rPr>
              <a:t> of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variables</a:t>
            </a:r>
            <a:r>
              <a:rPr sz="1000" dirty="0">
                <a:latin typeface="Arial"/>
                <a:cs typeface="Arial"/>
              </a:rPr>
              <a:t> 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not </a:t>
            </a:r>
            <a:r>
              <a:rPr sz="1000" i="1" spc="-10" dirty="0"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latin typeface="Arial"/>
                <a:cs typeface="Arial"/>
              </a:rPr>
              <a:t>however,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 </a:t>
            </a:r>
            <a:r>
              <a:rPr sz="1000" spc="-30" dirty="0">
                <a:latin typeface="Arial"/>
                <a:cs typeface="Arial"/>
              </a:rPr>
              <a:t>order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i.e.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need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state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spc="-40" dirty="0"/>
              <a:t>any</a:t>
            </a:r>
            <a:r>
              <a:rPr spc="-15" dirty="0"/>
              <a:t> </a:t>
            </a:r>
            <a:r>
              <a:rPr spc="-45" dirty="0"/>
              <a:t>instance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157" baseline="-10416" dirty="0">
                <a:latin typeface="Arial"/>
                <a:cs typeface="Arial"/>
              </a:rPr>
              <a:t> </a:t>
            </a:r>
            <a:r>
              <a:rPr sz="1100" spc="-10" dirty="0"/>
              <a:t>is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20" dirty="0">
                <a:solidFill>
                  <a:srgbClr val="FF5CA8"/>
                </a:solidFill>
              </a:rPr>
              <a:t>minimum</a:t>
            </a:r>
            <a:r>
              <a:rPr sz="1100" spc="-15" dirty="0">
                <a:solidFill>
                  <a:srgbClr val="FF5CA8"/>
                </a:solidFill>
              </a:rPr>
              <a:t>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20" dirty="0"/>
              <a:t> </a:t>
            </a:r>
            <a:r>
              <a:rPr sz="1100" spc="-10" dirty="0"/>
              <a:t>variables,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</a:t>
            </a:r>
            <a:endParaRPr lang="en-US" altLang="zh-CN" dirty="0"/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fully</a:t>
            </a:r>
            <a:r>
              <a:rPr spc="15" dirty="0"/>
              <a:t> </a:t>
            </a:r>
            <a:r>
              <a:rPr spc="-60" dirty="0"/>
              <a:t>describe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65" dirty="0"/>
              <a:t>system</a:t>
            </a:r>
            <a:r>
              <a:rPr spc="15" dirty="0"/>
              <a:t> </a:t>
            </a:r>
            <a:r>
              <a:rPr spc="-45" dirty="0"/>
              <a:t>and</a:t>
            </a:r>
            <a:r>
              <a:rPr spc="15" dirty="0"/>
              <a:t> </a:t>
            </a:r>
            <a:r>
              <a:rPr dirty="0"/>
              <a:t>its</a:t>
            </a:r>
            <a:r>
              <a:rPr spc="15" dirty="0"/>
              <a:t> </a:t>
            </a:r>
            <a:r>
              <a:rPr spc="-85" dirty="0"/>
              <a:t>response</a:t>
            </a:r>
            <a:r>
              <a:rPr spc="1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175" dirty="0">
                <a:latin typeface="Hack"/>
                <a:cs typeface="Hack"/>
              </a:rPr>
              <a:t>≥</a:t>
            </a:r>
            <a:r>
              <a:rPr i="1" spc="-360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/>
              <a:t>to</a:t>
            </a:r>
            <a:r>
              <a:rPr sz="1100" spc="15" dirty="0"/>
              <a:t> </a:t>
            </a:r>
            <a:r>
              <a:rPr sz="1100" spc="-45" dirty="0"/>
              <a:t>any</a:t>
            </a:r>
            <a:r>
              <a:rPr sz="1100" spc="10" dirty="0"/>
              <a:t> </a:t>
            </a:r>
            <a:r>
              <a:rPr sz="1100" spc="-20" dirty="0"/>
              <a:t>given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15" dirty="0"/>
              <a:t> </a:t>
            </a:r>
            <a:r>
              <a:rPr sz="1100" spc="-10" dirty="0"/>
              <a:t>inputs</a:t>
            </a:r>
            <a:endParaRPr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altLang="zh-CN" spc="-50" dirty="0"/>
              <a:t>loosely</a:t>
            </a:r>
            <a:r>
              <a:rPr lang="en-US" altLang="zh-CN" spc="65" dirty="0"/>
              <a:t> </a:t>
            </a:r>
            <a:r>
              <a:rPr lang="en-US" altLang="zh-CN" spc="-50" dirty="0"/>
              <a:t>speaking,</a:t>
            </a:r>
            <a:r>
              <a:rPr lang="en-US" altLang="zh-CN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altLang="zh-CN" spc="-65" dirty="0"/>
              <a:t>defines</a:t>
            </a:r>
            <a:r>
              <a:rPr lang="en-US" altLang="zh-CN" spc="65" dirty="0"/>
              <a:t> </a:t>
            </a:r>
            <a:r>
              <a:rPr lang="en-US" altLang="zh-CN" dirty="0"/>
              <a:t>the</a:t>
            </a:r>
            <a:r>
              <a:rPr lang="en-US" altLang="zh-CN" spc="70" dirty="0"/>
              <a:t> </a:t>
            </a:r>
            <a:r>
              <a:rPr lang="en-US" altLang="zh-CN" spc="-40" dirty="0"/>
              <a:t>system’s </a:t>
            </a:r>
            <a:r>
              <a:rPr lang="en-US" altLang="zh-CN" spc="-10" dirty="0"/>
              <a:t>memory</a:t>
            </a:r>
            <a:endParaRPr lang="en-US" altLang="zh-CN" dirty="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0831132C-2BB9-83A4-A837-C8595968C09E}"/>
              </a:ext>
            </a:extLst>
          </p:cNvPr>
          <p:cNvSpPr txBox="1"/>
          <p:nvPr/>
        </p:nvSpPr>
        <p:spPr>
          <a:xfrm>
            <a:off x="1410716" y="852752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4" name="object 5">
            <a:extLst>
              <a:ext uri="{FF2B5EF4-FFF2-40B4-BE49-F238E27FC236}">
                <a16:creationId xmlns:a16="http://schemas.microsoft.com/office/drawing/2014/main" id="{1E6DDB52-F153-843D-6244-BF5CCF9D595E}"/>
              </a:ext>
            </a:extLst>
          </p:cNvPr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55" name="object 6">
              <a:extLst>
                <a:ext uri="{FF2B5EF4-FFF2-40B4-BE49-F238E27FC236}">
                  <a16:creationId xmlns:a16="http://schemas.microsoft.com/office/drawing/2014/main" id="{2AAD9F4C-E95A-8270-A076-BCD5F04BE8B0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AA341306-9DA0-B169-2BDE-7D7544A505D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8B5AE1FA-61EC-D457-506F-3A899F9CDA9E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" name="object 9">
              <a:extLst>
                <a:ext uri="{FF2B5EF4-FFF2-40B4-BE49-F238E27FC236}">
                  <a16:creationId xmlns:a16="http://schemas.microsoft.com/office/drawing/2014/main" id="{86098ECE-6B39-C860-54B4-EC5C5CABEC2D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object 10">
              <a:extLst>
                <a:ext uri="{FF2B5EF4-FFF2-40B4-BE49-F238E27FC236}">
                  <a16:creationId xmlns:a16="http://schemas.microsoft.com/office/drawing/2014/main" id="{DF2A6CDD-FF03-D0B6-817A-F1072539DD0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object 11">
              <a:extLst>
                <a:ext uri="{FF2B5EF4-FFF2-40B4-BE49-F238E27FC236}">
                  <a16:creationId xmlns:a16="http://schemas.microsoft.com/office/drawing/2014/main" id="{5AF11585-F67F-9C31-B085-905D45BFDA6E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object 12">
              <a:extLst>
                <a:ext uri="{FF2B5EF4-FFF2-40B4-BE49-F238E27FC236}">
                  <a16:creationId xmlns:a16="http://schemas.microsoft.com/office/drawing/2014/main" id="{1FFEA184-33DA-180B-A83F-4803F7D9E6A8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8AA2A604-B73C-EC15-570E-1AF849BC7174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3" name="object 14">
            <a:extLst>
              <a:ext uri="{FF2B5EF4-FFF2-40B4-BE49-F238E27FC236}">
                <a16:creationId xmlns:a16="http://schemas.microsoft.com/office/drawing/2014/main" id="{4EB6C799-0FA1-D7D9-FF57-316B95CF0531}"/>
              </a:ext>
            </a:extLst>
          </p:cNvPr>
          <p:cNvSpPr txBox="1"/>
          <p:nvPr/>
        </p:nvSpPr>
        <p:spPr>
          <a:xfrm>
            <a:off x="2100135" y="795183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EAD0A694-CCF4-1C63-2422-F4C3FA8E29BA}"/>
              </a:ext>
            </a:extLst>
          </p:cNvPr>
          <p:cNvSpPr txBox="1"/>
          <p:nvPr/>
        </p:nvSpPr>
        <p:spPr>
          <a:xfrm>
            <a:off x="2047824" y="944040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00112172-7E2D-49A4-2CE5-9A6434AB6E14}"/>
              </a:ext>
            </a:extLst>
          </p:cNvPr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6" name="object 17">
            <a:extLst>
              <a:ext uri="{FF2B5EF4-FFF2-40B4-BE49-F238E27FC236}">
                <a16:creationId xmlns:a16="http://schemas.microsoft.com/office/drawing/2014/main" id="{A3ED2854-571E-4568-4E5D-DC18FB00E172}"/>
              </a:ext>
            </a:extLst>
          </p:cNvPr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536154"/>
            <a:ext cx="2267084" cy="506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2455786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input;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Hack"/>
                <a:cs typeface="Hack"/>
              </a:rPr>
              <a:t>·</a:t>
            </a:r>
            <a:r>
              <a:rPr sz="1100" spc="-10" dirty="0">
                <a:latin typeface="Arial"/>
                <a:cs typeface="Arial"/>
              </a:rPr>
              <a:t>):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Hack"/>
                <a:cs typeface="Hack"/>
              </a:rPr>
              <a:t>·</a:t>
            </a:r>
            <a:r>
              <a:rPr sz="1100" spc="-35" dirty="0">
                <a:latin typeface="Arial"/>
                <a:cs typeface="Arial"/>
              </a:rPr>
              <a:t>):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665819"/>
            <a:ext cx="65201" cy="652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913811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75" y="316180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linear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time-</a:t>
            </a:r>
            <a:r>
              <a:rPr sz="1200" spc="-25" dirty="0">
                <a:latin typeface="Arial"/>
                <a:cs typeface="Arial"/>
              </a:rPr>
              <a:t>invariant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(LTI)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9385" y="1551635"/>
            <a:ext cx="2267084" cy="506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Σ(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4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denotes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3" y="2381123"/>
            <a:ext cx="65201" cy="652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2793" y="2877883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4AFF278-22D8-7C35-C24A-46287F29B6C8}"/>
              </a:ext>
            </a:extLst>
          </p:cNvPr>
          <p:cNvSpPr txBox="1"/>
          <p:nvPr/>
        </p:nvSpPr>
        <p:spPr>
          <a:xfrm>
            <a:off x="1410716" y="686103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5">
            <a:extLst>
              <a:ext uri="{FF2B5EF4-FFF2-40B4-BE49-F238E27FC236}">
                <a16:creationId xmlns:a16="http://schemas.microsoft.com/office/drawing/2014/main" id="{0B6F5FEA-6F58-9150-673F-5C25C25E20B4}"/>
              </a:ext>
            </a:extLst>
          </p:cNvPr>
          <p:cNvGrpSpPr/>
          <p:nvPr/>
        </p:nvGrpSpPr>
        <p:grpSpPr>
          <a:xfrm>
            <a:off x="1729066" y="640080"/>
            <a:ext cx="856615" cy="328295"/>
            <a:chOff x="1729066" y="806729"/>
            <a:chExt cx="856615" cy="328295"/>
          </a:xfrm>
        </p:grpSpPr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E1FBE106-3029-A4F1-5F84-32AAEF4EA04D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0BC16C90-AB46-F3DF-137B-05EC0B56966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BCBFF176-D21D-2003-CA23-9AC793AE0FC3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15F55013-3C8F-67D6-E357-38BB263B615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D4620167-74B0-963E-55E8-5E6BA56DBB83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B6C969F7-4266-215B-D4B6-E11DF994CCF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7A279D13-326A-C952-CB0C-CD44405E568A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B629EC81-860C-9690-E6A0-32CF34E1297C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0" name="object 14">
            <a:extLst>
              <a:ext uri="{FF2B5EF4-FFF2-40B4-BE49-F238E27FC236}">
                <a16:creationId xmlns:a16="http://schemas.microsoft.com/office/drawing/2014/main" id="{5205ECAF-AFC7-E635-6215-5B314D591890}"/>
              </a:ext>
            </a:extLst>
          </p:cNvPr>
          <p:cNvSpPr txBox="1"/>
          <p:nvPr/>
        </p:nvSpPr>
        <p:spPr>
          <a:xfrm>
            <a:off x="2100135" y="628534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F585E8B1-616E-BA3A-003B-2D9B9EEBCA76}"/>
              </a:ext>
            </a:extLst>
          </p:cNvPr>
          <p:cNvSpPr txBox="1"/>
          <p:nvPr/>
        </p:nvSpPr>
        <p:spPr>
          <a:xfrm>
            <a:off x="2047824" y="777391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5BAE5FC3-F8C9-FB80-A445-AA02BAB3FC5A}"/>
              </a:ext>
            </a:extLst>
          </p:cNvPr>
          <p:cNvSpPr/>
          <p:nvPr/>
        </p:nvSpPr>
        <p:spPr>
          <a:xfrm>
            <a:off x="2580500" y="80271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78C1A060-FD5C-6B73-07F1-56E920CD44C5}"/>
              </a:ext>
            </a:extLst>
          </p:cNvPr>
          <p:cNvSpPr txBox="1"/>
          <p:nvPr/>
        </p:nvSpPr>
        <p:spPr>
          <a:xfrm>
            <a:off x="2914650" y="651471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sz="1100" spc="-55" dirty="0">
                    <a:latin typeface="Arial"/>
                    <a:cs typeface="Arial"/>
                  </a:rPr>
                  <a:t>also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written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95" dirty="0">
                    <a:latin typeface="Arial"/>
                    <a:cs typeface="Arial"/>
                  </a:rPr>
                  <a:t>as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  <a:blipFill>
                <a:blip r:embed="rId11"/>
                <a:stretch>
                  <a:fillRect l="-4478" r="-14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001673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601" y="1368425"/>
            <a:ext cx="129286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f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15" y="1474709"/>
            <a:ext cx="123634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7485" y="1001673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LTI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6740" y="1349375"/>
            <a:ext cx="13239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2554" y="1447697"/>
            <a:ext cx="1242060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085AE27-E98B-1E97-9CFA-1209E85305E4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6ED67482-1C5E-6900-34D6-031EDE31A17E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1BAE364D-D4D5-5DE1-D045-44B225EF1294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AC75F8D2-F86E-5B99-C484-91131CF772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B44174F5-058E-8ACD-C443-2319F5D95538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02958B6-8FAF-1A02-27D3-21FE2FBB65C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33AED45-181B-07F4-7887-98D5D60BE54E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97E9B46-B782-DB3C-C3CC-4D1B8D17070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A23B98AC-06C3-9398-BF6B-A5DF876523BB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5B55936F-D4D0-23E1-DF55-13C84720154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FA07BC7-46CA-B21A-B280-BE6BEE9168C3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7AF3ED00-40D6-D8C8-8904-6837F78B7171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73E530A-9AAA-CF32-C16F-A51A469C847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311F1D29-EC42-3A94-DD35-199E58279491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 altLang="zh-C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1018</Words>
  <Application>Microsoft Office PowerPoint</Application>
  <PresentationFormat>自定义</PresentationFormat>
  <Paragraphs>152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Hack</vt:lpstr>
      <vt:lpstr>Lucida Grande</vt:lpstr>
      <vt:lpstr>Arial</vt:lpstr>
      <vt:lpstr>Cambria Math</vt:lpstr>
      <vt:lpstr>Courier New</vt:lpstr>
      <vt:lpstr>Times New Roman</vt:lpstr>
      <vt:lpstr>Office Theme</vt:lpstr>
      <vt:lpstr>PowerPoint 演示文稿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Introduction</dc:title>
  <dc:subject>scripts for Org-Coursepack </dc:subject>
  <dc:creator> Xu Chen </dc:creator>
  <cp:lastModifiedBy>Shuan Cheng</cp:lastModifiedBy>
  <cp:revision>4</cp:revision>
  <dcterms:created xsi:type="dcterms:W3CDTF">2025-07-12T07:19:09Z</dcterms:created>
  <dcterms:modified xsi:type="dcterms:W3CDTF">2025-09-18T21:50:21Z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