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51DC4-774A-4309-AB5B-D7C973ECB1BD}" v="114" dt="2025-09-19T22:01:38.7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>
      <p:cViewPr varScale="1">
        <p:scale>
          <a:sx n="296" d="100"/>
          <a:sy n="296" d="100"/>
        </p:scale>
        <p:origin x="255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01:49.935" v="144" actId="2085"/>
      <pc:docMkLst>
        <pc:docMk/>
      </pc:docMkLst>
      <pc:sldChg chg="modSp">
        <pc:chgData name="Shuan Cheng" userId="b14087c0-bac9-44dd-b3f8-5d50e1ee75e5" providerId="ADAL" clId="{75A9BF88-81BC-4677-82BB-DF96F3D360A6}" dt="2025-09-19T03:24:55.543" v="0" actId="20577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09-19T03:24:55.543" v="0" actId="20577"/>
          <ac:spMkLst>
            <pc:docMk/>
            <pc:sldMk cId="0" sldId="258"/>
            <ac:spMk id="43" creationId="{DB0271B6-09F6-1FD9-9437-FD1F44A10B4A}"/>
          </ac:spMkLst>
        </pc:spChg>
      </pc:sldChg>
      <pc:sldChg chg="modSp">
        <pc:chgData name="Shuan Cheng" userId="b14087c0-bac9-44dd-b3f8-5d50e1ee75e5" providerId="ADAL" clId="{75A9BF88-81BC-4677-82BB-DF96F3D360A6}" dt="2025-09-19T03:26:47.693" v="1" actId="120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09-19T03:26:47.693" v="1" actId="120"/>
          <ac:spMkLst>
            <pc:docMk/>
            <pc:sldMk cId="0" sldId="259"/>
            <ac:spMk id="19" creationId="{41457A88-F9DA-C99A-9A76-A64662A70E7A}"/>
          </ac:spMkLst>
        </pc:spChg>
      </pc:sldChg>
      <pc:sldChg chg="modSp">
        <pc:chgData name="Shuan Cheng" userId="b14087c0-bac9-44dd-b3f8-5d50e1ee75e5" providerId="ADAL" clId="{75A9BF88-81BC-4677-82BB-DF96F3D360A6}" dt="2025-09-19T03:28:14.462" v="2" actId="120"/>
        <pc:sldMkLst>
          <pc:docMk/>
          <pc:sldMk cId="0" sldId="260"/>
        </pc:sldMkLst>
        <pc:spChg chg="mod">
          <ac:chgData name="Shuan Cheng" userId="b14087c0-bac9-44dd-b3f8-5d50e1ee75e5" providerId="ADAL" clId="{75A9BF88-81BC-4677-82BB-DF96F3D360A6}" dt="2025-09-19T03:28:14.462" v="2" actId="120"/>
          <ac:spMkLst>
            <pc:docMk/>
            <pc:sldMk cId="0" sldId="260"/>
            <ac:spMk id="16" creationId="{7A774ADE-3C7E-B12E-C17D-509D3248379E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01:49.935" v="144" actId="2085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09-19T22:01:49.935" v="144" actId="2085"/>
          <ac:spMkLst>
            <pc:docMk/>
            <pc:sldMk cId="0" sldId="261"/>
            <ac:spMk id="3" creationId="{7893BE33-BC6A-DD67-D478-DEC2D94F7122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4" creationId="{D169DC99-FD2A-24B4-3881-100F243FFF74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5" creationId="{4D867439-738A-2ABA-9E05-4327C34888CD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6" creationId="{FD5F3C5E-320E-FC1A-E120-A5F5FB124F36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7" creationId="{CFD4B218-A0CD-E09A-A1C6-2D30A8A708B0}"/>
          </ac:spMkLst>
        </pc:spChg>
        <pc:spChg chg="del mod">
          <ac:chgData name="Shuan Cheng" userId="b14087c0-bac9-44dd-b3f8-5d50e1ee75e5" providerId="ADAL" clId="{75A9BF88-81BC-4677-82BB-DF96F3D360A6}" dt="2025-09-19T22:01:36.167" v="139" actId="478"/>
          <ac:spMkLst>
            <pc:docMk/>
            <pc:sldMk cId="0" sldId="261"/>
            <ac:spMk id="14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09-19T22:01:37.877" v="140" actId="478"/>
          <ac:spMkLst>
            <pc:docMk/>
            <pc:sldMk cId="0" sldId="261"/>
            <ac:spMk id="24" creationId="{B5DFFEBF-511B-FC84-2C6D-AE86CA05095D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01:07.894" v="138" actId="1035"/>
        <pc:sldMkLst>
          <pc:docMk/>
          <pc:sldMk cId="0" sldId="263"/>
        </pc:sldMkLst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0:43.328" v="132" actId="478"/>
          <ac:spMkLst>
            <pc:docMk/>
            <pc:sldMk cId="0" sldId="263"/>
            <ac:spMk id="17" creationId="{D96962BB-43AD-1D44-F4FD-4FBEC9D831A3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18" creationId="{1AA5A23F-EECB-32FD-EE65-CF3FF3E4EA5C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19" creationId="{255D0C8A-3DA5-45FF-9E51-648676663B95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0" creationId="{6A3DE412-1AB9-9E73-D861-0148E5D432E6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3" creationId="{614BC0CB-90C0-F973-CDE4-52CF73EE10E9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4" creationId="{7B8D89A8-300B-23F3-B70B-5B958399DB52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25" creationId="{4EC072E3-1B48-8117-D845-A1CC292A5FCB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6" creationId="{EE36E7E4-ABA3-6C8E-306D-BD0CB4B73DED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7" creationId="{72531518-1E83-9B13-3AE0-D2692ACA13FA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9" creationId="{A45F1DC6-7BD0-007A-0202-11190757DEAB}"/>
          </ac:spMkLst>
        </pc:spChg>
        <pc:spChg chg="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0" creationId="{DA8ECF47-B852-8C9A-5527-EF6FE3F9E6A1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31" creationId="{A1D6E23F-0392-59B1-B61A-F5B31833F865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32" creationId="{12A374CF-269A-70E7-F008-C5B5164EA3E2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5" creationId="{D35AC54E-FF4A-49AC-524C-6B8FE1F8A289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6" creationId="{AD1CCACF-C633-5489-32DA-5AFF24944817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7" creationId="{8A6EAE10-E6FD-CC2A-341B-0AF0EFC6DAED}"/>
          </ac:spMkLst>
        </pc:spChg>
        <pc:spChg chg="add mod">
          <ac:chgData name="Shuan Cheng" userId="b14087c0-bac9-44dd-b3f8-5d50e1ee75e5" providerId="ADAL" clId="{75A9BF88-81BC-4677-82BB-DF96F3D360A6}" dt="2025-09-19T22:01:00.757" v="136" actId="2085"/>
          <ac:spMkLst>
            <pc:docMk/>
            <pc:sldMk cId="0" sldId="263"/>
            <ac:spMk id="38" creationId="{260AEAB4-944B-C773-0FC5-0A3DC7A9BB2B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39" creationId="{B16551B4-C816-80E2-5BC5-4DB2BFA02154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0" creationId="{DBF44C2F-A27D-4E3B-3782-A23CF0D00601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1" creationId="{7EFD1A5F-E44A-E8AE-81BE-76723BDB20B8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2" creationId="{45D65537-25EA-8840-E645-11A4700029EB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3" creationId="{426F782F-36D5-5D5C-86E1-15BDA0FA2A08}"/>
          </ac:spMkLst>
        </pc:spChg>
        <pc:spChg chg="del">
          <ac:chgData name="Shuan Cheng" userId="b14087c0-bac9-44dd-b3f8-5d50e1ee75e5" providerId="ADAL" clId="{75A9BF88-81BC-4677-82BB-DF96F3D360A6}" dt="2025-09-19T03:34:08.230" v="120" actId="478"/>
          <ac:spMkLst>
            <pc:docMk/>
            <pc:sldMk cId="0" sldId="263"/>
            <ac:spMk id="55" creationId="{F26B864D-1843-B685-02A5-52A217244C66}"/>
          </ac:spMkLst>
        </pc:spChg>
        <pc:grpChg chg="add del mod">
          <ac:chgData name="Shuan Cheng" userId="b14087c0-bac9-44dd-b3f8-5d50e1ee75e5" providerId="ADAL" clId="{75A9BF88-81BC-4677-82BB-DF96F3D360A6}" dt="2025-09-19T22:01:07.894" v="138" actId="1035"/>
          <ac:grpSpMkLst>
            <pc:docMk/>
            <pc:sldMk cId="0" sldId="263"/>
            <ac:grpSpMk id="6" creationId="{00000000-0000-0000-0000-000000000000}"/>
          </ac:grpSpMkLst>
        </pc:grpChg>
        <pc:grpChg chg="add del mod">
          <ac:chgData name="Shuan Cheng" userId="b14087c0-bac9-44dd-b3f8-5d50e1ee75e5" providerId="ADAL" clId="{75A9BF88-81BC-4677-82BB-DF96F3D360A6}" dt="2025-09-19T22:01:07.894" v="138" actId="1035"/>
          <ac:grpSpMkLst>
            <pc:docMk/>
            <pc:sldMk cId="0" sldId="263"/>
            <ac:grpSpMk id="13" creationId="{00000000-0000-0000-0000-000000000000}"/>
          </ac:grpSpMkLst>
        </pc:grpChg>
      </pc:sldChg>
      <pc:sldChg chg="modSp">
        <pc:chgData name="Shuan Cheng" userId="b14087c0-bac9-44dd-b3f8-5d50e1ee75e5" providerId="ADAL" clId="{75A9BF88-81BC-4677-82BB-DF96F3D360A6}" dt="2025-09-19T03:34:56.708" v="122" actId="120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09-19T03:34:56.708" v="122" actId="120"/>
          <ac:spMkLst>
            <pc:docMk/>
            <pc:sldMk cId="0" sldId="264"/>
            <ac:spMk id="44" creationId="{9257DC23-3487-60C9-1276-6D3353553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000000"/>
                </a:solidFill>
              </a:rPr>
              <a:t>Relationship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Between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State-Space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Models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45" dirty="0">
                <a:solidFill>
                  <a:srgbClr val="000000"/>
                </a:solidFill>
              </a:rPr>
              <a:t>and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Transfer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  <a:blipFill>
                <a:blip r:embed="rId3"/>
                <a:stretch>
                  <a:fillRect l="-1980" t="-1342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42020"/>
            <a:ext cx="142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50" i="1" spc="97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09647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0EA0D4A-506D-2D99-C874-D7AF22F26686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AAAE4D87-E265-1FE2-04DA-6CF5BB322C55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B116F14C-D57E-5A1A-2B95-A4D791076CBC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1078A3A0-A40A-6525-FBE1-B7C605544401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52AAECC3-B176-A8DB-1C45-D5D41CFEB9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10FEA347-C8AD-4F23-313A-CBF923B971D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C9EE0F75-1DF9-0EA4-1DAA-869D8290CE1C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E337B0F4-5154-CAFF-A0C8-82AC57EFD2B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F0A870A8-67FE-ADE1-2B19-D5C67439A4B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85FCC474-9176-F9B0-BD09-5CC6020BB65A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C605C797-D692-0F27-80F8-04D1ED00EBA5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72A0C408-9993-554F-1147-BF8299BF2A1F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B0C92A2E-D0A8-7F11-0D53-0A7AB68DB3B0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8047C31C-612B-F6ED-D72A-D711FC763443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system’s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response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domain: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9849" y="2459799"/>
            <a:ext cx="1028700" cy="21971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2"/>
                <a:stretch>
                  <a:fillRect t="-15385" r="-2632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7AA8B02C-2EB9-004A-5F3D-CC711212EDB9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2CE2A774-48FE-D9CC-47F9-C343AC073E69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FAAE33A-8436-C7E8-EA8B-D8DE574D95C8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CC9B70A8-22AC-C7BF-CA1C-28D79FB58E3D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153A6E93-1215-86BB-A0C0-3A32F9CFFC95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0DCEFF6-D55F-767B-1250-559ACB99A7E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DF785EB-F700-ABAF-E4B5-3B61BC5168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3EF0FAEE-A0E7-2C61-697F-9212C97911E8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2B31B382-2B1B-966A-10A1-51B35EFF8E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95B00B45-9350-0653-7535-D181B13446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3" name="object 14">
            <a:extLst>
              <a:ext uri="{FF2B5EF4-FFF2-40B4-BE49-F238E27FC236}">
                <a16:creationId xmlns:a16="http://schemas.microsoft.com/office/drawing/2014/main" id="{74215F02-8F23-87EF-04D5-9B59C444C1C3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CB57FA5-5718-2056-1D18-59C4C1750788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1F59EF96-5C19-E0FC-7BE9-AA876AA33FB3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C42162F0-A374-2861-76D5-8D45D4DCC694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3BE33-BC6A-DD67-D478-DEC2D94F7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p>
                        <m:sSup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𝑆𝐼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+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altLang="zh-CN" sz="10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3BE33-BC6A-DD67-D478-DEC2D94F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4">
            <a:extLst>
              <a:ext uri="{FF2B5EF4-FFF2-40B4-BE49-F238E27FC236}">
                <a16:creationId xmlns:a16="http://schemas.microsoft.com/office/drawing/2014/main" id="{D169DC99-FD2A-24B4-3881-100F243FFF74}"/>
              </a:ext>
            </a:extLst>
          </p:cNvPr>
          <p:cNvSpPr/>
          <p:nvPr/>
        </p:nvSpPr>
        <p:spPr>
          <a:xfrm>
            <a:off x="2117154" y="1654175"/>
            <a:ext cx="645096" cy="256254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D867439-738A-2ABA-9E05-4327C34888CD}"/>
              </a:ext>
            </a:extLst>
          </p:cNvPr>
          <p:cNvSpPr/>
          <p:nvPr/>
        </p:nvSpPr>
        <p:spPr>
          <a:xfrm rot="5400000">
            <a:off x="1977390" y="1326515"/>
            <a:ext cx="45719" cy="1524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FD5F3C5E-320E-FC1A-E120-A5F5FB124F36}"/>
              </a:ext>
            </a:extLst>
          </p:cNvPr>
          <p:cNvSpPr/>
          <p:nvPr/>
        </p:nvSpPr>
        <p:spPr>
          <a:xfrm rot="5400000">
            <a:off x="2374725" y="1154954"/>
            <a:ext cx="48546" cy="492696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CFD4B218-A0CD-E09A-A1C6-2D30A8A708B0}"/>
              </a:ext>
            </a:extLst>
          </p:cNvPr>
          <p:cNvSpPr/>
          <p:nvPr/>
        </p:nvSpPr>
        <p:spPr>
          <a:xfrm rot="5400000">
            <a:off x="2776077" y="1287002"/>
            <a:ext cx="48546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60AEAB4-944B-C773-0FC5-0A3DC7A9B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60AEAB4-944B-C773-0FC5-0A3DC7A9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0657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号 38">
            <a:extLst>
              <a:ext uri="{FF2B5EF4-FFF2-40B4-BE49-F238E27FC236}">
                <a16:creationId xmlns:a16="http://schemas.microsoft.com/office/drawing/2014/main" id="{B16551B4-C816-80E2-5BC5-4DB2BFA02154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DBF44C2F-A27D-4E3B-3782-A23CF0D00601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EFD1A5F-E44A-E8AE-81BE-76723BDB20B8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45D65537-25EA-8840-E645-11A4700029EB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426F782F-36D5-5D5C-86E1-15BDA0FA2A08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938</Words>
  <Application>Microsoft Office PowerPoint</Application>
  <PresentationFormat>自定义</PresentationFormat>
  <Paragraphs>142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Hack</vt:lpstr>
      <vt:lpstr>Arial</vt:lpstr>
      <vt:lpstr>Calibri</vt:lpstr>
      <vt:lpstr>Cambria Math</vt:lpstr>
      <vt:lpstr>Courier New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Shuan Cheng</cp:lastModifiedBy>
  <cp:revision>2</cp:revision>
  <dcterms:created xsi:type="dcterms:W3CDTF">2025-07-12T07:20:53Z</dcterms:created>
  <dcterms:modified xsi:type="dcterms:W3CDTF">2025-09-19T22:01:57Z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