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49ED1B-A685-4C4C-A76E-CEF58B45136C}" v="22" dt="2025-09-19T03:36:37.87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17"/>
    <p:restoredTop sz="94680"/>
  </p:normalViewPr>
  <p:slideViewPr>
    <p:cSldViewPr>
      <p:cViewPr>
        <p:scale>
          <a:sx n="150" d="100"/>
          <a:sy n="150" d="100"/>
        </p:scale>
        <p:origin x="1488" y="1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an Cheng" userId="b14087c0-bac9-44dd-b3f8-5d50e1ee75e5" providerId="ADAL" clId="{75A9BF88-81BC-4677-82BB-DF96F3D360A6}"/>
    <pc:docChg chg="undo custSel modSld">
      <pc:chgData name="Shuan Cheng" userId="b14087c0-bac9-44dd-b3f8-5d50e1ee75e5" providerId="ADAL" clId="{75A9BF88-81BC-4677-82BB-DF96F3D360A6}" dt="2025-09-19T03:36:37.876" v="51" actId="207"/>
      <pc:docMkLst>
        <pc:docMk/>
      </pc:docMkLst>
      <pc:sldChg chg="addSp delSp modSp mod">
        <pc:chgData name="Shuan Cheng" userId="b14087c0-bac9-44dd-b3f8-5d50e1ee75e5" providerId="ADAL" clId="{75A9BF88-81BC-4677-82BB-DF96F3D360A6}" dt="2025-09-19T03:22:07.178" v="14" actId="1035"/>
        <pc:sldMkLst>
          <pc:docMk/>
          <pc:sldMk cId="0" sldId="257"/>
        </pc:sldMkLst>
        <pc:spChg chg="del">
          <ac:chgData name="Shuan Cheng" userId="b14087c0-bac9-44dd-b3f8-5d50e1ee75e5" providerId="ADAL" clId="{75A9BF88-81BC-4677-82BB-DF96F3D360A6}" dt="2025-09-19T03:21:01.878" v="1" actId="478"/>
          <ac:spMkLst>
            <pc:docMk/>
            <pc:sldMk cId="0" sldId="257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1:01.878" v="1" actId="478"/>
          <ac:spMkLst>
            <pc:docMk/>
            <pc:sldMk cId="0" sldId="257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1:01.878" v="1" actId="478"/>
          <ac:spMkLst>
            <pc:docMk/>
            <pc:sldMk cId="0" sldId="257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1:01.878" v="1" actId="478"/>
          <ac:spMkLst>
            <pc:docMk/>
            <pc:sldMk cId="0" sldId="257"/>
            <ac:spMk id="15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09-19T03:21:01.878" v="1" actId="478"/>
          <ac:spMkLst>
            <pc:docMk/>
            <pc:sldMk cId="0" sldId="257"/>
            <ac:spMk id="16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09-19T03:21:56.380" v="10" actId="1036"/>
          <ac:spMkLst>
            <pc:docMk/>
            <pc:sldMk cId="0" sldId="257"/>
            <ac:spMk id="1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09-19T03:22:07.178" v="14" actId="1035"/>
          <ac:spMkLst>
            <pc:docMk/>
            <pc:sldMk cId="0" sldId="257"/>
            <ac:spMk id="1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09-19T03:21:07.766" v="3" actId="207"/>
          <ac:spMkLst>
            <pc:docMk/>
            <pc:sldMk cId="0" sldId="257"/>
            <ac:spMk id="24" creationId="{6CFE0E42-1375-340F-69B3-14EDA2A46488}"/>
          </ac:spMkLst>
        </pc:spChg>
        <pc:spChg chg="mod">
          <ac:chgData name="Shuan Cheng" userId="b14087c0-bac9-44dd-b3f8-5d50e1ee75e5" providerId="ADAL" clId="{75A9BF88-81BC-4677-82BB-DF96F3D360A6}" dt="2025-09-19T03:21:30.381" v="4" actId="208"/>
          <ac:spMkLst>
            <pc:docMk/>
            <pc:sldMk cId="0" sldId="257"/>
            <ac:spMk id="26" creationId="{46EDE906-1B4E-BA77-EA44-0515FC945269}"/>
          </ac:spMkLst>
        </pc:spChg>
        <pc:spChg chg="mod">
          <ac:chgData name="Shuan Cheng" userId="b14087c0-bac9-44dd-b3f8-5d50e1ee75e5" providerId="ADAL" clId="{75A9BF88-81BC-4677-82BB-DF96F3D360A6}" dt="2025-09-19T03:21:30.381" v="4" actId="208"/>
          <ac:spMkLst>
            <pc:docMk/>
            <pc:sldMk cId="0" sldId="257"/>
            <ac:spMk id="27" creationId="{928F5C2D-6A27-8253-5A07-1445D3E38FC2}"/>
          </ac:spMkLst>
        </pc:spChg>
        <pc:spChg chg="mod">
          <ac:chgData name="Shuan Cheng" userId="b14087c0-bac9-44dd-b3f8-5d50e1ee75e5" providerId="ADAL" clId="{75A9BF88-81BC-4677-82BB-DF96F3D360A6}" dt="2025-09-19T03:21:30.381" v="4" actId="208"/>
          <ac:spMkLst>
            <pc:docMk/>
            <pc:sldMk cId="0" sldId="257"/>
            <ac:spMk id="28" creationId="{CE652BCF-7643-CFFF-A3AC-F18D0FBE5127}"/>
          </ac:spMkLst>
        </pc:spChg>
        <pc:spChg chg="mod">
          <ac:chgData name="Shuan Cheng" userId="b14087c0-bac9-44dd-b3f8-5d50e1ee75e5" providerId="ADAL" clId="{75A9BF88-81BC-4677-82BB-DF96F3D360A6}" dt="2025-09-19T03:21:30.381" v="4" actId="208"/>
          <ac:spMkLst>
            <pc:docMk/>
            <pc:sldMk cId="0" sldId="257"/>
            <ac:spMk id="29" creationId="{09BB2993-CCBB-60FE-E09E-8006DC8C1FEE}"/>
          </ac:spMkLst>
        </pc:spChg>
        <pc:spChg chg="mod">
          <ac:chgData name="Shuan Cheng" userId="b14087c0-bac9-44dd-b3f8-5d50e1ee75e5" providerId="ADAL" clId="{75A9BF88-81BC-4677-82BB-DF96F3D360A6}" dt="2025-09-19T03:21:30.381" v="4" actId="208"/>
          <ac:spMkLst>
            <pc:docMk/>
            <pc:sldMk cId="0" sldId="257"/>
            <ac:spMk id="30" creationId="{6C9D2663-D3E3-7E06-BD02-89B4BC8005FF}"/>
          </ac:spMkLst>
        </pc:spChg>
        <pc:spChg chg="mod">
          <ac:chgData name="Shuan Cheng" userId="b14087c0-bac9-44dd-b3f8-5d50e1ee75e5" providerId="ADAL" clId="{75A9BF88-81BC-4677-82BB-DF96F3D360A6}" dt="2025-09-19T03:21:30.381" v="4" actId="208"/>
          <ac:spMkLst>
            <pc:docMk/>
            <pc:sldMk cId="0" sldId="257"/>
            <ac:spMk id="31" creationId="{7A50BF20-37A5-706E-1E71-D590050D000A}"/>
          </ac:spMkLst>
        </pc:spChg>
        <pc:spChg chg="mod">
          <ac:chgData name="Shuan Cheng" userId="b14087c0-bac9-44dd-b3f8-5d50e1ee75e5" providerId="ADAL" clId="{75A9BF88-81BC-4677-82BB-DF96F3D360A6}" dt="2025-09-19T03:21:30.381" v="4" actId="208"/>
          <ac:spMkLst>
            <pc:docMk/>
            <pc:sldMk cId="0" sldId="257"/>
            <ac:spMk id="32" creationId="{A7C2A77B-EBC4-8338-D98B-0082219D9026}"/>
          </ac:spMkLst>
        </pc:spChg>
        <pc:spChg chg="mod">
          <ac:chgData name="Shuan Cheng" userId="b14087c0-bac9-44dd-b3f8-5d50e1ee75e5" providerId="ADAL" clId="{75A9BF88-81BC-4677-82BB-DF96F3D360A6}" dt="2025-09-19T03:21:30.381" v="4" actId="208"/>
          <ac:spMkLst>
            <pc:docMk/>
            <pc:sldMk cId="0" sldId="257"/>
            <ac:spMk id="33" creationId="{C7FD7130-35C7-B6A8-54A3-66F67D52B3A1}"/>
          </ac:spMkLst>
        </pc:spChg>
        <pc:spChg chg="add mod">
          <ac:chgData name="Shuan Cheng" userId="b14087c0-bac9-44dd-b3f8-5d50e1ee75e5" providerId="ADAL" clId="{75A9BF88-81BC-4677-82BB-DF96F3D360A6}" dt="2025-09-19T03:21:07.766" v="3" actId="207"/>
          <ac:spMkLst>
            <pc:docMk/>
            <pc:sldMk cId="0" sldId="257"/>
            <ac:spMk id="34" creationId="{10A681F5-0446-BD79-9673-713F841E022E}"/>
          </ac:spMkLst>
        </pc:spChg>
        <pc:spChg chg="add mod">
          <ac:chgData name="Shuan Cheng" userId="b14087c0-bac9-44dd-b3f8-5d50e1ee75e5" providerId="ADAL" clId="{75A9BF88-81BC-4677-82BB-DF96F3D360A6}" dt="2025-09-19T03:21:07.766" v="3" actId="207"/>
          <ac:spMkLst>
            <pc:docMk/>
            <pc:sldMk cId="0" sldId="257"/>
            <ac:spMk id="35" creationId="{3B4958AB-4CB6-B72C-CA01-DE0AC129012A}"/>
          </ac:spMkLst>
        </pc:spChg>
        <pc:spChg chg="add mod">
          <ac:chgData name="Shuan Cheng" userId="b14087c0-bac9-44dd-b3f8-5d50e1ee75e5" providerId="ADAL" clId="{75A9BF88-81BC-4677-82BB-DF96F3D360A6}" dt="2025-09-19T03:21:30.381" v="4" actId="208"/>
          <ac:spMkLst>
            <pc:docMk/>
            <pc:sldMk cId="0" sldId="257"/>
            <ac:spMk id="36" creationId="{E95C2519-037C-410A-28DE-E06F374FCB00}"/>
          </ac:spMkLst>
        </pc:spChg>
        <pc:spChg chg="add mod">
          <ac:chgData name="Shuan Cheng" userId="b14087c0-bac9-44dd-b3f8-5d50e1ee75e5" providerId="ADAL" clId="{75A9BF88-81BC-4677-82BB-DF96F3D360A6}" dt="2025-09-19T03:21:07.766" v="3" actId="207"/>
          <ac:spMkLst>
            <pc:docMk/>
            <pc:sldMk cId="0" sldId="257"/>
            <ac:spMk id="37" creationId="{4AEDA067-FB6C-213A-7A2A-5E980544B7A6}"/>
          </ac:spMkLst>
        </pc:spChg>
        <pc:grpChg chg="del">
          <ac:chgData name="Shuan Cheng" userId="b14087c0-bac9-44dd-b3f8-5d50e1ee75e5" providerId="ADAL" clId="{75A9BF88-81BC-4677-82BB-DF96F3D360A6}" dt="2025-09-19T03:21:01.878" v="1" actId="478"/>
          <ac:grpSpMkLst>
            <pc:docMk/>
            <pc:sldMk cId="0" sldId="257"/>
            <ac:grpSpMk id="4" creationId="{00000000-0000-0000-0000-000000000000}"/>
          </ac:grpSpMkLst>
        </pc:grpChg>
      </pc:sldChg>
      <pc:sldChg chg="addSp delSp modSp mod">
        <pc:chgData name="Shuan Cheng" userId="b14087c0-bac9-44dd-b3f8-5d50e1ee75e5" providerId="ADAL" clId="{75A9BF88-81BC-4677-82BB-DF96F3D360A6}" dt="2025-09-19T03:25:57.797" v="19" actId="207"/>
        <pc:sldMkLst>
          <pc:docMk/>
          <pc:sldMk cId="0" sldId="258"/>
        </pc:sldMkLst>
        <pc:spChg chg="del">
          <ac:chgData name="Shuan Cheng" userId="b14087c0-bac9-44dd-b3f8-5d50e1ee75e5" providerId="ADAL" clId="{75A9BF88-81BC-4677-82BB-DF96F3D360A6}" dt="2025-09-19T03:25:42.239" v="15" actId="478"/>
          <ac:spMkLst>
            <pc:docMk/>
            <pc:sldMk cId="0" sldId="258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5:42.239" v="15" actId="478"/>
          <ac:spMkLst>
            <pc:docMk/>
            <pc:sldMk cId="0" sldId="258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5:42.239" v="15" actId="478"/>
          <ac:spMkLst>
            <pc:docMk/>
            <pc:sldMk cId="0" sldId="258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5:42.239" v="15" actId="478"/>
          <ac:spMkLst>
            <pc:docMk/>
            <pc:sldMk cId="0" sldId="258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5:42.239" v="15" actId="478"/>
          <ac:spMkLst>
            <pc:docMk/>
            <pc:sldMk cId="0" sldId="258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5:47.251" v="17" actId="478"/>
          <ac:spMkLst>
            <pc:docMk/>
            <pc:sldMk cId="0" sldId="258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5:47.251" v="17" actId="478"/>
          <ac:spMkLst>
            <pc:docMk/>
            <pc:sldMk cId="0" sldId="258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5:47.251" v="17" actId="478"/>
          <ac:spMkLst>
            <pc:docMk/>
            <pc:sldMk cId="0" sldId="258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5:47.251" v="17" actId="478"/>
          <ac:spMkLst>
            <pc:docMk/>
            <pc:sldMk cId="0" sldId="258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5:47.251" v="17" actId="478"/>
          <ac:spMkLst>
            <pc:docMk/>
            <pc:sldMk cId="0" sldId="258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5:47.251" v="17" actId="478"/>
          <ac:spMkLst>
            <pc:docMk/>
            <pc:sldMk cId="0" sldId="258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5:47.251" v="17" actId="478"/>
          <ac:spMkLst>
            <pc:docMk/>
            <pc:sldMk cId="0" sldId="258"/>
            <ac:spMk id="23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09-19T03:25:42.671" v="16"/>
          <ac:spMkLst>
            <pc:docMk/>
            <pc:sldMk cId="0" sldId="258"/>
            <ac:spMk id="28" creationId="{D2DACCA9-3D51-7C40-F996-4AAAF0296AF1}"/>
          </ac:spMkLst>
        </pc:spChg>
        <pc:spChg chg="mod">
          <ac:chgData name="Shuan Cheng" userId="b14087c0-bac9-44dd-b3f8-5d50e1ee75e5" providerId="ADAL" clId="{75A9BF88-81BC-4677-82BB-DF96F3D360A6}" dt="2025-09-19T03:25:42.671" v="16"/>
          <ac:spMkLst>
            <pc:docMk/>
            <pc:sldMk cId="0" sldId="258"/>
            <ac:spMk id="30" creationId="{7E5E9915-FD1F-5ADB-1C2F-C89E18281A2A}"/>
          </ac:spMkLst>
        </pc:spChg>
        <pc:spChg chg="mod">
          <ac:chgData name="Shuan Cheng" userId="b14087c0-bac9-44dd-b3f8-5d50e1ee75e5" providerId="ADAL" clId="{75A9BF88-81BC-4677-82BB-DF96F3D360A6}" dt="2025-09-19T03:25:42.671" v="16"/>
          <ac:spMkLst>
            <pc:docMk/>
            <pc:sldMk cId="0" sldId="258"/>
            <ac:spMk id="31" creationId="{3F4E271B-56A7-68B1-841A-9D0A44E79F77}"/>
          </ac:spMkLst>
        </pc:spChg>
        <pc:spChg chg="mod">
          <ac:chgData name="Shuan Cheng" userId="b14087c0-bac9-44dd-b3f8-5d50e1ee75e5" providerId="ADAL" clId="{75A9BF88-81BC-4677-82BB-DF96F3D360A6}" dt="2025-09-19T03:25:42.671" v="16"/>
          <ac:spMkLst>
            <pc:docMk/>
            <pc:sldMk cId="0" sldId="258"/>
            <ac:spMk id="32" creationId="{91080C92-DAE7-620F-EBC9-861C65662680}"/>
          </ac:spMkLst>
        </pc:spChg>
        <pc:spChg chg="mod">
          <ac:chgData name="Shuan Cheng" userId="b14087c0-bac9-44dd-b3f8-5d50e1ee75e5" providerId="ADAL" clId="{75A9BF88-81BC-4677-82BB-DF96F3D360A6}" dt="2025-09-19T03:25:42.671" v="16"/>
          <ac:spMkLst>
            <pc:docMk/>
            <pc:sldMk cId="0" sldId="258"/>
            <ac:spMk id="34" creationId="{DE1EE80D-8C52-5A78-90E5-488D0590FD66}"/>
          </ac:spMkLst>
        </pc:spChg>
        <pc:spChg chg="mod">
          <ac:chgData name="Shuan Cheng" userId="b14087c0-bac9-44dd-b3f8-5d50e1ee75e5" providerId="ADAL" clId="{75A9BF88-81BC-4677-82BB-DF96F3D360A6}" dt="2025-09-19T03:25:42.671" v="16"/>
          <ac:spMkLst>
            <pc:docMk/>
            <pc:sldMk cId="0" sldId="258"/>
            <ac:spMk id="35" creationId="{2D6517EE-D0D9-A9BD-D222-BA30CB64B84D}"/>
          </ac:spMkLst>
        </pc:spChg>
        <pc:spChg chg="mod">
          <ac:chgData name="Shuan Cheng" userId="b14087c0-bac9-44dd-b3f8-5d50e1ee75e5" providerId="ADAL" clId="{75A9BF88-81BC-4677-82BB-DF96F3D360A6}" dt="2025-09-19T03:25:42.671" v="16"/>
          <ac:spMkLst>
            <pc:docMk/>
            <pc:sldMk cId="0" sldId="258"/>
            <ac:spMk id="36" creationId="{684588E5-8232-C77D-6195-124024019664}"/>
          </ac:spMkLst>
        </pc:spChg>
        <pc:spChg chg="add mod">
          <ac:chgData name="Shuan Cheng" userId="b14087c0-bac9-44dd-b3f8-5d50e1ee75e5" providerId="ADAL" clId="{75A9BF88-81BC-4677-82BB-DF96F3D360A6}" dt="2025-09-19T03:25:42.671" v="16"/>
          <ac:spMkLst>
            <pc:docMk/>
            <pc:sldMk cId="0" sldId="258"/>
            <ac:spMk id="38" creationId="{D9BB3D2A-8F4C-B8C1-B5EB-84129782E5AD}"/>
          </ac:spMkLst>
        </pc:spChg>
        <pc:spChg chg="add mod">
          <ac:chgData name="Shuan Cheng" userId="b14087c0-bac9-44dd-b3f8-5d50e1ee75e5" providerId="ADAL" clId="{75A9BF88-81BC-4677-82BB-DF96F3D360A6}" dt="2025-09-19T03:25:42.671" v="16"/>
          <ac:spMkLst>
            <pc:docMk/>
            <pc:sldMk cId="0" sldId="258"/>
            <ac:spMk id="39" creationId="{BFC46CB8-32A8-694A-E9A2-27C7069A2120}"/>
          </ac:spMkLst>
        </pc:spChg>
        <pc:spChg chg="add mod">
          <ac:chgData name="Shuan Cheng" userId="b14087c0-bac9-44dd-b3f8-5d50e1ee75e5" providerId="ADAL" clId="{75A9BF88-81BC-4677-82BB-DF96F3D360A6}" dt="2025-09-19T03:25:42.671" v="16"/>
          <ac:spMkLst>
            <pc:docMk/>
            <pc:sldMk cId="0" sldId="258"/>
            <ac:spMk id="41" creationId="{EA5110C0-CF98-45B2-7A89-2706F13791A5}"/>
          </ac:spMkLst>
        </pc:spChg>
        <pc:spChg chg="add mod">
          <ac:chgData name="Shuan Cheng" userId="b14087c0-bac9-44dd-b3f8-5d50e1ee75e5" providerId="ADAL" clId="{75A9BF88-81BC-4677-82BB-DF96F3D360A6}" dt="2025-09-19T03:25:57.797" v="19" actId="207"/>
          <ac:spMkLst>
            <pc:docMk/>
            <pc:sldMk cId="0" sldId="258"/>
            <ac:spMk id="42" creationId="{CA65C5D4-98ED-2C0C-DF51-86DE3E3A0643}"/>
          </ac:spMkLst>
        </pc:spChg>
        <pc:spChg chg="add mod">
          <ac:chgData name="Shuan Cheng" userId="b14087c0-bac9-44dd-b3f8-5d50e1ee75e5" providerId="ADAL" clId="{75A9BF88-81BC-4677-82BB-DF96F3D360A6}" dt="2025-09-19T03:25:57.797" v="19" actId="207"/>
          <ac:spMkLst>
            <pc:docMk/>
            <pc:sldMk cId="0" sldId="258"/>
            <ac:spMk id="43" creationId="{8118B96A-A066-7E51-1225-AD3C5D199C19}"/>
          </ac:spMkLst>
        </pc:spChg>
        <pc:spChg chg="add mod">
          <ac:chgData name="Shuan Cheng" userId="b14087c0-bac9-44dd-b3f8-5d50e1ee75e5" providerId="ADAL" clId="{75A9BF88-81BC-4677-82BB-DF96F3D360A6}" dt="2025-09-19T03:25:57.797" v="19" actId="207"/>
          <ac:spMkLst>
            <pc:docMk/>
            <pc:sldMk cId="0" sldId="258"/>
            <ac:spMk id="44" creationId="{EB9F999C-539F-14F7-EA86-A35EA6B7E2FC}"/>
          </ac:spMkLst>
        </pc:spChg>
        <pc:spChg chg="add mod">
          <ac:chgData name="Shuan Cheng" userId="b14087c0-bac9-44dd-b3f8-5d50e1ee75e5" providerId="ADAL" clId="{75A9BF88-81BC-4677-82BB-DF96F3D360A6}" dt="2025-09-19T03:25:57.797" v="19" actId="207"/>
          <ac:spMkLst>
            <pc:docMk/>
            <pc:sldMk cId="0" sldId="258"/>
            <ac:spMk id="45" creationId="{43A26888-FF49-2A46-D40C-C57B6739E73D}"/>
          </ac:spMkLst>
        </pc:spChg>
        <pc:spChg chg="add mod">
          <ac:chgData name="Shuan Cheng" userId="b14087c0-bac9-44dd-b3f8-5d50e1ee75e5" providerId="ADAL" clId="{75A9BF88-81BC-4677-82BB-DF96F3D360A6}" dt="2025-09-19T03:25:57.797" v="19" actId="207"/>
          <ac:spMkLst>
            <pc:docMk/>
            <pc:sldMk cId="0" sldId="258"/>
            <ac:spMk id="46" creationId="{752EC115-5E83-1664-30C8-8E1426223F80}"/>
          </ac:spMkLst>
        </pc:spChg>
        <pc:grpChg chg="del">
          <ac:chgData name="Shuan Cheng" userId="b14087c0-bac9-44dd-b3f8-5d50e1ee75e5" providerId="ADAL" clId="{75A9BF88-81BC-4677-82BB-DF96F3D360A6}" dt="2025-09-19T03:25:42.239" v="15" actId="478"/>
          <ac:grpSpMkLst>
            <pc:docMk/>
            <pc:sldMk cId="0" sldId="258"/>
            <ac:grpSpMk id="4" creationId="{00000000-0000-0000-0000-000000000000}"/>
          </ac:grpSpMkLst>
        </pc:grpChg>
      </pc:sldChg>
      <pc:sldChg chg="addSp delSp modSp mod">
        <pc:chgData name="Shuan Cheng" userId="b14087c0-bac9-44dd-b3f8-5d50e1ee75e5" providerId="ADAL" clId="{75A9BF88-81BC-4677-82BB-DF96F3D360A6}" dt="2025-09-19T03:27:16.873" v="23" actId="207"/>
        <pc:sldMkLst>
          <pc:docMk/>
          <pc:sldMk cId="0" sldId="259"/>
        </pc:sldMkLst>
        <pc:spChg chg="del">
          <ac:chgData name="Shuan Cheng" userId="b14087c0-bac9-44dd-b3f8-5d50e1ee75e5" providerId="ADAL" clId="{75A9BF88-81BC-4677-82BB-DF96F3D360A6}" dt="2025-09-19T03:27:12.464" v="20" actId="478"/>
          <ac:spMkLst>
            <pc:docMk/>
            <pc:sldMk cId="0" sldId="259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7:12.464" v="20" actId="478"/>
          <ac:spMkLst>
            <pc:docMk/>
            <pc:sldMk cId="0" sldId="259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7:12.464" v="20" actId="478"/>
          <ac:spMkLst>
            <pc:docMk/>
            <pc:sldMk cId="0" sldId="259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7:12.464" v="20" actId="478"/>
          <ac:spMkLst>
            <pc:docMk/>
            <pc:sldMk cId="0" sldId="259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7:12.464" v="20" actId="478"/>
          <ac:spMkLst>
            <pc:docMk/>
            <pc:sldMk cId="0" sldId="259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7:12.464" v="20" actId="478"/>
          <ac:spMkLst>
            <pc:docMk/>
            <pc:sldMk cId="0" sldId="259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7:12.464" v="20" actId="478"/>
          <ac:spMkLst>
            <pc:docMk/>
            <pc:sldMk cId="0" sldId="259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7:12.464" v="20" actId="478"/>
          <ac:spMkLst>
            <pc:docMk/>
            <pc:sldMk cId="0" sldId="259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7:12.464" v="20" actId="478"/>
          <ac:spMkLst>
            <pc:docMk/>
            <pc:sldMk cId="0" sldId="259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7:12.464" v="20" actId="478"/>
          <ac:spMkLst>
            <pc:docMk/>
            <pc:sldMk cId="0" sldId="259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7:14.452" v="21" actId="478"/>
          <ac:spMkLst>
            <pc:docMk/>
            <pc:sldMk cId="0" sldId="259"/>
            <ac:spMk id="14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09-19T03:27:16.873" v="23" actId="207"/>
          <ac:spMkLst>
            <pc:docMk/>
            <pc:sldMk cId="0" sldId="259"/>
            <ac:spMk id="18" creationId="{1B6EDFEC-7E90-36B7-F445-AC0F3AE8A74C}"/>
          </ac:spMkLst>
        </pc:spChg>
      </pc:sldChg>
      <pc:sldChg chg="addSp delSp modSp mod">
        <pc:chgData name="Shuan Cheng" userId="b14087c0-bac9-44dd-b3f8-5d50e1ee75e5" providerId="ADAL" clId="{75A9BF88-81BC-4677-82BB-DF96F3D360A6}" dt="2025-09-19T03:28:10.877" v="27" actId="120"/>
        <pc:sldMkLst>
          <pc:docMk/>
          <pc:sldMk cId="0" sldId="260"/>
        </pc:sldMkLst>
        <pc:spChg chg="del">
          <ac:chgData name="Shuan Cheng" userId="b14087c0-bac9-44dd-b3f8-5d50e1ee75e5" providerId="ADAL" clId="{75A9BF88-81BC-4677-82BB-DF96F3D360A6}" dt="2025-09-19T03:28:02.522" v="24" actId="478"/>
          <ac:spMkLst>
            <pc:docMk/>
            <pc:sldMk cId="0" sldId="260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8:02.522" v="24" actId="478"/>
          <ac:spMkLst>
            <pc:docMk/>
            <pc:sldMk cId="0" sldId="260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8:02.522" v="24" actId="478"/>
          <ac:spMkLst>
            <pc:docMk/>
            <pc:sldMk cId="0" sldId="260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8:02.522" v="24" actId="478"/>
          <ac:spMkLst>
            <pc:docMk/>
            <pc:sldMk cId="0" sldId="260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8:02.522" v="24" actId="478"/>
          <ac:spMkLst>
            <pc:docMk/>
            <pc:sldMk cId="0" sldId="260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8:02.522" v="24" actId="478"/>
          <ac:spMkLst>
            <pc:docMk/>
            <pc:sldMk cId="0" sldId="260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8:02.522" v="24" actId="478"/>
          <ac:spMkLst>
            <pc:docMk/>
            <pc:sldMk cId="0" sldId="260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8:02.522" v="24" actId="478"/>
          <ac:spMkLst>
            <pc:docMk/>
            <pc:sldMk cId="0" sldId="260"/>
            <ac:spMk id="10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09-19T03:28:10.877" v="27" actId="120"/>
          <ac:spMkLst>
            <pc:docMk/>
            <pc:sldMk cId="0" sldId="260"/>
            <ac:spMk id="15" creationId="{25DA1377-962B-ED20-4CF2-2B753099CAD5}"/>
          </ac:spMkLst>
        </pc:spChg>
      </pc:sldChg>
      <pc:sldChg chg="addSp delSp modSp mod">
        <pc:chgData name="Shuan Cheng" userId="b14087c0-bac9-44dd-b3f8-5d50e1ee75e5" providerId="ADAL" clId="{75A9BF88-81BC-4677-82BB-DF96F3D360A6}" dt="2025-09-19T03:32:59.056" v="33" actId="1036"/>
        <pc:sldMkLst>
          <pc:docMk/>
          <pc:sldMk cId="0" sldId="261"/>
        </pc:sldMkLst>
        <pc:spChg chg="del">
          <ac:chgData name="Shuan Cheng" userId="b14087c0-bac9-44dd-b3f8-5d50e1ee75e5" providerId="ADAL" clId="{75A9BF88-81BC-4677-82BB-DF96F3D360A6}" dt="2025-09-19T03:31:54.848" v="28" actId="478"/>
          <ac:spMkLst>
            <pc:docMk/>
            <pc:sldMk cId="0" sldId="261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1:54.848" v="28" actId="478"/>
          <ac:spMkLst>
            <pc:docMk/>
            <pc:sldMk cId="0" sldId="261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1:54.848" v="28" actId="478"/>
          <ac:spMkLst>
            <pc:docMk/>
            <pc:sldMk cId="0" sldId="261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1:54.848" v="28" actId="478"/>
          <ac:spMkLst>
            <pc:docMk/>
            <pc:sldMk cId="0" sldId="261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1:54.848" v="28" actId="478"/>
          <ac:spMkLst>
            <pc:docMk/>
            <pc:sldMk cId="0" sldId="261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1:54.848" v="28" actId="478"/>
          <ac:spMkLst>
            <pc:docMk/>
            <pc:sldMk cId="0" sldId="261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1:54.848" v="28" actId="478"/>
          <ac:spMkLst>
            <pc:docMk/>
            <pc:sldMk cId="0" sldId="261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1:54.848" v="28" actId="478"/>
          <ac:spMkLst>
            <pc:docMk/>
            <pc:sldMk cId="0" sldId="261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1:54.848" v="28" actId="478"/>
          <ac:spMkLst>
            <pc:docMk/>
            <pc:sldMk cId="0" sldId="261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1:54.848" v="28" actId="478"/>
          <ac:spMkLst>
            <pc:docMk/>
            <pc:sldMk cId="0" sldId="261"/>
            <ac:spMk id="18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09-19T03:31:58.135" v="30" actId="207"/>
          <ac:spMkLst>
            <pc:docMk/>
            <pc:sldMk cId="0" sldId="261"/>
            <ac:spMk id="23" creationId="{2F4B476D-1AEA-40E1-39F0-ADA47667A28B}"/>
          </ac:spMkLst>
        </pc:spChg>
        <pc:spChg chg="add mod">
          <ac:chgData name="Shuan Cheng" userId="b14087c0-bac9-44dd-b3f8-5d50e1ee75e5" providerId="ADAL" clId="{75A9BF88-81BC-4677-82BB-DF96F3D360A6}" dt="2025-09-19T03:32:59.056" v="33" actId="1036"/>
          <ac:spMkLst>
            <pc:docMk/>
            <pc:sldMk cId="0" sldId="261"/>
            <ac:spMk id="24" creationId="{93DD0692-CB3F-2AE9-ACC2-CA8F3DC835A3}"/>
          </ac:spMkLst>
        </pc:spChg>
      </pc:sldChg>
      <pc:sldChg chg="addSp delSp modSp mod">
        <pc:chgData name="Shuan Cheng" userId="b14087c0-bac9-44dd-b3f8-5d50e1ee75e5" providerId="ADAL" clId="{75A9BF88-81BC-4677-82BB-DF96F3D360A6}" dt="2025-09-19T03:33:26.495" v="36" actId="207"/>
        <pc:sldMkLst>
          <pc:docMk/>
          <pc:sldMk cId="0" sldId="262"/>
        </pc:sldMkLst>
        <pc:spChg chg="del">
          <ac:chgData name="Shuan Cheng" userId="b14087c0-bac9-44dd-b3f8-5d50e1ee75e5" providerId="ADAL" clId="{75A9BF88-81BC-4677-82BB-DF96F3D360A6}" dt="2025-09-19T03:33:24.281" v="34" actId="478"/>
          <ac:spMkLst>
            <pc:docMk/>
            <pc:sldMk cId="0" sldId="262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3:24.281" v="34" actId="478"/>
          <ac:spMkLst>
            <pc:docMk/>
            <pc:sldMk cId="0" sldId="262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3:24.281" v="34" actId="478"/>
          <ac:spMkLst>
            <pc:docMk/>
            <pc:sldMk cId="0" sldId="262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3:24.281" v="34" actId="478"/>
          <ac:spMkLst>
            <pc:docMk/>
            <pc:sldMk cId="0" sldId="262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3:24.281" v="34" actId="478"/>
          <ac:spMkLst>
            <pc:docMk/>
            <pc:sldMk cId="0" sldId="262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3:24.281" v="34" actId="478"/>
          <ac:spMkLst>
            <pc:docMk/>
            <pc:sldMk cId="0" sldId="262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3:24.281" v="34" actId="478"/>
          <ac:spMkLst>
            <pc:docMk/>
            <pc:sldMk cId="0" sldId="262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3:24.281" v="34" actId="478"/>
          <ac:spMkLst>
            <pc:docMk/>
            <pc:sldMk cId="0" sldId="262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3:24.281" v="34" actId="478"/>
          <ac:spMkLst>
            <pc:docMk/>
            <pc:sldMk cId="0" sldId="262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3:24.281" v="34" actId="478"/>
          <ac:spMkLst>
            <pc:docMk/>
            <pc:sldMk cId="0" sldId="262"/>
            <ac:spMk id="22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09-19T03:33:26.495" v="36" actId="207"/>
          <ac:spMkLst>
            <pc:docMk/>
            <pc:sldMk cId="0" sldId="262"/>
            <ac:spMk id="27" creationId="{C30A919F-4450-B041-771D-30E66164D5ED}"/>
          </ac:spMkLst>
        </pc:spChg>
      </pc:sldChg>
      <pc:sldChg chg="addSp delSp modSp mod">
        <pc:chgData name="Shuan Cheng" userId="b14087c0-bac9-44dd-b3f8-5d50e1ee75e5" providerId="ADAL" clId="{75A9BF88-81BC-4677-82BB-DF96F3D360A6}" dt="2025-09-19T03:34:37.994" v="39" actId="207"/>
        <pc:sldMkLst>
          <pc:docMk/>
          <pc:sldMk cId="0" sldId="263"/>
        </pc:sldMkLst>
        <pc:spChg chg="del">
          <ac:chgData name="Shuan Cheng" userId="b14087c0-bac9-44dd-b3f8-5d50e1ee75e5" providerId="ADAL" clId="{75A9BF88-81BC-4677-82BB-DF96F3D360A6}" dt="2025-09-19T03:34:35.864" v="37" actId="478"/>
          <ac:spMkLst>
            <pc:docMk/>
            <pc:sldMk cId="0" sldId="263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4:35.864" v="37" actId="478"/>
          <ac:spMkLst>
            <pc:docMk/>
            <pc:sldMk cId="0" sldId="263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4:35.864" v="37" actId="478"/>
          <ac:spMkLst>
            <pc:docMk/>
            <pc:sldMk cId="0" sldId="263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4:35.864" v="37" actId="478"/>
          <ac:spMkLst>
            <pc:docMk/>
            <pc:sldMk cId="0" sldId="263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4:35.864" v="37" actId="478"/>
          <ac:spMkLst>
            <pc:docMk/>
            <pc:sldMk cId="0" sldId="263"/>
            <ac:spMk id="3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4:35.864" v="37" actId="478"/>
          <ac:spMkLst>
            <pc:docMk/>
            <pc:sldMk cId="0" sldId="263"/>
            <ac:spMk id="4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4:35.864" v="37" actId="478"/>
          <ac:spMkLst>
            <pc:docMk/>
            <pc:sldMk cId="0" sldId="263"/>
            <ac:spMk id="4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4:35.864" v="37" actId="478"/>
          <ac:spMkLst>
            <pc:docMk/>
            <pc:sldMk cId="0" sldId="263"/>
            <ac:spMk id="4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4:35.864" v="37" actId="478"/>
          <ac:spMkLst>
            <pc:docMk/>
            <pc:sldMk cId="0" sldId="263"/>
            <ac:spMk id="4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4:35.864" v="37" actId="478"/>
          <ac:spMkLst>
            <pc:docMk/>
            <pc:sldMk cId="0" sldId="263"/>
            <ac:spMk id="48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09-19T03:34:37.994" v="39" actId="207"/>
          <ac:spMkLst>
            <pc:docMk/>
            <pc:sldMk cId="0" sldId="263"/>
            <ac:spMk id="53" creationId="{D61C6F7F-12A5-26F1-E0BF-3CF735A728E1}"/>
          </ac:spMkLst>
        </pc:spChg>
      </pc:sldChg>
      <pc:sldChg chg="addSp delSp modSp mod">
        <pc:chgData name="Shuan Cheng" userId="b14087c0-bac9-44dd-b3f8-5d50e1ee75e5" providerId="ADAL" clId="{75A9BF88-81BC-4677-82BB-DF96F3D360A6}" dt="2025-09-19T03:35:03.565" v="42" actId="207"/>
        <pc:sldMkLst>
          <pc:docMk/>
          <pc:sldMk cId="0" sldId="264"/>
        </pc:sldMkLst>
        <pc:spChg chg="del">
          <ac:chgData name="Shuan Cheng" userId="b14087c0-bac9-44dd-b3f8-5d50e1ee75e5" providerId="ADAL" clId="{75A9BF88-81BC-4677-82BB-DF96F3D360A6}" dt="2025-09-19T03:35:01.752" v="40" actId="478"/>
          <ac:spMkLst>
            <pc:docMk/>
            <pc:sldMk cId="0" sldId="264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01.752" v="40" actId="478"/>
          <ac:spMkLst>
            <pc:docMk/>
            <pc:sldMk cId="0" sldId="264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01.752" v="40" actId="478"/>
          <ac:spMkLst>
            <pc:docMk/>
            <pc:sldMk cId="0" sldId="264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01.752" v="40" actId="478"/>
          <ac:spMkLst>
            <pc:docMk/>
            <pc:sldMk cId="0" sldId="264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01.752" v="40" actId="478"/>
          <ac:spMkLst>
            <pc:docMk/>
            <pc:sldMk cId="0" sldId="264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01.752" v="40" actId="478"/>
          <ac:spMkLst>
            <pc:docMk/>
            <pc:sldMk cId="0" sldId="264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01.752" v="40" actId="478"/>
          <ac:spMkLst>
            <pc:docMk/>
            <pc:sldMk cId="0" sldId="264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01.752" v="40" actId="478"/>
          <ac:spMkLst>
            <pc:docMk/>
            <pc:sldMk cId="0" sldId="264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01.752" v="40" actId="478"/>
          <ac:spMkLst>
            <pc:docMk/>
            <pc:sldMk cId="0" sldId="264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01.752" v="40" actId="478"/>
          <ac:spMkLst>
            <pc:docMk/>
            <pc:sldMk cId="0" sldId="264"/>
            <ac:spMk id="37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09-19T03:35:03.565" v="42" actId="207"/>
          <ac:spMkLst>
            <pc:docMk/>
            <pc:sldMk cId="0" sldId="264"/>
            <ac:spMk id="43" creationId="{B9B73D28-A772-956F-8C90-104C40751451}"/>
          </ac:spMkLst>
        </pc:spChg>
      </pc:sldChg>
      <pc:sldChg chg="addSp delSp modSp mod">
        <pc:chgData name="Shuan Cheng" userId="b14087c0-bac9-44dd-b3f8-5d50e1ee75e5" providerId="ADAL" clId="{75A9BF88-81BC-4677-82BB-DF96F3D360A6}" dt="2025-09-19T03:35:32.328" v="45" actId="207"/>
        <pc:sldMkLst>
          <pc:docMk/>
          <pc:sldMk cId="0" sldId="265"/>
        </pc:sldMkLst>
        <pc:spChg chg="del">
          <ac:chgData name="Shuan Cheng" userId="b14087c0-bac9-44dd-b3f8-5d50e1ee75e5" providerId="ADAL" clId="{75A9BF88-81BC-4677-82BB-DF96F3D360A6}" dt="2025-09-19T03:35:30.574" v="43" actId="478"/>
          <ac:spMkLst>
            <pc:docMk/>
            <pc:sldMk cId="0" sldId="265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30.574" v="43" actId="478"/>
          <ac:spMkLst>
            <pc:docMk/>
            <pc:sldMk cId="0" sldId="265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30.574" v="43" actId="478"/>
          <ac:spMkLst>
            <pc:docMk/>
            <pc:sldMk cId="0" sldId="265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30.574" v="43" actId="478"/>
          <ac:spMkLst>
            <pc:docMk/>
            <pc:sldMk cId="0" sldId="265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30.574" v="43" actId="478"/>
          <ac:spMkLst>
            <pc:docMk/>
            <pc:sldMk cId="0" sldId="265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30.574" v="43" actId="478"/>
          <ac:spMkLst>
            <pc:docMk/>
            <pc:sldMk cId="0" sldId="265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30.574" v="43" actId="478"/>
          <ac:spMkLst>
            <pc:docMk/>
            <pc:sldMk cId="0" sldId="265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30.574" v="43" actId="478"/>
          <ac:spMkLst>
            <pc:docMk/>
            <pc:sldMk cId="0" sldId="265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30.574" v="43" actId="478"/>
          <ac:spMkLst>
            <pc:docMk/>
            <pc:sldMk cId="0" sldId="265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30.574" v="43" actId="478"/>
          <ac:spMkLst>
            <pc:docMk/>
            <pc:sldMk cId="0" sldId="265"/>
            <ac:spMk id="27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09-19T03:35:32.328" v="45" actId="207"/>
          <ac:spMkLst>
            <pc:docMk/>
            <pc:sldMk cId="0" sldId="265"/>
            <ac:spMk id="35" creationId="{527EF44D-4823-D956-52EA-90D2062DC83D}"/>
          </ac:spMkLst>
        </pc:spChg>
      </pc:sldChg>
      <pc:sldChg chg="addSp delSp modSp mod">
        <pc:chgData name="Shuan Cheng" userId="b14087c0-bac9-44dd-b3f8-5d50e1ee75e5" providerId="ADAL" clId="{75A9BF88-81BC-4677-82BB-DF96F3D360A6}" dt="2025-09-19T03:35:59.791" v="48" actId="207"/>
        <pc:sldMkLst>
          <pc:docMk/>
          <pc:sldMk cId="0" sldId="266"/>
        </pc:sldMkLst>
        <pc:spChg chg="del">
          <ac:chgData name="Shuan Cheng" userId="b14087c0-bac9-44dd-b3f8-5d50e1ee75e5" providerId="ADAL" clId="{75A9BF88-81BC-4677-82BB-DF96F3D360A6}" dt="2025-09-19T03:35:57.782" v="46" actId="478"/>
          <ac:spMkLst>
            <pc:docMk/>
            <pc:sldMk cId="0" sldId="266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57.782" v="46" actId="478"/>
          <ac:spMkLst>
            <pc:docMk/>
            <pc:sldMk cId="0" sldId="266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57.782" v="46" actId="478"/>
          <ac:spMkLst>
            <pc:docMk/>
            <pc:sldMk cId="0" sldId="266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57.782" v="46" actId="478"/>
          <ac:spMkLst>
            <pc:docMk/>
            <pc:sldMk cId="0" sldId="266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57.782" v="46" actId="478"/>
          <ac:spMkLst>
            <pc:docMk/>
            <pc:sldMk cId="0" sldId="266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57.782" v="46" actId="478"/>
          <ac:spMkLst>
            <pc:docMk/>
            <pc:sldMk cId="0" sldId="266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57.782" v="46" actId="478"/>
          <ac:spMkLst>
            <pc:docMk/>
            <pc:sldMk cId="0" sldId="266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57.782" v="46" actId="478"/>
          <ac:spMkLst>
            <pc:docMk/>
            <pc:sldMk cId="0" sldId="266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57.782" v="46" actId="478"/>
          <ac:spMkLst>
            <pc:docMk/>
            <pc:sldMk cId="0" sldId="266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57.782" v="46" actId="478"/>
          <ac:spMkLst>
            <pc:docMk/>
            <pc:sldMk cId="0" sldId="266"/>
            <ac:spMk id="30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09-19T03:35:59.791" v="48" actId="207"/>
          <ac:spMkLst>
            <pc:docMk/>
            <pc:sldMk cId="0" sldId="266"/>
            <ac:spMk id="38" creationId="{EED6D19F-81EB-1EDB-131B-97B8DF79DE2F}"/>
          </ac:spMkLst>
        </pc:spChg>
      </pc:sldChg>
      <pc:sldChg chg="addSp delSp modSp mod">
        <pc:chgData name="Shuan Cheng" userId="b14087c0-bac9-44dd-b3f8-5d50e1ee75e5" providerId="ADAL" clId="{75A9BF88-81BC-4677-82BB-DF96F3D360A6}" dt="2025-09-19T03:36:37.876" v="51" actId="207"/>
        <pc:sldMkLst>
          <pc:docMk/>
          <pc:sldMk cId="0" sldId="269"/>
        </pc:sldMkLst>
        <pc:spChg chg="del">
          <ac:chgData name="Shuan Cheng" userId="b14087c0-bac9-44dd-b3f8-5d50e1ee75e5" providerId="ADAL" clId="{75A9BF88-81BC-4677-82BB-DF96F3D360A6}" dt="2025-09-19T03:36:36.057" v="49" actId="478"/>
          <ac:spMkLst>
            <pc:docMk/>
            <pc:sldMk cId="0" sldId="269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6:36.057" v="49" actId="478"/>
          <ac:spMkLst>
            <pc:docMk/>
            <pc:sldMk cId="0" sldId="269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6:36.057" v="49" actId="478"/>
          <ac:spMkLst>
            <pc:docMk/>
            <pc:sldMk cId="0" sldId="269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6:36.057" v="49" actId="478"/>
          <ac:spMkLst>
            <pc:docMk/>
            <pc:sldMk cId="0" sldId="269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6:36.057" v="49" actId="478"/>
          <ac:spMkLst>
            <pc:docMk/>
            <pc:sldMk cId="0" sldId="269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6:36.057" v="49" actId="478"/>
          <ac:spMkLst>
            <pc:docMk/>
            <pc:sldMk cId="0" sldId="269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6:36.057" v="49" actId="478"/>
          <ac:spMkLst>
            <pc:docMk/>
            <pc:sldMk cId="0" sldId="269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6:36.057" v="49" actId="478"/>
          <ac:spMkLst>
            <pc:docMk/>
            <pc:sldMk cId="0" sldId="269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6:36.057" v="49" actId="478"/>
          <ac:spMkLst>
            <pc:docMk/>
            <pc:sldMk cId="0" sldId="269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6:36.057" v="49" actId="478"/>
          <ac:spMkLst>
            <pc:docMk/>
            <pc:sldMk cId="0" sldId="269"/>
            <ac:spMk id="20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09-19T03:36:37.876" v="51" actId="207"/>
          <ac:spMkLst>
            <pc:docMk/>
            <pc:sldMk cId="0" sldId="269"/>
            <ac:spMk id="25" creationId="{E1633547-C011-E382-572A-9BC5EB7AA86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B45A6-E991-40C1-A502-D0410B37852A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CA53C6-1CE6-43C7-9983-E3BB1698DE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420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CA53C6-1CE6-43C7-9983-E3BB1698DE3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040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60004"/>
            <a:ext cx="151384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926FDB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14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926FDB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14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14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14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60004"/>
            <a:ext cx="388048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2778" y="609760"/>
            <a:ext cx="1998345" cy="2249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926FDB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0426" y="3322038"/>
            <a:ext cx="1315720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00956" y="3322038"/>
            <a:ext cx="252729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6575" y="772370"/>
            <a:ext cx="3835400" cy="50927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dirty="0">
                <a:solidFill>
                  <a:srgbClr val="FFFFFF"/>
                </a:solidFill>
              </a:rPr>
              <a:t>Introduction</a:t>
            </a:r>
            <a:r>
              <a:rPr spc="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to</a:t>
            </a:r>
            <a:r>
              <a:rPr spc="5" dirty="0">
                <a:solidFill>
                  <a:srgbClr val="FFFFFF"/>
                </a:solidFill>
              </a:rPr>
              <a:t> </a:t>
            </a:r>
            <a:r>
              <a:rPr spc="-20" dirty="0">
                <a:solidFill>
                  <a:srgbClr val="FFFFFF"/>
                </a:solidFill>
              </a:rPr>
              <a:t>Modern</a:t>
            </a:r>
            <a:r>
              <a:rPr spc="5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Controls</a:t>
            </a:r>
          </a:p>
          <a:p>
            <a:pPr algn="ctr">
              <a:lnSpc>
                <a:spcPct val="100000"/>
              </a:lnSpc>
              <a:spcBef>
                <a:spcPts val="334"/>
              </a:spcBef>
            </a:pPr>
            <a:r>
              <a:rPr sz="1100" spc="-45" dirty="0">
                <a:solidFill>
                  <a:srgbClr val="FFFFFF"/>
                </a:solidFill>
              </a:rPr>
              <a:t>Relationship</a:t>
            </a:r>
            <a:r>
              <a:rPr sz="1100" spc="5" dirty="0">
                <a:solidFill>
                  <a:srgbClr val="FFFFFF"/>
                </a:solidFill>
              </a:rPr>
              <a:t> </a:t>
            </a:r>
            <a:r>
              <a:rPr sz="1100" spc="-60" dirty="0">
                <a:solidFill>
                  <a:srgbClr val="FFFFFF"/>
                </a:solidFill>
              </a:rPr>
              <a:t>Between</a:t>
            </a:r>
            <a:r>
              <a:rPr sz="1100" spc="10" dirty="0">
                <a:solidFill>
                  <a:srgbClr val="FFFFFF"/>
                </a:solidFill>
              </a:rPr>
              <a:t> </a:t>
            </a:r>
            <a:r>
              <a:rPr sz="1100" spc="-60" dirty="0">
                <a:solidFill>
                  <a:srgbClr val="FFFFFF"/>
                </a:solidFill>
              </a:rPr>
              <a:t>State-Space</a:t>
            </a:r>
            <a:r>
              <a:rPr sz="1100" spc="5" dirty="0">
                <a:solidFill>
                  <a:srgbClr val="FFFFFF"/>
                </a:solidFill>
              </a:rPr>
              <a:t> </a:t>
            </a:r>
            <a:r>
              <a:rPr sz="1100" spc="-40" dirty="0">
                <a:solidFill>
                  <a:srgbClr val="FFFFFF"/>
                </a:solidFill>
              </a:rPr>
              <a:t>Models</a:t>
            </a:r>
            <a:r>
              <a:rPr sz="1100" spc="10" dirty="0">
                <a:solidFill>
                  <a:srgbClr val="FFFFFF"/>
                </a:solidFill>
              </a:rPr>
              <a:t> </a:t>
            </a:r>
            <a:r>
              <a:rPr sz="1100" spc="-45" dirty="0">
                <a:solidFill>
                  <a:srgbClr val="FFFFFF"/>
                </a:solidFill>
              </a:rPr>
              <a:t>and</a:t>
            </a:r>
            <a:r>
              <a:rPr sz="1100" spc="5" dirty="0">
                <a:solidFill>
                  <a:srgbClr val="FFFFFF"/>
                </a:solidFill>
              </a:rPr>
              <a:t> </a:t>
            </a:r>
            <a:r>
              <a:rPr sz="1100" spc="-40" dirty="0">
                <a:solidFill>
                  <a:srgbClr val="FFFFFF"/>
                </a:solidFill>
              </a:rPr>
              <a:t>Transfer</a:t>
            </a:r>
            <a:r>
              <a:rPr sz="1100" spc="10" dirty="0">
                <a:solidFill>
                  <a:srgbClr val="FFFFFF"/>
                </a:solidFill>
              </a:rPr>
              <a:t> </a:t>
            </a:r>
            <a:r>
              <a:rPr sz="1100" spc="-10" dirty="0">
                <a:solidFill>
                  <a:srgbClr val="FFFFFF"/>
                </a:solidFill>
              </a:rPr>
              <a:t>Functions</a:t>
            </a:r>
            <a:endParaRPr sz="1100"/>
          </a:p>
        </p:txBody>
      </p:sp>
      <p:sp>
        <p:nvSpPr>
          <p:cNvPr id="3" name="object 3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From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3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to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Transfer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14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0" dirty="0"/>
              <a:t>Mass-</a:t>
            </a:r>
            <a:r>
              <a:rPr spc="-60" dirty="0"/>
              <a:t>spring-</a:t>
            </a:r>
            <a:r>
              <a:rPr spc="-35" dirty="0"/>
              <a:t>damper</a:t>
            </a:r>
          </a:p>
        </p:txBody>
      </p:sp>
      <p:sp>
        <p:nvSpPr>
          <p:cNvPr id="31" name="object 31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From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3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to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Transfer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10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527EF44D-4823-D956-52EA-90D2062DC83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307" y="511175"/>
                <a:ext cx="4223086" cy="3394472"/>
              </a:xfrm>
              <a:prstGeom prst="rect">
                <a:avLst/>
              </a:prstGeom>
            </p:spPr>
            <p:txBody>
              <a:bodyPr/>
              <a:lstStyle>
                <a:lvl1pPr marL="0">
                  <a:defRPr>
                    <a:latin typeface="+mn-lt"/>
                    <a:ea typeface="+mn-ea"/>
                    <a:cs typeface="+mn-cs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sz="9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ar-AE" sz="9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sz="9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ar-AE" sz="9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ar-AE" sz="9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ar-AE" sz="9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e>
                                              <m:r>
                                                <a:rPr lang="ar-AE" sz="9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ar-AE" sz="9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ar-AE" sz="9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  <m:r>
                                      <a:rPr lang="ar-AE" sz="9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ar-AE" sz="9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ar-AE" sz="9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ar-AE" sz="9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ar-AE" sz="9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ar-AE" sz="9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ar-AE" sz="9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ar-AE" sz="90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ar-AE" sz="90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den>
                                              </m:f>
                                            </m:e>
                                            <m:e>
                                              <m:r>
                                                <a:rPr lang="ar-AE" sz="9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ar-AE" sz="9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ar-AE" sz="90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𝑏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ar-AE" sz="90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den>
                                              </m:f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ar-AE" sz="9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 sz="9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  <m:e>
                            <m:r>
                              <a:rPr lang="ar-AE" sz="9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ar-AE" sz="9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sz="9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ar-AE" sz="9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ar-AE" sz="9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e>
                                          <m:r>
                                            <a:rPr lang="ar-AE" sz="9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 sz="9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f>
                                            <m:fPr>
                                              <m:ctrlPr>
                                                <a:rPr lang="ar-AE" sz="9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ar-AE" sz="9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num>
                                            <m:den>
                                              <m:r>
                                                <a:rPr lang="ar-AE" sz="9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den>
                                          </m:f>
                                        </m:e>
                                        <m:e>
                                          <m:r>
                                            <a:rPr lang="ar-AE" sz="9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ar-AE" sz="9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f>
                                            <m:fPr>
                                              <m:ctrlPr>
                                                <a:rPr lang="ar-AE" sz="9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ar-AE" sz="9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num>
                                            <m:den>
                                              <m:r>
                                                <a:rPr lang="ar-AE" sz="9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den>
                                          </m:f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sup>
                                <m:r>
                                  <a:rPr lang="ar-AE" sz="9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 sz="9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mr>
                        <m:mr>
                          <m:e/>
                          <m:e>
                            <m:r>
                              <a:rPr lang="ar-AE" sz="9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ar-AE" sz="9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ar-AE" sz="9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ar-AE" sz="9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 sz="9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ar-AE" sz="9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ar-AE" sz="9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ar-AE" sz="9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 sz="9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ar-AE" sz="9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r>
                                  <a:rPr lang="ar-AE" sz="9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ar-AE" sz="9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ar-AE" sz="9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 sz="9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ar-AE" sz="9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den>
                            </m:f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9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9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sz="9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ar-AE" sz="9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ar-AE" sz="9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sz="9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num>
                                        <m:den>
                                          <m:r>
                                            <a:rPr lang="ar-AE" sz="9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  <m:e>
                                      <m:r>
                                        <a:rPr lang="ar-AE" sz="9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sz="9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ar-AE" sz="9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sz="9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num>
                                        <m:den>
                                          <m:r>
                                            <a:rPr lang="ar-AE" sz="9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  <m:e>
                                      <m:r>
                                        <a:rPr lang="ar-AE" sz="9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ar-AE" sz="9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527EF44D-4823-D956-52EA-90D2062DC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7" y="511175"/>
                <a:ext cx="4223086" cy="3394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0" dirty="0"/>
              <a:t>Mass-</a:t>
            </a:r>
            <a:r>
              <a:rPr spc="-60" dirty="0"/>
              <a:t>spring-</a:t>
            </a:r>
            <a:r>
              <a:rPr spc="-35" dirty="0"/>
              <a:t>damper</a:t>
            </a:r>
          </a:p>
        </p:txBody>
      </p:sp>
      <p:sp>
        <p:nvSpPr>
          <p:cNvPr id="34" name="object 34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From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3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to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Transfer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11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EED6D19F-81EB-1EDB-131B-97B8DF79DE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0881" y="469503"/>
                <a:ext cx="3839169" cy="1983813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900" b="0" i="0">
                    <a:solidFill>
                      <a:srgbClr val="926FDB"/>
                    </a:solidFill>
                    <a:latin typeface="Courier New"/>
                    <a:ea typeface="+mn-ea"/>
                    <a:cs typeface="Courier New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bg1"/>
                    </a:solidFill>
                    <a:latin typeface="+mn-lt"/>
                  </a:rPr>
                  <a:t>Putting the inverse in yields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  <m:d>
                              <m:dPr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  <m:e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  <m:sSup>
                              <m:sSupPr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ar-AE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f>
                                            <m:fPr>
                                              <m:ctrlPr>
                                                <a:rPr lang="ar-AE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ar-AE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num>
                                            <m:den>
                                              <m:r>
                                                <a:rPr lang="ar-AE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den>
                                          </m:f>
                                        </m:e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f>
                                            <m:fPr>
                                              <m:ctrlPr>
                                                <a:rPr lang="ar-AE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ar-AE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num>
                                            <m:den>
                                              <m:r>
                                                <a:rPr lang="ar-AE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den>
                                          </m:f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sup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d>
                              <m:dPr>
                                <m:begChr m:val="["/>
                                <m:endChr m:val="]"/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ar-AE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ar-AE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ar-AE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f>
                                            <m:fPr>
                                              <m:ctrlPr>
                                                <a:rPr lang="ar-AE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ar-AE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num>
                                            <m:den>
                                              <m:r>
                                                <a:rPr lang="ar-AE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den>
                                          </m:f>
                                        </m:e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ar-AE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ar-AE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num>
                                            <m:den>
                                              <m:r>
                                                <a:rPr lang="ar-AE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den>
                                          </m:f>
                                        </m:e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ar-AE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f>
                                            <m:fPr>
                                              <m:ctrlPr>
                                                <a:rPr lang="ar-AE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ar-AE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ar-AE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den>
                                          </m:f>
                                        </m:e>
                                      </m:mr>
                                    </m:m>
                                  </m:e>
                                </m:d>
                              </m:num>
                              <m:den>
                                <m:sSup>
                                  <m:sSup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den>
                            </m:f>
                          </m:e>
                        </m:mr>
                      </m:m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  <a:latin typeface="+mn-lt"/>
                  </a:rPr>
                  <a:t>namely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num>
                        <m:den>
                          <m:sSup>
                            <m:sSup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EED6D19F-81EB-1EDB-131B-97B8DF79D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881" y="469503"/>
                <a:ext cx="3839169" cy="1983813"/>
              </a:xfrm>
              <a:prstGeom prst="rect">
                <a:avLst/>
              </a:prstGeom>
              <a:blipFill>
                <a:blip r:embed="rId3"/>
                <a:stretch>
                  <a:fillRect l="-1905" t="-1846" b="-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Numerical</a:t>
            </a:r>
            <a:r>
              <a:rPr spc="15" dirty="0"/>
              <a:t> </a:t>
            </a:r>
            <a:r>
              <a:rPr spc="-75" dirty="0"/>
              <a:t>example</a:t>
            </a:r>
            <a:r>
              <a:rPr spc="15" dirty="0"/>
              <a:t> </a:t>
            </a:r>
            <a:r>
              <a:rPr dirty="0"/>
              <a:t>in</a:t>
            </a:r>
            <a:r>
              <a:rPr spc="15" dirty="0"/>
              <a:t> </a:t>
            </a:r>
            <a:r>
              <a:rPr spc="-10" dirty="0"/>
              <a:t>MATLAB</a:t>
            </a:r>
          </a:p>
        </p:txBody>
      </p:sp>
      <p:sp>
        <p:nvSpPr>
          <p:cNvPr id="3" name="object 3"/>
          <p:cNvSpPr/>
          <p:nvPr/>
        </p:nvSpPr>
        <p:spPr>
          <a:xfrm>
            <a:off x="2068434" y="789650"/>
            <a:ext cx="540385" cy="720090"/>
          </a:xfrm>
          <a:custGeom>
            <a:avLst/>
            <a:gdLst/>
            <a:ahLst/>
            <a:cxnLst/>
            <a:rect l="l" t="t" r="r" b="b"/>
            <a:pathLst>
              <a:path w="540385" h="720090">
                <a:moveTo>
                  <a:pt x="0" y="720008"/>
                </a:moveTo>
                <a:lnTo>
                  <a:pt x="540006" y="720008"/>
                </a:lnTo>
                <a:lnTo>
                  <a:pt x="540006" y="0"/>
                </a:lnTo>
                <a:lnTo>
                  <a:pt x="0" y="0"/>
                </a:lnTo>
                <a:lnTo>
                  <a:pt x="0" y="720008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37410" y="519060"/>
            <a:ext cx="8020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position: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0734" y="1506155"/>
            <a:ext cx="1358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04423" y="604577"/>
            <a:ext cx="866775" cy="1090295"/>
            <a:chOff x="1204423" y="604577"/>
            <a:chExt cx="866775" cy="109029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4423" y="609648"/>
              <a:ext cx="108002" cy="108001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14956" y="607117"/>
              <a:ext cx="0" cy="1085215"/>
            </a:xfrm>
            <a:custGeom>
              <a:avLst/>
              <a:gdLst/>
              <a:ahLst/>
              <a:cxnLst/>
              <a:rect l="l" t="t" r="r" b="b"/>
              <a:pathLst>
                <a:path h="1085214">
                  <a:moveTo>
                    <a:pt x="0" y="1085074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14956" y="830651"/>
              <a:ext cx="751205" cy="216535"/>
            </a:xfrm>
            <a:custGeom>
              <a:avLst/>
              <a:gdLst/>
              <a:ahLst/>
              <a:cxnLst/>
              <a:rect l="l" t="t" r="r" b="b"/>
              <a:pathLst>
                <a:path w="751205" h="216534">
                  <a:moveTo>
                    <a:pt x="0" y="108001"/>
                  </a:moveTo>
                  <a:lnTo>
                    <a:pt x="4783" y="65839"/>
                  </a:lnTo>
                  <a:lnTo>
                    <a:pt x="13956" y="31523"/>
                  </a:lnTo>
                  <a:lnTo>
                    <a:pt x="26500" y="8446"/>
                  </a:lnTo>
                  <a:lnTo>
                    <a:pt x="41399" y="0"/>
                  </a:lnTo>
                  <a:lnTo>
                    <a:pt x="56297" y="8446"/>
                  </a:lnTo>
                  <a:lnTo>
                    <a:pt x="78015" y="65839"/>
                  </a:lnTo>
                  <a:lnTo>
                    <a:pt x="82799" y="108001"/>
                  </a:lnTo>
                  <a:lnTo>
                    <a:pt x="82514" y="150163"/>
                  </a:lnTo>
                  <a:lnTo>
                    <a:pt x="69796" y="207556"/>
                  </a:lnTo>
                  <a:lnTo>
                    <a:pt x="59397" y="216002"/>
                  </a:lnTo>
                  <a:lnTo>
                    <a:pt x="48998" y="207556"/>
                  </a:lnTo>
                  <a:lnTo>
                    <a:pt x="36279" y="150163"/>
                  </a:lnTo>
                  <a:lnTo>
                    <a:pt x="35995" y="108001"/>
                  </a:lnTo>
                  <a:lnTo>
                    <a:pt x="40782" y="65839"/>
                  </a:lnTo>
                  <a:lnTo>
                    <a:pt x="62501" y="8446"/>
                  </a:lnTo>
                  <a:lnTo>
                    <a:pt x="77399" y="0"/>
                  </a:lnTo>
                  <a:lnTo>
                    <a:pt x="92298" y="8446"/>
                  </a:lnTo>
                  <a:lnTo>
                    <a:pt x="114015" y="65839"/>
                  </a:lnTo>
                  <a:lnTo>
                    <a:pt x="118799" y="108001"/>
                  </a:lnTo>
                  <a:lnTo>
                    <a:pt x="118515" y="150163"/>
                  </a:lnTo>
                  <a:lnTo>
                    <a:pt x="105796" y="207556"/>
                  </a:lnTo>
                  <a:lnTo>
                    <a:pt x="95397" y="216002"/>
                  </a:lnTo>
                  <a:lnTo>
                    <a:pt x="84998" y="207556"/>
                  </a:lnTo>
                  <a:lnTo>
                    <a:pt x="72280" y="150163"/>
                  </a:lnTo>
                  <a:lnTo>
                    <a:pt x="71995" y="108001"/>
                  </a:lnTo>
                  <a:lnTo>
                    <a:pt x="76782" y="65839"/>
                  </a:lnTo>
                  <a:lnTo>
                    <a:pt x="98501" y="8446"/>
                  </a:lnTo>
                  <a:lnTo>
                    <a:pt x="113400" y="0"/>
                  </a:lnTo>
                  <a:lnTo>
                    <a:pt x="128298" y="8446"/>
                  </a:lnTo>
                  <a:lnTo>
                    <a:pt x="150016" y="65839"/>
                  </a:lnTo>
                  <a:lnTo>
                    <a:pt x="154799" y="108001"/>
                  </a:lnTo>
                  <a:lnTo>
                    <a:pt x="154515" y="150163"/>
                  </a:lnTo>
                  <a:lnTo>
                    <a:pt x="141797" y="207556"/>
                  </a:lnTo>
                  <a:lnTo>
                    <a:pt x="131398" y="216002"/>
                  </a:lnTo>
                  <a:lnTo>
                    <a:pt x="120998" y="207556"/>
                  </a:lnTo>
                  <a:lnTo>
                    <a:pt x="108280" y="150163"/>
                  </a:lnTo>
                  <a:lnTo>
                    <a:pt x="107996" y="108001"/>
                  </a:lnTo>
                  <a:lnTo>
                    <a:pt x="112782" y="65839"/>
                  </a:lnTo>
                  <a:lnTo>
                    <a:pt x="134501" y="8446"/>
                  </a:lnTo>
                  <a:lnTo>
                    <a:pt x="149400" y="0"/>
                  </a:lnTo>
                  <a:lnTo>
                    <a:pt x="164298" y="8446"/>
                  </a:lnTo>
                  <a:lnTo>
                    <a:pt x="186016" y="65839"/>
                  </a:lnTo>
                  <a:lnTo>
                    <a:pt x="190799" y="108001"/>
                  </a:lnTo>
                  <a:lnTo>
                    <a:pt x="190515" y="150163"/>
                  </a:lnTo>
                  <a:lnTo>
                    <a:pt x="177797" y="207556"/>
                  </a:lnTo>
                  <a:lnTo>
                    <a:pt x="167398" y="216002"/>
                  </a:lnTo>
                  <a:lnTo>
                    <a:pt x="156999" y="207556"/>
                  </a:lnTo>
                  <a:lnTo>
                    <a:pt x="144280" y="150163"/>
                  </a:lnTo>
                  <a:lnTo>
                    <a:pt x="143996" y="108001"/>
                  </a:lnTo>
                  <a:lnTo>
                    <a:pt x="148782" y="65839"/>
                  </a:lnTo>
                  <a:lnTo>
                    <a:pt x="170501" y="8446"/>
                  </a:lnTo>
                  <a:lnTo>
                    <a:pt x="185400" y="0"/>
                  </a:lnTo>
                  <a:lnTo>
                    <a:pt x="200299" y="8446"/>
                  </a:lnTo>
                  <a:lnTo>
                    <a:pt x="222016" y="65839"/>
                  </a:lnTo>
                  <a:lnTo>
                    <a:pt x="226800" y="108001"/>
                  </a:lnTo>
                  <a:lnTo>
                    <a:pt x="226516" y="150163"/>
                  </a:lnTo>
                  <a:lnTo>
                    <a:pt x="213797" y="207556"/>
                  </a:lnTo>
                  <a:lnTo>
                    <a:pt x="203398" y="216002"/>
                  </a:lnTo>
                  <a:lnTo>
                    <a:pt x="192999" y="207556"/>
                  </a:lnTo>
                  <a:lnTo>
                    <a:pt x="180280" y="150163"/>
                  </a:lnTo>
                  <a:lnTo>
                    <a:pt x="179996" y="108001"/>
                  </a:lnTo>
                  <a:lnTo>
                    <a:pt x="184783" y="65839"/>
                  </a:lnTo>
                  <a:lnTo>
                    <a:pt x="206502" y="8446"/>
                  </a:lnTo>
                  <a:lnTo>
                    <a:pt x="221400" y="0"/>
                  </a:lnTo>
                  <a:lnTo>
                    <a:pt x="236299" y="8446"/>
                  </a:lnTo>
                  <a:lnTo>
                    <a:pt x="258016" y="65839"/>
                  </a:lnTo>
                  <a:lnTo>
                    <a:pt x="262800" y="108001"/>
                  </a:lnTo>
                  <a:lnTo>
                    <a:pt x="262516" y="150163"/>
                  </a:lnTo>
                  <a:lnTo>
                    <a:pt x="249797" y="207556"/>
                  </a:lnTo>
                  <a:lnTo>
                    <a:pt x="239398" y="216002"/>
                  </a:lnTo>
                  <a:lnTo>
                    <a:pt x="228999" y="207556"/>
                  </a:lnTo>
                  <a:lnTo>
                    <a:pt x="216281" y="150163"/>
                  </a:lnTo>
                  <a:lnTo>
                    <a:pt x="215997" y="108001"/>
                  </a:lnTo>
                  <a:lnTo>
                    <a:pt x="220783" y="65839"/>
                  </a:lnTo>
                  <a:lnTo>
                    <a:pt x="242502" y="8446"/>
                  </a:lnTo>
                  <a:lnTo>
                    <a:pt x="257401" y="0"/>
                  </a:lnTo>
                  <a:lnTo>
                    <a:pt x="272299" y="8446"/>
                  </a:lnTo>
                  <a:lnTo>
                    <a:pt x="294017" y="65839"/>
                  </a:lnTo>
                  <a:lnTo>
                    <a:pt x="298800" y="108001"/>
                  </a:lnTo>
                  <a:lnTo>
                    <a:pt x="298516" y="150163"/>
                  </a:lnTo>
                  <a:lnTo>
                    <a:pt x="285798" y="207556"/>
                  </a:lnTo>
                  <a:lnTo>
                    <a:pt x="275399" y="216002"/>
                  </a:lnTo>
                  <a:lnTo>
                    <a:pt x="264999" y="207556"/>
                  </a:lnTo>
                  <a:lnTo>
                    <a:pt x="252281" y="150163"/>
                  </a:lnTo>
                  <a:lnTo>
                    <a:pt x="251997" y="108001"/>
                  </a:lnTo>
                  <a:lnTo>
                    <a:pt x="256783" y="65839"/>
                  </a:lnTo>
                  <a:lnTo>
                    <a:pt x="278502" y="8446"/>
                  </a:lnTo>
                  <a:lnTo>
                    <a:pt x="293401" y="0"/>
                  </a:lnTo>
                  <a:lnTo>
                    <a:pt x="308300" y="8446"/>
                  </a:lnTo>
                  <a:lnTo>
                    <a:pt x="330017" y="65839"/>
                  </a:lnTo>
                  <a:lnTo>
                    <a:pt x="334801" y="108001"/>
                  </a:lnTo>
                  <a:lnTo>
                    <a:pt x="334516" y="150163"/>
                  </a:lnTo>
                  <a:lnTo>
                    <a:pt x="321798" y="207556"/>
                  </a:lnTo>
                  <a:lnTo>
                    <a:pt x="311399" y="216002"/>
                  </a:lnTo>
                  <a:lnTo>
                    <a:pt x="301000" y="207556"/>
                  </a:lnTo>
                  <a:lnTo>
                    <a:pt x="288281" y="150163"/>
                  </a:lnTo>
                  <a:lnTo>
                    <a:pt x="287997" y="108001"/>
                  </a:lnTo>
                  <a:lnTo>
                    <a:pt x="292783" y="65839"/>
                  </a:lnTo>
                  <a:lnTo>
                    <a:pt x="314503" y="8446"/>
                  </a:lnTo>
                  <a:lnTo>
                    <a:pt x="329401" y="0"/>
                  </a:lnTo>
                  <a:lnTo>
                    <a:pt x="344300" y="8446"/>
                  </a:lnTo>
                  <a:lnTo>
                    <a:pt x="366017" y="65839"/>
                  </a:lnTo>
                  <a:lnTo>
                    <a:pt x="370801" y="108001"/>
                  </a:lnTo>
                  <a:lnTo>
                    <a:pt x="370517" y="150163"/>
                  </a:lnTo>
                  <a:lnTo>
                    <a:pt x="357798" y="207556"/>
                  </a:lnTo>
                  <a:lnTo>
                    <a:pt x="347399" y="216002"/>
                  </a:lnTo>
                  <a:lnTo>
                    <a:pt x="337000" y="207556"/>
                  </a:lnTo>
                  <a:lnTo>
                    <a:pt x="324282" y="150163"/>
                  </a:lnTo>
                  <a:lnTo>
                    <a:pt x="323998" y="108001"/>
                  </a:lnTo>
                  <a:lnTo>
                    <a:pt x="328784" y="65839"/>
                  </a:lnTo>
                  <a:lnTo>
                    <a:pt x="350503" y="8446"/>
                  </a:lnTo>
                  <a:lnTo>
                    <a:pt x="365401" y="0"/>
                  </a:lnTo>
                  <a:lnTo>
                    <a:pt x="380300" y="8446"/>
                  </a:lnTo>
                  <a:lnTo>
                    <a:pt x="402018" y="65839"/>
                  </a:lnTo>
                  <a:lnTo>
                    <a:pt x="406801" y="108001"/>
                  </a:lnTo>
                  <a:lnTo>
                    <a:pt x="406517" y="150163"/>
                  </a:lnTo>
                  <a:lnTo>
                    <a:pt x="393798" y="207556"/>
                  </a:lnTo>
                  <a:lnTo>
                    <a:pt x="383399" y="216002"/>
                  </a:lnTo>
                  <a:lnTo>
                    <a:pt x="373000" y="207556"/>
                  </a:lnTo>
                  <a:lnTo>
                    <a:pt x="360282" y="150163"/>
                  </a:lnTo>
                  <a:lnTo>
                    <a:pt x="359998" y="108001"/>
                  </a:lnTo>
                  <a:lnTo>
                    <a:pt x="364784" y="65839"/>
                  </a:lnTo>
                  <a:lnTo>
                    <a:pt x="386503" y="8446"/>
                  </a:lnTo>
                  <a:lnTo>
                    <a:pt x="401402" y="0"/>
                  </a:lnTo>
                  <a:lnTo>
                    <a:pt x="416300" y="8446"/>
                  </a:lnTo>
                  <a:lnTo>
                    <a:pt x="438018" y="65839"/>
                  </a:lnTo>
                  <a:lnTo>
                    <a:pt x="442802" y="108001"/>
                  </a:lnTo>
                  <a:lnTo>
                    <a:pt x="442517" y="150163"/>
                  </a:lnTo>
                  <a:lnTo>
                    <a:pt x="429799" y="207556"/>
                  </a:lnTo>
                  <a:lnTo>
                    <a:pt x="419400" y="216002"/>
                  </a:lnTo>
                  <a:lnTo>
                    <a:pt x="409001" y="207556"/>
                  </a:lnTo>
                  <a:lnTo>
                    <a:pt x="396282" y="150163"/>
                  </a:lnTo>
                  <a:lnTo>
                    <a:pt x="395998" y="108001"/>
                  </a:lnTo>
                  <a:lnTo>
                    <a:pt x="400784" y="65839"/>
                  </a:lnTo>
                  <a:lnTo>
                    <a:pt x="422503" y="8446"/>
                  </a:lnTo>
                  <a:lnTo>
                    <a:pt x="437402" y="0"/>
                  </a:lnTo>
                  <a:lnTo>
                    <a:pt x="452301" y="8446"/>
                  </a:lnTo>
                  <a:lnTo>
                    <a:pt x="474018" y="65839"/>
                  </a:lnTo>
                  <a:lnTo>
                    <a:pt x="478802" y="108001"/>
                  </a:lnTo>
                  <a:lnTo>
                    <a:pt x="478517" y="150163"/>
                  </a:lnTo>
                  <a:lnTo>
                    <a:pt x="465799" y="207556"/>
                  </a:lnTo>
                  <a:lnTo>
                    <a:pt x="455400" y="216002"/>
                  </a:lnTo>
                  <a:lnTo>
                    <a:pt x="445001" y="207556"/>
                  </a:lnTo>
                  <a:lnTo>
                    <a:pt x="432282" y="150163"/>
                  </a:lnTo>
                  <a:lnTo>
                    <a:pt x="431998" y="108001"/>
                  </a:lnTo>
                  <a:lnTo>
                    <a:pt x="436784" y="65839"/>
                  </a:lnTo>
                  <a:lnTo>
                    <a:pt x="458504" y="8446"/>
                  </a:lnTo>
                  <a:lnTo>
                    <a:pt x="473402" y="0"/>
                  </a:lnTo>
                  <a:lnTo>
                    <a:pt x="488301" y="8446"/>
                  </a:lnTo>
                  <a:lnTo>
                    <a:pt x="510018" y="65839"/>
                  </a:lnTo>
                  <a:lnTo>
                    <a:pt x="514802" y="108001"/>
                  </a:lnTo>
                  <a:lnTo>
                    <a:pt x="514518" y="150163"/>
                  </a:lnTo>
                  <a:lnTo>
                    <a:pt x="501799" y="207556"/>
                  </a:lnTo>
                  <a:lnTo>
                    <a:pt x="491400" y="216002"/>
                  </a:lnTo>
                  <a:lnTo>
                    <a:pt x="481001" y="207556"/>
                  </a:lnTo>
                  <a:lnTo>
                    <a:pt x="468283" y="150163"/>
                  </a:lnTo>
                  <a:lnTo>
                    <a:pt x="467999" y="108001"/>
                  </a:lnTo>
                  <a:lnTo>
                    <a:pt x="472785" y="65839"/>
                  </a:lnTo>
                  <a:lnTo>
                    <a:pt x="494504" y="8446"/>
                  </a:lnTo>
                  <a:lnTo>
                    <a:pt x="509402" y="0"/>
                  </a:lnTo>
                  <a:lnTo>
                    <a:pt x="524301" y="8446"/>
                  </a:lnTo>
                  <a:lnTo>
                    <a:pt x="546019" y="65839"/>
                  </a:lnTo>
                  <a:lnTo>
                    <a:pt x="550802" y="108001"/>
                  </a:lnTo>
                  <a:lnTo>
                    <a:pt x="550518" y="150163"/>
                  </a:lnTo>
                  <a:lnTo>
                    <a:pt x="537799" y="207556"/>
                  </a:lnTo>
                  <a:lnTo>
                    <a:pt x="527400" y="216002"/>
                  </a:lnTo>
                  <a:lnTo>
                    <a:pt x="517001" y="207556"/>
                  </a:lnTo>
                  <a:lnTo>
                    <a:pt x="504283" y="150163"/>
                  </a:lnTo>
                  <a:lnTo>
                    <a:pt x="503999" y="108001"/>
                  </a:lnTo>
                  <a:lnTo>
                    <a:pt x="508785" y="65839"/>
                  </a:lnTo>
                  <a:lnTo>
                    <a:pt x="530504" y="8446"/>
                  </a:lnTo>
                  <a:lnTo>
                    <a:pt x="545403" y="0"/>
                  </a:lnTo>
                  <a:lnTo>
                    <a:pt x="560301" y="8446"/>
                  </a:lnTo>
                  <a:lnTo>
                    <a:pt x="582019" y="65839"/>
                  </a:lnTo>
                  <a:lnTo>
                    <a:pt x="586803" y="108001"/>
                  </a:lnTo>
                  <a:lnTo>
                    <a:pt x="586518" y="150163"/>
                  </a:lnTo>
                  <a:lnTo>
                    <a:pt x="573800" y="207556"/>
                  </a:lnTo>
                  <a:lnTo>
                    <a:pt x="563401" y="216002"/>
                  </a:lnTo>
                  <a:lnTo>
                    <a:pt x="553002" y="207556"/>
                  </a:lnTo>
                  <a:lnTo>
                    <a:pt x="540283" y="150163"/>
                  </a:lnTo>
                  <a:lnTo>
                    <a:pt x="539999" y="108001"/>
                  </a:lnTo>
                  <a:lnTo>
                    <a:pt x="544785" y="65839"/>
                  </a:lnTo>
                  <a:lnTo>
                    <a:pt x="566504" y="8446"/>
                  </a:lnTo>
                  <a:lnTo>
                    <a:pt x="581403" y="0"/>
                  </a:lnTo>
                  <a:lnTo>
                    <a:pt x="596302" y="8446"/>
                  </a:lnTo>
                  <a:lnTo>
                    <a:pt x="618019" y="65839"/>
                  </a:lnTo>
                  <a:lnTo>
                    <a:pt x="622803" y="108001"/>
                  </a:lnTo>
                  <a:lnTo>
                    <a:pt x="622519" y="150163"/>
                  </a:lnTo>
                  <a:lnTo>
                    <a:pt x="609800" y="207556"/>
                  </a:lnTo>
                  <a:lnTo>
                    <a:pt x="599401" y="216002"/>
                  </a:lnTo>
                  <a:lnTo>
                    <a:pt x="589002" y="207556"/>
                  </a:lnTo>
                  <a:lnTo>
                    <a:pt x="576284" y="150163"/>
                  </a:lnTo>
                  <a:lnTo>
                    <a:pt x="575999" y="108001"/>
                  </a:lnTo>
                  <a:lnTo>
                    <a:pt x="580786" y="65839"/>
                  </a:lnTo>
                  <a:lnTo>
                    <a:pt x="602505" y="8446"/>
                  </a:lnTo>
                  <a:lnTo>
                    <a:pt x="617403" y="0"/>
                  </a:lnTo>
                  <a:lnTo>
                    <a:pt x="632302" y="8446"/>
                  </a:lnTo>
                  <a:lnTo>
                    <a:pt x="654019" y="65839"/>
                  </a:lnTo>
                  <a:lnTo>
                    <a:pt x="658803" y="108001"/>
                  </a:lnTo>
                  <a:lnTo>
                    <a:pt x="658519" y="150163"/>
                  </a:lnTo>
                  <a:lnTo>
                    <a:pt x="645800" y="207556"/>
                  </a:lnTo>
                  <a:lnTo>
                    <a:pt x="635401" y="216002"/>
                  </a:lnTo>
                  <a:lnTo>
                    <a:pt x="625002" y="207556"/>
                  </a:lnTo>
                  <a:lnTo>
                    <a:pt x="612284" y="150163"/>
                  </a:lnTo>
                  <a:lnTo>
                    <a:pt x="612000" y="108001"/>
                  </a:lnTo>
                  <a:lnTo>
                    <a:pt x="616786" y="65839"/>
                  </a:lnTo>
                  <a:lnTo>
                    <a:pt x="638505" y="8446"/>
                  </a:lnTo>
                  <a:lnTo>
                    <a:pt x="653404" y="0"/>
                  </a:lnTo>
                  <a:lnTo>
                    <a:pt x="668302" y="8446"/>
                  </a:lnTo>
                  <a:lnTo>
                    <a:pt x="690020" y="65839"/>
                  </a:lnTo>
                  <a:lnTo>
                    <a:pt x="694803" y="108001"/>
                  </a:lnTo>
                  <a:lnTo>
                    <a:pt x="694519" y="150163"/>
                  </a:lnTo>
                  <a:lnTo>
                    <a:pt x="681801" y="207556"/>
                  </a:lnTo>
                  <a:lnTo>
                    <a:pt x="671402" y="216002"/>
                  </a:lnTo>
                  <a:lnTo>
                    <a:pt x="661002" y="207556"/>
                  </a:lnTo>
                  <a:lnTo>
                    <a:pt x="648284" y="150163"/>
                  </a:lnTo>
                  <a:lnTo>
                    <a:pt x="648000" y="108001"/>
                  </a:lnTo>
                  <a:lnTo>
                    <a:pt x="652786" y="65839"/>
                  </a:lnTo>
                  <a:lnTo>
                    <a:pt x="674505" y="8446"/>
                  </a:lnTo>
                  <a:lnTo>
                    <a:pt x="689404" y="0"/>
                  </a:lnTo>
                  <a:lnTo>
                    <a:pt x="704302" y="8446"/>
                  </a:lnTo>
                  <a:lnTo>
                    <a:pt x="716847" y="31523"/>
                  </a:lnTo>
                  <a:lnTo>
                    <a:pt x="726020" y="65839"/>
                  </a:lnTo>
                  <a:lnTo>
                    <a:pt x="730804" y="108001"/>
                  </a:lnTo>
                  <a:lnTo>
                    <a:pt x="750948" y="108001"/>
                  </a:lnTo>
                </a:path>
              </a:pathLst>
            </a:custGeom>
            <a:ln w="101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38973" y="619479"/>
            <a:ext cx="933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14956" y="1260700"/>
            <a:ext cx="751205" cy="200025"/>
          </a:xfrm>
          <a:custGeom>
            <a:avLst/>
            <a:gdLst/>
            <a:ahLst/>
            <a:cxnLst/>
            <a:rect l="l" t="t" r="r" b="b"/>
            <a:pathLst>
              <a:path w="751205" h="200025">
                <a:moveTo>
                  <a:pt x="424819" y="199912"/>
                </a:moveTo>
                <a:lnTo>
                  <a:pt x="351433" y="199912"/>
                </a:lnTo>
                <a:lnTo>
                  <a:pt x="351433" y="0"/>
                </a:lnTo>
                <a:lnTo>
                  <a:pt x="424819" y="0"/>
                </a:lnTo>
              </a:path>
              <a:path w="751205" h="200025">
                <a:moveTo>
                  <a:pt x="399513" y="163219"/>
                </a:moveTo>
                <a:lnTo>
                  <a:pt x="399513" y="36692"/>
                </a:lnTo>
              </a:path>
              <a:path w="751205" h="200025">
                <a:moveTo>
                  <a:pt x="0" y="99956"/>
                </a:moveTo>
                <a:lnTo>
                  <a:pt x="351433" y="99956"/>
                </a:lnTo>
              </a:path>
              <a:path w="751205" h="200025">
                <a:moveTo>
                  <a:pt x="399513" y="99956"/>
                </a:moveTo>
                <a:lnTo>
                  <a:pt x="750948" y="99956"/>
                </a:lnTo>
                <a:lnTo>
                  <a:pt x="750948" y="99956"/>
                </a:lnTo>
              </a:path>
            </a:pathLst>
          </a:custGeom>
          <a:ln w="1012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38973" y="1472728"/>
            <a:ext cx="97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610972" y="1123337"/>
            <a:ext cx="360045" cy="52705"/>
            <a:chOff x="2610972" y="1123337"/>
            <a:chExt cx="360045" cy="52705"/>
          </a:xfrm>
        </p:grpSpPr>
        <p:sp>
          <p:nvSpPr>
            <p:cNvPr id="14" name="object 14"/>
            <p:cNvSpPr/>
            <p:nvPr/>
          </p:nvSpPr>
          <p:spPr>
            <a:xfrm>
              <a:off x="2610972" y="1149654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08" y="0"/>
                  </a:lnTo>
                </a:path>
              </a:pathLst>
            </a:custGeom>
            <a:ln w="101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18342" y="1123337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009519" y="1045513"/>
            <a:ext cx="3606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38544" y="1841217"/>
            <a:ext cx="4331335" cy="1474470"/>
            <a:chOff x="138544" y="1841217"/>
            <a:chExt cx="4331335" cy="1474470"/>
          </a:xfrm>
        </p:grpSpPr>
        <p:sp>
          <p:nvSpPr>
            <p:cNvPr id="18" name="object 18"/>
            <p:cNvSpPr/>
            <p:nvPr/>
          </p:nvSpPr>
          <p:spPr>
            <a:xfrm>
              <a:off x="138544" y="1841217"/>
              <a:ext cx="4331335" cy="1474470"/>
            </a:xfrm>
            <a:custGeom>
              <a:avLst/>
              <a:gdLst/>
              <a:ahLst/>
              <a:cxnLst/>
              <a:rect l="l" t="t" r="r" b="b"/>
              <a:pathLst>
                <a:path w="4331335" h="1474470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1442409"/>
                  </a:lnTo>
                  <a:lnTo>
                    <a:pt x="2485" y="1454722"/>
                  </a:lnTo>
                  <a:lnTo>
                    <a:pt x="9264" y="1464776"/>
                  </a:lnTo>
                  <a:lnTo>
                    <a:pt x="19319" y="1471555"/>
                  </a:lnTo>
                  <a:lnTo>
                    <a:pt x="31631" y="1474041"/>
                  </a:lnTo>
                  <a:lnTo>
                    <a:pt x="4299334" y="1474041"/>
                  </a:lnTo>
                  <a:lnTo>
                    <a:pt x="4311646" y="1471555"/>
                  </a:lnTo>
                  <a:lnTo>
                    <a:pt x="4321701" y="1464776"/>
                  </a:lnTo>
                  <a:lnTo>
                    <a:pt x="4328480" y="1454722"/>
                  </a:lnTo>
                  <a:lnTo>
                    <a:pt x="4330965" y="1442409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4870" y="1847543"/>
              <a:ext cx="4318635" cy="1461770"/>
            </a:xfrm>
            <a:custGeom>
              <a:avLst/>
              <a:gdLst/>
              <a:ahLst/>
              <a:cxnLst/>
              <a:rect l="l" t="t" r="r" b="b"/>
              <a:pathLst>
                <a:path w="4318635" h="1461770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1429756"/>
                  </a:lnTo>
                  <a:lnTo>
                    <a:pt x="2485" y="1442069"/>
                  </a:lnTo>
                  <a:lnTo>
                    <a:pt x="9264" y="1452124"/>
                  </a:lnTo>
                  <a:lnTo>
                    <a:pt x="19319" y="1458903"/>
                  </a:lnTo>
                  <a:lnTo>
                    <a:pt x="31631" y="1461388"/>
                  </a:lnTo>
                  <a:lnTo>
                    <a:pt x="4286681" y="1461388"/>
                  </a:lnTo>
                  <a:lnTo>
                    <a:pt x="4298993" y="1458903"/>
                  </a:lnTo>
                  <a:lnTo>
                    <a:pt x="4309048" y="1452124"/>
                  </a:lnTo>
                  <a:lnTo>
                    <a:pt x="4315827" y="1442069"/>
                  </a:lnTo>
                  <a:lnTo>
                    <a:pt x="4318313" y="1429756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82778" y="1856366"/>
            <a:ext cx="1639570" cy="1414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0" dirty="0">
                <a:latin typeface="Courier New"/>
                <a:cs typeface="Courier New"/>
              </a:rPr>
              <a:t>m 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1;</a:t>
            </a:r>
            <a:r>
              <a:rPr sz="900" spc="-70" dirty="0">
                <a:latin typeface="Courier New"/>
                <a:cs typeface="Courier New"/>
              </a:rPr>
              <a:t> k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 </a:t>
            </a:r>
            <a:r>
              <a:rPr sz="900" spc="-75" dirty="0">
                <a:latin typeface="Courier New"/>
                <a:cs typeface="Courier New"/>
              </a:rPr>
              <a:t>2;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b 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1;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latin typeface="Courier New"/>
                <a:cs typeface="Courier New"/>
              </a:rPr>
              <a:t>A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[0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1;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-</a:t>
            </a:r>
            <a:r>
              <a:rPr sz="900" spc="-70" dirty="0">
                <a:latin typeface="Courier New"/>
                <a:cs typeface="Courier New"/>
              </a:rPr>
              <a:t>k</a:t>
            </a:r>
            <a:r>
              <a:rPr sz="900" spc="-70" dirty="0">
                <a:solidFill>
                  <a:srgbClr val="218A21"/>
                </a:solidFill>
                <a:latin typeface="Courier New"/>
                <a:cs typeface="Courier New"/>
              </a:rPr>
              <a:t>/</a:t>
            </a:r>
            <a:r>
              <a:rPr sz="900" spc="-70" dirty="0">
                <a:latin typeface="Courier New"/>
                <a:cs typeface="Courier New"/>
              </a:rPr>
              <a:t>m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-</a:t>
            </a:r>
            <a:r>
              <a:rPr sz="900" spc="-20" dirty="0">
                <a:latin typeface="Courier New"/>
                <a:cs typeface="Courier New"/>
              </a:rPr>
              <a:t>b</a:t>
            </a:r>
            <a:r>
              <a:rPr sz="900" spc="-20" dirty="0">
                <a:solidFill>
                  <a:srgbClr val="218A21"/>
                </a:solidFill>
                <a:latin typeface="Courier New"/>
                <a:cs typeface="Courier New"/>
              </a:rPr>
              <a:t>/</a:t>
            </a:r>
            <a:r>
              <a:rPr sz="900" spc="-20" dirty="0">
                <a:latin typeface="Courier New"/>
                <a:cs typeface="Courier New"/>
              </a:rPr>
              <a:t>m];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latin typeface="Courier New"/>
                <a:cs typeface="Courier New"/>
              </a:rPr>
              <a:t>B = [0; </a:t>
            </a:r>
            <a:r>
              <a:rPr sz="900" spc="-10" dirty="0">
                <a:latin typeface="Courier New"/>
                <a:cs typeface="Courier New"/>
              </a:rPr>
              <a:t>1</a:t>
            </a:r>
            <a:r>
              <a:rPr sz="900" spc="-10" dirty="0">
                <a:solidFill>
                  <a:srgbClr val="218A21"/>
                </a:solidFill>
                <a:latin typeface="Courier New"/>
                <a:cs typeface="Courier New"/>
              </a:rPr>
              <a:t>/</a:t>
            </a:r>
            <a:r>
              <a:rPr sz="900" spc="-10" dirty="0">
                <a:latin typeface="Courier New"/>
                <a:cs typeface="Courier New"/>
              </a:rPr>
              <a:t>m];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spc="-70" dirty="0">
                <a:latin typeface="Courier New"/>
                <a:cs typeface="Courier New"/>
              </a:rPr>
              <a:t>C 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[1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0];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latin typeface="Courier New"/>
                <a:cs typeface="Courier New"/>
              </a:rPr>
              <a:t>D = </a:t>
            </a:r>
            <a:r>
              <a:rPr sz="900" spc="-25" dirty="0">
                <a:latin typeface="Courier New"/>
                <a:cs typeface="Courier New"/>
              </a:rPr>
              <a:t>0;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latin typeface="Courier New"/>
                <a:cs typeface="Courier New"/>
              </a:rPr>
              <a:t>sys = </a:t>
            </a:r>
            <a:r>
              <a:rPr sz="900" spc="-10" dirty="0">
                <a:latin typeface="Courier New"/>
                <a:cs typeface="Courier New"/>
              </a:rPr>
              <a:t>ss(A,B,C,D)</a:t>
            </a:r>
            <a:endParaRPr sz="900">
              <a:latin typeface="Courier New"/>
              <a:cs typeface="Courier New"/>
            </a:endParaRPr>
          </a:p>
          <a:p>
            <a:pPr marL="12700" marR="5080">
              <a:lnSpc>
                <a:spcPct val="101499"/>
              </a:lnSpc>
            </a:pPr>
            <a:r>
              <a:rPr sz="900" spc="-70" dirty="0">
                <a:latin typeface="Courier New"/>
                <a:cs typeface="Courier New"/>
              </a:rPr>
              <a:t>[num,den] = </a:t>
            </a:r>
            <a:r>
              <a:rPr sz="900" spc="-75" dirty="0">
                <a:latin typeface="Courier New"/>
                <a:cs typeface="Courier New"/>
              </a:rPr>
              <a:t>ss2tf(A,B,C,D); sys_tf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tf(num,den) </a:t>
            </a:r>
            <a:r>
              <a:rPr sz="900" spc="-70" dirty="0">
                <a:solidFill>
                  <a:srgbClr val="218A21"/>
                </a:solidFill>
                <a:latin typeface="Courier New"/>
                <a:cs typeface="Courier New"/>
              </a:rPr>
              <a:t>figure</a:t>
            </a:r>
            <a:r>
              <a:rPr sz="900" spc="-70" dirty="0">
                <a:latin typeface="Courier New"/>
                <a:cs typeface="Courier New"/>
              </a:rPr>
              <a:t>, </a:t>
            </a:r>
            <a:r>
              <a:rPr sz="900" spc="-10" dirty="0">
                <a:latin typeface="Courier New"/>
                <a:cs typeface="Courier New"/>
              </a:rPr>
              <a:t>step(sys)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218A21"/>
                </a:solidFill>
                <a:latin typeface="Courier New"/>
                <a:cs typeface="Courier New"/>
              </a:rPr>
              <a:t>figure</a:t>
            </a:r>
            <a:r>
              <a:rPr sz="900" spc="-70" dirty="0">
                <a:latin typeface="Courier New"/>
                <a:cs typeface="Courier New"/>
              </a:rPr>
              <a:t>, </a:t>
            </a:r>
            <a:r>
              <a:rPr sz="900" spc="-10" dirty="0">
                <a:latin typeface="Courier New"/>
                <a:cs typeface="Courier New"/>
              </a:rPr>
              <a:t>step(sys_tf)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From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3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to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Transfer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12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14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22148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Numerical</a:t>
            </a:r>
            <a:r>
              <a:rPr spc="15" dirty="0"/>
              <a:t> </a:t>
            </a:r>
            <a:r>
              <a:rPr spc="-75" dirty="0"/>
              <a:t>example</a:t>
            </a:r>
            <a:r>
              <a:rPr spc="15" dirty="0"/>
              <a:t> </a:t>
            </a:r>
            <a:r>
              <a:rPr dirty="0"/>
              <a:t>in</a:t>
            </a:r>
            <a:r>
              <a:rPr spc="15" dirty="0"/>
              <a:t> </a:t>
            </a:r>
            <a:r>
              <a:rPr spc="-10" dirty="0"/>
              <a:t>Python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8544" y="594594"/>
            <a:ext cx="4331335" cy="2309495"/>
            <a:chOff x="138544" y="594594"/>
            <a:chExt cx="4331335" cy="2309495"/>
          </a:xfrm>
        </p:grpSpPr>
        <p:sp>
          <p:nvSpPr>
            <p:cNvPr id="4" name="object 4"/>
            <p:cNvSpPr/>
            <p:nvPr/>
          </p:nvSpPr>
          <p:spPr>
            <a:xfrm>
              <a:off x="138544" y="594594"/>
              <a:ext cx="4331335" cy="2309495"/>
            </a:xfrm>
            <a:custGeom>
              <a:avLst/>
              <a:gdLst/>
              <a:ahLst/>
              <a:cxnLst/>
              <a:rect l="l" t="t" r="r" b="b"/>
              <a:pathLst>
                <a:path w="4331335" h="2309495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2277488"/>
                  </a:lnTo>
                  <a:lnTo>
                    <a:pt x="2485" y="2289801"/>
                  </a:lnTo>
                  <a:lnTo>
                    <a:pt x="9264" y="2299856"/>
                  </a:lnTo>
                  <a:lnTo>
                    <a:pt x="19319" y="2306634"/>
                  </a:lnTo>
                  <a:lnTo>
                    <a:pt x="31631" y="2309120"/>
                  </a:lnTo>
                  <a:lnTo>
                    <a:pt x="4299334" y="2309120"/>
                  </a:lnTo>
                  <a:lnTo>
                    <a:pt x="4311646" y="2306634"/>
                  </a:lnTo>
                  <a:lnTo>
                    <a:pt x="4321701" y="2299856"/>
                  </a:lnTo>
                  <a:lnTo>
                    <a:pt x="4328480" y="2289801"/>
                  </a:lnTo>
                  <a:lnTo>
                    <a:pt x="4330965" y="2277488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870" y="600920"/>
              <a:ext cx="4318635" cy="2296795"/>
            </a:xfrm>
            <a:custGeom>
              <a:avLst/>
              <a:gdLst/>
              <a:ahLst/>
              <a:cxnLst/>
              <a:rect l="l" t="t" r="r" b="b"/>
              <a:pathLst>
                <a:path w="4318635" h="2296795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2264836"/>
                  </a:lnTo>
                  <a:lnTo>
                    <a:pt x="2485" y="2277148"/>
                  </a:lnTo>
                  <a:lnTo>
                    <a:pt x="9264" y="2287203"/>
                  </a:lnTo>
                  <a:lnTo>
                    <a:pt x="19319" y="2293982"/>
                  </a:lnTo>
                  <a:lnTo>
                    <a:pt x="31631" y="2296467"/>
                  </a:lnTo>
                  <a:lnTo>
                    <a:pt x="4286681" y="2296467"/>
                  </a:lnTo>
                  <a:lnTo>
                    <a:pt x="4298993" y="2293982"/>
                  </a:lnTo>
                  <a:lnTo>
                    <a:pt x="4309048" y="2287203"/>
                  </a:lnTo>
                  <a:lnTo>
                    <a:pt x="4315827" y="2277148"/>
                  </a:lnTo>
                  <a:lnTo>
                    <a:pt x="4318313" y="2264836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781685">
              <a:lnSpc>
                <a:spcPct val="101499"/>
              </a:lnSpc>
              <a:spcBef>
                <a:spcPts val="80"/>
              </a:spcBef>
            </a:pPr>
            <a:r>
              <a:rPr spc="-75" dirty="0"/>
              <a:t>import</a:t>
            </a:r>
            <a:r>
              <a:rPr spc="-60" dirty="0"/>
              <a:t> </a:t>
            </a:r>
            <a:r>
              <a:rPr spc="-70" dirty="0">
                <a:solidFill>
                  <a:srgbClr val="000000"/>
                </a:solidFill>
              </a:rPr>
              <a:t>control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spc="-75" dirty="0"/>
              <a:t>as</a:t>
            </a:r>
            <a:r>
              <a:rPr spc="-55" dirty="0"/>
              <a:t> </a:t>
            </a:r>
            <a:r>
              <a:rPr spc="-65" dirty="0">
                <a:solidFill>
                  <a:srgbClr val="000000"/>
                </a:solidFill>
              </a:rPr>
              <a:t>co </a:t>
            </a:r>
            <a:r>
              <a:rPr spc="-75" dirty="0"/>
              <a:t>import</a:t>
            </a:r>
            <a:r>
              <a:rPr spc="-50" dirty="0"/>
              <a:t> </a:t>
            </a:r>
            <a:r>
              <a:rPr spc="-75" dirty="0">
                <a:solidFill>
                  <a:srgbClr val="000000"/>
                </a:solidFill>
              </a:rPr>
              <a:t>numpy</a:t>
            </a:r>
            <a:r>
              <a:rPr spc="-50" dirty="0">
                <a:solidFill>
                  <a:srgbClr val="000000"/>
                </a:solidFill>
              </a:rPr>
              <a:t> </a:t>
            </a:r>
            <a:r>
              <a:rPr spc="-75" dirty="0"/>
              <a:t>as</a:t>
            </a:r>
            <a:r>
              <a:rPr spc="-45" dirty="0"/>
              <a:t> </a:t>
            </a:r>
            <a:r>
              <a:rPr spc="-25" dirty="0">
                <a:solidFill>
                  <a:srgbClr val="000000"/>
                </a:solidFill>
              </a:rPr>
              <a:t>np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70" dirty="0">
                <a:solidFill>
                  <a:srgbClr val="9F522C"/>
                </a:solidFill>
              </a:rPr>
              <a:t>m </a:t>
            </a:r>
            <a:r>
              <a:rPr spc="-70" dirty="0">
                <a:solidFill>
                  <a:srgbClr val="000000"/>
                </a:solidFill>
              </a:rPr>
              <a:t>= </a:t>
            </a:r>
            <a:r>
              <a:rPr spc="-50" dirty="0">
                <a:solidFill>
                  <a:srgbClr val="008A8A"/>
                </a:solidFill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70" dirty="0">
                <a:solidFill>
                  <a:srgbClr val="9F522C"/>
                </a:solidFill>
              </a:rPr>
              <a:t>k </a:t>
            </a:r>
            <a:r>
              <a:rPr spc="-70" dirty="0">
                <a:solidFill>
                  <a:srgbClr val="000000"/>
                </a:solidFill>
              </a:rPr>
              <a:t>= </a:t>
            </a:r>
            <a:r>
              <a:rPr spc="-50" dirty="0">
                <a:solidFill>
                  <a:srgbClr val="008A8A"/>
                </a:solidFill>
              </a:rPr>
              <a:t>2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70" dirty="0">
                <a:solidFill>
                  <a:srgbClr val="9F522C"/>
                </a:solidFill>
              </a:rPr>
              <a:t>b </a:t>
            </a:r>
            <a:r>
              <a:rPr spc="-70" dirty="0">
                <a:solidFill>
                  <a:srgbClr val="000000"/>
                </a:solidFill>
              </a:rPr>
              <a:t>= </a:t>
            </a:r>
            <a:r>
              <a:rPr spc="-50" dirty="0">
                <a:solidFill>
                  <a:srgbClr val="008A8A"/>
                </a:solidFill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70" dirty="0">
                <a:solidFill>
                  <a:srgbClr val="9F522C"/>
                </a:solidFill>
              </a:rPr>
              <a:t>A</a:t>
            </a:r>
            <a:r>
              <a:rPr spc="-15" dirty="0">
                <a:solidFill>
                  <a:srgbClr val="9F522C"/>
                </a:solidFill>
              </a:rPr>
              <a:t> </a:t>
            </a:r>
            <a:r>
              <a:rPr spc="-70" dirty="0">
                <a:solidFill>
                  <a:srgbClr val="000000"/>
                </a:solidFill>
              </a:rPr>
              <a:t>=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-75" dirty="0">
                <a:solidFill>
                  <a:srgbClr val="000000"/>
                </a:solidFill>
              </a:rPr>
              <a:t>np.array([[</a:t>
            </a:r>
            <a:r>
              <a:rPr spc="-75" dirty="0">
                <a:solidFill>
                  <a:srgbClr val="008A8A"/>
                </a:solidFill>
              </a:rPr>
              <a:t>0</a:t>
            </a:r>
            <a:r>
              <a:rPr spc="-75" dirty="0">
                <a:solidFill>
                  <a:srgbClr val="000000"/>
                </a:solidFill>
              </a:rPr>
              <a:t>,</a:t>
            </a:r>
            <a:r>
              <a:rPr spc="-75" dirty="0">
                <a:solidFill>
                  <a:srgbClr val="008A8A"/>
                </a:solidFill>
              </a:rPr>
              <a:t>1</a:t>
            </a:r>
            <a:r>
              <a:rPr spc="-75" dirty="0">
                <a:solidFill>
                  <a:srgbClr val="000000"/>
                </a:solidFill>
              </a:rPr>
              <a:t>],[-k/m,-</a:t>
            </a:r>
            <a:r>
              <a:rPr spc="-50" dirty="0">
                <a:solidFill>
                  <a:srgbClr val="000000"/>
                </a:solidFill>
              </a:rPr>
              <a:t>b/m]])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70" dirty="0">
                <a:solidFill>
                  <a:srgbClr val="9F522C"/>
                </a:solidFill>
              </a:rPr>
              <a:t>B</a:t>
            </a:r>
            <a:r>
              <a:rPr spc="-50" dirty="0">
                <a:solidFill>
                  <a:srgbClr val="9F522C"/>
                </a:solidFill>
              </a:rPr>
              <a:t> </a:t>
            </a:r>
            <a:r>
              <a:rPr spc="-70" dirty="0">
                <a:solidFill>
                  <a:srgbClr val="000000"/>
                </a:solidFill>
              </a:rPr>
              <a:t>=</a:t>
            </a:r>
            <a:r>
              <a:rPr spc="-50" dirty="0">
                <a:solidFill>
                  <a:srgbClr val="000000"/>
                </a:solidFill>
              </a:rPr>
              <a:t> </a:t>
            </a:r>
            <a:r>
              <a:rPr spc="-75" dirty="0">
                <a:solidFill>
                  <a:srgbClr val="000000"/>
                </a:solidFill>
              </a:rPr>
              <a:t>np.array([[</a:t>
            </a:r>
            <a:r>
              <a:rPr spc="-75" dirty="0">
                <a:solidFill>
                  <a:srgbClr val="008A8A"/>
                </a:solidFill>
              </a:rPr>
              <a:t>0</a:t>
            </a:r>
            <a:r>
              <a:rPr spc="-75" dirty="0">
                <a:solidFill>
                  <a:srgbClr val="000000"/>
                </a:solidFill>
              </a:rPr>
              <a:t>],</a:t>
            </a:r>
            <a:r>
              <a:rPr spc="-5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[</a:t>
            </a:r>
            <a:r>
              <a:rPr spc="-10" dirty="0">
                <a:solidFill>
                  <a:srgbClr val="008A8A"/>
                </a:solidFill>
              </a:rPr>
              <a:t>1</a:t>
            </a:r>
            <a:r>
              <a:rPr spc="-10" dirty="0">
                <a:solidFill>
                  <a:srgbClr val="000000"/>
                </a:solidFill>
              </a:rPr>
              <a:t>/m]])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70" dirty="0">
                <a:solidFill>
                  <a:srgbClr val="9F522C"/>
                </a:solidFill>
              </a:rPr>
              <a:t>C </a:t>
            </a:r>
            <a:r>
              <a:rPr spc="-70" dirty="0">
                <a:solidFill>
                  <a:srgbClr val="000000"/>
                </a:solidFill>
              </a:rPr>
              <a:t>=</a:t>
            </a:r>
            <a:r>
              <a:rPr spc="-7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np.array([</a:t>
            </a:r>
            <a:r>
              <a:rPr spc="-10" dirty="0">
                <a:solidFill>
                  <a:srgbClr val="008A8A"/>
                </a:solidFill>
              </a:rPr>
              <a:t>1</a:t>
            </a:r>
            <a:r>
              <a:rPr spc="-10" dirty="0">
                <a:solidFill>
                  <a:srgbClr val="000000"/>
                </a:solidFill>
              </a:rPr>
              <a:t>,</a:t>
            </a:r>
            <a:r>
              <a:rPr spc="-10" dirty="0">
                <a:solidFill>
                  <a:srgbClr val="008A8A"/>
                </a:solidFill>
              </a:rPr>
              <a:t>0</a:t>
            </a:r>
            <a:r>
              <a:rPr spc="-10" dirty="0">
                <a:solidFill>
                  <a:srgbClr val="000000"/>
                </a:solidFill>
              </a:rPr>
              <a:t>])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70" dirty="0">
                <a:solidFill>
                  <a:srgbClr val="9F522C"/>
                </a:solidFill>
              </a:rPr>
              <a:t>D </a:t>
            </a:r>
            <a:r>
              <a:rPr spc="-70" dirty="0">
                <a:solidFill>
                  <a:srgbClr val="000000"/>
                </a:solidFill>
              </a:rPr>
              <a:t>=</a:t>
            </a:r>
            <a:r>
              <a:rPr spc="-7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np.array([</a:t>
            </a:r>
            <a:r>
              <a:rPr spc="-10" dirty="0">
                <a:solidFill>
                  <a:srgbClr val="008A8A"/>
                </a:solidFill>
              </a:rPr>
              <a:t>0</a:t>
            </a:r>
            <a:r>
              <a:rPr spc="-10" dirty="0">
                <a:solidFill>
                  <a:srgbClr val="000000"/>
                </a:solidFill>
              </a:rPr>
              <a:t>])</a:t>
            </a:r>
          </a:p>
          <a:p>
            <a:pPr marL="12700" marR="781685">
              <a:lnSpc>
                <a:spcPct val="101499"/>
              </a:lnSpc>
            </a:pPr>
            <a:r>
              <a:rPr spc="-70" dirty="0">
                <a:solidFill>
                  <a:srgbClr val="9F522C"/>
                </a:solidFill>
              </a:rPr>
              <a:t>sys </a:t>
            </a:r>
            <a:r>
              <a:rPr spc="-70" dirty="0">
                <a:solidFill>
                  <a:srgbClr val="000000"/>
                </a:solidFill>
              </a:rPr>
              <a:t>= </a:t>
            </a:r>
            <a:r>
              <a:rPr spc="-75" dirty="0">
                <a:solidFill>
                  <a:srgbClr val="000000"/>
                </a:solidFill>
              </a:rPr>
              <a:t>co.ss(A,B,C,D) </a:t>
            </a:r>
            <a:r>
              <a:rPr spc="-10" dirty="0">
                <a:solidFill>
                  <a:srgbClr val="473C8A"/>
                </a:solidFill>
              </a:rPr>
              <a:t>print</a:t>
            </a:r>
            <a:r>
              <a:rPr spc="-10" dirty="0">
                <a:solidFill>
                  <a:srgbClr val="000000"/>
                </a:solidFill>
              </a:rPr>
              <a:t>(sys)</a:t>
            </a:r>
          </a:p>
          <a:p>
            <a:pPr marL="12700" marR="662305">
              <a:lnSpc>
                <a:spcPct val="101499"/>
              </a:lnSpc>
            </a:pPr>
            <a:r>
              <a:rPr spc="-75" dirty="0">
                <a:solidFill>
                  <a:srgbClr val="9F522C"/>
                </a:solidFill>
              </a:rPr>
              <a:t>sys_tf</a:t>
            </a:r>
            <a:r>
              <a:rPr spc="-55" dirty="0">
                <a:solidFill>
                  <a:srgbClr val="9F522C"/>
                </a:solidFill>
              </a:rPr>
              <a:t> </a:t>
            </a:r>
            <a:r>
              <a:rPr spc="-70" dirty="0">
                <a:solidFill>
                  <a:srgbClr val="000000"/>
                </a:solidFill>
              </a:rPr>
              <a:t>=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spc="-75" dirty="0">
                <a:solidFill>
                  <a:srgbClr val="000000"/>
                </a:solidFill>
              </a:rPr>
              <a:t>co.ss2tf(sys) </a:t>
            </a:r>
            <a:r>
              <a:rPr spc="-10" dirty="0">
                <a:solidFill>
                  <a:srgbClr val="473C8A"/>
                </a:solidFill>
              </a:rPr>
              <a:t>print</a:t>
            </a:r>
            <a:r>
              <a:rPr spc="-10" dirty="0">
                <a:solidFill>
                  <a:srgbClr val="000000"/>
                </a:solidFill>
              </a:rPr>
              <a:t>(sys_tf)</a:t>
            </a: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pc="-10" dirty="0">
              <a:solidFill>
                <a:srgbClr val="000000"/>
              </a:solidFill>
            </a:endParaRPr>
          </a:p>
          <a:p>
            <a:pPr marL="12700" marR="602615">
              <a:lnSpc>
                <a:spcPct val="101499"/>
              </a:lnSpc>
            </a:pPr>
            <a:r>
              <a:rPr spc="-25" dirty="0">
                <a:solidFill>
                  <a:srgbClr val="473C8A"/>
                </a:solidFill>
              </a:rPr>
              <a:t>print</a:t>
            </a:r>
            <a:r>
              <a:rPr spc="-25" dirty="0">
                <a:solidFill>
                  <a:srgbClr val="000000"/>
                </a:solidFill>
              </a:rPr>
              <a:t>(co.poles(sys)) </a:t>
            </a:r>
            <a:r>
              <a:rPr spc="-75" dirty="0">
                <a:solidFill>
                  <a:srgbClr val="473C8A"/>
                </a:solidFill>
              </a:rPr>
              <a:t>print</a:t>
            </a:r>
            <a:r>
              <a:rPr spc="-75" dirty="0">
                <a:solidFill>
                  <a:srgbClr val="000000"/>
                </a:solidFill>
              </a:rPr>
              <a:t>(co.poles(sys_tf))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From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3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to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Transfer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13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14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5" dirty="0"/>
              <a:t>Exercise</a:t>
            </a:r>
          </a:p>
        </p:txBody>
      </p:sp>
      <p:sp>
        <p:nvSpPr>
          <p:cNvPr id="21" name="object 21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From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3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to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Transfer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14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E1633547-C011-E382-572A-9BC5EB7AA8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855" y="434975"/>
                <a:ext cx="4645395" cy="25503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Given the following state-space system parameters: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6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𝐵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6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𝐶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𝐷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obtain the transfer function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𝐺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e>
                    </m:d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E1633547-C011-E382-572A-9BC5EB7AA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5" y="434975"/>
                <a:ext cx="4645395" cy="25503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0" dirty="0"/>
              <a:t>Continuous-</a:t>
            </a:r>
            <a:r>
              <a:rPr dirty="0"/>
              <a:t>time</a:t>
            </a:r>
            <a:r>
              <a:rPr spc="15" dirty="0"/>
              <a:t> </a:t>
            </a:r>
            <a:r>
              <a:rPr dirty="0"/>
              <a:t>LTI</a:t>
            </a:r>
            <a:r>
              <a:rPr spc="30" dirty="0"/>
              <a:t> </a:t>
            </a:r>
            <a:r>
              <a:rPr spc="-65" dirty="0"/>
              <a:t>state-</a:t>
            </a:r>
            <a:r>
              <a:rPr spc="-60" dirty="0"/>
              <a:t>space</a:t>
            </a:r>
            <a:r>
              <a:rPr spc="30" dirty="0"/>
              <a:t> </a:t>
            </a:r>
            <a:r>
              <a:rPr spc="-35" dirty="0"/>
              <a:t>description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622831" y="1237054"/>
            <a:ext cx="1473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dt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97431" y="1168556"/>
            <a:ext cx="142494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i="1" u="sng" spc="-120" baseline="37878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1650" i="1" u="sng" baseline="37878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d</a:t>
            </a:r>
            <a:r>
              <a:rPr lang="en-US" sz="1650" i="1" u="sng" baseline="37878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1650" i="1" spc="97" baseline="3787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Ax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Bu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59648" y="1425575"/>
            <a:ext cx="12407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Cx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Du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From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3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to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Transfer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14</a:t>
            </a:r>
          </a:p>
        </p:txBody>
      </p:sp>
      <p:sp>
        <p:nvSpPr>
          <p:cNvPr id="24" name="object 4">
            <a:extLst>
              <a:ext uri="{FF2B5EF4-FFF2-40B4-BE49-F238E27FC236}">
                <a16:creationId xmlns:a16="http://schemas.microsoft.com/office/drawing/2014/main" id="{6CFE0E42-1375-340F-69B3-14EDA2A46488}"/>
              </a:ext>
            </a:extLst>
          </p:cNvPr>
          <p:cNvSpPr txBox="1"/>
          <p:nvPr/>
        </p:nvSpPr>
        <p:spPr>
          <a:xfrm>
            <a:off x="1410716" y="644944"/>
            <a:ext cx="29591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5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1100" i="1" spc="-1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lang="en-US" sz="1100" i="1" spc="-25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25" name="object 5">
            <a:extLst>
              <a:ext uri="{FF2B5EF4-FFF2-40B4-BE49-F238E27FC236}">
                <a16:creationId xmlns:a16="http://schemas.microsoft.com/office/drawing/2014/main" id="{C924F4BE-2308-8C08-F7C5-6FE948AB5D4A}"/>
              </a:ext>
            </a:extLst>
          </p:cNvPr>
          <p:cNvGrpSpPr/>
          <p:nvPr/>
        </p:nvGrpSpPr>
        <p:grpSpPr>
          <a:xfrm>
            <a:off x="1729066" y="598921"/>
            <a:ext cx="856615" cy="328295"/>
            <a:chOff x="1729066" y="806729"/>
            <a:chExt cx="856615" cy="328295"/>
          </a:xfrm>
        </p:grpSpPr>
        <p:sp>
          <p:nvSpPr>
            <p:cNvPr id="26" name="object 6">
              <a:extLst>
                <a:ext uri="{FF2B5EF4-FFF2-40B4-BE49-F238E27FC236}">
                  <a16:creationId xmlns:a16="http://schemas.microsoft.com/office/drawing/2014/main" id="{46EDE906-1B4E-BA77-EA44-0515FC945269}"/>
                </a:ext>
              </a:extLst>
            </p:cNvPr>
            <p:cNvSpPr/>
            <p:nvPr/>
          </p:nvSpPr>
          <p:spPr>
            <a:xfrm>
              <a:off x="1731606" y="969365"/>
              <a:ext cx="304165" cy="0"/>
            </a:xfrm>
            <a:custGeom>
              <a:avLst/>
              <a:gdLst/>
              <a:ahLst/>
              <a:cxnLst/>
              <a:rect l="l" t="t" r="r" b="b"/>
              <a:pathLst>
                <a:path w="304164">
                  <a:moveTo>
                    <a:pt x="0" y="0"/>
                  </a:moveTo>
                  <a:lnTo>
                    <a:pt x="303657" y="0"/>
                  </a:lnTo>
                </a:path>
              </a:pathLst>
            </a:custGeom>
            <a:ln w="5060">
              <a:solidFill>
                <a:schemeClr val="bg1"/>
              </a:solidFill>
              <a:tailEnd type="stealth"/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7" name="object 7">
              <a:extLst>
                <a:ext uri="{FF2B5EF4-FFF2-40B4-BE49-F238E27FC236}">
                  <a16:creationId xmlns:a16="http://schemas.microsoft.com/office/drawing/2014/main" id="{928F5C2D-6A27-8253-5A07-1445D3E38FC2}"/>
                </a:ext>
              </a:extLst>
            </p:cNvPr>
            <p:cNvSpPr/>
            <p:nvPr/>
          </p:nvSpPr>
          <p:spPr>
            <a:xfrm>
              <a:off x="2035263" y="80801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8" name="object 8">
              <a:extLst>
                <a:ext uri="{FF2B5EF4-FFF2-40B4-BE49-F238E27FC236}">
                  <a16:creationId xmlns:a16="http://schemas.microsoft.com/office/drawing/2014/main" id="{CE652BCF-7643-CFFF-A3AC-F18D0FBE5127}"/>
                </a:ext>
              </a:extLst>
            </p:cNvPr>
            <p:cNvSpPr/>
            <p:nvPr/>
          </p:nvSpPr>
          <p:spPr>
            <a:xfrm>
              <a:off x="2036533" y="809269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5">
                  <a:moveTo>
                    <a:pt x="0" y="0"/>
                  </a:moveTo>
                  <a:lnTo>
                    <a:pt x="540169" y="0"/>
                  </a:lnTo>
                </a:path>
              </a:pathLst>
            </a:custGeom>
            <a:ln w="506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9" name="object 9">
              <a:extLst>
                <a:ext uri="{FF2B5EF4-FFF2-40B4-BE49-F238E27FC236}">
                  <a16:creationId xmlns:a16="http://schemas.microsoft.com/office/drawing/2014/main" id="{09BB2993-CCBB-60FE-E09E-8006DC8C1FEE}"/>
                </a:ext>
              </a:extLst>
            </p:cNvPr>
            <p:cNvSpPr/>
            <p:nvPr/>
          </p:nvSpPr>
          <p:spPr>
            <a:xfrm>
              <a:off x="2577973" y="80801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0" name="object 10">
              <a:extLst>
                <a:ext uri="{FF2B5EF4-FFF2-40B4-BE49-F238E27FC236}">
                  <a16:creationId xmlns:a16="http://schemas.microsoft.com/office/drawing/2014/main" id="{6C9D2663-D3E3-7E06-BD02-89B4BC8005FF}"/>
                </a:ext>
              </a:extLst>
            </p:cNvPr>
            <p:cNvSpPr/>
            <p:nvPr/>
          </p:nvSpPr>
          <p:spPr>
            <a:xfrm>
              <a:off x="2035263" y="811809"/>
              <a:ext cx="548005" cy="318135"/>
            </a:xfrm>
            <a:custGeom>
              <a:avLst/>
              <a:gdLst/>
              <a:ahLst/>
              <a:cxnLst/>
              <a:rect l="l" t="t" r="r" b="b"/>
              <a:pathLst>
                <a:path w="548005" h="318134">
                  <a:moveTo>
                    <a:pt x="0" y="317893"/>
                  </a:moveTo>
                  <a:lnTo>
                    <a:pt x="0" y="0"/>
                  </a:lnTo>
                </a:path>
                <a:path w="548005" h="318134">
                  <a:moveTo>
                    <a:pt x="547763" y="317893"/>
                  </a:moveTo>
                  <a:lnTo>
                    <a:pt x="547763" y="0"/>
                  </a:lnTo>
                </a:path>
              </a:pathLst>
            </a:custGeom>
            <a:ln w="506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1" name="object 11">
              <a:extLst>
                <a:ext uri="{FF2B5EF4-FFF2-40B4-BE49-F238E27FC236}">
                  <a16:creationId xmlns:a16="http://schemas.microsoft.com/office/drawing/2014/main" id="{7A50BF20-37A5-706E-1E71-D590050D000A}"/>
                </a:ext>
              </a:extLst>
            </p:cNvPr>
            <p:cNvSpPr/>
            <p:nvPr/>
          </p:nvSpPr>
          <p:spPr>
            <a:xfrm>
              <a:off x="2035263" y="113097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2" name="object 12">
              <a:extLst>
                <a:ext uri="{FF2B5EF4-FFF2-40B4-BE49-F238E27FC236}">
                  <a16:creationId xmlns:a16="http://schemas.microsoft.com/office/drawing/2014/main" id="{A7C2A77B-EBC4-8338-D98B-0082219D9026}"/>
                </a:ext>
              </a:extLst>
            </p:cNvPr>
            <p:cNvSpPr/>
            <p:nvPr/>
          </p:nvSpPr>
          <p:spPr>
            <a:xfrm>
              <a:off x="2036533" y="1132243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5">
                  <a:moveTo>
                    <a:pt x="0" y="0"/>
                  </a:moveTo>
                  <a:lnTo>
                    <a:pt x="540169" y="0"/>
                  </a:lnTo>
                </a:path>
              </a:pathLst>
            </a:custGeom>
            <a:ln w="506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3" name="object 13">
              <a:extLst>
                <a:ext uri="{FF2B5EF4-FFF2-40B4-BE49-F238E27FC236}">
                  <a16:creationId xmlns:a16="http://schemas.microsoft.com/office/drawing/2014/main" id="{C7FD7130-35C7-B6A8-54A3-66F67D52B3A1}"/>
                </a:ext>
              </a:extLst>
            </p:cNvPr>
            <p:cNvSpPr/>
            <p:nvPr/>
          </p:nvSpPr>
          <p:spPr>
            <a:xfrm>
              <a:off x="2577973" y="113097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34" name="object 14">
            <a:extLst>
              <a:ext uri="{FF2B5EF4-FFF2-40B4-BE49-F238E27FC236}">
                <a16:creationId xmlns:a16="http://schemas.microsoft.com/office/drawing/2014/main" id="{10A681F5-0446-BD79-9673-713F841E022E}"/>
              </a:ext>
            </a:extLst>
          </p:cNvPr>
          <p:cNvSpPr txBox="1"/>
          <p:nvPr/>
        </p:nvSpPr>
        <p:spPr>
          <a:xfrm>
            <a:off x="2100135" y="587375"/>
            <a:ext cx="42862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chemeClr val="bg1"/>
                </a:solidFill>
                <a:latin typeface="Arial"/>
                <a:cs typeface="Arial"/>
              </a:rPr>
              <a:t>System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5" name="object 15">
            <a:extLst>
              <a:ext uri="{FF2B5EF4-FFF2-40B4-BE49-F238E27FC236}">
                <a16:creationId xmlns:a16="http://schemas.microsoft.com/office/drawing/2014/main" id="{3B4958AB-4CB6-B72C-CA01-DE0AC129012A}"/>
              </a:ext>
            </a:extLst>
          </p:cNvPr>
          <p:cNvSpPr txBox="1"/>
          <p:nvPr/>
        </p:nvSpPr>
        <p:spPr>
          <a:xfrm>
            <a:off x="2047824" y="736232"/>
            <a:ext cx="52705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800" i="1" spc="-1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900" spc="-15" baseline="-13888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800" i="1" spc="-10" dirty="0">
                <a:solidFill>
                  <a:schemeClr val="bg1"/>
                </a:solidFill>
                <a:latin typeface="Times New Roman"/>
                <a:cs typeface="Times New Roman"/>
              </a:rPr>
              <a:t>,</a:t>
            </a:r>
            <a:r>
              <a:rPr sz="800" i="1" spc="-1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900" spc="-15" baseline="-13888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sz="800" i="1" spc="-10" dirty="0">
                <a:solidFill>
                  <a:schemeClr val="bg1"/>
                </a:solidFill>
                <a:latin typeface="Times New Roman"/>
                <a:cs typeface="Times New Roman"/>
              </a:rPr>
              <a:t>,...,</a:t>
            </a:r>
            <a:r>
              <a:rPr sz="800" i="1" spc="-1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900" i="1" spc="-15" baseline="-9259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endParaRPr sz="900" baseline="-9259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6" name="object 16">
            <a:extLst>
              <a:ext uri="{FF2B5EF4-FFF2-40B4-BE49-F238E27FC236}">
                <a16:creationId xmlns:a16="http://schemas.microsoft.com/office/drawing/2014/main" id="{E95C2519-037C-410A-28DE-E06F374FCB00}"/>
              </a:ext>
            </a:extLst>
          </p:cNvPr>
          <p:cNvSpPr/>
          <p:nvPr/>
        </p:nvSpPr>
        <p:spPr>
          <a:xfrm>
            <a:off x="2580500" y="761557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3656" y="0"/>
                </a:lnTo>
              </a:path>
            </a:pathLst>
          </a:custGeom>
          <a:ln w="5060">
            <a:solidFill>
              <a:schemeClr val="bg1"/>
            </a:solidFill>
            <a:tailEnd type="stealth"/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37" name="object 17">
            <a:extLst>
              <a:ext uri="{FF2B5EF4-FFF2-40B4-BE49-F238E27FC236}">
                <a16:creationId xmlns:a16="http://schemas.microsoft.com/office/drawing/2014/main" id="{4AEDA067-FB6C-213A-7A2A-5E980544B7A6}"/>
              </a:ext>
            </a:extLst>
          </p:cNvPr>
          <p:cNvSpPr txBox="1"/>
          <p:nvPr/>
        </p:nvSpPr>
        <p:spPr>
          <a:xfrm>
            <a:off x="2914650" y="610312"/>
            <a:ext cx="390498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886460" algn="l"/>
              </a:tabLst>
            </a:pPr>
            <a:r>
              <a:rPr lang="en-US" sz="1650" i="1" spc="-37" baseline="-12626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lang="en-US" sz="1650" spc="-37" baseline="-12626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lang="en-US" sz="1650" i="1" spc="-37" baseline="-12626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650" spc="-37" baseline="-12626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650" baseline="-12626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0" dirty="0"/>
              <a:t>Recap:</a:t>
            </a:r>
            <a:r>
              <a:rPr spc="250" dirty="0"/>
              <a:t> </a:t>
            </a:r>
            <a:r>
              <a:rPr dirty="0"/>
              <a:t>LTI</a:t>
            </a:r>
            <a:r>
              <a:rPr spc="100" dirty="0"/>
              <a:t> </a:t>
            </a:r>
            <a:r>
              <a:rPr dirty="0"/>
              <a:t>input/output</a:t>
            </a:r>
            <a:r>
              <a:rPr spc="95" dirty="0"/>
              <a:t> </a:t>
            </a:r>
            <a:r>
              <a:rPr spc="-35" dirty="0"/>
              <a:t>description</a:t>
            </a:r>
          </a:p>
        </p:txBody>
      </p:sp>
      <p:sp>
        <p:nvSpPr>
          <p:cNvPr id="24" name="object 24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From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3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to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Transfer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14</a:t>
            </a:r>
          </a:p>
        </p:txBody>
      </p:sp>
      <p:sp>
        <p:nvSpPr>
          <p:cNvPr id="28" name="object 4">
            <a:extLst>
              <a:ext uri="{FF2B5EF4-FFF2-40B4-BE49-F238E27FC236}">
                <a16:creationId xmlns:a16="http://schemas.microsoft.com/office/drawing/2014/main" id="{D2DACCA9-3D51-7C40-F996-4AAAF0296AF1}"/>
              </a:ext>
            </a:extLst>
          </p:cNvPr>
          <p:cNvSpPr txBox="1"/>
          <p:nvPr/>
        </p:nvSpPr>
        <p:spPr>
          <a:xfrm>
            <a:off x="1410716" y="644944"/>
            <a:ext cx="29591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5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1100" i="1" spc="-1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lang="en-US" sz="1100" i="1" spc="-25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29" name="object 5">
            <a:extLst>
              <a:ext uri="{FF2B5EF4-FFF2-40B4-BE49-F238E27FC236}">
                <a16:creationId xmlns:a16="http://schemas.microsoft.com/office/drawing/2014/main" id="{C8CC1292-2DCC-9981-603B-2A6E2E68AE49}"/>
              </a:ext>
            </a:extLst>
          </p:cNvPr>
          <p:cNvGrpSpPr/>
          <p:nvPr/>
        </p:nvGrpSpPr>
        <p:grpSpPr>
          <a:xfrm>
            <a:off x="1729066" y="598921"/>
            <a:ext cx="856615" cy="328295"/>
            <a:chOff x="1729066" y="806729"/>
            <a:chExt cx="856615" cy="328295"/>
          </a:xfrm>
        </p:grpSpPr>
        <p:sp>
          <p:nvSpPr>
            <p:cNvPr id="30" name="object 6">
              <a:extLst>
                <a:ext uri="{FF2B5EF4-FFF2-40B4-BE49-F238E27FC236}">
                  <a16:creationId xmlns:a16="http://schemas.microsoft.com/office/drawing/2014/main" id="{7E5E9915-FD1F-5ADB-1C2F-C89E18281A2A}"/>
                </a:ext>
              </a:extLst>
            </p:cNvPr>
            <p:cNvSpPr/>
            <p:nvPr/>
          </p:nvSpPr>
          <p:spPr>
            <a:xfrm>
              <a:off x="1731606" y="969365"/>
              <a:ext cx="304165" cy="0"/>
            </a:xfrm>
            <a:custGeom>
              <a:avLst/>
              <a:gdLst/>
              <a:ahLst/>
              <a:cxnLst/>
              <a:rect l="l" t="t" r="r" b="b"/>
              <a:pathLst>
                <a:path w="304164">
                  <a:moveTo>
                    <a:pt x="0" y="0"/>
                  </a:moveTo>
                  <a:lnTo>
                    <a:pt x="303657" y="0"/>
                  </a:lnTo>
                </a:path>
              </a:pathLst>
            </a:custGeom>
            <a:ln w="5060">
              <a:solidFill>
                <a:schemeClr val="bg1"/>
              </a:solidFill>
              <a:tailEnd type="stealth"/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1" name="object 7">
              <a:extLst>
                <a:ext uri="{FF2B5EF4-FFF2-40B4-BE49-F238E27FC236}">
                  <a16:creationId xmlns:a16="http://schemas.microsoft.com/office/drawing/2014/main" id="{3F4E271B-56A7-68B1-841A-9D0A44E79F77}"/>
                </a:ext>
              </a:extLst>
            </p:cNvPr>
            <p:cNvSpPr/>
            <p:nvPr/>
          </p:nvSpPr>
          <p:spPr>
            <a:xfrm>
              <a:off x="2035263" y="80801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2" name="object 8">
              <a:extLst>
                <a:ext uri="{FF2B5EF4-FFF2-40B4-BE49-F238E27FC236}">
                  <a16:creationId xmlns:a16="http://schemas.microsoft.com/office/drawing/2014/main" id="{91080C92-DAE7-620F-EBC9-861C65662680}"/>
                </a:ext>
              </a:extLst>
            </p:cNvPr>
            <p:cNvSpPr/>
            <p:nvPr/>
          </p:nvSpPr>
          <p:spPr>
            <a:xfrm>
              <a:off x="2036533" y="809269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5">
                  <a:moveTo>
                    <a:pt x="0" y="0"/>
                  </a:moveTo>
                  <a:lnTo>
                    <a:pt x="540169" y="0"/>
                  </a:lnTo>
                </a:path>
              </a:pathLst>
            </a:custGeom>
            <a:ln w="506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3" name="object 9">
              <a:extLst>
                <a:ext uri="{FF2B5EF4-FFF2-40B4-BE49-F238E27FC236}">
                  <a16:creationId xmlns:a16="http://schemas.microsoft.com/office/drawing/2014/main" id="{E301CD24-9B6C-153A-6FCB-1009EB96179E}"/>
                </a:ext>
              </a:extLst>
            </p:cNvPr>
            <p:cNvSpPr/>
            <p:nvPr/>
          </p:nvSpPr>
          <p:spPr>
            <a:xfrm>
              <a:off x="2577973" y="80801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4" name="object 10">
              <a:extLst>
                <a:ext uri="{FF2B5EF4-FFF2-40B4-BE49-F238E27FC236}">
                  <a16:creationId xmlns:a16="http://schemas.microsoft.com/office/drawing/2014/main" id="{DE1EE80D-8C52-5A78-90E5-488D0590FD66}"/>
                </a:ext>
              </a:extLst>
            </p:cNvPr>
            <p:cNvSpPr/>
            <p:nvPr/>
          </p:nvSpPr>
          <p:spPr>
            <a:xfrm>
              <a:off x="2035263" y="811809"/>
              <a:ext cx="548005" cy="318135"/>
            </a:xfrm>
            <a:custGeom>
              <a:avLst/>
              <a:gdLst/>
              <a:ahLst/>
              <a:cxnLst/>
              <a:rect l="l" t="t" r="r" b="b"/>
              <a:pathLst>
                <a:path w="548005" h="318134">
                  <a:moveTo>
                    <a:pt x="0" y="317893"/>
                  </a:moveTo>
                  <a:lnTo>
                    <a:pt x="0" y="0"/>
                  </a:lnTo>
                </a:path>
                <a:path w="548005" h="318134">
                  <a:moveTo>
                    <a:pt x="547763" y="317893"/>
                  </a:moveTo>
                  <a:lnTo>
                    <a:pt x="547763" y="0"/>
                  </a:lnTo>
                </a:path>
              </a:pathLst>
            </a:custGeom>
            <a:ln w="506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5" name="object 11">
              <a:extLst>
                <a:ext uri="{FF2B5EF4-FFF2-40B4-BE49-F238E27FC236}">
                  <a16:creationId xmlns:a16="http://schemas.microsoft.com/office/drawing/2014/main" id="{2D6517EE-D0D9-A9BD-D222-BA30CB64B84D}"/>
                </a:ext>
              </a:extLst>
            </p:cNvPr>
            <p:cNvSpPr/>
            <p:nvPr/>
          </p:nvSpPr>
          <p:spPr>
            <a:xfrm>
              <a:off x="2035263" y="113097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6" name="object 12">
              <a:extLst>
                <a:ext uri="{FF2B5EF4-FFF2-40B4-BE49-F238E27FC236}">
                  <a16:creationId xmlns:a16="http://schemas.microsoft.com/office/drawing/2014/main" id="{684588E5-8232-C77D-6195-124024019664}"/>
                </a:ext>
              </a:extLst>
            </p:cNvPr>
            <p:cNvSpPr/>
            <p:nvPr/>
          </p:nvSpPr>
          <p:spPr>
            <a:xfrm>
              <a:off x="2036533" y="1132243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5">
                  <a:moveTo>
                    <a:pt x="0" y="0"/>
                  </a:moveTo>
                  <a:lnTo>
                    <a:pt x="540169" y="0"/>
                  </a:lnTo>
                </a:path>
              </a:pathLst>
            </a:custGeom>
            <a:ln w="506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7" name="object 13">
              <a:extLst>
                <a:ext uri="{FF2B5EF4-FFF2-40B4-BE49-F238E27FC236}">
                  <a16:creationId xmlns:a16="http://schemas.microsoft.com/office/drawing/2014/main" id="{234DF4F7-CBD6-7079-7DBB-8117D4BD3E57}"/>
                </a:ext>
              </a:extLst>
            </p:cNvPr>
            <p:cNvSpPr/>
            <p:nvPr/>
          </p:nvSpPr>
          <p:spPr>
            <a:xfrm>
              <a:off x="2577973" y="113097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38" name="object 14">
            <a:extLst>
              <a:ext uri="{FF2B5EF4-FFF2-40B4-BE49-F238E27FC236}">
                <a16:creationId xmlns:a16="http://schemas.microsoft.com/office/drawing/2014/main" id="{D9BB3D2A-8F4C-B8C1-B5EB-84129782E5AD}"/>
              </a:ext>
            </a:extLst>
          </p:cNvPr>
          <p:cNvSpPr txBox="1"/>
          <p:nvPr/>
        </p:nvSpPr>
        <p:spPr>
          <a:xfrm>
            <a:off x="2100135" y="587375"/>
            <a:ext cx="42862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chemeClr val="bg1"/>
                </a:solidFill>
                <a:latin typeface="Arial"/>
                <a:cs typeface="Arial"/>
              </a:rPr>
              <a:t>System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9" name="object 15">
            <a:extLst>
              <a:ext uri="{FF2B5EF4-FFF2-40B4-BE49-F238E27FC236}">
                <a16:creationId xmlns:a16="http://schemas.microsoft.com/office/drawing/2014/main" id="{BFC46CB8-32A8-694A-E9A2-27C7069A2120}"/>
              </a:ext>
            </a:extLst>
          </p:cNvPr>
          <p:cNvSpPr txBox="1"/>
          <p:nvPr/>
        </p:nvSpPr>
        <p:spPr>
          <a:xfrm>
            <a:off x="2047824" y="736232"/>
            <a:ext cx="52705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800" i="1" spc="-1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900" spc="-15" baseline="-13888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800" i="1" spc="-10" dirty="0">
                <a:solidFill>
                  <a:schemeClr val="bg1"/>
                </a:solidFill>
                <a:latin typeface="Times New Roman"/>
                <a:cs typeface="Times New Roman"/>
              </a:rPr>
              <a:t>,</a:t>
            </a:r>
            <a:r>
              <a:rPr sz="800" i="1" spc="-1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900" spc="-15" baseline="-13888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sz="800" i="1" spc="-10" dirty="0">
                <a:solidFill>
                  <a:schemeClr val="bg1"/>
                </a:solidFill>
                <a:latin typeface="Times New Roman"/>
                <a:cs typeface="Times New Roman"/>
              </a:rPr>
              <a:t>,...,</a:t>
            </a:r>
            <a:r>
              <a:rPr sz="800" i="1" spc="-1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900" i="1" spc="-15" baseline="-9259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endParaRPr sz="900" baseline="-9259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0" name="object 16">
            <a:extLst>
              <a:ext uri="{FF2B5EF4-FFF2-40B4-BE49-F238E27FC236}">
                <a16:creationId xmlns:a16="http://schemas.microsoft.com/office/drawing/2014/main" id="{1293B654-4712-892E-5824-9D98403CB592}"/>
              </a:ext>
            </a:extLst>
          </p:cNvPr>
          <p:cNvSpPr/>
          <p:nvPr/>
        </p:nvSpPr>
        <p:spPr>
          <a:xfrm>
            <a:off x="2580500" y="761557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3656" y="0"/>
                </a:lnTo>
              </a:path>
            </a:pathLst>
          </a:custGeom>
          <a:ln w="5060">
            <a:solidFill>
              <a:schemeClr val="bg1"/>
            </a:solidFill>
            <a:tailEnd type="stealth"/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41" name="object 17">
            <a:extLst>
              <a:ext uri="{FF2B5EF4-FFF2-40B4-BE49-F238E27FC236}">
                <a16:creationId xmlns:a16="http://schemas.microsoft.com/office/drawing/2014/main" id="{EA5110C0-CF98-45B2-7A89-2706F13791A5}"/>
              </a:ext>
            </a:extLst>
          </p:cNvPr>
          <p:cNvSpPr txBox="1"/>
          <p:nvPr/>
        </p:nvSpPr>
        <p:spPr>
          <a:xfrm>
            <a:off x="2914650" y="610312"/>
            <a:ext cx="390498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886460" algn="l"/>
              </a:tabLst>
            </a:pPr>
            <a:r>
              <a:rPr lang="en-US" sz="1650" i="1" spc="-37" baseline="-12626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lang="en-US" sz="1650" spc="-37" baseline="-12626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lang="en-US" sz="1650" i="1" spc="-37" baseline="-12626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650" spc="-37" baseline="-12626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650" baseline="-12626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2" name="object 17">
            <a:extLst>
              <a:ext uri="{FF2B5EF4-FFF2-40B4-BE49-F238E27FC236}">
                <a16:creationId xmlns:a16="http://schemas.microsoft.com/office/drawing/2014/main" id="{CA65C5D4-98ED-2C0C-DF51-86DE3E3A0643}"/>
              </a:ext>
            </a:extLst>
          </p:cNvPr>
          <p:cNvSpPr txBox="1"/>
          <p:nvPr/>
        </p:nvSpPr>
        <p:spPr>
          <a:xfrm>
            <a:off x="125844" y="968375"/>
            <a:ext cx="2390140" cy="37574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let</a:t>
            </a:r>
            <a:r>
              <a:rPr sz="1100" spc="9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100" i="1" spc="-55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lang="en-US" sz="1100" i="1" spc="-1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100" spc="-25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lang="en-US" sz="1100" i="1" spc="-25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lang="en-US" sz="1100" spc="-25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100" spc="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spc="55" dirty="0">
                <a:solidFill>
                  <a:schemeClr val="bg1"/>
                </a:solidFill>
                <a:latin typeface="Hack"/>
                <a:cs typeface="Hack"/>
              </a:rPr>
              <a:t>∈</a:t>
            </a:r>
            <a:r>
              <a:rPr sz="1100" i="1" spc="-320" dirty="0">
                <a:solidFill>
                  <a:schemeClr val="bg1"/>
                </a:solidFill>
                <a:latin typeface="Hack"/>
                <a:cs typeface="Hack"/>
              </a:rPr>
              <a:t> </a:t>
            </a:r>
            <a:r>
              <a:rPr sz="1100" dirty="0">
                <a:solidFill>
                  <a:schemeClr val="bg1"/>
                </a:solidFill>
                <a:latin typeface="Times New Roman"/>
                <a:cs typeface="Times New Roman"/>
              </a:rPr>
              <a:t>R</a:t>
            </a:r>
            <a:r>
              <a:rPr sz="1100" spc="12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100" spc="-45" dirty="0">
                <a:solidFill>
                  <a:schemeClr val="bg1"/>
                </a:solidFill>
                <a:latin typeface="Arial"/>
                <a:cs typeface="Arial"/>
              </a:rPr>
              <a:t>and</a:t>
            </a:r>
            <a:r>
              <a:rPr sz="1100" spc="1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100" i="1" spc="-55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lang="en-US" sz="1100" i="1" spc="-1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100" spc="-25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lang="en-US" sz="1100" i="1" spc="-25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lang="en-US" sz="1100" spc="-25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100" spc="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spc="55" dirty="0">
                <a:solidFill>
                  <a:schemeClr val="bg1"/>
                </a:solidFill>
                <a:latin typeface="Hack"/>
                <a:cs typeface="Hack"/>
              </a:rPr>
              <a:t>∈</a:t>
            </a:r>
            <a:r>
              <a:rPr sz="1100" i="1" spc="-320" dirty="0">
                <a:solidFill>
                  <a:schemeClr val="bg1"/>
                </a:solidFill>
                <a:latin typeface="Hack"/>
                <a:cs typeface="Hack"/>
              </a:rPr>
              <a:t> </a:t>
            </a:r>
            <a:r>
              <a:rPr sz="1100" dirty="0">
                <a:solidFill>
                  <a:schemeClr val="bg1"/>
                </a:solidFill>
                <a:latin typeface="Times New Roman"/>
                <a:cs typeface="Times New Roman"/>
              </a:rPr>
              <a:t>R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,</a:t>
            </a:r>
            <a:r>
              <a:rPr sz="1100" spc="9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then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3" name="object 21">
            <a:extLst>
              <a:ext uri="{FF2B5EF4-FFF2-40B4-BE49-F238E27FC236}">
                <a16:creationId xmlns:a16="http://schemas.microsoft.com/office/drawing/2014/main" id="{8118B96A-A066-7E51-1225-AD3C5D199C19}"/>
              </a:ext>
            </a:extLst>
          </p:cNvPr>
          <p:cNvSpPr txBox="1"/>
          <p:nvPr/>
        </p:nvSpPr>
        <p:spPr>
          <a:xfrm>
            <a:off x="125844" y="1944251"/>
            <a:ext cx="2920365" cy="47192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0"/>
              </a:spcBef>
            </a:pPr>
            <a:endParaRPr sz="8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379095">
              <a:lnSpc>
                <a:spcPct val="102699"/>
              </a:lnSpc>
              <a:spcBef>
                <a:spcPts val="5"/>
              </a:spcBef>
            </a:pPr>
            <a:r>
              <a:rPr sz="1100" spc="-65" dirty="0">
                <a:solidFill>
                  <a:schemeClr val="bg1"/>
                </a:solidFill>
                <a:latin typeface="Arial"/>
                <a:cs typeface="Arial"/>
              </a:rPr>
              <a:t>where</a:t>
            </a:r>
            <a:r>
              <a:rPr sz="1100" spc="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100" i="1" spc="-55" dirty="0">
                <a:solidFill>
                  <a:schemeClr val="bg1"/>
                </a:solidFill>
                <a:latin typeface="Arial"/>
                <a:cs typeface="Arial"/>
              </a:rPr>
              <a:t>g</a:t>
            </a:r>
            <a:r>
              <a:rPr lang="en-US" sz="1100" i="1" spc="-1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100" spc="-25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lang="en-US" sz="1100" i="1" spc="-25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lang="en-US" sz="1100" spc="-25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100" spc="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is</a:t>
            </a:r>
            <a:r>
              <a:rPr sz="1100" spc="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100" spc="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chemeClr val="bg1"/>
                </a:solidFill>
                <a:latin typeface="Arial"/>
                <a:cs typeface="Arial"/>
              </a:rPr>
              <a:t>system’s</a:t>
            </a:r>
            <a:r>
              <a:rPr sz="1100" spc="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chemeClr val="bg1"/>
                </a:solidFill>
                <a:latin typeface="Arial"/>
                <a:cs typeface="Arial"/>
              </a:rPr>
              <a:t>impulse</a:t>
            </a:r>
            <a:r>
              <a:rPr sz="1100" spc="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70" dirty="0">
                <a:solidFill>
                  <a:schemeClr val="bg1"/>
                </a:solidFill>
                <a:latin typeface="Arial"/>
                <a:cs typeface="Arial"/>
              </a:rPr>
              <a:t>response </a:t>
            </a:r>
            <a:r>
              <a:rPr sz="1100" spc="-65" dirty="0">
                <a:solidFill>
                  <a:schemeClr val="bg1"/>
                </a:solidFill>
                <a:latin typeface="Arial"/>
                <a:cs typeface="Arial"/>
              </a:rPr>
              <a:t>Laplace</a:t>
            </a:r>
            <a:r>
              <a:rPr sz="1100" spc="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domain: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4" name="object 22">
            <a:extLst>
              <a:ext uri="{FF2B5EF4-FFF2-40B4-BE49-F238E27FC236}">
                <a16:creationId xmlns:a16="http://schemas.microsoft.com/office/drawing/2014/main" id="{EB9F999C-539F-14F7-EA86-A35EA6B7E2FC}"/>
              </a:ext>
            </a:extLst>
          </p:cNvPr>
          <p:cNvSpPr txBox="1"/>
          <p:nvPr/>
        </p:nvSpPr>
        <p:spPr>
          <a:xfrm>
            <a:off x="1789849" y="2459799"/>
            <a:ext cx="1028700" cy="173766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35"/>
              </a:spcBef>
            </a:pP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100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spc="-10" dirty="0">
                <a:solidFill>
                  <a:schemeClr val="bg1"/>
                </a:solidFill>
                <a:latin typeface="Arial"/>
                <a:cs typeface="Arial"/>
              </a:rPr>
              <a:t>G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spc="-1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100" i="1" spc="-1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spc="-1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object 23">
                <a:extLst>
                  <a:ext uri="{FF2B5EF4-FFF2-40B4-BE49-F238E27FC236}">
                    <a16:creationId xmlns:a16="http://schemas.microsoft.com/office/drawing/2014/main" id="{43A26888-FF49-2A46-D40C-C57B6739E73D}"/>
                  </a:ext>
                </a:extLst>
              </p:cNvPr>
              <p:cNvSpPr txBox="1"/>
              <p:nvPr/>
            </p:nvSpPr>
            <p:spPr>
              <a:xfrm>
                <a:off x="125844" y="2735587"/>
                <a:ext cx="2407920" cy="150682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9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ar-AE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9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ar-AE" sz="9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9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ar-AE" sz="9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ar-AE" sz="9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ar-AE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9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 sz="9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},</m:t>
                      </m:r>
                      <m:r>
                        <a:rPr lang="ar-AE" sz="9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ar-AE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9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ar-AE" sz="9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9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ar-AE" sz="9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ar-AE" sz="9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ar-AE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9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 sz="9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},</m:t>
                      </m:r>
                      <m:r>
                        <a:rPr lang="ar-AE" sz="9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9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ar-AE" sz="9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9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ar-AE" sz="9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ar-AE" sz="9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ar-AE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9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 sz="9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ar-AE" sz="9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5" name="object 23">
                <a:extLst>
                  <a:ext uri="{FF2B5EF4-FFF2-40B4-BE49-F238E27FC236}">
                    <a16:creationId xmlns:a16="http://schemas.microsoft.com/office/drawing/2014/main" id="{43A26888-FF49-2A46-D40C-C57B6739E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44" y="2735587"/>
                <a:ext cx="2407920" cy="150682"/>
              </a:xfrm>
              <a:prstGeom prst="rect">
                <a:avLst/>
              </a:prstGeom>
              <a:blipFill>
                <a:blip r:embed="rId3"/>
                <a:stretch>
                  <a:fillRect r="-759" b="-3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2">
                <a:extLst>
                  <a:ext uri="{FF2B5EF4-FFF2-40B4-BE49-F238E27FC236}">
                    <a16:creationId xmlns:a16="http://schemas.microsoft.com/office/drawing/2014/main" id="{752EC115-5E83-1664-30C8-8E1426223F80}"/>
                  </a:ext>
                </a:extLst>
              </p:cNvPr>
              <p:cNvSpPr txBox="1"/>
              <p:nvPr/>
            </p:nvSpPr>
            <p:spPr>
              <a:xfrm>
                <a:off x="1152304" y="1175445"/>
                <a:ext cx="2304606" cy="7272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ar-AE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⋆</m:t>
                                    </m:r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/>
                              <m:e>
                                <m:r>
                                  <a:rPr 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limLoc m:val="subSup"/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nary>
                                <m:d>
                                  <m:dPr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  <m:r>
                                  <a:rPr 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  <m:r>
                                  <a:rPr 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mr>
                          </m:m>
                        </m:e>
                      </m:borderBox>
                    </m:oMath>
                  </m:oMathPara>
                </a14:m>
                <a:endParaRPr lang="ar-AE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6" name="TextBox 42">
                <a:extLst>
                  <a:ext uri="{FF2B5EF4-FFF2-40B4-BE49-F238E27FC236}">
                    <a16:creationId xmlns:a16="http://schemas.microsoft.com/office/drawing/2014/main" id="{752EC115-5E83-1664-30C8-8E1426223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304" y="1175445"/>
                <a:ext cx="2304606" cy="7272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From</a:t>
            </a:r>
            <a:r>
              <a:rPr dirty="0"/>
              <a:t> </a:t>
            </a:r>
            <a:r>
              <a:rPr spc="-10" dirty="0"/>
              <a:t>state</a:t>
            </a:r>
            <a:r>
              <a:rPr dirty="0"/>
              <a:t> </a:t>
            </a:r>
            <a:r>
              <a:rPr spc="-100" dirty="0"/>
              <a:t>space</a:t>
            </a:r>
            <a:r>
              <a:rPr spc="5" dirty="0"/>
              <a:t> </a:t>
            </a:r>
            <a:r>
              <a:rPr dirty="0"/>
              <a:t>to </a:t>
            </a:r>
            <a:r>
              <a:rPr spc="-25" dirty="0"/>
              <a:t>transfer</a:t>
            </a:r>
            <a:r>
              <a:rPr dirty="0"/>
              <a:t> </a:t>
            </a:r>
            <a:r>
              <a:rPr spc="-10" dirty="0"/>
              <a:t>function</a:t>
            </a:r>
          </a:p>
        </p:txBody>
      </p:sp>
      <p:sp>
        <p:nvSpPr>
          <p:cNvPr id="13" name="object 13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From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3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to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Transfer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1B6EDFEC-7E90-36B7-F445-AC0F3AE8A7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450" y="545703"/>
                <a:ext cx="4150995" cy="33944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given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sSup>
                      <m:sSup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ℝ</m:t>
                        </m:r>
                      </m:e>
                      <m:sup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×</m:t>
                        </m:r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𝐵</m:t>
                    </m:r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sSup>
                      <m:sSup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ℝ</m:t>
                        </m:r>
                      </m:e>
                      <m:sup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×</m:t>
                        </m:r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p>
                    </m:sSup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𝐶</m:t>
                    </m:r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sSup>
                      <m:sSup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ℝ</m:t>
                        </m:r>
                      </m:e>
                      <m:sup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×</m:t>
                        </m:r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𝐷</m:t>
                    </m:r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ℝ</m:t>
                    </m:r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𝑑𝑡</m:t>
                                </m:r>
                              </m:den>
                            </m:f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𝐴𝑥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𝐵𝑢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𝐶𝑥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𝐷𝑢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limUpp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⇒</m:t>
                          </m:r>
                        </m:e>
                        <m:lim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ℒ</m:t>
                          </m:r>
                        </m:lim>
                      </m:limUpp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𝑠𝑋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𝐴𝑋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𝐵𝑈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𝑌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𝐶𝑋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𝐷𝑈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when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𝑥</m:t>
                    </m:r>
                    <m:d>
                      <m:d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e>
                    </m:d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0</m:t>
                    </m:r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we have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borderBoxPr>
                        <m:e>
                          <m:f>
                            <m:f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kumimoji="0" lang="ar-AE" sz="1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ar-AE" sz="10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𝑈</m:t>
                              </m:r>
                              <m:d>
                                <m:dPr>
                                  <m:ctrlPr>
                                    <a:rPr kumimoji="0" lang="ar-AE" sz="1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ar-AE" sz="10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𝑠</m:t>
                                  </m:r>
                                </m:e>
                              </m:d>
                            </m:den>
                          </m:f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𝐶</m:t>
                          </m:r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ar-AE" sz="1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ar-AE" sz="10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𝑠𝐼</m:t>
                                  </m:r>
                                  <m:r>
                                    <a:rPr kumimoji="0" lang="ar-AE" sz="10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</m:t>
                                  </m:r>
                                  <m:r>
                                    <a:rPr kumimoji="0" lang="ar-AE" sz="10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𝐴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p>
                          </m:sSup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𝐵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𝐷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≜: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𝐺</m:t>
                          </m:r>
                          <m:d>
                            <m:d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</m:d>
                        </m:e>
                      </m:borderBox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–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the transfer function between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𝑢</m:t>
                    </m:r>
                  </m:oMath>
                </a14:m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</m:oMath>
                </a14:m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</a:endParaRPr>
              </a:p>
            </p:txBody>
          </p:sp>
        </mc:Choice>
        <mc:Fallback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1B6EDFEC-7E90-36B7-F445-AC0F3AE8A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" y="545703"/>
                <a:ext cx="4150995" cy="3394472"/>
              </a:xfrm>
              <a:prstGeom prst="rect">
                <a:avLst/>
              </a:prstGeom>
              <a:blipFill>
                <a:blip r:embed="rId4"/>
                <a:stretch>
                  <a:fillRect t="-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5" dirty="0"/>
              <a:t>Analogously</a:t>
            </a:r>
            <a:r>
              <a:rPr dirty="0"/>
              <a:t> for</a:t>
            </a:r>
            <a:r>
              <a:rPr spc="5" dirty="0"/>
              <a:t> </a:t>
            </a:r>
            <a:r>
              <a:rPr spc="-50" dirty="0"/>
              <a:t>discrete-</a:t>
            </a:r>
            <a:r>
              <a:rPr spc="-10" dirty="0"/>
              <a:t>time</a:t>
            </a:r>
            <a:r>
              <a:rPr spc="5" dirty="0"/>
              <a:t> </a:t>
            </a:r>
            <a:r>
              <a:rPr spc="-70" dirty="0"/>
              <a:t>systems</a:t>
            </a:r>
          </a:p>
        </p:txBody>
      </p:sp>
      <p:sp>
        <p:nvSpPr>
          <p:cNvPr id="11" name="object 11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From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3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to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Transfer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41266" y="3322038"/>
            <a:ext cx="2120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E5E5E5"/>
                </a:solidFill>
                <a:latin typeface="Arial"/>
                <a:cs typeface="Arial"/>
              </a:rPr>
              <a:t>5</a:t>
            </a:r>
            <a:r>
              <a:rPr sz="600" spc="-6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6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14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25DA1377-962B-ED20-4CF2-2B753099CA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055" y="393303"/>
                <a:ext cx="4608195" cy="33944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for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sSup>
                      <m:sSup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ℝ</m:t>
                        </m:r>
                      </m:e>
                      <m:sup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×</m:t>
                        </m:r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𝐵</m:t>
                    </m:r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sSup>
                      <m:sSup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ℝ</m:t>
                        </m:r>
                      </m:e>
                      <m:sup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×</m:t>
                        </m:r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p>
                    </m:sSup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𝐶</m:t>
                    </m:r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sSup>
                      <m:sSup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ℝ</m:t>
                        </m:r>
                      </m:e>
                      <m:sup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×</m:t>
                        </m:r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𝐷</m:t>
                    </m:r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ℝ</m:t>
                    </m:r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𝐴𝑥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𝐵𝑢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𝐶𝑥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𝐷𝑢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limUpp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⇒</m:t>
                          </m:r>
                        </m:e>
                        <m:lim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𝒵</m:t>
                          </m:r>
                        </m:lim>
                      </m:limUpp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𝑧𝑋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𝑧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𝑧𝑥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𝐴𝑋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𝑧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𝐵𝑈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𝑧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𝑌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𝑧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𝐶𝑋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𝑧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𝐷𝑈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𝑧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when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𝑥</m:t>
                    </m:r>
                    <m:d>
                      <m:d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e>
                    </m:d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0</m:t>
                    </m:r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we have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borderBoxPr>
                        <m:e>
                          <m:f>
                            <m:f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kumimoji="0" lang="ar-AE" sz="1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ar-AE" sz="10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𝑧</m:t>
                                  </m:r>
                                </m:e>
                              </m:d>
                            </m:num>
                            <m:den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𝑈</m:t>
                              </m:r>
                              <m:d>
                                <m:dPr>
                                  <m:ctrlPr>
                                    <a:rPr kumimoji="0" lang="ar-AE" sz="1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ar-AE" sz="10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𝑧</m:t>
                                  </m:r>
                                </m:e>
                              </m:d>
                            </m:den>
                          </m:f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𝐶</m:t>
                          </m:r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ar-AE" sz="1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ar-AE" sz="10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𝑧𝐼</m:t>
                                  </m:r>
                                  <m:r>
                                    <a:rPr kumimoji="0" lang="ar-AE" sz="10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</m:t>
                                  </m:r>
                                  <m:r>
                                    <a:rPr kumimoji="0" lang="ar-AE" sz="10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𝐴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p>
                          </m:sSup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𝐵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𝐷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≜: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𝐺</m:t>
                          </m:r>
                          <m:d>
                            <m:d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𝑧</m:t>
                              </m:r>
                            </m:e>
                          </m:d>
                        </m:e>
                      </m:borderBox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–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the transfer function between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𝑢</m:t>
                    </m:r>
                  </m:oMath>
                </a14:m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</m:oMath>
                </a14:m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</a:endParaRPr>
              </a:p>
            </p:txBody>
          </p:sp>
        </mc:Choice>
        <mc:Fallback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25DA1377-962B-ED20-4CF2-2B753099C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5" y="393303"/>
                <a:ext cx="4608195" cy="3394472"/>
              </a:xfrm>
              <a:prstGeom prst="rect">
                <a:avLst/>
              </a:prstGeom>
              <a:blipFill>
                <a:blip r:embed="rId3"/>
                <a:stretch>
                  <a:fillRect t="-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From </a:t>
            </a:r>
            <a:r>
              <a:rPr spc="-10" dirty="0"/>
              <a:t>state </a:t>
            </a:r>
            <a:r>
              <a:rPr spc="-100" dirty="0"/>
              <a:t>space</a:t>
            </a:r>
            <a:r>
              <a:rPr spc="5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spc="-25" dirty="0"/>
              <a:t>transfer</a:t>
            </a:r>
            <a:r>
              <a:rPr spc="-10" dirty="0"/>
              <a:t> </a:t>
            </a:r>
            <a:r>
              <a:rPr dirty="0"/>
              <a:t>function:</a:t>
            </a:r>
            <a:r>
              <a:rPr spc="120" dirty="0"/>
              <a:t> </a:t>
            </a:r>
            <a:r>
              <a:rPr spc="-55" dirty="0"/>
              <a:t>Observations</a:t>
            </a:r>
          </a:p>
        </p:txBody>
      </p:sp>
      <p:sp>
        <p:nvSpPr>
          <p:cNvPr id="19" name="object 19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From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3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to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Transfer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2F4B476D-1AEA-40E1-39F0-ADA47667A2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250" y="469503"/>
                <a:ext cx="4438650" cy="33944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1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𝑑𝑡</m:t>
                                </m:r>
                              </m:den>
                            </m:f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𝑛</m:t>
                                </m:r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×</m:t>
                                </m:r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𝑛</m:t>
                                </m:r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×</m:t>
                                </m:r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×</m:t>
                                </m:r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𝐷𝑢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dimensions:</a:t>
                </a:r>
              </a:p>
              <a:p>
                <a:pPr marL="0" lvl="0" indent="0">
                  <a:spcAft>
                    <a:spcPts val="6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𝐺</m:t>
                      </m:r>
                      <m:d>
                        <m:d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e>
                      </m:d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limLow>
                        <m:limLowPr>
                          <m:ctrlPr>
                            <a:rPr kumimoji="0" lang="en-US" altLang="zh-CN" sz="1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kumimoji="0" lang="en-US" altLang="zh-CN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groupChrPr>
                            <m:e>
                              <m:r>
                                <a:rPr kumimoji="0" lang="en-US" altLang="zh-CN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𝐶</m:t>
                              </m:r>
                            </m:e>
                          </m:groupChr>
                        </m:e>
                        <m:lim>
                          <m:r>
                            <a:rPr kumimoji="0" lang="en-US" altLang="zh-CN" sz="1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  <m:r>
                            <a:rPr kumimoji="0" lang="en-US" altLang="zh-CN" sz="1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×</m:t>
                          </m:r>
                          <m:r>
                            <a:rPr kumimoji="0" lang="en-US" altLang="zh-CN" sz="1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lim>
                      </m:limLow>
                      <m:limLow>
                        <m:limLowPr>
                          <m:ctrlPr>
                            <a:rPr lang="en-US" altLang="zh-CN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en-US" altLang="zh-CN" sz="1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1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𝑠𝐼</m:t>
                                      </m:r>
                                      <m:r>
                                        <a:rPr lang="en-US" altLang="zh-CN" sz="1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1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groupChr>
                        </m:e>
                        <m:lim>
                          <m:r>
                            <a:rPr lang="en-US" altLang="zh-CN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lim>
                      </m:limLow>
                      <m:limLow>
                        <m:limLowPr>
                          <m:ctrlPr>
                            <a:rPr lang="en-US" altLang="zh-CN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groupChr>
                        </m:e>
                        <m:lim>
                          <m:r>
                            <a:rPr lang="en-US" altLang="zh-CN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  <m:r>
                        <a:rPr lang="en-US" altLang="zh-CN" sz="1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altLang="zh-CN" sz="10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𝛴</m:t>
                      </m:r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𝑛</m:t>
                                    </m:r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×</m:t>
                                    </m:r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𝑛</m:t>
                                    </m:r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×</m:t>
                                    </m:r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×</m:t>
                                    </m:r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×</m:t>
                                    </m:r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uniqueness: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𝐺</m:t>
                    </m:r>
                    <m:d>
                      <m:d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e>
                    </m:d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is unique given the state-space model</a:t>
                </a:r>
              </a:p>
            </p:txBody>
          </p:sp>
        </mc:Choice>
        <mc:Fallback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2F4B476D-1AEA-40E1-39F0-ADA47667A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" y="469503"/>
                <a:ext cx="4438650" cy="3394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bject 14">
            <a:extLst>
              <a:ext uri="{FF2B5EF4-FFF2-40B4-BE49-F238E27FC236}">
                <a16:creationId xmlns:a16="http://schemas.microsoft.com/office/drawing/2014/main" id="{93DD0692-CB3F-2AE9-ACC2-CA8F3DC835A3}"/>
              </a:ext>
            </a:extLst>
          </p:cNvPr>
          <p:cNvSpPr/>
          <p:nvPr/>
        </p:nvSpPr>
        <p:spPr>
          <a:xfrm>
            <a:off x="2117154" y="1494790"/>
            <a:ext cx="645096" cy="311785"/>
          </a:xfrm>
          <a:custGeom>
            <a:avLst/>
            <a:gdLst/>
            <a:ahLst/>
            <a:cxnLst/>
            <a:rect l="l" t="t" r="r" b="b"/>
            <a:pathLst>
              <a:path w="844550" h="349250">
                <a:moveTo>
                  <a:pt x="420052" y="172072"/>
                </a:moveTo>
                <a:lnTo>
                  <a:pt x="420052" y="0"/>
                </a:lnTo>
              </a:path>
              <a:path w="844550" h="349250">
                <a:moveTo>
                  <a:pt x="0" y="174599"/>
                </a:moveTo>
                <a:lnTo>
                  <a:pt x="844080" y="174599"/>
                </a:lnTo>
              </a:path>
              <a:path w="844550" h="349250">
                <a:moveTo>
                  <a:pt x="420052" y="349211"/>
                </a:moveTo>
                <a:lnTo>
                  <a:pt x="420052" y="177139"/>
                </a:lnTo>
              </a:path>
            </a:pathLst>
          </a:custGeom>
          <a:ln w="5060">
            <a:solidFill>
              <a:schemeClr val="bg1">
                <a:lumMod val="95000"/>
              </a:schemeClr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Matrix</a:t>
            </a:r>
            <a:r>
              <a:rPr spc="110" dirty="0"/>
              <a:t> </a:t>
            </a:r>
            <a:r>
              <a:rPr spc="-75" dirty="0"/>
              <a:t>inverse</a:t>
            </a:r>
          </a:p>
        </p:txBody>
      </p:sp>
      <p:sp>
        <p:nvSpPr>
          <p:cNvPr id="23" name="object 23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From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3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to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Transfer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C30A919F-4450-B041-771D-30E66164D5E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50" y="393303"/>
                <a:ext cx="4608195" cy="33944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ar-AE" sz="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𝑀</m:t>
                          </m:r>
                        </m:e>
                        <m:sup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p>
                      </m:sSup>
                      <m:r>
                        <a:rPr kumimoji="0" lang="ar-AE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0" lang="en-US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det</m:t>
                          </m:r>
                          <m:d>
                            <m:dPr>
                              <m:ctrlPr>
                                <a:rPr kumimoji="0" lang="ar-AE" sz="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𝑀</m:t>
                              </m:r>
                            </m:e>
                          </m:d>
                        </m:den>
                      </m:f>
                      <m:r>
                        <m:rPr>
                          <m:nor/>
                        </m:rP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</a:rPr>
                        <m:t>Adj</m:t>
                      </m:r>
                      <m:d>
                        <m:dPr>
                          <m:ctrlPr>
                            <a:rPr kumimoji="0" lang="ar-AE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kumimoji="0" lang="ar-A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where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Adj</m:t>
                    </m:r>
                    <m:d>
                      <m:d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𝑀</m:t>
                        </m:r>
                      </m:e>
                    </m:d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={</m:t>
                    </m:r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Cofactor</m:t>
                    </m:r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 </m:t>
                    </m:r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matrix</m:t>
                    </m:r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 </m:t>
                    </m:r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of</m:t>
                    </m:r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 </m:t>
                    </m:r>
                    <m: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𝑀</m:t>
                    </m:r>
                    <m:sSup>
                      <m:sSup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}</m:t>
                        </m:r>
                      </m:e>
                      <m:sup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𝑇</m:t>
                        </m:r>
                      </m:sup>
                    </m:sSup>
                  </m:oMath>
                </a14:m>
                <a:endParaRPr kumimoji="0" lang="ar-A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e.g.: </a:t>
                </a:r>
                <a14:m>
                  <m:oMath xmlns:m="http://schemas.openxmlformats.org/officeDocument/2006/math">
                    <m: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𝑀</m:t>
                    </m:r>
                    <m: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4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{</m:t>
                    </m:r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Cofactor</m:t>
                    </m:r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 </m:t>
                    </m:r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matrix</m:t>
                    </m:r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 </m:t>
                    </m:r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of</m:t>
                    </m:r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 </m:t>
                    </m:r>
                    <m: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𝑀</m:t>
                    </m:r>
                    <m: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}=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0" lang="ar-AE" sz="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0" lang="ar-AE" sz="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0" lang="ar-AE" sz="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0" lang="ar-AE" sz="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0" lang="ar-AE" sz="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0" lang="ar-AE" sz="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0" lang="ar-AE" sz="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0" lang="ar-AE" sz="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0" lang="ar-AE" sz="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kumimoji="0" lang="ar-A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11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4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24</m:t>
                    </m:r>
                  </m:oMath>
                </a14:m>
                <a: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12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</m:t>
                    </m:r>
                    <m:d>
                      <m:dPr>
                        <m:begChr m:val="|"/>
                        <m:endChr m:val="|"/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5</m:t>
                    </m:r>
                  </m:oMath>
                </a14:m>
                <a: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13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</m:t>
                    </m:r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4</m:t>
                    </m:r>
                  </m:oMath>
                </a14:m>
                <a: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</a:t>
                </a:r>
                <a:b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21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</m:t>
                    </m:r>
                    <m:d>
                      <m:dPr>
                        <m:begChr m:val="|"/>
                        <m:endChr m:val="|"/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</m:t>
                    </m:r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12</m:t>
                    </m:r>
                  </m:oMath>
                </a14:m>
                <a: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22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3</m:t>
                    </m:r>
                  </m:oMath>
                </a14:m>
                <a: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23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</m:t>
                    </m:r>
                    <m:d>
                      <m:dPr>
                        <m:begChr m:val="|"/>
                        <m:endChr m:val="|"/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2</m:t>
                    </m:r>
                  </m:oMath>
                </a14:m>
                <a: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</a:t>
                </a:r>
                <a:b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31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4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</m:t>
                    </m:r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2</m:t>
                    </m:r>
                  </m:oMath>
                </a14:m>
                <a: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32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</m:t>
                    </m:r>
                    <m:d>
                      <m:dPr>
                        <m:begChr m:val="|"/>
                        <m:endChr m:val="|"/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</m:t>
                    </m:r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5</m:t>
                    </m:r>
                  </m:oMath>
                </a14:m>
                <a: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33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4</m:t>
                    </m:r>
                  </m:oMath>
                </a14:m>
                <a:endParaRPr kumimoji="0" lang="ar-A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C30A919F-4450-B041-771D-30E66164D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" y="393303"/>
                <a:ext cx="4608195" cy="3394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0" dirty="0"/>
              <a:t>Mass-</a:t>
            </a:r>
            <a:r>
              <a:rPr spc="-60" dirty="0"/>
              <a:t>spring-</a:t>
            </a:r>
            <a:r>
              <a:rPr spc="-35" dirty="0"/>
              <a:t>damper</a:t>
            </a:r>
          </a:p>
        </p:txBody>
      </p:sp>
      <p:sp>
        <p:nvSpPr>
          <p:cNvPr id="3" name="object 3"/>
          <p:cNvSpPr/>
          <p:nvPr/>
        </p:nvSpPr>
        <p:spPr>
          <a:xfrm>
            <a:off x="2068434" y="851499"/>
            <a:ext cx="540385" cy="720090"/>
          </a:xfrm>
          <a:custGeom>
            <a:avLst/>
            <a:gdLst/>
            <a:ahLst/>
            <a:cxnLst/>
            <a:rect l="l" t="t" r="r" b="b"/>
            <a:pathLst>
              <a:path w="540385" h="720090">
                <a:moveTo>
                  <a:pt x="0" y="720008"/>
                </a:moveTo>
                <a:lnTo>
                  <a:pt x="540006" y="720008"/>
                </a:lnTo>
                <a:lnTo>
                  <a:pt x="540006" y="0"/>
                </a:lnTo>
                <a:lnTo>
                  <a:pt x="0" y="0"/>
                </a:lnTo>
                <a:lnTo>
                  <a:pt x="0" y="720008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37410" y="580909"/>
            <a:ext cx="8020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position: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0734" y="1568004"/>
            <a:ext cx="1358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04423" y="666426"/>
            <a:ext cx="866775" cy="1090295"/>
            <a:chOff x="1204423" y="666426"/>
            <a:chExt cx="866775" cy="109029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4423" y="671497"/>
              <a:ext cx="108002" cy="108001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14956" y="668966"/>
              <a:ext cx="0" cy="1085215"/>
            </a:xfrm>
            <a:custGeom>
              <a:avLst/>
              <a:gdLst/>
              <a:ahLst/>
              <a:cxnLst/>
              <a:rect l="l" t="t" r="r" b="b"/>
              <a:pathLst>
                <a:path h="1085214">
                  <a:moveTo>
                    <a:pt x="0" y="1085074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14956" y="892500"/>
              <a:ext cx="751205" cy="216535"/>
            </a:xfrm>
            <a:custGeom>
              <a:avLst/>
              <a:gdLst/>
              <a:ahLst/>
              <a:cxnLst/>
              <a:rect l="l" t="t" r="r" b="b"/>
              <a:pathLst>
                <a:path w="751205" h="216534">
                  <a:moveTo>
                    <a:pt x="0" y="108001"/>
                  </a:moveTo>
                  <a:lnTo>
                    <a:pt x="4783" y="65839"/>
                  </a:lnTo>
                  <a:lnTo>
                    <a:pt x="13956" y="31523"/>
                  </a:lnTo>
                  <a:lnTo>
                    <a:pt x="26500" y="8446"/>
                  </a:lnTo>
                  <a:lnTo>
                    <a:pt x="41399" y="0"/>
                  </a:lnTo>
                  <a:lnTo>
                    <a:pt x="56297" y="8446"/>
                  </a:lnTo>
                  <a:lnTo>
                    <a:pt x="78015" y="65839"/>
                  </a:lnTo>
                  <a:lnTo>
                    <a:pt x="82799" y="108001"/>
                  </a:lnTo>
                  <a:lnTo>
                    <a:pt x="82514" y="150163"/>
                  </a:lnTo>
                  <a:lnTo>
                    <a:pt x="69796" y="207556"/>
                  </a:lnTo>
                  <a:lnTo>
                    <a:pt x="59397" y="216002"/>
                  </a:lnTo>
                  <a:lnTo>
                    <a:pt x="48998" y="207556"/>
                  </a:lnTo>
                  <a:lnTo>
                    <a:pt x="36279" y="150163"/>
                  </a:lnTo>
                  <a:lnTo>
                    <a:pt x="35995" y="108001"/>
                  </a:lnTo>
                  <a:lnTo>
                    <a:pt x="40782" y="65839"/>
                  </a:lnTo>
                  <a:lnTo>
                    <a:pt x="62501" y="8446"/>
                  </a:lnTo>
                  <a:lnTo>
                    <a:pt x="77399" y="0"/>
                  </a:lnTo>
                  <a:lnTo>
                    <a:pt x="92298" y="8446"/>
                  </a:lnTo>
                  <a:lnTo>
                    <a:pt x="114015" y="65839"/>
                  </a:lnTo>
                  <a:lnTo>
                    <a:pt x="118799" y="108001"/>
                  </a:lnTo>
                  <a:lnTo>
                    <a:pt x="118515" y="150163"/>
                  </a:lnTo>
                  <a:lnTo>
                    <a:pt x="105796" y="207556"/>
                  </a:lnTo>
                  <a:lnTo>
                    <a:pt x="95397" y="216002"/>
                  </a:lnTo>
                  <a:lnTo>
                    <a:pt x="84998" y="207556"/>
                  </a:lnTo>
                  <a:lnTo>
                    <a:pt x="72280" y="150163"/>
                  </a:lnTo>
                  <a:lnTo>
                    <a:pt x="71995" y="108001"/>
                  </a:lnTo>
                  <a:lnTo>
                    <a:pt x="76782" y="65839"/>
                  </a:lnTo>
                  <a:lnTo>
                    <a:pt x="98501" y="8446"/>
                  </a:lnTo>
                  <a:lnTo>
                    <a:pt x="113400" y="0"/>
                  </a:lnTo>
                  <a:lnTo>
                    <a:pt x="128298" y="8446"/>
                  </a:lnTo>
                  <a:lnTo>
                    <a:pt x="150016" y="65839"/>
                  </a:lnTo>
                  <a:lnTo>
                    <a:pt x="154799" y="108001"/>
                  </a:lnTo>
                  <a:lnTo>
                    <a:pt x="154515" y="150163"/>
                  </a:lnTo>
                  <a:lnTo>
                    <a:pt x="141797" y="207556"/>
                  </a:lnTo>
                  <a:lnTo>
                    <a:pt x="131398" y="216002"/>
                  </a:lnTo>
                  <a:lnTo>
                    <a:pt x="120998" y="207556"/>
                  </a:lnTo>
                  <a:lnTo>
                    <a:pt x="108280" y="150163"/>
                  </a:lnTo>
                  <a:lnTo>
                    <a:pt x="107996" y="108001"/>
                  </a:lnTo>
                  <a:lnTo>
                    <a:pt x="112782" y="65839"/>
                  </a:lnTo>
                  <a:lnTo>
                    <a:pt x="134501" y="8446"/>
                  </a:lnTo>
                  <a:lnTo>
                    <a:pt x="149400" y="0"/>
                  </a:lnTo>
                  <a:lnTo>
                    <a:pt x="164298" y="8446"/>
                  </a:lnTo>
                  <a:lnTo>
                    <a:pt x="186016" y="65839"/>
                  </a:lnTo>
                  <a:lnTo>
                    <a:pt x="190799" y="108001"/>
                  </a:lnTo>
                  <a:lnTo>
                    <a:pt x="190515" y="150163"/>
                  </a:lnTo>
                  <a:lnTo>
                    <a:pt x="177797" y="207556"/>
                  </a:lnTo>
                  <a:lnTo>
                    <a:pt x="167398" y="216002"/>
                  </a:lnTo>
                  <a:lnTo>
                    <a:pt x="156999" y="207556"/>
                  </a:lnTo>
                  <a:lnTo>
                    <a:pt x="144280" y="150163"/>
                  </a:lnTo>
                  <a:lnTo>
                    <a:pt x="143996" y="108001"/>
                  </a:lnTo>
                  <a:lnTo>
                    <a:pt x="148782" y="65839"/>
                  </a:lnTo>
                  <a:lnTo>
                    <a:pt x="170501" y="8446"/>
                  </a:lnTo>
                  <a:lnTo>
                    <a:pt x="185400" y="0"/>
                  </a:lnTo>
                  <a:lnTo>
                    <a:pt x="200299" y="8446"/>
                  </a:lnTo>
                  <a:lnTo>
                    <a:pt x="222016" y="65839"/>
                  </a:lnTo>
                  <a:lnTo>
                    <a:pt x="226800" y="108001"/>
                  </a:lnTo>
                  <a:lnTo>
                    <a:pt x="226516" y="150163"/>
                  </a:lnTo>
                  <a:lnTo>
                    <a:pt x="213797" y="207556"/>
                  </a:lnTo>
                  <a:lnTo>
                    <a:pt x="203398" y="216002"/>
                  </a:lnTo>
                  <a:lnTo>
                    <a:pt x="192999" y="207556"/>
                  </a:lnTo>
                  <a:lnTo>
                    <a:pt x="180280" y="150163"/>
                  </a:lnTo>
                  <a:lnTo>
                    <a:pt x="179996" y="108001"/>
                  </a:lnTo>
                  <a:lnTo>
                    <a:pt x="184783" y="65839"/>
                  </a:lnTo>
                  <a:lnTo>
                    <a:pt x="206502" y="8446"/>
                  </a:lnTo>
                  <a:lnTo>
                    <a:pt x="221400" y="0"/>
                  </a:lnTo>
                  <a:lnTo>
                    <a:pt x="236299" y="8446"/>
                  </a:lnTo>
                  <a:lnTo>
                    <a:pt x="258016" y="65839"/>
                  </a:lnTo>
                  <a:lnTo>
                    <a:pt x="262800" y="108001"/>
                  </a:lnTo>
                  <a:lnTo>
                    <a:pt x="262516" y="150163"/>
                  </a:lnTo>
                  <a:lnTo>
                    <a:pt x="249797" y="207556"/>
                  </a:lnTo>
                  <a:lnTo>
                    <a:pt x="239398" y="216002"/>
                  </a:lnTo>
                  <a:lnTo>
                    <a:pt x="228999" y="207556"/>
                  </a:lnTo>
                  <a:lnTo>
                    <a:pt x="216281" y="150163"/>
                  </a:lnTo>
                  <a:lnTo>
                    <a:pt x="215997" y="108001"/>
                  </a:lnTo>
                  <a:lnTo>
                    <a:pt x="220783" y="65839"/>
                  </a:lnTo>
                  <a:lnTo>
                    <a:pt x="242502" y="8446"/>
                  </a:lnTo>
                  <a:lnTo>
                    <a:pt x="257401" y="0"/>
                  </a:lnTo>
                  <a:lnTo>
                    <a:pt x="272299" y="8446"/>
                  </a:lnTo>
                  <a:lnTo>
                    <a:pt x="294017" y="65839"/>
                  </a:lnTo>
                  <a:lnTo>
                    <a:pt x="298800" y="108001"/>
                  </a:lnTo>
                  <a:lnTo>
                    <a:pt x="298516" y="150163"/>
                  </a:lnTo>
                  <a:lnTo>
                    <a:pt x="285798" y="207556"/>
                  </a:lnTo>
                  <a:lnTo>
                    <a:pt x="275399" y="216002"/>
                  </a:lnTo>
                  <a:lnTo>
                    <a:pt x="264999" y="207556"/>
                  </a:lnTo>
                  <a:lnTo>
                    <a:pt x="252281" y="150163"/>
                  </a:lnTo>
                  <a:lnTo>
                    <a:pt x="251997" y="108001"/>
                  </a:lnTo>
                  <a:lnTo>
                    <a:pt x="256783" y="65839"/>
                  </a:lnTo>
                  <a:lnTo>
                    <a:pt x="278502" y="8446"/>
                  </a:lnTo>
                  <a:lnTo>
                    <a:pt x="293401" y="0"/>
                  </a:lnTo>
                  <a:lnTo>
                    <a:pt x="308300" y="8446"/>
                  </a:lnTo>
                  <a:lnTo>
                    <a:pt x="330017" y="65839"/>
                  </a:lnTo>
                  <a:lnTo>
                    <a:pt x="334801" y="108001"/>
                  </a:lnTo>
                  <a:lnTo>
                    <a:pt x="334516" y="150163"/>
                  </a:lnTo>
                  <a:lnTo>
                    <a:pt x="321798" y="207556"/>
                  </a:lnTo>
                  <a:lnTo>
                    <a:pt x="311399" y="216002"/>
                  </a:lnTo>
                  <a:lnTo>
                    <a:pt x="301000" y="207556"/>
                  </a:lnTo>
                  <a:lnTo>
                    <a:pt x="288281" y="150163"/>
                  </a:lnTo>
                  <a:lnTo>
                    <a:pt x="287997" y="108001"/>
                  </a:lnTo>
                  <a:lnTo>
                    <a:pt x="292783" y="65839"/>
                  </a:lnTo>
                  <a:lnTo>
                    <a:pt x="314503" y="8446"/>
                  </a:lnTo>
                  <a:lnTo>
                    <a:pt x="329401" y="0"/>
                  </a:lnTo>
                  <a:lnTo>
                    <a:pt x="344300" y="8446"/>
                  </a:lnTo>
                  <a:lnTo>
                    <a:pt x="366017" y="65839"/>
                  </a:lnTo>
                  <a:lnTo>
                    <a:pt x="370801" y="108001"/>
                  </a:lnTo>
                  <a:lnTo>
                    <a:pt x="370517" y="150163"/>
                  </a:lnTo>
                  <a:lnTo>
                    <a:pt x="357798" y="207556"/>
                  </a:lnTo>
                  <a:lnTo>
                    <a:pt x="347399" y="216002"/>
                  </a:lnTo>
                  <a:lnTo>
                    <a:pt x="337000" y="207556"/>
                  </a:lnTo>
                  <a:lnTo>
                    <a:pt x="324282" y="150163"/>
                  </a:lnTo>
                  <a:lnTo>
                    <a:pt x="323998" y="108001"/>
                  </a:lnTo>
                  <a:lnTo>
                    <a:pt x="328784" y="65839"/>
                  </a:lnTo>
                  <a:lnTo>
                    <a:pt x="350503" y="8446"/>
                  </a:lnTo>
                  <a:lnTo>
                    <a:pt x="365401" y="0"/>
                  </a:lnTo>
                  <a:lnTo>
                    <a:pt x="380300" y="8446"/>
                  </a:lnTo>
                  <a:lnTo>
                    <a:pt x="402018" y="65839"/>
                  </a:lnTo>
                  <a:lnTo>
                    <a:pt x="406801" y="108001"/>
                  </a:lnTo>
                  <a:lnTo>
                    <a:pt x="406517" y="150163"/>
                  </a:lnTo>
                  <a:lnTo>
                    <a:pt x="393798" y="207556"/>
                  </a:lnTo>
                  <a:lnTo>
                    <a:pt x="383399" y="216002"/>
                  </a:lnTo>
                  <a:lnTo>
                    <a:pt x="373000" y="207556"/>
                  </a:lnTo>
                  <a:lnTo>
                    <a:pt x="360282" y="150163"/>
                  </a:lnTo>
                  <a:lnTo>
                    <a:pt x="359998" y="108001"/>
                  </a:lnTo>
                  <a:lnTo>
                    <a:pt x="364784" y="65839"/>
                  </a:lnTo>
                  <a:lnTo>
                    <a:pt x="386503" y="8446"/>
                  </a:lnTo>
                  <a:lnTo>
                    <a:pt x="401402" y="0"/>
                  </a:lnTo>
                  <a:lnTo>
                    <a:pt x="416300" y="8446"/>
                  </a:lnTo>
                  <a:lnTo>
                    <a:pt x="438018" y="65839"/>
                  </a:lnTo>
                  <a:lnTo>
                    <a:pt x="442802" y="108001"/>
                  </a:lnTo>
                  <a:lnTo>
                    <a:pt x="442517" y="150163"/>
                  </a:lnTo>
                  <a:lnTo>
                    <a:pt x="429799" y="207556"/>
                  </a:lnTo>
                  <a:lnTo>
                    <a:pt x="419400" y="216002"/>
                  </a:lnTo>
                  <a:lnTo>
                    <a:pt x="409001" y="207556"/>
                  </a:lnTo>
                  <a:lnTo>
                    <a:pt x="396282" y="150163"/>
                  </a:lnTo>
                  <a:lnTo>
                    <a:pt x="395998" y="108001"/>
                  </a:lnTo>
                  <a:lnTo>
                    <a:pt x="400784" y="65839"/>
                  </a:lnTo>
                  <a:lnTo>
                    <a:pt x="422503" y="8446"/>
                  </a:lnTo>
                  <a:lnTo>
                    <a:pt x="437402" y="0"/>
                  </a:lnTo>
                  <a:lnTo>
                    <a:pt x="452301" y="8446"/>
                  </a:lnTo>
                  <a:lnTo>
                    <a:pt x="474018" y="65839"/>
                  </a:lnTo>
                  <a:lnTo>
                    <a:pt x="478802" y="108001"/>
                  </a:lnTo>
                  <a:lnTo>
                    <a:pt x="478517" y="150163"/>
                  </a:lnTo>
                  <a:lnTo>
                    <a:pt x="465799" y="207556"/>
                  </a:lnTo>
                  <a:lnTo>
                    <a:pt x="455400" y="216002"/>
                  </a:lnTo>
                  <a:lnTo>
                    <a:pt x="445001" y="207556"/>
                  </a:lnTo>
                  <a:lnTo>
                    <a:pt x="432282" y="150163"/>
                  </a:lnTo>
                  <a:lnTo>
                    <a:pt x="431998" y="108001"/>
                  </a:lnTo>
                  <a:lnTo>
                    <a:pt x="436784" y="65839"/>
                  </a:lnTo>
                  <a:lnTo>
                    <a:pt x="458504" y="8446"/>
                  </a:lnTo>
                  <a:lnTo>
                    <a:pt x="473402" y="0"/>
                  </a:lnTo>
                  <a:lnTo>
                    <a:pt x="488301" y="8446"/>
                  </a:lnTo>
                  <a:lnTo>
                    <a:pt x="510018" y="65839"/>
                  </a:lnTo>
                  <a:lnTo>
                    <a:pt x="514802" y="108001"/>
                  </a:lnTo>
                  <a:lnTo>
                    <a:pt x="514518" y="150163"/>
                  </a:lnTo>
                  <a:lnTo>
                    <a:pt x="501799" y="207556"/>
                  </a:lnTo>
                  <a:lnTo>
                    <a:pt x="491400" y="216002"/>
                  </a:lnTo>
                  <a:lnTo>
                    <a:pt x="481001" y="207556"/>
                  </a:lnTo>
                  <a:lnTo>
                    <a:pt x="468283" y="150163"/>
                  </a:lnTo>
                  <a:lnTo>
                    <a:pt x="467999" y="108001"/>
                  </a:lnTo>
                  <a:lnTo>
                    <a:pt x="472785" y="65839"/>
                  </a:lnTo>
                  <a:lnTo>
                    <a:pt x="494504" y="8446"/>
                  </a:lnTo>
                  <a:lnTo>
                    <a:pt x="509402" y="0"/>
                  </a:lnTo>
                  <a:lnTo>
                    <a:pt x="524301" y="8446"/>
                  </a:lnTo>
                  <a:lnTo>
                    <a:pt x="546019" y="65839"/>
                  </a:lnTo>
                  <a:lnTo>
                    <a:pt x="550802" y="108001"/>
                  </a:lnTo>
                  <a:lnTo>
                    <a:pt x="550518" y="150163"/>
                  </a:lnTo>
                  <a:lnTo>
                    <a:pt x="537799" y="207556"/>
                  </a:lnTo>
                  <a:lnTo>
                    <a:pt x="527400" y="216002"/>
                  </a:lnTo>
                  <a:lnTo>
                    <a:pt x="517001" y="207556"/>
                  </a:lnTo>
                  <a:lnTo>
                    <a:pt x="504283" y="150163"/>
                  </a:lnTo>
                  <a:lnTo>
                    <a:pt x="503999" y="108001"/>
                  </a:lnTo>
                  <a:lnTo>
                    <a:pt x="508785" y="65839"/>
                  </a:lnTo>
                  <a:lnTo>
                    <a:pt x="530504" y="8446"/>
                  </a:lnTo>
                  <a:lnTo>
                    <a:pt x="545403" y="0"/>
                  </a:lnTo>
                  <a:lnTo>
                    <a:pt x="560301" y="8446"/>
                  </a:lnTo>
                  <a:lnTo>
                    <a:pt x="582019" y="65839"/>
                  </a:lnTo>
                  <a:lnTo>
                    <a:pt x="586803" y="108001"/>
                  </a:lnTo>
                  <a:lnTo>
                    <a:pt x="586518" y="150163"/>
                  </a:lnTo>
                  <a:lnTo>
                    <a:pt x="573800" y="207556"/>
                  </a:lnTo>
                  <a:lnTo>
                    <a:pt x="563401" y="216002"/>
                  </a:lnTo>
                  <a:lnTo>
                    <a:pt x="553002" y="207556"/>
                  </a:lnTo>
                  <a:lnTo>
                    <a:pt x="540283" y="150163"/>
                  </a:lnTo>
                  <a:lnTo>
                    <a:pt x="539999" y="108001"/>
                  </a:lnTo>
                  <a:lnTo>
                    <a:pt x="544785" y="65839"/>
                  </a:lnTo>
                  <a:lnTo>
                    <a:pt x="566504" y="8446"/>
                  </a:lnTo>
                  <a:lnTo>
                    <a:pt x="581403" y="0"/>
                  </a:lnTo>
                  <a:lnTo>
                    <a:pt x="596302" y="8446"/>
                  </a:lnTo>
                  <a:lnTo>
                    <a:pt x="618019" y="65839"/>
                  </a:lnTo>
                  <a:lnTo>
                    <a:pt x="622803" y="108001"/>
                  </a:lnTo>
                  <a:lnTo>
                    <a:pt x="622519" y="150163"/>
                  </a:lnTo>
                  <a:lnTo>
                    <a:pt x="609800" y="207556"/>
                  </a:lnTo>
                  <a:lnTo>
                    <a:pt x="599401" y="216002"/>
                  </a:lnTo>
                  <a:lnTo>
                    <a:pt x="589002" y="207556"/>
                  </a:lnTo>
                  <a:lnTo>
                    <a:pt x="576284" y="150163"/>
                  </a:lnTo>
                  <a:lnTo>
                    <a:pt x="575999" y="108001"/>
                  </a:lnTo>
                  <a:lnTo>
                    <a:pt x="580786" y="65839"/>
                  </a:lnTo>
                  <a:lnTo>
                    <a:pt x="602505" y="8446"/>
                  </a:lnTo>
                  <a:lnTo>
                    <a:pt x="617403" y="0"/>
                  </a:lnTo>
                  <a:lnTo>
                    <a:pt x="632302" y="8446"/>
                  </a:lnTo>
                  <a:lnTo>
                    <a:pt x="654019" y="65839"/>
                  </a:lnTo>
                  <a:lnTo>
                    <a:pt x="658803" y="108001"/>
                  </a:lnTo>
                  <a:lnTo>
                    <a:pt x="658519" y="150163"/>
                  </a:lnTo>
                  <a:lnTo>
                    <a:pt x="645800" y="207556"/>
                  </a:lnTo>
                  <a:lnTo>
                    <a:pt x="635401" y="216002"/>
                  </a:lnTo>
                  <a:lnTo>
                    <a:pt x="625002" y="207556"/>
                  </a:lnTo>
                  <a:lnTo>
                    <a:pt x="612284" y="150163"/>
                  </a:lnTo>
                  <a:lnTo>
                    <a:pt x="612000" y="108001"/>
                  </a:lnTo>
                  <a:lnTo>
                    <a:pt x="616786" y="65839"/>
                  </a:lnTo>
                  <a:lnTo>
                    <a:pt x="638505" y="8446"/>
                  </a:lnTo>
                  <a:lnTo>
                    <a:pt x="653404" y="0"/>
                  </a:lnTo>
                  <a:lnTo>
                    <a:pt x="668302" y="8446"/>
                  </a:lnTo>
                  <a:lnTo>
                    <a:pt x="690020" y="65839"/>
                  </a:lnTo>
                  <a:lnTo>
                    <a:pt x="694803" y="108001"/>
                  </a:lnTo>
                  <a:lnTo>
                    <a:pt x="694519" y="150163"/>
                  </a:lnTo>
                  <a:lnTo>
                    <a:pt x="681801" y="207556"/>
                  </a:lnTo>
                  <a:lnTo>
                    <a:pt x="671402" y="216002"/>
                  </a:lnTo>
                  <a:lnTo>
                    <a:pt x="661002" y="207556"/>
                  </a:lnTo>
                  <a:lnTo>
                    <a:pt x="648284" y="150163"/>
                  </a:lnTo>
                  <a:lnTo>
                    <a:pt x="648000" y="108001"/>
                  </a:lnTo>
                  <a:lnTo>
                    <a:pt x="652786" y="65839"/>
                  </a:lnTo>
                  <a:lnTo>
                    <a:pt x="674505" y="8446"/>
                  </a:lnTo>
                  <a:lnTo>
                    <a:pt x="689404" y="0"/>
                  </a:lnTo>
                  <a:lnTo>
                    <a:pt x="704302" y="8446"/>
                  </a:lnTo>
                  <a:lnTo>
                    <a:pt x="716847" y="31523"/>
                  </a:lnTo>
                  <a:lnTo>
                    <a:pt x="726020" y="65839"/>
                  </a:lnTo>
                  <a:lnTo>
                    <a:pt x="730804" y="108001"/>
                  </a:lnTo>
                  <a:lnTo>
                    <a:pt x="750948" y="108001"/>
                  </a:lnTo>
                </a:path>
              </a:pathLst>
            </a:custGeom>
            <a:ln w="101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38973" y="681328"/>
            <a:ext cx="933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14956" y="1322549"/>
            <a:ext cx="751205" cy="200025"/>
          </a:xfrm>
          <a:custGeom>
            <a:avLst/>
            <a:gdLst/>
            <a:ahLst/>
            <a:cxnLst/>
            <a:rect l="l" t="t" r="r" b="b"/>
            <a:pathLst>
              <a:path w="751205" h="200025">
                <a:moveTo>
                  <a:pt x="424819" y="199912"/>
                </a:moveTo>
                <a:lnTo>
                  <a:pt x="351433" y="199912"/>
                </a:lnTo>
                <a:lnTo>
                  <a:pt x="351433" y="0"/>
                </a:lnTo>
                <a:lnTo>
                  <a:pt x="424819" y="0"/>
                </a:lnTo>
              </a:path>
              <a:path w="751205" h="200025">
                <a:moveTo>
                  <a:pt x="399513" y="163219"/>
                </a:moveTo>
                <a:lnTo>
                  <a:pt x="399513" y="36692"/>
                </a:lnTo>
              </a:path>
              <a:path w="751205" h="200025">
                <a:moveTo>
                  <a:pt x="0" y="99956"/>
                </a:moveTo>
                <a:lnTo>
                  <a:pt x="351433" y="99956"/>
                </a:lnTo>
              </a:path>
              <a:path w="751205" h="200025">
                <a:moveTo>
                  <a:pt x="399513" y="99956"/>
                </a:moveTo>
                <a:lnTo>
                  <a:pt x="750948" y="99956"/>
                </a:lnTo>
                <a:lnTo>
                  <a:pt x="750948" y="99956"/>
                </a:lnTo>
              </a:path>
            </a:pathLst>
          </a:custGeom>
          <a:ln w="1012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38973" y="1534577"/>
            <a:ext cx="97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610972" y="1185186"/>
            <a:ext cx="360045" cy="52705"/>
            <a:chOff x="2610972" y="1185186"/>
            <a:chExt cx="360045" cy="52705"/>
          </a:xfrm>
        </p:grpSpPr>
        <p:sp>
          <p:nvSpPr>
            <p:cNvPr id="14" name="object 14"/>
            <p:cNvSpPr/>
            <p:nvPr/>
          </p:nvSpPr>
          <p:spPr>
            <a:xfrm>
              <a:off x="2610972" y="1211503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08" y="0"/>
                  </a:lnTo>
                </a:path>
              </a:pathLst>
            </a:custGeom>
            <a:ln w="101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18342" y="1185186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009519" y="1107362"/>
            <a:ext cx="3606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11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From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3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to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Transfer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8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Content Placeholder 2">
                <a:extLst>
                  <a:ext uri="{FF2B5EF4-FFF2-40B4-BE49-F238E27FC236}">
                    <a16:creationId xmlns:a16="http://schemas.microsoft.com/office/drawing/2014/main" id="{D61C6F7F-12A5-26F1-E0BF-3CF735A728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46456" y="1882775"/>
                <a:ext cx="4713706" cy="124027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  <m:limLow>
                              <m:limLowPr>
                                <m:ctrlPr>
                                  <a:rPr lang="en-US" altLang="zh-CN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groupChr>
                                  <m:groupChrPr>
                                    <m:chr m:val="⏟"/>
                                    <m:ctrlPr>
                                      <a:rPr lang="en-US" altLang="zh-CN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groupChr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ar-AE" altLang="zh-CN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ar-AE" altLang="zh-C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ar-AE" altLang="zh-CN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ar-AE" altLang="zh-CN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ar-AE" altLang="zh-CN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ar-AE" altLang="zh-CN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ar-AE" altLang="zh-CN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ar-AE" altLang="zh-CN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</m:groupChr>
                              </m:e>
                              <m:lim>
                                <m: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lim>
                            </m:limLow>
                          </m:e>
                          <m:e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limLow>
                              <m:limLowPr>
                                <m:ctrlPr>
                                  <a:rPr lang="en-US" altLang="zh-CN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groupChr>
                                  <m:groupChrPr>
                                    <m:chr m:val="⏟"/>
                                    <m:ctrlPr>
                                      <a:rPr lang="en-US" altLang="zh-CN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groupChr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ar-AE" altLang="zh-CN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ar-AE" altLang="zh-C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ar-AE" altLang="zh-CN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ar-AE" altLang="zh-CN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ar-AE" altLang="zh-CN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ar-AE" altLang="zh-CN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ar-AE" altLang="zh-CN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ar-AE" altLang="zh-CN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den>
                                              </m:f>
                                            </m:e>
                                            <m:e>
                                              <m:r>
                                                <a:rPr lang="ar-AE" altLang="zh-CN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ar-AE" altLang="zh-CN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ar-AE" altLang="zh-CN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𝑏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ar-AE" altLang="zh-CN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den>
                                              </m:f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</m:groupChr>
                              </m:e>
                              <m:lim>
                                <m: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lim>
                            </m:limLow>
                            <m:limLow>
                              <m:limLowPr>
                                <m:ctrlP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groupChr>
                                  <m:groupChrPr>
                                    <m:chr m:val="⏟"/>
                                    <m:ctrlPr>
                                      <a:rPr lang="en-US" altLang="zh-C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groupChr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ar-AE" altLang="zh-CN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ar-AE" altLang="zh-C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ar-AE" altLang="zh-CN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ar-AE" altLang="zh-CN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ar-AE" altLang="zh-CN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ar-AE" altLang="zh-CN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ar-AE" altLang="zh-CN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ar-AE" altLang="zh-CN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</m:groupChr>
                              </m:e>
                              <m:lim>
                                <m: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lim>
                            </m:limLow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limLow>
                              <m:limLowPr>
                                <m:ctrlP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groupChr>
                                  <m:groupChrPr>
                                    <m:chr m:val="⏟"/>
                                    <m:ctrlPr>
                                      <a:rPr lang="en-US" altLang="zh-C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groupChr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ar-AE" altLang="zh-CN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ar-AE" altLang="zh-C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ar-AE" altLang="zh-CN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ar-AE" altLang="zh-CN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ar-AE" altLang="zh-CN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ar-AE" altLang="zh-CN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den>
                                              </m:f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</m:groupChr>
                              </m:e>
                              <m:lim>
                                <m: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lim>
                            </m:limLow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limLow>
                              <m:limLowPr>
                                <m:ctrlP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groupChr>
                                  <m:groupChrPr>
                                    <m:chr m:val="⏟"/>
                                    <m:ctrlPr>
                                      <a:rPr lang="en-US" altLang="zh-C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groupChr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ar-AE" altLang="zh-CN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ar-AE" altLang="zh-C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ar-AE" altLang="zh-CN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lang="ar-AE" altLang="zh-CN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</m:groupChr>
                              </m:e>
                              <m:lim>
                                <m:r>
                                  <a:rPr lang="en-US" altLang="zh-CN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lim>
                            </m:limLow>
                            <m:limLow>
                              <m:limLowPr>
                                <m:ctrlP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groupChr>
                                  <m:groupChrPr>
                                    <m:chr m:val="⏟"/>
                                    <m:ctrlPr>
                                      <a:rPr lang="en-US" altLang="zh-C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groupChr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ar-AE" altLang="zh-CN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ar-AE" altLang="zh-CN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ar-AE" altLang="zh-CN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ar-AE" altLang="zh-CN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ar-AE" altLang="zh-CN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ar-AE" altLang="zh-CN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ar-AE" altLang="zh-CN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ar-AE" altLang="zh-CN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</m:groupChr>
                              </m:e>
                              <m:lim>
                                <m: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lim>
                            </m:limLow>
                          </m:e>
                        </m:mr>
                      </m:m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3" name="Content Placeholder 2">
                <a:extLst>
                  <a:ext uri="{FF2B5EF4-FFF2-40B4-BE49-F238E27FC236}">
                    <a16:creationId xmlns:a16="http://schemas.microsoft.com/office/drawing/2014/main" id="{D61C6F7F-12A5-26F1-E0BF-3CF735A72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456" y="1882775"/>
                <a:ext cx="4713706" cy="12402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0" dirty="0"/>
              <a:t>Mass-</a:t>
            </a:r>
            <a:r>
              <a:rPr spc="-60" dirty="0"/>
              <a:t>spring-</a:t>
            </a:r>
            <a:r>
              <a:rPr spc="-35" dirty="0"/>
              <a:t>damper</a:t>
            </a:r>
          </a:p>
        </p:txBody>
      </p:sp>
      <p:sp>
        <p:nvSpPr>
          <p:cNvPr id="39" name="object 39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From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3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to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Transfer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9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ontent Placeholder 2">
                <a:extLst>
                  <a:ext uri="{FF2B5EF4-FFF2-40B4-BE49-F238E27FC236}">
                    <a16:creationId xmlns:a16="http://schemas.microsoft.com/office/drawing/2014/main" id="{B9B73D28-A772-956F-8C90-104C407514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50" y="469503"/>
                <a:ext cx="4514850" cy="33944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10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𝑑𝑡</m:t>
                                </m:r>
                              </m:den>
                            </m:f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05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kumimoji="0" lang="ar-AE" sz="105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5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𝑣</m:t>
                                      </m:r>
                                      <m:d>
                                        <m:dPr>
                                          <m:ctrlPr>
                                            <a:rPr kumimoji="0" lang="ar-AE" sz="105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5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05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kumimoji="0" lang="ar-AE" sz="105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ar-AE" sz="105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</m:num>
                                        <m:den>
                                          <m:r>
                                            <a:rPr kumimoji="0" lang="ar-AE" sz="105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kumimoji="0" lang="ar-AE" sz="105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ar-AE" sz="105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𝑏</m:t>
                                          </m:r>
                                        </m:num>
                                        <m:den>
                                          <m:r>
                                            <a:rPr kumimoji="0" lang="ar-AE" sz="105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05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kumimoji="0" lang="ar-AE" sz="105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5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𝑣</m:t>
                                      </m:r>
                                      <m:d>
                                        <m:dPr>
                                          <m:ctrlPr>
                                            <a:rPr kumimoji="0" lang="ar-AE" sz="105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5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05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kumimoji="0" lang="ar-AE" sz="105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ar-AE" sz="105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0" lang="ar-AE" sz="105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d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05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05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kumimoji="0" lang="ar-AE" sz="105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5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𝑣</m:t>
                                      </m:r>
                                      <m:d>
                                        <m:dPr>
                                          <m:ctrlPr>
                                            <a:rPr kumimoji="0" lang="ar-AE" sz="105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5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kumimoji="0" lang="ar-AE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borderBoxPr>
                        <m:e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𝐺</m:t>
                          </m:r>
                          <m:d>
                            <m:dPr>
                              <m:ctrlPr>
                                <a:rPr kumimoji="0" lang="ar-AE" sz="10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</m:d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𝐶</m:t>
                          </m:r>
                          <m:sSup>
                            <m:sSupPr>
                              <m:ctrlPr>
                                <a:rPr kumimoji="0" lang="ar-AE" sz="10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ar-AE" sz="105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ar-AE" sz="105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𝑠𝐼</m:t>
                                  </m:r>
                                  <m:r>
                                    <a:rPr kumimoji="0" lang="ar-AE" sz="105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</m:t>
                                  </m:r>
                                  <m:r>
                                    <a:rPr kumimoji="0" lang="ar-AE" sz="105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𝐴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p>
                          </m:sSup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𝐵</m:t>
                          </m:r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𝐷</m:t>
                          </m:r>
                        </m:e>
                      </m:borderBox>
                    </m:oMath>
                  </m:oMathPara>
                </a14:m>
                <a:endParaRPr kumimoji="0" lang="ar-AE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ar-AE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⇒</m:t>
                      </m:r>
                    </m:oMath>
                  </m:oMathPara>
                </a14:m>
                <a:endParaRPr kumimoji="0" lang="ar-AE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ar-AE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𝐺</m:t>
                      </m:r>
                      <m:d>
                        <m:dPr>
                          <m:ctrlPr>
                            <a:rPr kumimoji="0" lang="ar-AE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e>
                      </m:d>
                      <m:r>
                        <a:rPr kumimoji="0" lang="ar-AE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ar-AE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ar-AE" sz="10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kumimoji="0" lang="ar-AE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ar-AE" sz="10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ar-AE" sz="105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kumimoji="0" lang="ar-AE" sz="105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kumimoji="0" lang="ar-AE" sz="105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𝑠</m:t>
                                        </m:r>
                                      </m:e>
                                      <m:e>
                                        <m:r>
                                          <a:rPr kumimoji="0" lang="ar-AE" sz="105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kumimoji="0" lang="ar-AE" sz="105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kumimoji="0" lang="ar-AE" sz="105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𝑠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ar-AE" sz="105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kumimoji="0" lang="ar-AE" sz="105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kumimoji="0" lang="ar-AE" sz="105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kumimoji="0" lang="ar-AE" sz="105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kumimoji="0" lang="ar-AE" sz="105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kumimoji="0" lang="ar-AE" sz="105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kumimoji="0" lang="ar-AE" sz="105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𝑘</m:t>
                                            </m:r>
                                          </m:num>
                                          <m:den>
                                            <m:r>
                                              <a:rPr kumimoji="0" lang="ar-AE" sz="105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𝑚</m:t>
                                            </m:r>
                                          </m:den>
                                        </m:f>
                                      </m:e>
                                      <m:e>
                                        <m:r>
                                          <a:rPr kumimoji="0" lang="ar-AE" sz="105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kumimoji="0" lang="ar-AE" sz="105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kumimoji="0" lang="ar-AE" sz="105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𝑏</m:t>
                                            </m:r>
                                          </m:num>
                                          <m:den>
                                            <m:r>
                                              <a:rPr kumimoji="0" lang="ar-AE" sz="105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𝑚</m:t>
                                            </m:r>
                                          </m:den>
                                        </m:f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0" lang="ar-AE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ar-AE" sz="10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kumimoji="0" lang="ar-AE" sz="105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ar-AE" sz="105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ar-AE" sz="105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ar-AE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3" name="Content Placeholder 2">
                <a:extLst>
                  <a:ext uri="{FF2B5EF4-FFF2-40B4-BE49-F238E27FC236}">
                    <a16:creationId xmlns:a16="http://schemas.microsoft.com/office/drawing/2014/main" id="{B9B73D28-A772-956F-8C90-104C40751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" y="469503"/>
                <a:ext cx="4514850" cy="3394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F457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913</Words>
  <Application>Microsoft Office PowerPoint</Application>
  <PresentationFormat>自定义</PresentationFormat>
  <Paragraphs>139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Hack</vt:lpstr>
      <vt:lpstr>Arial</vt:lpstr>
      <vt:lpstr>Calibri</vt:lpstr>
      <vt:lpstr>Cambria Math</vt:lpstr>
      <vt:lpstr>Courier New</vt:lpstr>
      <vt:lpstr>Times New Roman</vt:lpstr>
      <vt:lpstr>Office Theme</vt:lpstr>
      <vt:lpstr>Introduction to Modern Controls Relationship Between State-Space Models and Transfer Functions</vt:lpstr>
      <vt:lpstr>Continuous-time LTI state-space description</vt:lpstr>
      <vt:lpstr>Recap: LTI input/output description</vt:lpstr>
      <vt:lpstr>From state space to transfer function</vt:lpstr>
      <vt:lpstr>Analogously for discrete-time systems</vt:lpstr>
      <vt:lpstr>From state space to transfer function: Observations</vt:lpstr>
      <vt:lpstr>Matrix inverse</vt:lpstr>
      <vt:lpstr>Mass-spring-damper</vt:lpstr>
      <vt:lpstr>Mass-spring-damper</vt:lpstr>
      <vt:lpstr>Mass-spring-damper</vt:lpstr>
      <vt:lpstr>Mass-spring-damper</vt:lpstr>
      <vt:lpstr>Numerical example in MATLAB</vt:lpstr>
      <vt:lpstr>Numerical example in Python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Modern Controls - Relationship Between State-Space Models and Transfer Functions</dc:title>
  <dc:subject>scripts for Org-Coursepack </dc:subject>
  <dc:creator> Xu Chen </dc:creator>
  <cp:lastModifiedBy>Shuan Cheng</cp:lastModifiedBy>
  <cp:revision>1</cp:revision>
  <dcterms:created xsi:type="dcterms:W3CDTF">2025-07-12T07:19:31Z</dcterms:created>
  <dcterms:modified xsi:type="dcterms:W3CDTF">2025-09-19T03:36:47Z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2025-01-13T00:00:00Z</vt:filetime>
  </property>
  <property fmtid="{D5CDD505-2E9C-101B-9397-08002B2CF9AE}" pid="3" name="Creator">
    <vt:lpwstr>Emacs 29.4 (Org mode 9.7.11)</vt:lpwstr>
  </property>
  <property fmtid="{D5CDD505-2E9C-101B-9397-08002B2CF9AE}" pid="4" name="Producer">
    <vt:lpwstr>xdvipdfmx (20240407)</vt:lpwstr>
  </property>
  <property fmtid="{D5CDD505-2E9C-101B-9397-08002B2CF9AE}" pid="5" name="LastSaved">
    <vt:filetime>2025-01-13T00:00:00Z</vt:filetime>
  </property>
</Properties>
</file>