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51DC4-774A-4309-AB5B-D7C973ECB1BD}" v="110" dt="2025-09-19T03:34:56.7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09-19T03:34:56.708" v="122" actId="120"/>
      <pc:docMkLst>
        <pc:docMk/>
      </pc:docMkLst>
      <pc:sldChg chg="modSp">
        <pc:chgData name="Shuan Cheng" userId="b14087c0-bac9-44dd-b3f8-5d50e1ee75e5" providerId="ADAL" clId="{75A9BF88-81BC-4677-82BB-DF96F3D360A6}" dt="2025-09-19T03:24:55.543" v="0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09-19T03:24:55.543" v="0" actId="20577"/>
          <ac:spMkLst>
            <pc:docMk/>
            <pc:sldMk cId="0" sldId="258"/>
            <ac:spMk id="43" creationId="{DB0271B6-09F6-1FD9-9437-FD1F44A10B4A}"/>
          </ac:spMkLst>
        </pc:spChg>
      </pc:sldChg>
      <pc:sldChg chg="modSp">
        <pc:chgData name="Shuan Cheng" userId="b14087c0-bac9-44dd-b3f8-5d50e1ee75e5" providerId="ADAL" clId="{75A9BF88-81BC-4677-82BB-DF96F3D360A6}" dt="2025-09-19T03:26:47.693" v="1" actId="120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09-19T03:26:47.693" v="1" actId="120"/>
          <ac:spMkLst>
            <pc:docMk/>
            <pc:sldMk cId="0" sldId="259"/>
            <ac:spMk id="19" creationId="{41457A88-F9DA-C99A-9A76-A64662A70E7A}"/>
          </ac:spMkLst>
        </pc:spChg>
      </pc:sldChg>
      <pc:sldChg chg="modSp">
        <pc:chgData name="Shuan Cheng" userId="b14087c0-bac9-44dd-b3f8-5d50e1ee75e5" providerId="ADAL" clId="{75A9BF88-81BC-4677-82BB-DF96F3D360A6}" dt="2025-09-19T03:28:14.462" v="2" actId="120"/>
        <pc:sldMkLst>
          <pc:docMk/>
          <pc:sldMk cId="0" sldId="260"/>
        </pc:sldMkLst>
        <pc:spChg chg="mod">
          <ac:chgData name="Shuan Cheng" userId="b14087c0-bac9-44dd-b3f8-5d50e1ee75e5" providerId="ADAL" clId="{75A9BF88-81BC-4677-82BB-DF96F3D360A6}" dt="2025-09-19T03:28:14.462" v="2" actId="120"/>
          <ac:spMkLst>
            <pc:docMk/>
            <pc:sldMk cId="0" sldId="260"/>
            <ac:spMk id="16" creationId="{7A774ADE-3C7E-B12E-C17D-509D3248379E}"/>
          </ac:spMkLst>
        </pc:spChg>
      </pc:sldChg>
      <pc:sldChg chg="modSp mod">
        <pc:chgData name="Shuan Cheng" userId="b14087c0-bac9-44dd-b3f8-5d50e1ee75e5" providerId="ADAL" clId="{75A9BF88-81BC-4677-82BB-DF96F3D360A6}" dt="2025-09-19T03:32:49.464" v="119" actId="1036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9T03:32:49.464" v="119" actId="1036"/>
          <ac:spMkLst>
            <pc:docMk/>
            <pc:sldMk cId="0" sldId="261"/>
            <ac:spMk id="14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09-19T03:31:38.727" v="117" actId="20577"/>
          <ac:spMkLst>
            <pc:docMk/>
            <pc:sldMk cId="0" sldId="261"/>
            <ac:spMk id="24" creationId="{B5DFFEBF-511B-FC84-2C6D-AE86CA05095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4:08.490" v="121"/>
        <pc:sldMkLst>
          <pc:docMk/>
          <pc:sldMk cId="0" sldId="263"/>
        </pc:sldMkLst>
        <pc:spChg chg="add mod">
          <ac:chgData name="Shuan Cheng" userId="b14087c0-bac9-44dd-b3f8-5d50e1ee75e5" providerId="ADAL" clId="{75A9BF88-81BC-4677-82BB-DF96F3D360A6}" dt="2025-09-19T03:34:08.490" v="121"/>
          <ac:spMkLst>
            <pc:docMk/>
            <pc:sldMk cId="0" sldId="263"/>
            <ac:spMk id="17" creationId="{D96962BB-43AD-1D44-F4FD-4FBEC9D831A3}"/>
          </ac:spMkLst>
        </pc:spChg>
        <pc:spChg chg="del">
          <ac:chgData name="Shuan Cheng" userId="b14087c0-bac9-44dd-b3f8-5d50e1ee75e5" providerId="ADAL" clId="{75A9BF88-81BC-4677-82BB-DF96F3D360A6}" dt="2025-09-19T03:34:08.230" v="120" actId="478"/>
          <ac:spMkLst>
            <pc:docMk/>
            <pc:sldMk cId="0" sldId="263"/>
            <ac:spMk id="55" creationId="{F26B864D-1843-B685-02A5-52A217244C66}"/>
          </ac:spMkLst>
        </pc:spChg>
      </pc:sldChg>
      <pc:sldChg chg="modSp">
        <pc:chgData name="Shuan Cheng" userId="b14087c0-bac9-44dd-b3f8-5d50e1ee75e5" providerId="ADAL" clId="{75A9BF88-81BC-4677-82BB-DF96F3D360A6}" dt="2025-09-19T03:34:56.708" v="122" actId="12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09-19T03:34:56.708" v="122" actId="120"/>
          <ac:spMkLst>
            <pc:docMk/>
            <pc:sldMk cId="0" sldId="264"/>
            <ac:spMk id="44" creationId="{9257DC23-3487-60C9-1276-6D3353553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000000"/>
                </a:solidFill>
              </a:rPr>
              <a:t>Relationship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Between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State-Space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Models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45" dirty="0">
                <a:solidFill>
                  <a:srgbClr val="000000"/>
                </a:solidFill>
              </a:rPr>
              <a:t>and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Transfer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  <a:blipFill>
                <a:blip r:embed="rId3"/>
                <a:stretch>
                  <a:fillRect l="-1980" t="-1342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42020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50" i="1" spc="97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09647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EA0D4A-506D-2D99-C874-D7AF22F26686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AAAE4D87-E265-1FE2-04DA-6CF5BB322C55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B116F14C-D57E-5A1A-2B95-A4D791076CBC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1078A3A0-A40A-6525-FBE1-B7C605544401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52AAECC3-B176-A8DB-1C45-D5D41CFEB9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10FEA347-C8AD-4F23-313A-CBF923B971D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9EE0F75-1DF9-0EA4-1DAA-869D8290CE1C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337B0F4-5154-CAFF-A0C8-82AC57EFD2B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0A870A8-67FE-ADE1-2B19-D5C67439A4B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5FCC474-9176-F9B0-BD09-5CC6020BB65A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C605C797-D692-0F27-80F8-04D1ED00EBA5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72A0C408-9993-554F-1147-BF8299BF2A1F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B0C92A2E-D0A8-7F11-0D53-0A7AB68DB3B0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8047C31C-612B-F6ED-D72A-D711FC763443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response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domain: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9849" y="2459799"/>
            <a:ext cx="102870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2"/>
                <a:stretch>
                  <a:fillRect t="-15385" r="-2632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7AA8B02C-2EB9-004A-5F3D-CC711212EDB9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CE2A774-48FE-D9CC-47F9-C343AC073E69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FAAE33A-8436-C7E8-EA8B-D8DE574D95C8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C9B70A8-22AC-C7BF-CA1C-28D79FB58E3D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153A6E93-1215-86BB-A0C0-3A32F9CFFC95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0DCEFF6-D55F-767B-1250-559ACB99A7E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DF785EB-F700-ABAF-E4B5-3B61BC5168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3EF0FAEE-A0E7-2C61-697F-9212C97911E8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2B31B382-2B1B-966A-10A1-51B35EFF8E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5B00B45-9350-0653-7535-D181B13446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3" name="object 14">
            <a:extLst>
              <a:ext uri="{FF2B5EF4-FFF2-40B4-BE49-F238E27FC236}">
                <a16:creationId xmlns:a16="http://schemas.microsoft.com/office/drawing/2014/main" id="{74215F02-8F23-87EF-04D5-9B59C444C1C3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CB57FA5-5718-2056-1D18-59C4C1750788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1F59EF96-5C19-E0FC-7BE9-AA876AA33FB3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42162F0-A374-2861-76D5-8D45D4DCC694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5DFFEBF-511B-FC84-2C6D-AE86CA050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lim>
                      </m:limLow>
                      <m:limLow>
                        <m:limLowPr>
                          <m:ctrlPr>
                            <a:rPr lang="en-US" altLang="zh-CN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limLow>
                        <m:limLowPr>
                          <m:ctrlPr>
                            <a:rPr lang="en-US" altLang="zh-CN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altLang="zh-CN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0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5DFFEBF-511B-FC84-2C6D-AE86CA05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2117154" y="1494790"/>
            <a:ext cx="645096" cy="311785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149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0909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800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6426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1328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2549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457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5186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7362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96962BB-43AD-1D44-F4FD-4FBEC9D831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96962BB-43AD-1D44-F4FD-4FBEC9D8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912</Words>
  <Application>Microsoft Office PowerPoint</Application>
  <PresentationFormat>自定义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Shuan Cheng</cp:lastModifiedBy>
  <cp:revision>2</cp:revision>
  <dcterms:created xsi:type="dcterms:W3CDTF">2025-07-12T07:20:53Z</dcterms:created>
  <dcterms:modified xsi:type="dcterms:W3CDTF">2025-09-19T03:35:06Z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