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5" r:id="rId5"/>
    <p:sldId id="268" r:id="rId6"/>
    <p:sldId id="272" r:id="rId7"/>
    <p:sldId id="276" r:id="rId8"/>
    <p:sldId id="277" r:id="rId9"/>
    <p:sldId id="281" r:id="rId10"/>
    <p:sldId id="282" r:id="rId11"/>
    <p:sldId id="286" r:id="rId12"/>
    <p:sldId id="289" r:id="rId13"/>
    <p:sldId id="292" r:id="rId14"/>
    <p:sldId id="295" r:id="rId15"/>
    <p:sldId id="298" r:id="rId16"/>
    <p:sldId id="300" r:id="rId17"/>
    <p:sldId id="303" r:id="rId18"/>
    <p:sldId id="305" r:id="rId19"/>
    <p:sldId id="307" r:id="rId20"/>
    <p:sldId id="308" r:id="rId21"/>
    <p:sldId id="311" r:id="rId22"/>
    <p:sldId id="312" r:id="rId23"/>
    <p:sldId id="315" r:id="rId2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14347-7BA3-4055-9B77-6C8CA29E660E}" v="442" dt="2025-10-10T23:40:45.5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6" d="100"/>
          <a:sy n="296" d="100"/>
        </p:scale>
        <p:origin x="255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addSld delSld modSld">
      <pc:chgData name="Shuan Cheng" userId="b14087c0-bac9-44dd-b3f8-5d50e1ee75e5" providerId="ADAL" clId="{75A9BF88-81BC-4677-82BB-DF96F3D360A6}" dt="2025-10-10T23:42:26.090" v="615" actId="114"/>
      <pc:docMkLst>
        <pc:docMk/>
      </pc:docMkLst>
      <pc:sldChg chg="del">
        <pc:chgData name="Shuan Cheng" userId="b14087c0-bac9-44dd-b3f8-5d50e1ee75e5" providerId="ADAL" clId="{75A9BF88-81BC-4677-82BB-DF96F3D360A6}" dt="2025-10-10T22:33:48.208" v="0" actId="47"/>
        <pc:sldMkLst>
          <pc:docMk/>
          <pc:sldMk cId="0" sldId="258"/>
        </pc:sldMkLst>
      </pc:sldChg>
      <pc:sldChg chg="del">
        <pc:chgData name="Shuan Cheng" userId="b14087c0-bac9-44dd-b3f8-5d50e1ee75e5" providerId="ADAL" clId="{75A9BF88-81BC-4677-82BB-DF96F3D360A6}" dt="2025-10-10T22:33:48.855" v="1" actId="47"/>
        <pc:sldMkLst>
          <pc:docMk/>
          <pc:sldMk cId="0" sldId="259"/>
        </pc:sldMkLst>
      </pc:sldChg>
      <pc:sldChg chg="del">
        <pc:chgData name="Shuan Cheng" userId="b14087c0-bac9-44dd-b3f8-5d50e1ee75e5" providerId="ADAL" clId="{75A9BF88-81BC-4677-82BB-DF96F3D360A6}" dt="2025-10-10T22:33:49.389" v="2" actId="47"/>
        <pc:sldMkLst>
          <pc:docMk/>
          <pc:sldMk cId="0" sldId="260"/>
        </pc:sldMkLst>
      </pc:sldChg>
      <pc:sldChg chg="delSp modSp add del mod">
        <pc:chgData name="Shuan Cheng" userId="b14087c0-bac9-44dd-b3f8-5d50e1ee75e5" providerId="ADAL" clId="{75A9BF88-81BC-4677-82BB-DF96F3D360A6}" dt="2025-10-10T22:40:20.611" v="234" actId="2057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9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3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0T22:39:45.676" v="215" actId="20577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40:20.611" v="234" actId="20577"/>
          <ac:spMkLst>
            <pc:docMk/>
            <pc:sldMk cId="0" sldId="261"/>
            <ac:spMk id="16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04.169" v="5" actId="47"/>
        <pc:sldMkLst>
          <pc:docMk/>
          <pc:sldMk cId="0" sldId="262"/>
        </pc:sldMkLst>
      </pc:sldChg>
      <pc:sldChg chg="del">
        <pc:chgData name="Shuan Cheng" userId="b14087c0-bac9-44dd-b3f8-5d50e1ee75e5" providerId="ADAL" clId="{75A9BF88-81BC-4677-82BB-DF96F3D360A6}" dt="2025-10-10T22:34:04.654" v="6" actId="47"/>
        <pc:sldMkLst>
          <pc:docMk/>
          <pc:sldMk cId="0" sldId="263"/>
        </pc:sldMkLst>
      </pc:sldChg>
      <pc:sldChg chg="del">
        <pc:chgData name="Shuan Cheng" userId="b14087c0-bac9-44dd-b3f8-5d50e1ee75e5" providerId="ADAL" clId="{75A9BF88-81BC-4677-82BB-DF96F3D360A6}" dt="2025-10-10T22:34:06.102" v="7" actId="47"/>
        <pc:sldMkLst>
          <pc:docMk/>
          <pc:sldMk cId="0" sldId="264"/>
        </pc:sldMkLst>
      </pc:sldChg>
      <pc:sldChg chg="modSp add del mod">
        <pc:chgData name="Shuan Cheng" userId="b14087c0-bac9-44dd-b3f8-5d50e1ee75e5" providerId="ADAL" clId="{75A9BF88-81BC-4677-82BB-DF96F3D360A6}" dt="2025-10-10T22:44:24.668" v="256" actId="20577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10T22:44:24.668" v="256" actId="20577"/>
          <ac:spMkLst>
            <pc:docMk/>
            <pc:sldMk cId="0" sldId="265"/>
            <ac:spMk id="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09.041" v="10" actId="47"/>
        <pc:sldMkLst>
          <pc:docMk/>
          <pc:sldMk cId="0" sldId="266"/>
        </pc:sldMkLst>
      </pc:sldChg>
      <pc:sldChg chg="del">
        <pc:chgData name="Shuan Cheng" userId="b14087c0-bac9-44dd-b3f8-5d50e1ee75e5" providerId="ADAL" clId="{75A9BF88-81BC-4677-82BB-DF96F3D360A6}" dt="2025-10-10T22:34:09.817" v="11" actId="47"/>
        <pc:sldMkLst>
          <pc:docMk/>
          <pc:sldMk cId="0" sldId="267"/>
        </pc:sldMkLst>
      </pc:sldChg>
      <pc:sldChg chg="modSp add del mod">
        <pc:chgData name="Shuan Cheng" userId="b14087c0-bac9-44dd-b3f8-5d50e1ee75e5" providerId="ADAL" clId="{75A9BF88-81BC-4677-82BB-DF96F3D360A6}" dt="2025-10-10T22:43:22.712" v="254" actId="20577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0T22:43:22.712" v="254" actId="20577"/>
          <ac:spMkLst>
            <pc:docMk/>
            <pc:sldMk cId="0" sldId="268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12.205" v="14" actId="47"/>
        <pc:sldMkLst>
          <pc:docMk/>
          <pc:sldMk cId="0" sldId="269"/>
        </pc:sldMkLst>
      </pc:sldChg>
      <pc:sldChg chg="del">
        <pc:chgData name="Shuan Cheng" userId="b14087c0-bac9-44dd-b3f8-5d50e1ee75e5" providerId="ADAL" clId="{75A9BF88-81BC-4677-82BB-DF96F3D360A6}" dt="2025-10-10T22:34:12.640" v="15" actId="47"/>
        <pc:sldMkLst>
          <pc:docMk/>
          <pc:sldMk cId="0" sldId="270"/>
        </pc:sldMkLst>
      </pc:sldChg>
      <pc:sldChg chg="del">
        <pc:chgData name="Shuan Cheng" userId="b14087c0-bac9-44dd-b3f8-5d50e1ee75e5" providerId="ADAL" clId="{75A9BF88-81BC-4677-82BB-DF96F3D360A6}" dt="2025-10-10T22:34:13.028" v="16" actId="47"/>
        <pc:sldMkLst>
          <pc:docMk/>
          <pc:sldMk cId="0" sldId="271"/>
        </pc:sldMkLst>
      </pc:sldChg>
      <pc:sldChg chg="modSp add del mod">
        <pc:chgData name="Shuan Cheng" userId="b14087c0-bac9-44dd-b3f8-5d50e1ee75e5" providerId="ADAL" clId="{75A9BF88-81BC-4677-82BB-DF96F3D360A6}" dt="2025-10-10T23:42:26.090" v="615" actId="114"/>
        <pc:sldMkLst>
          <pc:docMk/>
          <pc:sldMk cId="0" sldId="272"/>
        </pc:sldMkLst>
        <pc:spChg chg="mod">
          <ac:chgData name="Shuan Cheng" userId="b14087c0-bac9-44dd-b3f8-5d50e1ee75e5" providerId="ADAL" clId="{75A9BF88-81BC-4677-82BB-DF96F3D360A6}" dt="2025-10-10T22:46:34.879" v="257"/>
          <ac:spMkLst>
            <pc:docMk/>
            <pc:sldMk cId="0" sldId="272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42:26.090" v="615" actId="114"/>
          <ac:spMkLst>
            <pc:docMk/>
            <pc:sldMk cId="0" sldId="272"/>
            <ac:spMk id="1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16.295" v="19" actId="47"/>
        <pc:sldMkLst>
          <pc:docMk/>
          <pc:sldMk cId="0" sldId="273"/>
        </pc:sldMkLst>
      </pc:sldChg>
      <pc:sldChg chg="del">
        <pc:chgData name="Shuan Cheng" userId="b14087c0-bac9-44dd-b3f8-5d50e1ee75e5" providerId="ADAL" clId="{75A9BF88-81BC-4677-82BB-DF96F3D360A6}" dt="2025-10-10T22:34:16.590" v="20" actId="47"/>
        <pc:sldMkLst>
          <pc:docMk/>
          <pc:sldMk cId="0" sldId="274"/>
        </pc:sldMkLst>
      </pc:sldChg>
      <pc:sldChg chg="del">
        <pc:chgData name="Shuan Cheng" userId="b14087c0-bac9-44dd-b3f8-5d50e1ee75e5" providerId="ADAL" clId="{75A9BF88-81BC-4677-82BB-DF96F3D360A6}" dt="2025-10-10T22:34:16.817" v="21" actId="47"/>
        <pc:sldMkLst>
          <pc:docMk/>
          <pc:sldMk cId="0" sldId="275"/>
        </pc:sldMkLst>
      </pc:sldChg>
      <pc:sldChg chg="modSp add del">
        <pc:chgData name="Shuan Cheng" userId="b14087c0-bac9-44dd-b3f8-5d50e1ee75e5" providerId="ADAL" clId="{75A9BF88-81BC-4677-82BB-DF96F3D360A6}" dt="2025-10-10T22:47:07.668" v="258"/>
        <pc:sldMkLst>
          <pc:docMk/>
          <pc:sldMk cId="0" sldId="276"/>
        </pc:sldMkLst>
        <pc:spChg chg="mod">
          <ac:chgData name="Shuan Cheng" userId="b14087c0-bac9-44dd-b3f8-5d50e1ee75e5" providerId="ADAL" clId="{75A9BF88-81BC-4677-82BB-DF96F3D360A6}" dt="2025-10-10T22:47:07.668" v="258"/>
          <ac:spMkLst>
            <pc:docMk/>
            <pc:sldMk cId="0" sldId="276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20.323" v="24" actId="47"/>
        <pc:sldMkLst>
          <pc:docMk/>
          <pc:sldMk cId="0" sldId="278"/>
        </pc:sldMkLst>
      </pc:sldChg>
      <pc:sldChg chg="del">
        <pc:chgData name="Shuan Cheng" userId="b14087c0-bac9-44dd-b3f8-5d50e1ee75e5" providerId="ADAL" clId="{75A9BF88-81BC-4677-82BB-DF96F3D360A6}" dt="2025-10-10T22:34:20.926" v="25" actId="47"/>
        <pc:sldMkLst>
          <pc:docMk/>
          <pc:sldMk cId="0" sldId="279"/>
        </pc:sldMkLst>
      </pc:sldChg>
      <pc:sldChg chg="del">
        <pc:chgData name="Shuan Cheng" userId="b14087c0-bac9-44dd-b3f8-5d50e1ee75e5" providerId="ADAL" clId="{75A9BF88-81BC-4677-82BB-DF96F3D360A6}" dt="2025-10-10T22:34:21.403" v="26" actId="47"/>
        <pc:sldMkLst>
          <pc:docMk/>
          <pc:sldMk cId="0" sldId="280"/>
        </pc:sldMkLst>
      </pc:sldChg>
      <pc:sldChg chg="delSp modSp add del mod">
        <pc:chgData name="Shuan Cheng" userId="b14087c0-bac9-44dd-b3f8-5d50e1ee75e5" providerId="ADAL" clId="{75A9BF88-81BC-4677-82BB-DF96F3D360A6}" dt="2025-10-10T22:48:27.237" v="299" actId="20577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10T22:47:51.454" v="262" actId="478"/>
          <ac:spMkLst>
            <pc:docMk/>
            <pc:sldMk cId="0" sldId="281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48:27.237" v="299" actId="20577"/>
          <ac:spMkLst>
            <pc:docMk/>
            <pc:sldMk cId="0" sldId="281"/>
            <ac:spMk id="5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10-10T22:50:10.902" v="301" actId="114"/>
        <pc:sldMkLst>
          <pc:docMk/>
          <pc:sldMk cId="0" sldId="282"/>
        </pc:sldMkLst>
        <pc:graphicFrameChg chg="modGraphic">
          <ac:chgData name="Shuan Cheng" userId="b14087c0-bac9-44dd-b3f8-5d50e1ee75e5" providerId="ADAL" clId="{75A9BF88-81BC-4677-82BB-DF96F3D360A6}" dt="2025-10-10T22:50:10.902" v="301" actId="114"/>
          <ac:graphicFrameMkLst>
            <pc:docMk/>
            <pc:sldMk cId="0" sldId="282"/>
            <ac:graphicFrameMk id="3" creationId="{00000000-0000-0000-0000-000000000000}"/>
          </ac:graphicFrameMkLst>
        </pc:graphicFrameChg>
      </pc:sldChg>
      <pc:sldChg chg="del">
        <pc:chgData name="Shuan Cheng" userId="b14087c0-bac9-44dd-b3f8-5d50e1ee75e5" providerId="ADAL" clId="{75A9BF88-81BC-4677-82BB-DF96F3D360A6}" dt="2025-10-10T22:34:25.365" v="29" actId="47"/>
        <pc:sldMkLst>
          <pc:docMk/>
          <pc:sldMk cId="0" sldId="283"/>
        </pc:sldMkLst>
      </pc:sldChg>
      <pc:sldChg chg="del">
        <pc:chgData name="Shuan Cheng" userId="b14087c0-bac9-44dd-b3f8-5d50e1ee75e5" providerId="ADAL" clId="{75A9BF88-81BC-4677-82BB-DF96F3D360A6}" dt="2025-10-10T22:34:25.986" v="30" actId="47"/>
        <pc:sldMkLst>
          <pc:docMk/>
          <pc:sldMk cId="0" sldId="284"/>
        </pc:sldMkLst>
      </pc:sldChg>
      <pc:sldChg chg="del">
        <pc:chgData name="Shuan Cheng" userId="b14087c0-bac9-44dd-b3f8-5d50e1ee75e5" providerId="ADAL" clId="{75A9BF88-81BC-4677-82BB-DF96F3D360A6}" dt="2025-10-10T22:34:26.616" v="31" actId="47"/>
        <pc:sldMkLst>
          <pc:docMk/>
          <pc:sldMk cId="0" sldId="285"/>
        </pc:sldMkLst>
      </pc:sldChg>
      <pc:sldChg chg="addSp delSp modSp add del mod">
        <pc:chgData name="Shuan Cheng" userId="b14087c0-bac9-44dd-b3f8-5d50e1ee75e5" providerId="ADAL" clId="{75A9BF88-81BC-4677-82BB-DF96F3D360A6}" dt="2025-10-10T22:54:33.587" v="318" actId="20577"/>
        <pc:sldMkLst>
          <pc:docMk/>
          <pc:sldMk cId="0" sldId="286"/>
        </pc:sldMkLst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4.829" v="304" actId="478"/>
          <ac:spMkLst>
            <pc:docMk/>
            <pc:sldMk cId="0" sldId="286"/>
            <ac:spMk id="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4.829" v="304" actId="478"/>
          <ac:spMkLst>
            <pc:docMk/>
            <pc:sldMk cId="0" sldId="286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26" creationId="{A5071C57-D71B-3617-3631-C8913C8E6086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27" creationId="{2830E70A-6022-6404-8436-3BD687272771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28" creationId="{975043FF-46F2-9B18-7BCC-DF6CF69553B9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29" creationId="{E3976992-30B4-A16E-1BCB-501A40EC69BE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0" creationId="{DFF500C5-7E75-1255-DD9E-075A959B06AF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1" creationId="{E7E4D663-E6BA-DF19-D439-3E39F624B955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2" creationId="{A78BD096-4D52-88E4-7A9A-B7109EED7CA6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3" creationId="{803C9E03-7BAA-A34B-C0CD-86143A47867D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4" creationId="{61949C5B-5B63-6AD3-45A7-A3EFF0B79FFE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5" creationId="{810FD971-80EE-D562-D277-3445BF6D5BB6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36" creationId="{89FF46B6-04B0-6D5B-E486-1F58FD637830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37" creationId="{046A698F-BD3B-544A-7BA5-FD5BCBB0F51A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38" creationId="{7C075CB6-4F1F-FA95-966F-8E1389C6ACE9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39" creationId="{5E803852-8A15-869D-DC1E-541839D52C9E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0" creationId="{25F6AA03-B88F-FC52-3C5A-57E2E107BD25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1" creationId="{3DDF456D-2ACB-A758-D056-3CCDFB3DD85A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2" creationId="{3278D224-C90C-1F83-3203-D1E674517348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3" creationId="{F8BCC401-7A12-8B2B-FDA4-896D4F9411E5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4" creationId="{558B2ECA-F3F6-7241-C100-F14CF7934C16}"/>
          </ac:spMkLst>
        </pc:spChg>
        <pc:spChg chg="add mod">
          <ac:chgData name="Shuan Cheng" userId="b14087c0-bac9-44dd-b3f8-5d50e1ee75e5" providerId="ADAL" clId="{75A9BF88-81BC-4677-82BB-DF96F3D360A6}" dt="2025-10-10T22:54:33.587" v="318" actId="20577"/>
          <ac:spMkLst>
            <pc:docMk/>
            <pc:sldMk cId="0" sldId="286"/>
            <ac:spMk id="45" creationId="{03C652B4-CA3F-C072-C592-50679A870430}"/>
          </ac:spMkLst>
        </pc:spChg>
      </pc:sldChg>
      <pc:sldChg chg="del">
        <pc:chgData name="Shuan Cheng" userId="b14087c0-bac9-44dd-b3f8-5d50e1ee75e5" providerId="ADAL" clId="{75A9BF88-81BC-4677-82BB-DF96F3D360A6}" dt="2025-10-10T22:34:30.228" v="34" actId="47"/>
        <pc:sldMkLst>
          <pc:docMk/>
          <pc:sldMk cId="0" sldId="287"/>
        </pc:sldMkLst>
      </pc:sldChg>
      <pc:sldChg chg="del">
        <pc:chgData name="Shuan Cheng" userId="b14087c0-bac9-44dd-b3f8-5d50e1ee75e5" providerId="ADAL" clId="{75A9BF88-81BC-4677-82BB-DF96F3D360A6}" dt="2025-10-10T22:34:30.674" v="35" actId="47"/>
        <pc:sldMkLst>
          <pc:docMk/>
          <pc:sldMk cId="0" sldId="288"/>
        </pc:sldMkLst>
      </pc:sldChg>
      <pc:sldChg chg="addSp delSp modSp add del mod">
        <pc:chgData name="Shuan Cheng" userId="b14087c0-bac9-44dd-b3f8-5d50e1ee75e5" providerId="ADAL" clId="{75A9BF88-81BC-4677-82BB-DF96F3D360A6}" dt="2025-10-10T22:58:00.165" v="321" actId="207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3" creationId="{FAC87895-CF09-3AA4-2C9A-9EC7433B487E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4" creationId="{059055A6-7655-228F-A244-AA7BDBE03C98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5" creationId="{6CD7DC56-A40F-C2A4-ECBB-12F1A636C3C6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6" creationId="{881899C3-C15F-61EC-3D20-0153CD888E09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7" creationId="{4073AF77-1CC9-FB1F-EE0E-D601B3A1B9ED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8" creationId="{E7B0BFDD-2659-5180-367C-5427EF5BA4A2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9" creationId="{DAA48D10-01EE-F440-B913-5D076FB114D9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30" creationId="{0B4AD0A8-0F18-20F5-8D36-B33C396E3DC1}"/>
          </ac:spMkLst>
        </pc:spChg>
      </pc:sldChg>
      <pc:sldChg chg="del">
        <pc:chgData name="Shuan Cheng" userId="b14087c0-bac9-44dd-b3f8-5d50e1ee75e5" providerId="ADAL" clId="{75A9BF88-81BC-4677-82BB-DF96F3D360A6}" dt="2025-10-10T22:34:34.304" v="38" actId="47"/>
        <pc:sldMkLst>
          <pc:docMk/>
          <pc:sldMk cId="0" sldId="290"/>
        </pc:sldMkLst>
      </pc:sldChg>
      <pc:sldChg chg="del">
        <pc:chgData name="Shuan Cheng" userId="b14087c0-bac9-44dd-b3f8-5d50e1ee75e5" providerId="ADAL" clId="{75A9BF88-81BC-4677-82BB-DF96F3D360A6}" dt="2025-10-10T22:34:35.051" v="39" actId="47"/>
        <pc:sldMkLst>
          <pc:docMk/>
          <pc:sldMk cId="0" sldId="291"/>
        </pc:sldMkLst>
      </pc:sldChg>
      <pc:sldChg chg="add del">
        <pc:chgData name="Shuan Cheng" userId="b14087c0-bac9-44dd-b3f8-5d50e1ee75e5" providerId="ADAL" clId="{75A9BF88-81BC-4677-82BB-DF96F3D360A6}" dt="2025-10-10T22:34:36.590" v="41" actId="47"/>
        <pc:sldMkLst>
          <pc:docMk/>
          <pc:sldMk cId="0" sldId="292"/>
        </pc:sldMkLst>
      </pc:sldChg>
      <pc:sldChg chg="del">
        <pc:chgData name="Shuan Cheng" userId="b14087c0-bac9-44dd-b3f8-5d50e1ee75e5" providerId="ADAL" clId="{75A9BF88-81BC-4677-82BB-DF96F3D360A6}" dt="2025-10-10T22:34:38.154" v="42" actId="47"/>
        <pc:sldMkLst>
          <pc:docMk/>
          <pc:sldMk cId="0" sldId="293"/>
        </pc:sldMkLst>
      </pc:sldChg>
      <pc:sldChg chg="del">
        <pc:chgData name="Shuan Cheng" userId="b14087c0-bac9-44dd-b3f8-5d50e1ee75e5" providerId="ADAL" clId="{75A9BF88-81BC-4677-82BB-DF96F3D360A6}" dt="2025-10-10T22:34:38.768" v="43" actId="47"/>
        <pc:sldMkLst>
          <pc:docMk/>
          <pc:sldMk cId="0" sldId="294"/>
        </pc:sldMkLst>
      </pc:sldChg>
      <pc:sldChg chg="modSp add del mod">
        <pc:chgData name="Shuan Cheng" userId="b14087c0-bac9-44dd-b3f8-5d50e1ee75e5" providerId="ADAL" clId="{75A9BF88-81BC-4677-82BB-DF96F3D360A6}" dt="2025-10-10T23:00:48.823" v="354"/>
        <pc:sldMkLst>
          <pc:docMk/>
          <pc:sldMk cId="0" sldId="295"/>
        </pc:sldMkLst>
        <pc:spChg chg="mod ord">
          <ac:chgData name="Shuan Cheng" userId="b14087c0-bac9-44dd-b3f8-5d50e1ee75e5" providerId="ADAL" clId="{75A9BF88-81BC-4677-82BB-DF96F3D360A6}" dt="2025-10-10T23:00:48.823" v="354"/>
          <ac:spMkLst>
            <pc:docMk/>
            <pc:sldMk cId="0" sldId="295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43.466" v="46" actId="47"/>
        <pc:sldMkLst>
          <pc:docMk/>
          <pc:sldMk cId="0" sldId="296"/>
        </pc:sldMkLst>
      </pc:sldChg>
      <pc:sldChg chg="del">
        <pc:chgData name="Shuan Cheng" userId="b14087c0-bac9-44dd-b3f8-5d50e1ee75e5" providerId="ADAL" clId="{75A9BF88-81BC-4677-82BB-DF96F3D360A6}" dt="2025-10-10T22:34:44.080" v="47" actId="47"/>
        <pc:sldMkLst>
          <pc:docMk/>
          <pc:sldMk cId="0" sldId="297"/>
        </pc:sldMkLst>
      </pc:sldChg>
      <pc:sldChg chg="addSp delSp modSp add del mod">
        <pc:chgData name="Shuan Cheng" userId="b14087c0-bac9-44dd-b3f8-5d50e1ee75e5" providerId="ADAL" clId="{75A9BF88-81BC-4677-82BB-DF96F3D360A6}" dt="2025-10-10T23:40:22.439" v="608" actId="478"/>
        <pc:sldMkLst>
          <pc:docMk/>
          <pc:sldMk cId="0" sldId="298"/>
        </pc:sldMkLst>
        <pc:spChg chg="add del mod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3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2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2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49" creationId="{F4AF4B84-6D53-2A8C-D388-9E633EA865B7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51" creationId="{18FA4C2F-D4B5-A7A1-6EF2-68C759C83CF6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53" creationId="{AD2EC243-BC1A-5D5C-EF4E-336589F39523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54" creationId="{E86A3A0E-0594-CD9B-E1C0-7FD9B2BE2A37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55" creationId="{B3B6E3BB-2B82-7064-0EE7-8F9C4C10CBC5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61" creationId="{5D4B62A9-BFDD-01A1-9AA0-F9B395FC13B5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63" creationId="{98B694C2-F51A-CCD5-7ADC-3C9EC327B912}"/>
          </ac:spMkLst>
        </pc:spChg>
        <pc:spChg chg="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67" creationId="{264889B2-469F-10E0-DF85-9AAB9132242C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68" creationId="{FE40870F-DE24-D2E0-9841-A94F5EC2F3DE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70" creationId="{03B11B6B-01CF-8207-D24D-2D6597B08FAE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74" creationId="{21FF0FC1-5285-B4E7-A980-00934AD7F460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76" creationId="{57BD450E-C59D-E869-9F43-4186409243BA}"/>
          </ac:spMkLst>
        </pc:spChg>
        <pc:spChg chg="del">
          <ac:chgData name="Shuan Cheng" userId="b14087c0-bac9-44dd-b3f8-5d50e1ee75e5" providerId="ADAL" clId="{75A9BF88-81BC-4677-82BB-DF96F3D360A6}" dt="2025-10-10T23:40:22.439" v="608" actId="478"/>
          <ac:spMkLst>
            <pc:docMk/>
            <pc:sldMk cId="0" sldId="298"/>
            <ac:spMk id="82" creationId="{6C9B8ECF-1924-234F-D2B1-F0F9EC28202E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3" creationId="{999B7BAE-AF46-9294-54AC-28F680796D0A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4" creationId="{368018B3-AA9C-B570-9884-5384E24B1BDC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5" creationId="{6D121366-157F-11F3-C62B-A6FAD3C00D7D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6" creationId="{6BE76F55-15A1-896A-779F-B19BC7B53901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9" creationId="{709DF52A-A762-4DF8-E5F3-0AA40B192B00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90" creationId="{1B0F5AC5-3FB1-78B3-F482-08E05E660DB9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91" creationId="{3E3B10AF-C767-4881-E7B5-F4D65B6929AC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92" creationId="{9B5DBF54-8263-5366-98F7-9AC32E16151F}"/>
          </ac:spMkLst>
        </pc:spChg>
      </pc:sldChg>
      <pc:sldChg chg="del">
        <pc:chgData name="Shuan Cheng" userId="b14087c0-bac9-44dd-b3f8-5d50e1ee75e5" providerId="ADAL" clId="{75A9BF88-81BC-4677-82BB-DF96F3D360A6}" dt="2025-10-10T22:34:47.301" v="50" actId="47"/>
        <pc:sldMkLst>
          <pc:docMk/>
          <pc:sldMk cId="0" sldId="299"/>
        </pc:sldMkLst>
      </pc:sldChg>
      <pc:sldChg chg="addSp delSp modSp add del mod">
        <pc:chgData name="Shuan Cheng" userId="b14087c0-bac9-44dd-b3f8-5d50e1ee75e5" providerId="ADAL" clId="{75A9BF88-81BC-4677-82BB-DF96F3D360A6}" dt="2025-10-10T23:41:02.413" v="614" actId="1035"/>
        <pc:sldMkLst>
          <pc:docMk/>
          <pc:sldMk cId="0" sldId="300"/>
        </pc:sldMkLst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29" creationId="{6509AC9E-FB9C-3CFB-7A8B-EF03875A9D54}"/>
          </ac:spMkLst>
        </pc:spChg>
        <pc:spChg chg="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0" creationId="{5088E230-9216-C8E7-8ED9-C11A3B9200DA}"/>
          </ac:spMkLst>
        </pc:spChg>
        <pc:spChg chg="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3" creationId="{A07213BF-E2CF-F2E6-9D02-CCD62C06F0B5}"/>
          </ac:spMkLst>
        </pc:spChg>
        <pc:spChg chg="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5" creationId="{9BBBD8B4-F1F9-02C1-4F06-C6C29ED78EC9}"/>
          </ac:spMkLst>
        </pc:spChg>
        <pc:spChg chg="add 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6" creationId="{C58646F2-AFC6-A7E9-2F72-3002248CC74C}"/>
          </ac:spMkLst>
        </pc:spChg>
        <pc:spChg chg="add 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7" creationId="{CE7ECD79-FA57-8B86-74A1-31F57B071610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38" creationId="{53812097-DA51-8BB0-FDBF-076486570016}"/>
          </ac:spMkLst>
        </pc:spChg>
        <pc:spChg chg="add 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40" creationId="{8BBAA071-55C5-E75B-61DB-654595EB5AB2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1" creationId="{E70B2C4A-C385-5D1B-DA7B-B144E650791C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2" creationId="{554770C7-A4AA-E42F-7198-532431F15619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3" creationId="{7D2D17CA-3127-A65A-ACDC-87A54F27D828}"/>
          </ac:spMkLst>
        </pc:spChg>
        <pc:spChg chg="add 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4" creationId="{EF04B393-A0F8-25A3-6ED5-EDBEFA58D06F}"/>
          </ac:spMkLst>
        </pc:spChg>
        <pc:spChg chg="add 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45" creationId="{8E696E5F-766D-AC76-1206-6B72DE70776B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6" creationId="{1516EB4C-B4D1-3C50-23C4-C49C885EDFA5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7" creationId="{26FF0535-E2E6-E1CF-7569-649D2C678780}"/>
          </ac:spMkLst>
        </pc:spChg>
        <pc:spChg chg="add 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9" creationId="{37AFABB6-5145-6030-BD21-DDA6A0CC65B4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52" creationId="{D450DFEA-5B11-5B5D-7727-3419DD8C835A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54" creationId="{EB22E0B3-1305-E151-3AE7-64815B3AAE5F}"/>
          </ac:spMkLst>
        </pc:spChg>
      </pc:sldChg>
      <pc:sldChg chg="del">
        <pc:chgData name="Shuan Cheng" userId="b14087c0-bac9-44dd-b3f8-5d50e1ee75e5" providerId="ADAL" clId="{75A9BF88-81BC-4677-82BB-DF96F3D360A6}" dt="2025-10-10T22:34:50.076" v="53" actId="47"/>
        <pc:sldMkLst>
          <pc:docMk/>
          <pc:sldMk cId="0" sldId="301"/>
        </pc:sldMkLst>
      </pc:sldChg>
      <pc:sldChg chg="del">
        <pc:chgData name="Shuan Cheng" userId="b14087c0-bac9-44dd-b3f8-5d50e1ee75e5" providerId="ADAL" clId="{75A9BF88-81BC-4677-82BB-DF96F3D360A6}" dt="2025-10-10T22:34:50.734" v="54" actId="47"/>
        <pc:sldMkLst>
          <pc:docMk/>
          <pc:sldMk cId="0" sldId="302"/>
        </pc:sldMkLst>
      </pc:sldChg>
      <pc:sldChg chg="add del">
        <pc:chgData name="Shuan Cheng" userId="b14087c0-bac9-44dd-b3f8-5d50e1ee75e5" providerId="ADAL" clId="{75A9BF88-81BC-4677-82BB-DF96F3D360A6}" dt="2025-10-10T22:34:52.079" v="56" actId="47"/>
        <pc:sldMkLst>
          <pc:docMk/>
          <pc:sldMk cId="0" sldId="303"/>
        </pc:sldMkLst>
      </pc:sldChg>
      <pc:sldChg chg="del">
        <pc:chgData name="Shuan Cheng" userId="b14087c0-bac9-44dd-b3f8-5d50e1ee75e5" providerId="ADAL" clId="{75A9BF88-81BC-4677-82BB-DF96F3D360A6}" dt="2025-10-10T22:34:53.417" v="57" actId="47"/>
        <pc:sldMkLst>
          <pc:docMk/>
          <pc:sldMk cId="0" sldId="304"/>
        </pc:sldMkLst>
      </pc:sldChg>
      <pc:sldChg chg="add del">
        <pc:chgData name="Shuan Cheng" userId="b14087c0-bac9-44dd-b3f8-5d50e1ee75e5" providerId="ADAL" clId="{75A9BF88-81BC-4677-82BB-DF96F3D360A6}" dt="2025-10-10T22:34:54.746" v="59" actId="47"/>
        <pc:sldMkLst>
          <pc:docMk/>
          <pc:sldMk cId="0" sldId="305"/>
        </pc:sldMkLst>
      </pc:sldChg>
      <pc:sldChg chg="del">
        <pc:chgData name="Shuan Cheng" userId="b14087c0-bac9-44dd-b3f8-5d50e1ee75e5" providerId="ADAL" clId="{75A9BF88-81BC-4677-82BB-DF96F3D360A6}" dt="2025-10-10T22:34:55.899" v="60" actId="47"/>
        <pc:sldMkLst>
          <pc:docMk/>
          <pc:sldMk cId="0" sldId="306"/>
        </pc:sldMkLst>
      </pc:sldChg>
      <pc:sldChg chg="modSp add del mod">
        <pc:chgData name="Shuan Cheng" userId="b14087c0-bac9-44dd-b3f8-5d50e1ee75e5" providerId="ADAL" clId="{75A9BF88-81BC-4677-82BB-DF96F3D360A6}" dt="2025-10-10T23:02:45.531" v="355" actId="114"/>
        <pc:sldMkLst>
          <pc:docMk/>
          <pc:sldMk cId="0" sldId="307"/>
        </pc:sldMkLst>
        <pc:spChg chg="mod">
          <ac:chgData name="Shuan Cheng" userId="b14087c0-bac9-44dd-b3f8-5d50e1ee75e5" providerId="ADAL" clId="{75A9BF88-81BC-4677-82BB-DF96F3D360A6}" dt="2025-10-10T23:02:45.531" v="355" actId="114"/>
          <ac:spMkLst>
            <pc:docMk/>
            <pc:sldMk cId="0" sldId="307"/>
            <ac:spMk id="3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10-10T23:02:58.416" v="356" actId="114"/>
        <pc:sldMkLst>
          <pc:docMk/>
          <pc:sldMk cId="0" sldId="308"/>
        </pc:sldMkLst>
        <pc:graphicFrameChg chg="modGraphic">
          <ac:chgData name="Shuan Cheng" userId="b14087c0-bac9-44dd-b3f8-5d50e1ee75e5" providerId="ADAL" clId="{75A9BF88-81BC-4677-82BB-DF96F3D360A6}" dt="2025-10-10T23:02:58.416" v="356" actId="114"/>
          <ac:graphicFrameMkLst>
            <pc:docMk/>
            <pc:sldMk cId="0" sldId="308"/>
            <ac:graphicFrameMk id="3" creationId="{00000000-0000-0000-0000-000000000000}"/>
          </ac:graphicFrameMkLst>
        </pc:graphicFrameChg>
      </pc:sldChg>
      <pc:sldChg chg="del">
        <pc:chgData name="Shuan Cheng" userId="b14087c0-bac9-44dd-b3f8-5d50e1ee75e5" providerId="ADAL" clId="{75A9BF88-81BC-4677-82BB-DF96F3D360A6}" dt="2025-10-10T22:34:59.625" v="63" actId="47"/>
        <pc:sldMkLst>
          <pc:docMk/>
          <pc:sldMk cId="0" sldId="309"/>
        </pc:sldMkLst>
      </pc:sldChg>
      <pc:sldChg chg="del">
        <pc:chgData name="Shuan Cheng" userId="b14087c0-bac9-44dd-b3f8-5d50e1ee75e5" providerId="ADAL" clId="{75A9BF88-81BC-4677-82BB-DF96F3D360A6}" dt="2025-10-10T22:34:59.977" v="64" actId="47"/>
        <pc:sldMkLst>
          <pc:docMk/>
          <pc:sldMk cId="0" sldId="310"/>
        </pc:sldMkLst>
      </pc:sldChg>
      <pc:sldChg chg="add del">
        <pc:chgData name="Shuan Cheng" userId="b14087c0-bac9-44dd-b3f8-5d50e1ee75e5" providerId="ADAL" clId="{75A9BF88-81BC-4677-82BB-DF96F3D360A6}" dt="2025-10-10T22:35:01.364" v="66" actId="47"/>
        <pc:sldMkLst>
          <pc:docMk/>
          <pc:sldMk cId="0" sldId="311"/>
        </pc:sldMkLst>
      </pc:sldChg>
      <pc:sldChg chg="delSp modSp add del mod">
        <pc:chgData name="Shuan Cheng" userId="b14087c0-bac9-44dd-b3f8-5d50e1ee75e5" providerId="ADAL" clId="{75A9BF88-81BC-4677-82BB-DF96F3D360A6}" dt="2025-10-10T23:08:01.832" v="596" actId="20577"/>
        <pc:sldMkLst>
          <pc:docMk/>
          <pc:sldMk cId="0" sldId="312"/>
        </pc:sldMkLst>
        <pc:spChg chg="mod">
          <ac:chgData name="Shuan Cheng" userId="b14087c0-bac9-44dd-b3f8-5d50e1ee75e5" providerId="ADAL" clId="{75A9BF88-81BC-4677-82BB-DF96F3D360A6}" dt="2025-10-10T23:06:15.518" v="483" actId="20577"/>
          <ac:spMkLst>
            <pc:docMk/>
            <pc:sldMk cId="0" sldId="31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08:01.832" v="596" actId="20577"/>
          <ac:spMkLst>
            <pc:docMk/>
            <pc:sldMk cId="0" sldId="31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05.320" v="69" actId="47"/>
        <pc:sldMkLst>
          <pc:docMk/>
          <pc:sldMk cId="0" sldId="313"/>
        </pc:sldMkLst>
      </pc:sldChg>
      <pc:sldChg chg="del">
        <pc:chgData name="Shuan Cheng" userId="b14087c0-bac9-44dd-b3f8-5d50e1ee75e5" providerId="ADAL" clId="{75A9BF88-81BC-4677-82BB-DF96F3D360A6}" dt="2025-10-10T22:35:06.066" v="70" actId="47"/>
        <pc:sldMkLst>
          <pc:docMk/>
          <pc:sldMk cId="0" sldId="314"/>
        </pc:sldMkLst>
      </pc:sldChg>
      <pc:sldChg chg="modSp add del mod">
        <pc:chgData name="Shuan Cheng" userId="b14087c0-bac9-44dd-b3f8-5d50e1ee75e5" providerId="ADAL" clId="{75A9BF88-81BC-4677-82BB-DF96F3D360A6}" dt="2025-10-10T23:10:02.279" v="597" actId="114"/>
        <pc:sldMkLst>
          <pc:docMk/>
          <pc:sldMk cId="0" sldId="315"/>
        </pc:sldMkLst>
        <pc:spChg chg="mod">
          <ac:chgData name="Shuan Cheng" userId="b14087c0-bac9-44dd-b3f8-5d50e1ee75e5" providerId="ADAL" clId="{75A9BF88-81BC-4677-82BB-DF96F3D360A6}" dt="2025-10-10T23:10:02.279" v="597" actId="114"/>
          <ac:spMkLst>
            <pc:docMk/>
            <pc:sldMk cId="0" sldId="315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16"/>
            <a:ext cx="41529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1529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442" y="743049"/>
            <a:ext cx="4280535" cy="213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643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slide" Target="slide1.xml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490" y="482327"/>
            <a:ext cx="2547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solidFill>
                  <a:srgbClr val="000000"/>
                </a:solidFill>
              </a:rPr>
              <a:t>Linear</a:t>
            </a:r>
            <a:r>
              <a:rPr sz="2050" spc="-5" dirty="0">
                <a:solidFill>
                  <a:srgbClr val="000000"/>
                </a:solidFill>
              </a:rPr>
              <a:t> </a:t>
            </a:r>
            <a:r>
              <a:rPr sz="2050" spc="-160" dirty="0">
                <a:solidFill>
                  <a:srgbClr val="000000"/>
                </a:solidFill>
              </a:rPr>
              <a:t>Systems:</a:t>
            </a:r>
            <a:r>
              <a:rPr sz="2050" spc="55" dirty="0">
                <a:solidFill>
                  <a:srgbClr val="000000"/>
                </a:solidFill>
              </a:rPr>
              <a:t> </a:t>
            </a:r>
            <a:r>
              <a:rPr sz="2050" spc="-60" dirty="0">
                <a:solidFill>
                  <a:srgbClr val="000000"/>
                </a:solidFill>
              </a:rPr>
              <a:t>Stability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10" y="1790553"/>
            <a:ext cx="3225594" cy="13896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283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191919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of</a:t>
            </a:r>
            <a:r>
              <a:rPr sz="17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191919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191919"/>
                </a:solidFill>
                <a:latin typeface="Arial"/>
                <a:cs typeface="Arial"/>
              </a:rPr>
              <a:t>origin</a:t>
            </a:r>
            <a:r>
              <a:rPr sz="17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91919"/>
                </a:solidFill>
                <a:latin typeface="Arial"/>
                <a:cs typeface="Arial"/>
              </a:rPr>
              <a:t>for</a:t>
            </a:r>
            <a:r>
              <a:rPr sz="17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spc="-600" dirty="0">
                <a:solidFill>
                  <a:srgbClr val="191919"/>
                </a:solidFill>
                <a:latin typeface="Arial"/>
                <a:cs typeface="Arial"/>
              </a:rPr>
              <a:t>x</a:t>
            </a:r>
            <a:r>
              <a:rPr sz="1700" spc="-80" dirty="0">
                <a:solidFill>
                  <a:srgbClr val="191919"/>
                </a:solidFill>
                <a:latin typeface="Arial"/>
                <a:cs typeface="Arial"/>
              </a:rPr>
              <a:t>˙</a:t>
            </a:r>
            <a:r>
              <a:rPr sz="1700" spc="1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191919"/>
                </a:solidFill>
                <a:latin typeface="Arial"/>
                <a:cs typeface="Arial"/>
              </a:rPr>
              <a:t>=</a:t>
            </a:r>
            <a:r>
              <a:rPr sz="17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191919"/>
                </a:solidFill>
                <a:latin typeface="Arial"/>
                <a:cs typeface="Arial"/>
              </a:rPr>
              <a:t>Ax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22209"/>
              </p:ext>
            </p:extLst>
          </p:nvPr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899160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7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5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1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but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92505" marR="186055" indent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09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axis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5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1056005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5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1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0" spc="70" dirty="0"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4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6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the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1414145" marR="608330" indent="-114046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33525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	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axis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3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4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form)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1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0" spc="80" dirty="0"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45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then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Hurwitz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stable)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10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446339"/>
            <a:ext cx="2454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000000"/>
                </a:solidFill>
              </a:rPr>
              <a:t>Example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(Unstable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moving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65" dirty="0">
                <a:solidFill>
                  <a:srgbClr val="000000"/>
                </a:solidFill>
              </a:rPr>
              <a:t>mass)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699300"/>
            <a:ext cx="4412395" cy="506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5442" y="1275039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1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2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442" y="1876638"/>
            <a:ext cx="358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dirty="0">
                <a:latin typeface="Arial"/>
                <a:cs typeface="Arial"/>
              </a:rPr>
              <a:t> two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repeated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needs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generalized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2" y="238378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89FF46B6-04B0-6D5B-E486-1F58FD637830}"/>
              </a:ext>
            </a:extLst>
          </p:cNvPr>
          <p:cNvSpPr txBox="1"/>
          <p:nvPr/>
        </p:nvSpPr>
        <p:spPr>
          <a:xfrm>
            <a:off x="1261821" y="1605266"/>
            <a:ext cx="5143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046A698F-BD3B-544A-7BA5-FD5BCBB0F51A}"/>
              </a:ext>
            </a:extLst>
          </p:cNvPr>
          <p:cNvSpPr txBox="1"/>
          <p:nvPr/>
        </p:nvSpPr>
        <p:spPr>
          <a:xfrm>
            <a:off x="476250" y="1531884"/>
            <a:ext cx="1589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chemeClr val="tx1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chemeClr val="tx1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chemeClr val="tx1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nullity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7C075CB6-4F1F-FA95-966F-8E1389C6ACE9}"/>
              </a:ext>
            </a:extLst>
          </p:cNvPr>
          <p:cNvSpPr txBox="1"/>
          <p:nvPr/>
        </p:nvSpPr>
        <p:spPr>
          <a:xfrm>
            <a:off x="2594505" y="1531884"/>
            <a:ext cx="575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chemeClr val="tx1"/>
                </a:solidFill>
                <a:latin typeface="Times New Roman"/>
                <a:cs typeface="Times New Roman"/>
              </a:rPr>
              <a:t>&lt;</a:t>
            </a:r>
            <a:r>
              <a:rPr sz="1200" i="1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5E803852-8A15-869D-DC1E-541839D52C9E}"/>
              </a:ext>
            </a:extLst>
          </p:cNvPr>
          <p:cNvSpPr txBox="1"/>
          <p:nvPr/>
        </p:nvSpPr>
        <p:spPr>
          <a:xfrm>
            <a:off x="433260" y="2060102"/>
            <a:ext cx="32931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chemeClr val="tx1"/>
                </a:solidFill>
                <a:latin typeface="Arial"/>
                <a:cs typeface="Arial"/>
              </a:rPr>
              <a:t>eigenvector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Libertinus Serif"/>
                <a:cs typeface="Libertinus Serif"/>
              </a:rPr>
              <a:t>⇒</a:t>
            </a:r>
            <a:r>
              <a:rPr sz="1200" i="1" spc="-30" dirty="0">
                <a:solidFill>
                  <a:schemeClr val="tx1"/>
                </a:solidFill>
                <a:latin typeface="Libertinus Serif"/>
                <a:cs typeface="Libertinus Serif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Arial"/>
                <a:cs typeface="Arial"/>
              </a:rPr>
              <a:t>Jordan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form</a:t>
            </a:r>
            <a:r>
              <a:rPr sz="12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after</a:t>
            </a:r>
            <a:r>
              <a:rPr sz="12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similarity</a:t>
            </a:r>
            <a:r>
              <a:rPr sz="12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transform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25F6AA03-B88F-FC52-3C5A-57E2E107BD25}"/>
              </a:ext>
            </a:extLst>
          </p:cNvPr>
          <p:cNvSpPr txBox="1"/>
          <p:nvPr/>
        </p:nvSpPr>
        <p:spPr>
          <a:xfrm>
            <a:off x="1663471" y="2395117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tx1"/>
                </a:solidFill>
                <a:latin typeface="Arial"/>
                <a:cs typeface="Arial"/>
              </a:rPr>
              <a:t>At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3DDF456D-2ACB-A758-D056-3CCDFB3DD85A}"/>
              </a:ext>
            </a:extLst>
          </p:cNvPr>
          <p:cNvSpPr txBox="1"/>
          <p:nvPr/>
        </p:nvSpPr>
        <p:spPr>
          <a:xfrm>
            <a:off x="433260" y="2399611"/>
            <a:ext cx="15347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3278D224-C90C-1F83-3203-D1E674517348}"/>
              </a:ext>
            </a:extLst>
          </p:cNvPr>
          <p:cNvSpPr txBox="1"/>
          <p:nvPr/>
        </p:nvSpPr>
        <p:spPr>
          <a:xfrm>
            <a:off x="2546451" y="2399611"/>
            <a:ext cx="132842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1200" spc="1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200" i="1" spc="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grows</a:t>
            </a:r>
            <a:r>
              <a:rPr sz="12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tx1"/>
                </a:solidFill>
                <a:latin typeface="Arial"/>
                <a:cs typeface="Arial"/>
              </a:rPr>
              <a:t>unbounded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8BCC401-7A12-8B2B-FDA4-896D4F9411E5}"/>
                  </a:ext>
                </a:extLst>
              </p:cNvPr>
              <p:cNvSpPr txBox="1"/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8BCC401-7A12-8B2B-FDA4-896D4F94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blipFill>
                <a:blip r:embed="rId4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58B2ECA-F3F6-7241-C100-F14CF7934C16}"/>
                  </a:ext>
                </a:extLst>
              </p:cNvPr>
              <p:cNvSpPr txBox="1"/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58B2ECA-F3F6-7241-C100-F14CF7934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3C652B4-CA3F-C072-C592-50679A870430}"/>
                  </a:ext>
                </a:extLst>
              </p:cNvPr>
              <p:cNvSpPr txBox="1"/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3C652B4-CA3F-C072-C592-50679A870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611223"/>
            <a:ext cx="3138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000000"/>
                </a:solidFill>
              </a:rPr>
              <a:t>Example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(Stable</a:t>
            </a:r>
            <a:r>
              <a:rPr sz="1400" spc="-4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in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the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spc="-165" dirty="0">
                <a:solidFill>
                  <a:srgbClr val="000000"/>
                </a:solidFill>
              </a:rPr>
              <a:t>sense</a:t>
            </a:r>
            <a:r>
              <a:rPr sz="1400" spc="6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of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Lyapunov)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864196"/>
            <a:ext cx="4412395" cy="506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5442" y="1439936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1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2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842" y="213645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AC87895-CF09-3AA4-2C9A-9EC7433B487E}"/>
                  </a:ext>
                </a:extLst>
              </p:cNvPr>
              <p:cNvSpPr txBox="1"/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AC87895-CF09-3AA4-2C9A-9EC7433B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17">
            <a:extLst>
              <a:ext uri="{FF2B5EF4-FFF2-40B4-BE49-F238E27FC236}">
                <a16:creationId xmlns:a16="http://schemas.microsoft.com/office/drawing/2014/main" id="{059055A6-7655-228F-A244-AA7BDBE03C98}"/>
              </a:ext>
            </a:extLst>
          </p:cNvPr>
          <p:cNvSpPr txBox="1"/>
          <p:nvPr/>
        </p:nvSpPr>
        <p:spPr>
          <a:xfrm>
            <a:off x="1663471" y="2147784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tx1"/>
                </a:solidFill>
                <a:latin typeface="Arial"/>
                <a:cs typeface="Arial"/>
              </a:rPr>
              <a:t>At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6CD7DC56-A40F-C2A4-ECBB-12F1A636C3C6}"/>
              </a:ext>
            </a:extLst>
          </p:cNvPr>
          <p:cNvSpPr txBox="1"/>
          <p:nvPr/>
        </p:nvSpPr>
        <p:spPr>
          <a:xfrm>
            <a:off x="433260" y="2152266"/>
            <a:ext cx="15347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81899C3-C15F-61EC-3D20-0153CD888E09}"/>
                  </a:ext>
                </a:extLst>
              </p:cNvPr>
              <p:cNvSpPr txBox="1"/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81899C3-C15F-61EC-3D20-0153CD88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blipFill>
                <a:blip r:embed="rId5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11">
            <a:extLst>
              <a:ext uri="{FF2B5EF4-FFF2-40B4-BE49-F238E27FC236}">
                <a16:creationId xmlns:a16="http://schemas.microsoft.com/office/drawing/2014/main" id="{4073AF77-1CC9-FB1F-EE0E-D601B3A1B9ED}"/>
              </a:ext>
            </a:extLst>
          </p:cNvPr>
          <p:cNvSpPr txBox="1"/>
          <p:nvPr/>
        </p:nvSpPr>
        <p:spPr>
          <a:xfrm>
            <a:off x="1261821" y="1865798"/>
            <a:ext cx="5143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E7B0BFDD-2659-5180-367C-5427EF5BA4A2}"/>
              </a:ext>
            </a:extLst>
          </p:cNvPr>
          <p:cNvSpPr txBox="1"/>
          <p:nvPr/>
        </p:nvSpPr>
        <p:spPr>
          <a:xfrm>
            <a:off x="476250" y="1792416"/>
            <a:ext cx="1589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chemeClr val="tx1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chemeClr val="tx1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chemeClr val="tx1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nullity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DAA48D10-01EE-F440-B913-5D076FB114D9}"/>
              </a:ext>
            </a:extLst>
          </p:cNvPr>
          <p:cNvSpPr txBox="1"/>
          <p:nvPr/>
        </p:nvSpPr>
        <p:spPr>
          <a:xfrm>
            <a:off x="2594505" y="1792416"/>
            <a:ext cx="575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spc="-8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i="1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B4AD0A8-0F18-20F5-8D36-B33C396E3DC1}"/>
                  </a:ext>
                </a:extLst>
              </p:cNvPr>
              <p:cNvSpPr txBox="1"/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B4AD0A8-0F18-20F5-8D36-B33C396E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2956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the</a:t>
            </a:r>
            <a:r>
              <a:rPr sz="1200" spc="-40" dirty="0"/>
              <a:t> </a:t>
            </a:r>
            <a:r>
              <a:rPr sz="1200" spc="-30" dirty="0"/>
              <a:t>Routh</a:t>
            </a:r>
            <a:r>
              <a:rPr sz="1200" spc="-45" dirty="0"/>
              <a:t> </a:t>
            </a:r>
            <a:r>
              <a:rPr sz="1200" spc="-50" dirty="0"/>
              <a:t>Test</a:t>
            </a:r>
            <a:r>
              <a:rPr sz="1200" spc="-30" dirty="0"/>
              <a:t> </a:t>
            </a:r>
            <a:r>
              <a:rPr sz="1200" dirty="0"/>
              <a:t>(by</a:t>
            </a:r>
            <a:r>
              <a:rPr sz="1200" spc="-45" dirty="0"/>
              <a:t> </a:t>
            </a:r>
            <a:r>
              <a:rPr sz="1200" spc="-25" dirty="0"/>
              <a:t>E.J.</a:t>
            </a:r>
            <a:r>
              <a:rPr sz="1200" spc="-40" dirty="0"/>
              <a:t> </a:t>
            </a:r>
            <a:r>
              <a:rPr sz="1200" spc="-30" dirty="0"/>
              <a:t>Routh,</a:t>
            </a:r>
            <a:r>
              <a:rPr sz="1200" spc="-45" dirty="0"/>
              <a:t> </a:t>
            </a:r>
            <a:r>
              <a:rPr sz="1200" dirty="0"/>
              <a:t>in</a:t>
            </a:r>
            <a:r>
              <a:rPr sz="1200" spc="-40" dirty="0"/>
              <a:t> </a:t>
            </a:r>
            <a:r>
              <a:rPr sz="1200" spc="-25" dirty="0"/>
              <a:t>1877):</a:t>
            </a:r>
            <a:r>
              <a:rPr sz="1200" spc="55" dirty="0"/>
              <a:t> </a:t>
            </a:r>
            <a:r>
              <a:rPr sz="1200" dirty="0"/>
              <a:t>a</a:t>
            </a:r>
            <a:r>
              <a:rPr sz="1200" spc="-40" dirty="0"/>
              <a:t> </a:t>
            </a:r>
            <a:r>
              <a:rPr sz="1200" spc="-55" dirty="0"/>
              <a:t>simple</a:t>
            </a:r>
            <a:r>
              <a:rPr sz="1200" spc="-30" dirty="0"/>
              <a:t> </a:t>
            </a:r>
            <a:r>
              <a:rPr sz="1200" spc="-55" dirty="0"/>
              <a:t>algebraic </a:t>
            </a:r>
            <a:r>
              <a:rPr sz="1200" spc="-75" dirty="0"/>
              <a:t>procedure</a:t>
            </a:r>
            <a:r>
              <a:rPr sz="1200" dirty="0"/>
              <a:t> to </a:t>
            </a:r>
            <a:r>
              <a:rPr sz="1200" spc="-50" dirty="0"/>
              <a:t>determine</a:t>
            </a:r>
            <a:r>
              <a:rPr sz="1200" dirty="0"/>
              <a:t> </a:t>
            </a:r>
            <a:r>
              <a:rPr sz="1200" spc="-65" dirty="0"/>
              <a:t>how</a:t>
            </a:r>
            <a:r>
              <a:rPr sz="1200" dirty="0"/>
              <a:t> </a:t>
            </a:r>
            <a:r>
              <a:rPr sz="1200" spc="-70" dirty="0"/>
              <a:t>many</a:t>
            </a:r>
            <a:r>
              <a:rPr sz="1200" spc="5" dirty="0"/>
              <a:t> </a:t>
            </a:r>
            <a:r>
              <a:rPr sz="1200" spc="-20" dirty="0"/>
              <a:t>roots</a:t>
            </a:r>
            <a:r>
              <a:rPr sz="1200" dirty="0"/>
              <a:t> a </a:t>
            </a:r>
            <a:r>
              <a:rPr sz="1200" spc="-60" dirty="0"/>
              <a:t>given</a:t>
            </a:r>
            <a:r>
              <a:rPr sz="1200" dirty="0"/>
              <a:t> </a:t>
            </a:r>
            <a:r>
              <a:rPr sz="1200" spc="-25" dirty="0"/>
              <a:t>polynomial</a:t>
            </a:r>
            <a:endParaRPr sz="1200">
              <a:latin typeface="Lucida Grande"/>
              <a:cs typeface="Lucida Grande"/>
            </a:endParaRPr>
          </a:p>
          <a:p>
            <a:pPr marL="970280">
              <a:lnSpc>
                <a:spcPct val="100000"/>
              </a:lnSpc>
              <a:spcBef>
                <a:spcPts val="1205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dirty="0"/>
              <a:t>)</a:t>
            </a:r>
            <a:r>
              <a:rPr spc="5" dirty="0"/>
              <a:t> </a:t>
            </a:r>
            <a:r>
              <a:rPr spc="200" dirty="0"/>
              <a:t>=</a:t>
            </a:r>
            <a:r>
              <a:rPr spc="10" dirty="0"/>
              <a:t> </a:t>
            </a:r>
            <a:r>
              <a:rPr i="1" spc="-10" dirty="0">
                <a:latin typeface="Arial"/>
                <a:cs typeface="Arial"/>
              </a:rPr>
              <a:t>a</a:t>
            </a:r>
            <a:r>
              <a:rPr sz="1200" i="1" spc="-15" baseline="-13888" dirty="0">
                <a:latin typeface="Arial"/>
                <a:cs typeface="Arial"/>
              </a:rPr>
              <a:t>n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i="1" spc="-15" baseline="34722" dirty="0">
                <a:latin typeface="Arial"/>
                <a:cs typeface="Arial"/>
              </a:rPr>
              <a:t>n</a:t>
            </a:r>
            <a:r>
              <a:rPr sz="1200" i="1" spc="179" baseline="34722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55" dirty="0"/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baseline="-13888" dirty="0"/>
              <a:t>1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baseline="34722" dirty="0">
                <a:latin typeface="Arial"/>
                <a:cs typeface="Arial"/>
              </a:rPr>
              <a:t>n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spc="157" baseline="34722" dirty="0"/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9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10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20" dirty="0">
                <a:latin typeface="Libertinus Serif"/>
                <a:cs typeface="Libertinus Serif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-75" dirty="0">
                <a:latin typeface="Arial"/>
                <a:cs typeface="Arial"/>
              </a:rPr>
              <a:t>a</a:t>
            </a:r>
            <a:r>
              <a:rPr sz="1200" spc="-112" baseline="-13888" dirty="0"/>
              <a:t>1</a:t>
            </a:r>
            <a:r>
              <a:rPr sz="1200" i="1" spc="-75" dirty="0">
                <a:latin typeface="Arial"/>
                <a:cs typeface="Arial"/>
              </a:rPr>
              <a:t>s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55" dirty="0"/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/>
              <a:t>0</a:t>
            </a:r>
            <a:endParaRPr sz="1200" baseline="-13888">
              <a:latin typeface="Arial"/>
              <a:cs typeface="Arial"/>
            </a:endParaRPr>
          </a:p>
          <a:p>
            <a:pPr marL="230504" marR="146050">
              <a:lnSpc>
                <a:spcPct val="100000"/>
              </a:lnSpc>
              <a:spcBef>
                <a:spcPts val="1200"/>
              </a:spcBef>
            </a:pPr>
            <a:r>
              <a:rPr spc="-100" dirty="0"/>
              <a:t>has</a:t>
            </a:r>
            <a:r>
              <a:rPr spc="1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80" dirty="0"/>
              <a:t>closed</a:t>
            </a:r>
            <a:r>
              <a:rPr spc="-5" dirty="0"/>
              <a:t> </a:t>
            </a:r>
            <a:r>
              <a:rPr spc="-25" dirty="0"/>
              <a:t>right-</a:t>
            </a:r>
            <a:r>
              <a:rPr dirty="0"/>
              <a:t>half</a:t>
            </a:r>
            <a:r>
              <a:rPr spc="-5" dirty="0"/>
              <a:t> </a:t>
            </a:r>
            <a:r>
              <a:rPr spc="-70" dirty="0"/>
              <a:t>complex</a:t>
            </a:r>
            <a:r>
              <a:rPr spc="-5" dirty="0"/>
              <a:t> </a:t>
            </a:r>
            <a:r>
              <a:rPr spc="-65" dirty="0"/>
              <a:t>plane,</a:t>
            </a:r>
            <a:r>
              <a:rPr spc="-5" dirty="0"/>
              <a:t> </a:t>
            </a:r>
            <a:r>
              <a:rPr spc="-10" dirty="0"/>
              <a:t>without</a:t>
            </a:r>
            <a:r>
              <a:rPr spc="-5" dirty="0"/>
              <a:t> </a:t>
            </a:r>
            <a:r>
              <a:rPr dirty="0"/>
              <a:t>the </a:t>
            </a:r>
            <a:r>
              <a:rPr spc="-95" dirty="0"/>
              <a:t>need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spc="-30" dirty="0"/>
              <a:t>explicitly</a:t>
            </a:r>
            <a:r>
              <a:rPr spc="-55" dirty="0"/>
              <a:t> </a:t>
            </a:r>
            <a:r>
              <a:rPr spc="-80" dirty="0"/>
              <a:t>solve</a:t>
            </a:r>
            <a:r>
              <a:rPr spc="-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roots</a:t>
            </a: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90" dirty="0"/>
              <a:t>German</a:t>
            </a:r>
            <a:r>
              <a:rPr sz="1200" spc="5" dirty="0"/>
              <a:t> </a:t>
            </a:r>
            <a:r>
              <a:rPr sz="1200" spc="-45" dirty="0"/>
              <a:t>mathematician</a:t>
            </a:r>
            <a:r>
              <a:rPr sz="1200" dirty="0"/>
              <a:t> </a:t>
            </a:r>
            <a:r>
              <a:rPr sz="1200" spc="-20" dirty="0"/>
              <a:t>Adolf</a:t>
            </a:r>
            <a:r>
              <a:rPr sz="1200" dirty="0"/>
              <a:t> </a:t>
            </a:r>
            <a:r>
              <a:rPr sz="1200" spc="-20" dirty="0"/>
              <a:t>Hurwitz</a:t>
            </a:r>
            <a:r>
              <a:rPr sz="1200" dirty="0"/>
              <a:t> </a:t>
            </a:r>
            <a:r>
              <a:rPr sz="1200" spc="-55" dirty="0"/>
              <a:t>independently</a:t>
            </a:r>
            <a:r>
              <a:rPr sz="1200" dirty="0"/>
              <a:t> </a:t>
            </a:r>
            <a:r>
              <a:rPr sz="1200" spc="-85" dirty="0"/>
              <a:t>proposed</a:t>
            </a:r>
            <a:r>
              <a:rPr sz="1200" dirty="0"/>
              <a:t> </a:t>
            </a:r>
            <a:r>
              <a:rPr sz="1200" spc="-25" dirty="0"/>
              <a:t>in </a:t>
            </a:r>
            <a:r>
              <a:rPr sz="1200" spc="-65" dirty="0"/>
              <a:t>1895</a:t>
            </a:r>
            <a:r>
              <a:rPr sz="1200" spc="-20" dirty="0"/>
              <a:t> </a:t>
            </a:r>
            <a:r>
              <a:rPr sz="1200" dirty="0"/>
              <a:t>to</a:t>
            </a:r>
            <a:r>
              <a:rPr sz="1200" spc="-15" dirty="0"/>
              <a:t> </a:t>
            </a:r>
            <a:r>
              <a:rPr sz="1200" spc="-75" dirty="0"/>
              <a:t>approach</a:t>
            </a:r>
            <a:r>
              <a:rPr sz="1200" spc="-10" dirty="0"/>
              <a:t> </a:t>
            </a:r>
            <a:r>
              <a:rPr sz="1200" dirty="0"/>
              <a:t>the</a:t>
            </a:r>
            <a:r>
              <a:rPr sz="1200" spc="-15" dirty="0"/>
              <a:t> </a:t>
            </a:r>
            <a:r>
              <a:rPr sz="1200" spc="-65" dirty="0"/>
              <a:t>problem</a:t>
            </a:r>
            <a:r>
              <a:rPr sz="1200" spc="-15" dirty="0"/>
              <a:t> </a:t>
            </a:r>
            <a:r>
              <a:rPr sz="1200" spc="-10" dirty="0"/>
              <a:t>from</a:t>
            </a:r>
            <a:r>
              <a:rPr sz="1200" spc="-15" dirty="0"/>
              <a:t> </a:t>
            </a:r>
            <a:r>
              <a:rPr sz="1200" dirty="0"/>
              <a:t>a</a:t>
            </a:r>
            <a:r>
              <a:rPr sz="1200" spc="-15" dirty="0"/>
              <a:t> </a:t>
            </a:r>
            <a:r>
              <a:rPr sz="1200" spc="-10" dirty="0"/>
              <a:t>matrix perspective</a:t>
            </a:r>
            <a:endParaRPr sz="1200">
              <a:latin typeface="Lucida Grande"/>
              <a:cs typeface="Lucida Grande"/>
            </a:endParaRPr>
          </a:p>
          <a:p>
            <a:pPr marL="230504" marR="59055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5" dirty="0"/>
              <a:t>popular</a:t>
            </a:r>
            <a:r>
              <a:rPr sz="1200" spc="-15" dirty="0"/>
              <a:t> </a:t>
            </a:r>
            <a:r>
              <a:rPr sz="1200" dirty="0"/>
              <a:t>if</a:t>
            </a:r>
            <a:r>
              <a:rPr sz="1200" spc="-15" dirty="0"/>
              <a:t> </a:t>
            </a:r>
            <a:r>
              <a:rPr sz="1200" spc="-20" dirty="0"/>
              <a:t>stability is</a:t>
            </a:r>
            <a:r>
              <a:rPr sz="1200" spc="-15" dirty="0"/>
              <a:t> </a:t>
            </a:r>
            <a:r>
              <a:rPr sz="1200" dirty="0"/>
              <a:t>the</a:t>
            </a:r>
            <a:r>
              <a:rPr sz="1200" spc="-15" dirty="0"/>
              <a:t> </a:t>
            </a:r>
            <a:r>
              <a:rPr sz="1200" spc="-25" dirty="0"/>
              <a:t>only</a:t>
            </a:r>
            <a:r>
              <a:rPr sz="1200" spc="-20" dirty="0"/>
              <a:t> </a:t>
            </a:r>
            <a:r>
              <a:rPr sz="1200" spc="-70" dirty="0"/>
              <a:t>concern</a:t>
            </a:r>
            <a:r>
              <a:rPr sz="1200" spc="-15" dirty="0"/>
              <a:t> </a:t>
            </a:r>
            <a:r>
              <a:rPr sz="1200" spc="-50" dirty="0"/>
              <a:t>and</a:t>
            </a:r>
            <a:r>
              <a:rPr sz="1200" spc="-15" dirty="0"/>
              <a:t> </a:t>
            </a:r>
            <a:r>
              <a:rPr sz="1200" spc="-10" dirty="0"/>
              <a:t>no</a:t>
            </a:r>
            <a:r>
              <a:rPr sz="1200" spc="-15" dirty="0"/>
              <a:t> </a:t>
            </a:r>
            <a:r>
              <a:rPr sz="1200" spc="-50" dirty="0"/>
              <a:t>details</a:t>
            </a:r>
            <a:r>
              <a:rPr sz="1200" spc="-15" dirty="0"/>
              <a:t> </a:t>
            </a:r>
            <a:r>
              <a:rPr sz="1200" spc="-25" dirty="0"/>
              <a:t>on </a:t>
            </a:r>
            <a:r>
              <a:rPr sz="1200" spc="-90" dirty="0"/>
              <a:t>eigenvalues</a:t>
            </a:r>
            <a:r>
              <a:rPr sz="1200" spc="25" dirty="0"/>
              <a:t> </a:t>
            </a:r>
            <a:r>
              <a:rPr sz="1200" spc="-25" dirty="0"/>
              <a:t>(e.g.,</a:t>
            </a:r>
            <a:r>
              <a:rPr sz="1200" spc="30" dirty="0"/>
              <a:t> </a:t>
            </a:r>
            <a:r>
              <a:rPr sz="1200" spc="-105" dirty="0"/>
              <a:t>speed</a:t>
            </a:r>
            <a:r>
              <a:rPr sz="1200" spc="30" dirty="0"/>
              <a:t> </a:t>
            </a:r>
            <a:r>
              <a:rPr sz="1200" dirty="0"/>
              <a:t>of</a:t>
            </a:r>
            <a:r>
              <a:rPr sz="1200" spc="30" dirty="0"/>
              <a:t> </a:t>
            </a:r>
            <a:r>
              <a:rPr sz="1200" spc="-85" dirty="0"/>
              <a:t>response)</a:t>
            </a:r>
            <a:r>
              <a:rPr sz="1200" spc="30" dirty="0"/>
              <a:t> </a:t>
            </a:r>
            <a:r>
              <a:rPr sz="1200" spc="-85" dirty="0"/>
              <a:t>are</a:t>
            </a:r>
            <a:r>
              <a:rPr sz="1200" spc="25" dirty="0"/>
              <a:t> </a:t>
            </a:r>
            <a:r>
              <a:rPr sz="1200" spc="-10" dirty="0"/>
              <a:t>needed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5442" y="743049"/>
                <a:ext cx="4280535" cy="1508450"/>
              </a:xfrm>
              <a:prstGeom prst="rect">
                <a:avLst/>
              </a:prstGeom>
            </p:spPr>
            <p:txBody>
              <a:bodyPr vert="horz" wrap="square" lIns="0" tIns="427062" rIns="0" bIns="0" rtlCol="0">
                <a:spAutoFit/>
              </a:bodyPr>
              <a:lstStyle/>
              <a:p>
                <a:pPr marL="37465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/>
                  <a:t>the</a:t>
                </a:r>
                <a:r>
                  <a:rPr sz="1200" spc="-15" dirty="0"/>
                  <a:t> </a:t>
                </a:r>
                <a:r>
                  <a:rPr sz="1200" spc="-40" dirty="0"/>
                  <a:t>asymptotic</a:t>
                </a:r>
                <a:r>
                  <a:rPr sz="1200" spc="-20" dirty="0"/>
                  <a:t> stability </a:t>
                </a:r>
                <a:r>
                  <a:rPr sz="1200" dirty="0"/>
                  <a:t>of</a:t>
                </a:r>
                <a:r>
                  <a:rPr sz="1200" spc="-15" dirty="0"/>
                  <a:t> </a:t>
                </a:r>
                <a:r>
                  <a:rPr sz="1200" dirty="0"/>
                  <a:t>the</a:t>
                </a:r>
                <a:r>
                  <a:rPr sz="1200" spc="-20" dirty="0"/>
                  <a:t> </a:t>
                </a:r>
                <a:r>
                  <a:rPr sz="1200" spc="-40" dirty="0"/>
                  <a:t>equilibrium</a:t>
                </a:r>
                <a:r>
                  <a:rPr sz="1200" spc="-20" dirty="0"/>
                  <a:t> </a:t>
                </a:r>
                <a:r>
                  <a:rPr sz="1200" dirty="0"/>
                  <a:t>point</a:t>
                </a:r>
                <a:r>
                  <a:rPr sz="1200" spc="-15" dirty="0"/>
                  <a:t> </a:t>
                </a:r>
                <a:r>
                  <a:rPr sz="1200" dirty="0"/>
                  <a:t>0</a:t>
                </a:r>
                <a:r>
                  <a:rPr sz="1200" spc="-20" dirty="0"/>
                  <a:t> </a:t>
                </a:r>
                <a:r>
                  <a:rPr sz="1200" dirty="0"/>
                  <a:t>for</a:t>
                </a:r>
                <a:r>
                  <a:rPr sz="1200" spc="-2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200" spc="200" dirty="0"/>
                  <a:t>=</a:t>
                </a:r>
                <a:r>
                  <a:rPr sz="1200" spc="-65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Ax</a:t>
                </a:r>
                <a:endParaRPr sz="1200" dirty="0">
                  <a:latin typeface="Arial"/>
                  <a:cs typeface="Arial"/>
                </a:endParaRPr>
              </a:p>
              <a:p>
                <a:pPr marL="229870">
                  <a:lnSpc>
                    <a:spcPct val="100000"/>
                  </a:lnSpc>
                  <a:spcBef>
                    <a:spcPts val="5"/>
                  </a:spcBef>
                </a:pPr>
                <a:r>
                  <a:rPr spc="-65" dirty="0"/>
                  <a:t>can</a:t>
                </a:r>
                <a:r>
                  <a:rPr spc="-20" dirty="0"/>
                  <a:t> </a:t>
                </a:r>
                <a:r>
                  <a:rPr spc="-65" dirty="0"/>
                  <a:t>also</a:t>
                </a:r>
                <a:r>
                  <a:rPr spc="-20" dirty="0"/>
                  <a:t> </a:t>
                </a:r>
                <a:r>
                  <a:rPr spc="-50" dirty="0"/>
                  <a:t>be</a:t>
                </a:r>
                <a:r>
                  <a:rPr spc="-35" dirty="0"/>
                  <a:t> </a:t>
                </a:r>
                <a:r>
                  <a:rPr spc="-65" dirty="0"/>
                  <a:t>concluded</a:t>
                </a:r>
                <a:r>
                  <a:rPr spc="-20" dirty="0"/>
                  <a:t> </a:t>
                </a:r>
                <a:r>
                  <a:rPr spc="-105" dirty="0"/>
                  <a:t>based</a:t>
                </a:r>
                <a:r>
                  <a:rPr spc="20" dirty="0"/>
                  <a:t> </a:t>
                </a:r>
                <a:r>
                  <a:rPr spc="-10" dirty="0"/>
                  <a:t>on</a:t>
                </a:r>
                <a:r>
                  <a:rPr spc="-45" dirty="0"/>
                  <a:t> </a:t>
                </a:r>
                <a:r>
                  <a:rPr dirty="0"/>
                  <a:t>the</a:t>
                </a:r>
                <a:r>
                  <a:rPr spc="-20" dirty="0"/>
                  <a:t> </a:t>
                </a:r>
                <a:r>
                  <a:rPr spc="-50" dirty="0"/>
                  <a:t>Routh-</a:t>
                </a:r>
                <a:r>
                  <a:rPr spc="-25" dirty="0"/>
                  <a:t>Hurwitz</a:t>
                </a:r>
                <a:r>
                  <a:rPr spc="-20" dirty="0"/>
                  <a:t> </a:t>
                </a:r>
                <a:r>
                  <a:rPr spc="-10" dirty="0"/>
                  <a:t>criterion</a:t>
                </a:r>
              </a:p>
              <a:p>
                <a:pPr marL="37465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2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45" dirty="0"/>
                  <a:t>simply</a:t>
                </a:r>
                <a:r>
                  <a:rPr sz="1200" spc="-5" dirty="0"/>
                  <a:t> </a:t>
                </a:r>
                <a:r>
                  <a:rPr sz="1200" spc="-50" dirty="0"/>
                  <a:t>apply</a:t>
                </a:r>
                <a:r>
                  <a:rPr sz="1200" spc="-5" dirty="0"/>
                  <a:t> </a:t>
                </a:r>
                <a:r>
                  <a:rPr sz="1200" dirty="0"/>
                  <a:t>the</a:t>
                </a:r>
                <a:r>
                  <a:rPr sz="1200" spc="-5" dirty="0"/>
                  <a:t> </a:t>
                </a:r>
                <a:r>
                  <a:rPr sz="1200" spc="-30" dirty="0"/>
                  <a:t>Routh</a:t>
                </a:r>
                <a:r>
                  <a:rPr sz="1200" spc="-5" dirty="0"/>
                  <a:t> </a:t>
                </a:r>
                <a:r>
                  <a:rPr sz="1200" spc="-50" dirty="0"/>
                  <a:t>Test</a:t>
                </a:r>
                <a:r>
                  <a:rPr sz="1200" spc="-5" dirty="0"/>
                  <a:t> </a:t>
                </a:r>
                <a:r>
                  <a:rPr sz="1200" dirty="0"/>
                  <a:t>to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dirty="0"/>
                  <a:t>)</a:t>
                </a:r>
                <a:r>
                  <a:rPr sz="1200" spc="-55" dirty="0"/>
                  <a:t> </a:t>
                </a:r>
                <a:r>
                  <a:rPr sz="1200" spc="200" dirty="0"/>
                  <a:t>=</a:t>
                </a:r>
                <a:r>
                  <a:rPr sz="1200" spc="-60" dirty="0"/>
                  <a:t> </a:t>
                </a:r>
                <a:r>
                  <a:rPr sz="1200" spc="-50" dirty="0"/>
                  <a:t>det</a:t>
                </a:r>
                <a:r>
                  <a:rPr sz="1200" spc="-135" dirty="0"/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−</a:t>
                </a:r>
                <a:r>
                  <a:rPr sz="1200" i="1" spc="-75" dirty="0">
                    <a:latin typeface="Libertinus Serif"/>
                    <a:cs typeface="Libertinus Serif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spc="-25" dirty="0"/>
                  <a:t>)</a:t>
                </a:r>
                <a:endParaRPr sz="1200" dirty="0">
                  <a:latin typeface="Arial"/>
                  <a:cs typeface="Arial"/>
                </a:endParaRPr>
              </a:p>
              <a:p>
                <a:pPr marL="3746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8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55" dirty="0"/>
                  <a:t>recap:</a:t>
                </a:r>
                <a:r>
                  <a:rPr sz="1200" spc="135" dirty="0"/>
                  <a:t> </a:t>
                </a:r>
                <a:r>
                  <a:rPr sz="1200" spc="-10" dirty="0"/>
                  <a:t>the</a:t>
                </a:r>
                <a:r>
                  <a:rPr sz="1200" spc="15" dirty="0"/>
                  <a:t> </a:t>
                </a:r>
                <a:r>
                  <a:rPr sz="1200" spc="-75" dirty="0"/>
                  <a:t>poles</a:t>
                </a:r>
                <a:r>
                  <a:rPr sz="1200" spc="10" dirty="0"/>
                  <a:t> </a:t>
                </a:r>
                <a:r>
                  <a:rPr sz="1200" dirty="0"/>
                  <a:t>of</a:t>
                </a:r>
                <a:r>
                  <a:rPr sz="1200" spc="15" dirty="0"/>
                  <a:t> </a:t>
                </a:r>
                <a:r>
                  <a:rPr sz="1200" spc="-40" dirty="0"/>
                  <a:t>transfer</a:t>
                </a:r>
                <a:r>
                  <a:rPr sz="1200" spc="10" dirty="0"/>
                  <a:t> </a:t>
                </a:r>
                <a:r>
                  <a:rPr sz="1200" spc="-25" dirty="0"/>
                  <a:t>function</a:t>
                </a:r>
                <a:r>
                  <a:rPr sz="1200" spc="10" dirty="0"/>
                  <a:t> </a:t>
                </a:r>
                <a:r>
                  <a:rPr sz="1200" i="1" spc="-165" dirty="0">
                    <a:latin typeface="Arial"/>
                    <a:cs typeface="Arial"/>
                  </a:rPr>
                  <a:t>G</a:t>
                </a:r>
                <a:r>
                  <a:rPr sz="1200" i="1" spc="-190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dirty="0"/>
                  <a:t>)</a:t>
                </a:r>
                <a:r>
                  <a:rPr sz="1200" spc="-30" dirty="0"/>
                  <a:t> </a:t>
                </a:r>
                <a:r>
                  <a:rPr sz="1200" spc="200" dirty="0"/>
                  <a:t>=</a:t>
                </a:r>
                <a:r>
                  <a:rPr sz="1200" spc="-35" dirty="0"/>
                  <a:t> </a:t>
                </a:r>
                <a:r>
                  <a:rPr sz="1200" i="1" spc="-130" dirty="0">
                    <a:latin typeface="Arial"/>
                    <a:cs typeface="Arial"/>
                  </a:rPr>
                  <a:t>C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5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−</a:t>
                </a:r>
                <a:r>
                  <a:rPr sz="1200" i="1" spc="-60" dirty="0">
                    <a:latin typeface="Libertinus Serif"/>
                    <a:cs typeface="Libertinus Serif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/>
                  <a:t>)</a:t>
                </a:r>
                <a:r>
                  <a:rPr sz="1200" i="1" baseline="41666" dirty="0">
                    <a:latin typeface="Hack"/>
                    <a:cs typeface="Hack"/>
                  </a:rPr>
                  <a:t>−</a:t>
                </a:r>
                <a:r>
                  <a:rPr sz="1200" baseline="41666" dirty="0"/>
                  <a:t>1</a:t>
                </a:r>
                <a:r>
                  <a:rPr sz="1200" spc="-157" baseline="41666" dirty="0"/>
                  <a:t> </a:t>
                </a:r>
                <a:r>
                  <a:rPr sz="1200" i="1" spc="-345" baseline="-59027" dirty="0">
                    <a:latin typeface="Hack"/>
                    <a:cs typeface="Hack"/>
                  </a:rPr>
                  <a:t>−</a:t>
                </a:r>
                <a:r>
                  <a:rPr lang="en-US" sz="1200" i="1" spc="-229" dirty="0">
                    <a:latin typeface="Arial"/>
                    <a:cs typeface="Arial"/>
                  </a:rPr>
                  <a:t>B</a:t>
                </a:r>
                <a:r>
                  <a:rPr lang="en-US" altLang="zh-CN" sz="1200" spc="-345" baseline="-59027" dirty="0"/>
                  <a:t>1</a:t>
                </a:r>
                <a:r>
                  <a:rPr sz="1200" spc="-89" baseline="-59027" dirty="0"/>
                  <a:t> </a:t>
                </a:r>
                <a:r>
                  <a:rPr sz="1200" spc="200" dirty="0"/>
                  <a:t>+</a:t>
                </a:r>
                <a:r>
                  <a:rPr sz="1200" spc="-90" dirty="0"/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D</a:t>
                </a:r>
                <a:endParaRPr sz="1200" dirty="0">
                  <a:latin typeface="Arial"/>
                  <a:cs typeface="Arial"/>
                </a:endParaRPr>
              </a:p>
              <a:p>
                <a:pPr marL="229870">
                  <a:lnSpc>
                    <a:spcPct val="100000"/>
                  </a:lnSpc>
                  <a:spcBef>
                    <a:spcPts val="5"/>
                  </a:spcBef>
                </a:pPr>
                <a:r>
                  <a:rPr spc="-85" dirty="0"/>
                  <a:t>come</a:t>
                </a:r>
                <a:r>
                  <a:rPr dirty="0"/>
                  <a:t> </a:t>
                </a:r>
                <a:r>
                  <a:rPr spc="-10" dirty="0"/>
                  <a:t>from</a:t>
                </a:r>
                <a:r>
                  <a:rPr spc="-45" dirty="0"/>
                  <a:t> </a:t>
                </a:r>
                <a:r>
                  <a:rPr spc="-50" dirty="0"/>
                  <a:t>det</a:t>
                </a:r>
                <a:r>
                  <a:rPr spc="-135" dirty="0"/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sI</a:t>
                </a:r>
                <a:r>
                  <a:rPr i="1" spc="25" dirty="0">
                    <a:latin typeface="Arial"/>
                    <a:cs typeface="Arial"/>
                  </a:rPr>
                  <a:t> </a:t>
                </a:r>
                <a:r>
                  <a:rPr i="1" spc="285" dirty="0">
                    <a:latin typeface="Libertinus Serif"/>
                    <a:cs typeface="Libertinus Serif"/>
                  </a:rPr>
                  <a:t>−</a:t>
                </a:r>
                <a:r>
                  <a:rPr i="1" spc="-75" dirty="0">
                    <a:latin typeface="Libertinus Serif"/>
                    <a:cs typeface="Libertinus Serif"/>
                  </a:rPr>
                  <a:t> </a:t>
                </a:r>
                <a:r>
                  <a:rPr i="1" dirty="0">
                    <a:latin typeface="Arial"/>
                    <a:cs typeface="Arial"/>
                  </a:rPr>
                  <a:t>A</a:t>
                </a:r>
                <a:r>
                  <a:rPr dirty="0"/>
                  <a:t>)</a:t>
                </a:r>
                <a:r>
                  <a:rPr spc="-5" dirty="0"/>
                  <a:t> </a:t>
                </a:r>
                <a:r>
                  <a:rPr dirty="0"/>
                  <a:t>in</a:t>
                </a:r>
                <a:r>
                  <a:rPr spc="-5" dirty="0"/>
                  <a:t> </a:t>
                </a:r>
                <a:r>
                  <a:rPr spc="-40" dirty="0"/>
                  <a:t>computing</a:t>
                </a:r>
                <a:r>
                  <a:rPr dirty="0"/>
                  <a:t> the</a:t>
                </a:r>
                <a:r>
                  <a:rPr spc="-5" dirty="0"/>
                  <a:t> </a:t>
                </a:r>
                <a:r>
                  <a:rPr spc="-80" dirty="0"/>
                  <a:t>inverse</a:t>
                </a:r>
                <a:r>
                  <a:rPr spc="-5" dirty="0"/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sI</a:t>
                </a:r>
                <a:r>
                  <a:rPr i="1" spc="25" dirty="0">
                    <a:latin typeface="Arial"/>
                    <a:cs typeface="Arial"/>
                  </a:rPr>
                  <a:t> </a:t>
                </a:r>
                <a:r>
                  <a:rPr i="1" spc="285" dirty="0">
                    <a:latin typeface="Libertinus Serif"/>
                    <a:cs typeface="Libertinus Serif"/>
                  </a:rPr>
                  <a:t>−</a:t>
                </a:r>
                <a:r>
                  <a:rPr i="1" spc="-75" dirty="0">
                    <a:latin typeface="Libertinus Serif"/>
                    <a:cs typeface="Libertinus Serif"/>
                  </a:rPr>
                  <a:t> </a:t>
                </a:r>
                <a:r>
                  <a:rPr i="1" spc="-25" dirty="0">
                    <a:latin typeface="Arial"/>
                    <a:cs typeface="Arial"/>
                  </a:rPr>
                  <a:t>A</a:t>
                </a:r>
                <a:r>
                  <a:rPr spc="-25" dirty="0"/>
                  <a:t>)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442" y="743049"/>
                <a:ext cx="4280535" cy="1508450"/>
              </a:xfrm>
              <a:prstGeom prst="rect">
                <a:avLst/>
              </a:prstGeom>
              <a:blipFill>
                <a:blip r:embed="rId2"/>
                <a:stretch>
                  <a:fillRect l="-1280" b="-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14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14272" y="724154"/>
            <a:ext cx="5080" cy="1345565"/>
            <a:chOff x="1314272" y="724154"/>
            <a:chExt cx="5080" cy="1345565"/>
          </a:xfrm>
        </p:grpSpPr>
        <p:sp>
          <p:nvSpPr>
            <p:cNvPr id="6" name="object 6"/>
            <p:cNvSpPr/>
            <p:nvPr/>
          </p:nvSpPr>
          <p:spPr>
            <a:xfrm>
              <a:off x="1316799" y="72415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799" y="90761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6799" y="109108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6799" y="127454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799" y="145801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799" y="170247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6799" y="188593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5442" y="2087067"/>
            <a:ext cx="3552190" cy="4178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rows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contain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coefficients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s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third</a:t>
            </a:r>
            <a:r>
              <a:rPr sz="1200" spc="-25" dirty="0">
                <a:latin typeface="Arial"/>
                <a:cs typeface="Arial"/>
              </a:rPr>
              <a:t> row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constructed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previous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rows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via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2567063"/>
            <a:ext cx="4608195" cy="889000"/>
            <a:chOff x="0" y="2567063"/>
            <a:chExt cx="4608195" cy="889000"/>
          </a:xfrm>
        </p:grpSpPr>
        <p:sp>
          <p:nvSpPr>
            <p:cNvPr id="26" name="object 26"/>
            <p:cNvSpPr/>
            <p:nvPr/>
          </p:nvSpPr>
          <p:spPr>
            <a:xfrm>
              <a:off x="1341539" y="256706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1539" y="275052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1539" y="2933979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19">
                  <a:moveTo>
                    <a:pt x="0" y="3123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1539" y="3246285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9998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3346285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39" y="0"/>
                  </a:lnTo>
                  <a:lnTo>
                    <a:pt x="1535963" y="0"/>
                  </a:lnTo>
                  <a:lnTo>
                    <a:pt x="0" y="0"/>
                  </a:lnTo>
                  <a:lnTo>
                    <a:pt x="0" y="109715"/>
                  </a:lnTo>
                  <a:lnTo>
                    <a:pt x="1535963" y="109715"/>
                  </a:lnTo>
                  <a:lnTo>
                    <a:pt x="3071939" y="109715"/>
                  </a:lnTo>
                  <a:lnTo>
                    <a:pt x="4607928" y="109715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23936" y="2530955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95"/>
              </a:spcBef>
            </a:pPr>
            <a:r>
              <a:rPr sz="1200" i="1" spc="-145" dirty="0">
                <a:latin typeface="Arial"/>
                <a:cs typeface="Arial"/>
              </a:rPr>
              <a:t>a</a:t>
            </a:r>
            <a:r>
              <a:rPr sz="1200" i="1" spc="-65" dirty="0">
                <a:latin typeface="Arial"/>
                <a:cs typeface="Arial"/>
              </a:rPr>
              <a:t> 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33563" y="3260834"/>
            <a:ext cx="425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54936" y="3260834"/>
            <a:ext cx="124523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  <a:tabLst>
                <a:tab pos="652145" algn="l"/>
                <a:tab pos="1202690" algn="l"/>
              </a:tabLst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r>
              <a:rPr sz="1200" i="1" dirty="0">
                <a:latin typeface="Libertinus Serif"/>
                <a:cs typeface="Libertinus Serif"/>
              </a:rPr>
              <a:t>	</a:t>
            </a:r>
            <a:r>
              <a:rPr sz="1200" i="1" spc="-50" dirty="0">
                <a:latin typeface="Libertinus Serif"/>
                <a:cs typeface="Libertinus Serif"/>
                <a:hlinkClick r:id="rId2" action="ppaction://hlinksldjump"/>
              </a:rPr>
              <a:t>·</a:t>
            </a:r>
            <a:r>
              <a:rPr sz="1200" i="1" dirty="0">
                <a:latin typeface="Libertinus Serif"/>
                <a:cs typeface="Libertinus Serif"/>
              </a:rPr>
              <a:t>	</a:t>
            </a: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72397" y="3260834"/>
            <a:ext cx="425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70007" y="2530955"/>
            <a:ext cx="10731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5"/>
              </a:spcBef>
            </a:pPr>
            <a:r>
              <a:rPr sz="1200" i="1" spc="-105" dirty="0">
                <a:latin typeface="Arial"/>
                <a:cs typeface="Arial"/>
              </a:rPr>
              <a:t>b </a:t>
            </a:r>
            <a:r>
              <a:rPr sz="1200" i="1" spc="-6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36632" y="2530955"/>
            <a:ext cx="3905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sz="1200" i="1" spc="-50" dirty="0">
                <a:latin typeface="Arial"/>
                <a:cs typeface="Arial"/>
              </a:rPr>
              <a:t>x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35280" algn="l"/>
              </a:tabLst>
            </a:pPr>
            <a:r>
              <a:rPr sz="1200" i="1" spc="-50" dirty="0">
                <a:latin typeface="Arial"/>
                <a:cs typeface="Arial"/>
              </a:rPr>
              <a:t>y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20863" y="2530955"/>
            <a:ext cx="67945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9814" y="2874896"/>
            <a:ext cx="517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bc</a:t>
            </a:r>
            <a:r>
              <a:rPr sz="12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285" dirty="0">
                <a:uFill>
                  <a:solidFill>
                    <a:srgbClr val="000000"/>
                  </a:solidFill>
                </a:uFill>
                <a:latin typeface="Libertinus Serif"/>
                <a:cs typeface="Libertinus Serif"/>
              </a:rPr>
              <a:t>−</a:t>
            </a:r>
            <a:r>
              <a:rPr sz="1200" i="1" u="sng" spc="-75" dirty="0">
                <a:uFill>
                  <a:solidFill>
                    <a:srgbClr val="000000"/>
                  </a:solidFill>
                </a:uFill>
                <a:latin typeface="Libertinus Serif"/>
                <a:cs typeface="Libertinus Serif"/>
              </a:rPr>
              <a:t> </a:t>
            </a:r>
            <a:r>
              <a:rPr sz="1200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23936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73719" y="2874896"/>
            <a:ext cx="49275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xc</a:t>
            </a:r>
            <a:r>
              <a:rPr sz="12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285" dirty="0">
                <a:uFill>
                  <a:solidFill>
                    <a:srgbClr val="000000"/>
                  </a:solidFill>
                </a:uFill>
                <a:latin typeface="Libertinus Serif"/>
                <a:cs typeface="Libertinus Serif"/>
              </a:rPr>
              <a:t>−</a:t>
            </a:r>
            <a:r>
              <a:rPr sz="1200" i="1" u="sng" spc="-60" dirty="0">
                <a:uFill>
                  <a:solidFill>
                    <a:srgbClr val="000000"/>
                  </a:solidFill>
                </a:uFill>
                <a:latin typeface="Libertinus Serif"/>
                <a:cs typeface="Libertinus Serif"/>
              </a:rPr>
              <a:t> </a:t>
            </a:r>
            <a:r>
              <a:rPr sz="1200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76233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57804" y="2977614"/>
            <a:ext cx="42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74" name="object 4">
            <a:extLst>
              <a:ext uri="{FF2B5EF4-FFF2-40B4-BE49-F238E27FC236}">
                <a16:creationId xmlns:a16="http://schemas.microsoft.com/office/drawing/2014/main" id="{21FF0FC1-5285-B4E7-A980-00934AD7F460}"/>
              </a:ext>
            </a:extLst>
          </p:cNvPr>
          <p:cNvSpPr txBox="1"/>
          <p:nvPr/>
        </p:nvSpPr>
        <p:spPr>
          <a:xfrm>
            <a:off x="110528" y="445754"/>
            <a:ext cx="34886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construct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CCAF0C0F-2BA0-E020-DDA5-5DEC3C54F4A7}"/>
              </a:ext>
            </a:extLst>
          </p:cNvPr>
          <p:cNvSpPr txBox="1"/>
          <p:nvPr/>
        </p:nvSpPr>
        <p:spPr>
          <a:xfrm>
            <a:off x="1750783" y="710829"/>
            <a:ext cx="11474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1325" algn="l"/>
                <a:tab pos="842644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object 10">
            <a:extLst>
              <a:ext uri="{FF2B5EF4-FFF2-40B4-BE49-F238E27FC236}">
                <a16:creationId xmlns:a16="http://schemas.microsoft.com/office/drawing/2014/main" id="{57BD450E-C59D-E869-9F43-4186409243BA}"/>
              </a:ext>
            </a:extLst>
          </p:cNvPr>
          <p:cNvSpPr txBox="1"/>
          <p:nvPr/>
        </p:nvSpPr>
        <p:spPr>
          <a:xfrm>
            <a:off x="2979775" y="688058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77" name="object 11">
            <a:extLst>
              <a:ext uri="{FF2B5EF4-FFF2-40B4-BE49-F238E27FC236}">
                <a16:creationId xmlns:a16="http://schemas.microsoft.com/office/drawing/2014/main" id="{4E7F5561-8BAD-1AB2-CBFE-1CEC0E07E751}"/>
              </a:ext>
            </a:extLst>
          </p:cNvPr>
          <p:cNvSpPr txBox="1"/>
          <p:nvPr/>
        </p:nvSpPr>
        <p:spPr>
          <a:xfrm>
            <a:off x="2979775" y="871509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78" name="object 12">
            <a:extLst>
              <a:ext uri="{FF2B5EF4-FFF2-40B4-BE49-F238E27FC236}">
                <a16:creationId xmlns:a16="http://schemas.microsoft.com/office/drawing/2014/main" id="{EAFCEE65-9BBC-7A2E-9467-110E88FAB2CA}"/>
              </a:ext>
            </a:extLst>
          </p:cNvPr>
          <p:cNvSpPr txBox="1"/>
          <p:nvPr/>
        </p:nvSpPr>
        <p:spPr>
          <a:xfrm>
            <a:off x="1331785" y="664020"/>
            <a:ext cx="776605" cy="6216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84"/>
              </a:spcBef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37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1200" baseline="-13888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180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chemeClr val="tx1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CD324D42-A316-3D0C-75B7-CCAA8E7E6C4B}"/>
              </a:ext>
            </a:extLst>
          </p:cNvPr>
          <p:cNvSpPr txBox="1"/>
          <p:nvPr/>
        </p:nvSpPr>
        <p:spPr>
          <a:xfrm>
            <a:off x="2151976" y="894293"/>
            <a:ext cx="7461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7 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0" name="object 14">
            <a:extLst>
              <a:ext uri="{FF2B5EF4-FFF2-40B4-BE49-F238E27FC236}">
                <a16:creationId xmlns:a16="http://schemas.microsoft.com/office/drawing/2014/main" id="{A46FEA83-B28A-EBFC-F54C-9C75A8562767}"/>
              </a:ext>
            </a:extLst>
          </p:cNvPr>
          <p:cNvSpPr txBox="1"/>
          <p:nvPr/>
        </p:nvSpPr>
        <p:spPr>
          <a:xfrm>
            <a:off x="2628620" y="1054973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:a16="http://schemas.microsoft.com/office/drawing/2014/main" id="{9C72CCEF-90D7-6F59-3BA0-4DB29FEC9674}"/>
              </a:ext>
            </a:extLst>
          </p:cNvPr>
          <p:cNvSpPr txBox="1"/>
          <p:nvPr/>
        </p:nvSpPr>
        <p:spPr>
          <a:xfrm>
            <a:off x="943089" y="63295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object 17">
            <a:extLst>
              <a:ext uri="{FF2B5EF4-FFF2-40B4-BE49-F238E27FC236}">
                <a16:creationId xmlns:a16="http://schemas.microsoft.com/office/drawing/2014/main" id="{999B7BAE-AF46-9294-54AC-28F680796D0A}"/>
              </a:ext>
            </a:extLst>
          </p:cNvPr>
          <p:cNvSpPr txBox="1"/>
          <p:nvPr/>
        </p:nvSpPr>
        <p:spPr>
          <a:xfrm>
            <a:off x="1344485" y="1261209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object 18">
            <a:extLst>
              <a:ext uri="{FF2B5EF4-FFF2-40B4-BE49-F238E27FC236}">
                <a16:creationId xmlns:a16="http://schemas.microsoft.com/office/drawing/2014/main" id="{368018B3-AA9C-B570-9884-5384E24B1BDC}"/>
              </a:ext>
            </a:extLst>
          </p:cNvPr>
          <p:cNvSpPr txBox="1"/>
          <p:nvPr/>
        </p:nvSpPr>
        <p:spPr>
          <a:xfrm>
            <a:off x="1748231" y="1261209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object 19">
            <a:extLst>
              <a:ext uri="{FF2B5EF4-FFF2-40B4-BE49-F238E27FC236}">
                <a16:creationId xmlns:a16="http://schemas.microsoft.com/office/drawing/2014/main" id="{6D121366-157F-11F3-C62B-A6FAD3C00D7D}"/>
              </a:ext>
            </a:extLst>
          </p:cNvPr>
          <p:cNvSpPr txBox="1"/>
          <p:nvPr/>
        </p:nvSpPr>
        <p:spPr>
          <a:xfrm>
            <a:off x="2151976" y="1261209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object 20">
            <a:extLst>
              <a:ext uri="{FF2B5EF4-FFF2-40B4-BE49-F238E27FC236}">
                <a16:creationId xmlns:a16="http://schemas.microsoft.com/office/drawing/2014/main" id="{6BE76F55-15A1-896A-779F-B19BC7B53901}"/>
              </a:ext>
            </a:extLst>
          </p:cNvPr>
          <p:cNvSpPr txBox="1"/>
          <p:nvPr/>
        </p:nvSpPr>
        <p:spPr>
          <a:xfrm>
            <a:off x="2628620" y="1238437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87" name="object 21">
            <a:extLst>
              <a:ext uri="{FF2B5EF4-FFF2-40B4-BE49-F238E27FC236}">
                <a16:creationId xmlns:a16="http://schemas.microsoft.com/office/drawing/2014/main" id="{6B9C26A0-9B92-899B-7819-31F7678A0631}"/>
              </a:ext>
            </a:extLst>
          </p:cNvPr>
          <p:cNvSpPr txBox="1"/>
          <p:nvPr/>
        </p:nvSpPr>
        <p:spPr>
          <a:xfrm>
            <a:off x="1082751" y="143230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8" name="object 26">
            <a:extLst>
              <a:ext uri="{FF2B5EF4-FFF2-40B4-BE49-F238E27FC236}">
                <a16:creationId xmlns:a16="http://schemas.microsoft.com/office/drawing/2014/main" id="{30A02D76-A9E2-F2D7-4570-4F7417480F08}"/>
              </a:ext>
            </a:extLst>
          </p:cNvPr>
          <p:cNvSpPr txBox="1"/>
          <p:nvPr/>
        </p:nvSpPr>
        <p:spPr>
          <a:xfrm>
            <a:off x="1487855" y="143230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709DF52A-A762-4DF8-E5F3-0AA40B192B00}"/>
              </a:ext>
            </a:extLst>
          </p:cNvPr>
          <p:cNvSpPr txBox="1"/>
          <p:nvPr/>
        </p:nvSpPr>
        <p:spPr>
          <a:xfrm>
            <a:off x="1891601" y="143230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object 28">
            <a:extLst>
              <a:ext uri="{FF2B5EF4-FFF2-40B4-BE49-F238E27FC236}">
                <a16:creationId xmlns:a16="http://schemas.microsoft.com/office/drawing/2014/main" id="{1B0F5AC5-3FB1-78B3-F482-08E05E660DB9}"/>
              </a:ext>
            </a:extLst>
          </p:cNvPr>
          <p:cNvSpPr txBox="1"/>
          <p:nvPr/>
        </p:nvSpPr>
        <p:spPr>
          <a:xfrm>
            <a:off x="2295347" y="143230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1" name="object 29">
            <a:extLst>
              <a:ext uri="{FF2B5EF4-FFF2-40B4-BE49-F238E27FC236}">
                <a16:creationId xmlns:a16="http://schemas.microsoft.com/office/drawing/2014/main" id="{3E3B10AF-C767-4881-E7B5-F4D65B6929AC}"/>
              </a:ext>
            </a:extLst>
          </p:cNvPr>
          <p:cNvSpPr txBox="1"/>
          <p:nvPr/>
        </p:nvSpPr>
        <p:spPr>
          <a:xfrm>
            <a:off x="2295347" y="1482912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object 30">
            <a:extLst>
              <a:ext uri="{FF2B5EF4-FFF2-40B4-BE49-F238E27FC236}">
                <a16:creationId xmlns:a16="http://schemas.microsoft.com/office/drawing/2014/main" id="{9B5DBF54-8263-5366-98F7-9AC32E16151F}"/>
              </a:ext>
            </a:extLst>
          </p:cNvPr>
          <p:cNvSpPr txBox="1"/>
          <p:nvPr/>
        </p:nvSpPr>
        <p:spPr>
          <a:xfrm>
            <a:off x="1013523" y="1482912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object 31">
            <a:extLst>
              <a:ext uri="{FF2B5EF4-FFF2-40B4-BE49-F238E27FC236}">
                <a16:creationId xmlns:a16="http://schemas.microsoft.com/office/drawing/2014/main" id="{A7C40501-B160-ECDA-ECE5-D8D5CE7326B8}"/>
              </a:ext>
            </a:extLst>
          </p:cNvPr>
          <p:cNvSpPr txBox="1"/>
          <p:nvPr/>
        </p:nvSpPr>
        <p:spPr>
          <a:xfrm>
            <a:off x="1407782" y="1482912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900" baseline="-27777">
              <a:solidFill>
                <a:schemeClr val="tx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900" baseline="-27777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5442" y="2464546"/>
            <a:ext cx="42818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latin typeface="Arial"/>
                <a:cs typeface="Arial"/>
              </a:rPr>
              <a:t>All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roots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left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half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s-</a:t>
            </a:r>
            <a:r>
              <a:rPr sz="1200" b="1" spc="-25" dirty="0">
                <a:latin typeface="Arial"/>
                <a:cs typeface="Arial"/>
              </a:rPr>
              <a:t>plane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only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if </a:t>
            </a:r>
            <a:r>
              <a:rPr sz="1200" b="1" dirty="0">
                <a:latin typeface="Arial"/>
                <a:cs typeface="Arial"/>
              </a:rPr>
              <a:t>all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elements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first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column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Routh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array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are </a:t>
            </a:r>
            <a:r>
              <a:rPr sz="1200" b="1" spc="-10" dirty="0"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16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412C68EA-674C-0A94-0D8E-608EAB2A4AF1}"/>
              </a:ext>
            </a:extLst>
          </p:cNvPr>
          <p:cNvGrpSpPr/>
          <p:nvPr/>
        </p:nvGrpSpPr>
        <p:grpSpPr>
          <a:xfrm>
            <a:off x="1314272" y="865775"/>
            <a:ext cx="5080" cy="1345565"/>
            <a:chOff x="1314272" y="724154"/>
            <a:chExt cx="5080" cy="1345565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6509AC9E-FB9C-3CFB-7A8B-EF03875A9D54}"/>
                </a:ext>
              </a:extLst>
            </p:cNvPr>
            <p:cNvSpPr/>
            <p:nvPr/>
          </p:nvSpPr>
          <p:spPr>
            <a:xfrm>
              <a:off x="1316799" y="72415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5088E230-9216-C8E7-8ED9-C11A3B9200DA}"/>
                </a:ext>
              </a:extLst>
            </p:cNvPr>
            <p:cNvSpPr/>
            <p:nvPr/>
          </p:nvSpPr>
          <p:spPr>
            <a:xfrm>
              <a:off x="1316799" y="90761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5056A38C-F3A7-417D-1F86-EE98C35B0318}"/>
                </a:ext>
              </a:extLst>
            </p:cNvPr>
            <p:cNvSpPr/>
            <p:nvPr/>
          </p:nvSpPr>
          <p:spPr>
            <a:xfrm>
              <a:off x="1316799" y="109108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2700694-CFEE-0BCB-C526-B3044A4231D2}"/>
                </a:ext>
              </a:extLst>
            </p:cNvPr>
            <p:cNvSpPr/>
            <p:nvPr/>
          </p:nvSpPr>
          <p:spPr>
            <a:xfrm>
              <a:off x="1316799" y="127454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A07213BF-E2CF-F2E6-9D02-CCD62C06F0B5}"/>
                </a:ext>
              </a:extLst>
            </p:cNvPr>
            <p:cNvSpPr/>
            <p:nvPr/>
          </p:nvSpPr>
          <p:spPr>
            <a:xfrm>
              <a:off x="1316799" y="145801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2470DDB1-A802-472F-108C-E139232CBE41}"/>
                </a:ext>
              </a:extLst>
            </p:cNvPr>
            <p:cNvSpPr/>
            <p:nvPr/>
          </p:nvSpPr>
          <p:spPr>
            <a:xfrm>
              <a:off x="1316799" y="170247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9BBBD8B4-F1F9-02C1-4F06-C6C29ED78EC9}"/>
                </a:ext>
              </a:extLst>
            </p:cNvPr>
            <p:cNvSpPr/>
            <p:nvPr/>
          </p:nvSpPr>
          <p:spPr>
            <a:xfrm>
              <a:off x="1316799" y="188593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4">
            <a:extLst>
              <a:ext uri="{FF2B5EF4-FFF2-40B4-BE49-F238E27FC236}">
                <a16:creationId xmlns:a16="http://schemas.microsoft.com/office/drawing/2014/main" id="{C58646F2-AFC6-A7E9-2F72-3002248CC74C}"/>
              </a:ext>
            </a:extLst>
          </p:cNvPr>
          <p:cNvSpPr txBox="1"/>
          <p:nvPr/>
        </p:nvSpPr>
        <p:spPr>
          <a:xfrm>
            <a:off x="110528" y="587375"/>
            <a:ext cx="34886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construct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CE7ECD79-FA57-8B86-74A1-31F57B071610}"/>
              </a:ext>
            </a:extLst>
          </p:cNvPr>
          <p:cNvSpPr txBox="1"/>
          <p:nvPr/>
        </p:nvSpPr>
        <p:spPr>
          <a:xfrm>
            <a:off x="1750783" y="852450"/>
            <a:ext cx="11474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1325" algn="l"/>
                <a:tab pos="842644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53812097-DA51-8BB0-FDBF-076486570016}"/>
              </a:ext>
            </a:extLst>
          </p:cNvPr>
          <p:cNvSpPr txBox="1"/>
          <p:nvPr/>
        </p:nvSpPr>
        <p:spPr>
          <a:xfrm>
            <a:off x="2979775" y="829679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F2CE4A2B-F327-0968-6338-76C1ED20155F}"/>
              </a:ext>
            </a:extLst>
          </p:cNvPr>
          <p:cNvSpPr txBox="1"/>
          <p:nvPr/>
        </p:nvSpPr>
        <p:spPr>
          <a:xfrm>
            <a:off x="2979775" y="1013130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8BBAA071-55C5-E75B-61DB-654595EB5AB2}"/>
              </a:ext>
            </a:extLst>
          </p:cNvPr>
          <p:cNvSpPr txBox="1"/>
          <p:nvPr/>
        </p:nvSpPr>
        <p:spPr>
          <a:xfrm>
            <a:off x="1331785" y="805641"/>
            <a:ext cx="776605" cy="6216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84"/>
              </a:spcBef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37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1200" baseline="-13888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180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chemeClr val="tx1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E70B2C4A-C385-5D1B-DA7B-B144E650791C}"/>
              </a:ext>
            </a:extLst>
          </p:cNvPr>
          <p:cNvSpPr txBox="1"/>
          <p:nvPr/>
        </p:nvSpPr>
        <p:spPr>
          <a:xfrm>
            <a:off x="2151976" y="1035914"/>
            <a:ext cx="7461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7 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554770C7-A4AA-E42F-7198-532431F15619}"/>
              </a:ext>
            </a:extLst>
          </p:cNvPr>
          <p:cNvSpPr txBox="1"/>
          <p:nvPr/>
        </p:nvSpPr>
        <p:spPr>
          <a:xfrm>
            <a:off x="2628620" y="1196594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D2D17CA-3127-A65A-ACDC-87A54F27D828}"/>
              </a:ext>
            </a:extLst>
          </p:cNvPr>
          <p:cNvSpPr txBox="1"/>
          <p:nvPr/>
        </p:nvSpPr>
        <p:spPr>
          <a:xfrm>
            <a:off x="943089" y="774573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EF04B393-A0F8-25A3-6ED5-EDBEFA58D06F}"/>
              </a:ext>
            </a:extLst>
          </p:cNvPr>
          <p:cNvSpPr txBox="1"/>
          <p:nvPr/>
        </p:nvSpPr>
        <p:spPr>
          <a:xfrm>
            <a:off x="1344485" y="1402830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object 18">
            <a:extLst>
              <a:ext uri="{FF2B5EF4-FFF2-40B4-BE49-F238E27FC236}">
                <a16:creationId xmlns:a16="http://schemas.microsoft.com/office/drawing/2014/main" id="{8E696E5F-766D-AC76-1206-6B72DE70776B}"/>
              </a:ext>
            </a:extLst>
          </p:cNvPr>
          <p:cNvSpPr txBox="1"/>
          <p:nvPr/>
        </p:nvSpPr>
        <p:spPr>
          <a:xfrm>
            <a:off x="1748231" y="1402830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1516EB4C-B4D1-3C50-23C4-C49C885EDFA5}"/>
              </a:ext>
            </a:extLst>
          </p:cNvPr>
          <p:cNvSpPr txBox="1"/>
          <p:nvPr/>
        </p:nvSpPr>
        <p:spPr>
          <a:xfrm>
            <a:off x="2151976" y="1402830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id="{26FF0535-E2E6-E1CF-7569-649D2C678780}"/>
              </a:ext>
            </a:extLst>
          </p:cNvPr>
          <p:cNvSpPr txBox="1"/>
          <p:nvPr/>
        </p:nvSpPr>
        <p:spPr>
          <a:xfrm>
            <a:off x="2628620" y="1380058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525BC2BB-C95D-5D00-7480-C54513AC33FC}"/>
              </a:ext>
            </a:extLst>
          </p:cNvPr>
          <p:cNvSpPr txBox="1"/>
          <p:nvPr/>
        </p:nvSpPr>
        <p:spPr>
          <a:xfrm>
            <a:off x="1082751" y="1573924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id="{37AFABB6-5145-6030-BD21-DDA6A0CC65B4}"/>
              </a:ext>
            </a:extLst>
          </p:cNvPr>
          <p:cNvSpPr txBox="1"/>
          <p:nvPr/>
        </p:nvSpPr>
        <p:spPr>
          <a:xfrm>
            <a:off x="1487855" y="1573924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bject 27">
            <a:extLst>
              <a:ext uri="{FF2B5EF4-FFF2-40B4-BE49-F238E27FC236}">
                <a16:creationId xmlns:a16="http://schemas.microsoft.com/office/drawing/2014/main" id="{A8A4A667-534B-8A49-C923-268873D12650}"/>
              </a:ext>
            </a:extLst>
          </p:cNvPr>
          <p:cNvSpPr txBox="1"/>
          <p:nvPr/>
        </p:nvSpPr>
        <p:spPr>
          <a:xfrm>
            <a:off x="1891601" y="1573924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07C90D71-6157-85AB-56CE-316953717245}"/>
              </a:ext>
            </a:extLst>
          </p:cNvPr>
          <p:cNvSpPr txBox="1"/>
          <p:nvPr/>
        </p:nvSpPr>
        <p:spPr>
          <a:xfrm>
            <a:off x="2295347" y="1573924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bject 29">
            <a:extLst>
              <a:ext uri="{FF2B5EF4-FFF2-40B4-BE49-F238E27FC236}">
                <a16:creationId xmlns:a16="http://schemas.microsoft.com/office/drawing/2014/main" id="{D450DFEA-5B11-5B5D-7727-3419DD8C835A}"/>
              </a:ext>
            </a:extLst>
          </p:cNvPr>
          <p:cNvSpPr txBox="1"/>
          <p:nvPr/>
        </p:nvSpPr>
        <p:spPr>
          <a:xfrm>
            <a:off x="2295347" y="162453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object 30">
            <a:extLst>
              <a:ext uri="{FF2B5EF4-FFF2-40B4-BE49-F238E27FC236}">
                <a16:creationId xmlns:a16="http://schemas.microsoft.com/office/drawing/2014/main" id="{7DF3E61A-C4A4-8BEC-2A75-E85AAD820535}"/>
              </a:ext>
            </a:extLst>
          </p:cNvPr>
          <p:cNvSpPr txBox="1"/>
          <p:nvPr/>
        </p:nvSpPr>
        <p:spPr>
          <a:xfrm>
            <a:off x="1013523" y="1624533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id="{EB22E0B3-1305-E151-3AE7-64815B3AAE5F}"/>
              </a:ext>
            </a:extLst>
          </p:cNvPr>
          <p:cNvSpPr txBox="1"/>
          <p:nvPr/>
        </p:nvSpPr>
        <p:spPr>
          <a:xfrm>
            <a:off x="1407782" y="1624533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900" baseline="-27777">
              <a:solidFill>
                <a:schemeClr val="tx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900" baseline="-27777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879269"/>
            <a:ext cx="33134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latin typeface="Arial"/>
                <a:cs typeface="Arial"/>
              </a:rPr>
              <a:t>Example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2</a:t>
            </a:r>
            <a:r>
              <a:rPr sz="1400" i="1" spc="-35" dirty="0">
                <a:latin typeface="Arial"/>
                <a:cs typeface="Arial"/>
              </a:rPr>
              <a:t>s</a:t>
            </a:r>
            <a:r>
              <a:rPr sz="1500" spc="-52" baseline="27777" dirty="0">
                <a:latin typeface="Arial"/>
                <a:cs typeface="Arial"/>
              </a:rPr>
              <a:t>4</a:t>
            </a:r>
            <a:r>
              <a:rPr sz="1500" spc="104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</a:t>
            </a:r>
            <a:r>
              <a:rPr sz="1500" baseline="27777" dirty="0">
                <a:latin typeface="Arial"/>
                <a:cs typeface="Arial"/>
              </a:rPr>
              <a:t>3</a:t>
            </a:r>
            <a:r>
              <a:rPr sz="1500" spc="112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3</a:t>
            </a:r>
            <a:r>
              <a:rPr sz="1400" i="1" spc="-35" dirty="0">
                <a:latin typeface="Arial"/>
                <a:cs typeface="Arial"/>
              </a:rPr>
              <a:t>s</a:t>
            </a:r>
            <a:r>
              <a:rPr sz="1500" spc="-52" baseline="27777" dirty="0">
                <a:latin typeface="Arial"/>
                <a:cs typeface="Arial"/>
              </a:rPr>
              <a:t>2</a:t>
            </a:r>
            <a:r>
              <a:rPr sz="1500" spc="104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5</a:t>
            </a:r>
            <a:r>
              <a:rPr sz="1400" i="1" spc="-125" dirty="0">
                <a:latin typeface="Arial"/>
                <a:cs typeface="Arial"/>
              </a:rPr>
              <a:t>s</a:t>
            </a:r>
            <a:r>
              <a:rPr sz="1400" i="1" spc="30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10)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132357"/>
            <a:ext cx="4412395" cy="5060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25270" y="1212062"/>
            <a:ext cx="5080" cy="372110"/>
            <a:chOff x="1425270" y="1212062"/>
            <a:chExt cx="5080" cy="372110"/>
          </a:xfrm>
        </p:grpSpPr>
        <p:sp>
          <p:nvSpPr>
            <p:cNvPr id="6" name="object 6"/>
            <p:cNvSpPr/>
            <p:nvPr/>
          </p:nvSpPr>
          <p:spPr>
            <a:xfrm>
              <a:off x="1427810" y="12146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7810" y="13980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27810" y="1157662"/>
          <a:ext cx="3082925" cy="41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273685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427810" y="1581531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978" y="1536254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×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908" y="1545422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5940" algn="l"/>
              </a:tabLst>
            </a:pPr>
            <a:r>
              <a:rPr sz="1200" spc="-85" dirty="0">
                <a:latin typeface="Arial"/>
                <a:cs typeface="Arial"/>
              </a:rPr>
              <a:t>3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235" dirty="0">
                <a:latin typeface="Libertinus Serif"/>
                <a:cs typeface="Libertinus Serif"/>
              </a:rPr>
              <a:t>−</a:t>
            </a:r>
            <a:r>
              <a:rPr sz="1200" i="1" dirty="0">
                <a:latin typeface="Libertinus Serif"/>
                <a:cs typeface="Libertinus Serif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75" dirty="0">
                <a:latin typeface="Libertinus Serif"/>
                <a:cs typeface="Libertinus Serif"/>
              </a:rPr>
              <a:t>−</a:t>
            </a:r>
            <a:r>
              <a:rPr sz="1200" spc="7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81" y="1123401"/>
            <a:ext cx="19939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1800" i="1" spc="-104" baseline="-20833" dirty="0">
                <a:latin typeface="Arial"/>
                <a:cs typeface="Arial"/>
              </a:rPr>
              <a:t>s</a:t>
            </a:r>
            <a:r>
              <a:rPr sz="800" spc="-70" dirty="0">
                <a:latin typeface="Arial"/>
                <a:cs typeface="Arial"/>
              </a:rPr>
              <a:t>4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1800" i="1" spc="-104" baseline="-20833" dirty="0">
                <a:latin typeface="Arial"/>
                <a:cs typeface="Arial"/>
              </a:rPr>
              <a:t>s</a:t>
            </a:r>
            <a:r>
              <a:rPr sz="800" spc="-70" dirty="0">
                <a:latin typeface="Arial"/>
                <a:cs typeface="Arial"/>
              </a:rPr>
              <a:t>3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1800" i="1" spc="-104" baseline="-20833" dirty="0">
                <a:latin typeface="Arial"/>
                <a:cs typeface="Arial"/>
              </a:rPr>
              <a:t>s</a:t>
            </a:r>
            <a:r>
              <a:rPr sz="800" spc="-70" dirty="0">
                <a:latin typeface="Arial"/>
                <a:cs typeface="Arial"/>
              </a:rPr>
              <a:t>2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1800" i="1" spc="-104" baseline="-20833" dirty="0">
                <a:latin typeface="Arial"/>
                <a:cs typeface="Arial"/>
              </a:rPr>
              <a:t>s</a:t>
            </a:r>
            <a:r>
              <a:rPr sz="800" spc="-7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25282" y="1764982"/>
            <a:ext cx="5080" cy="375285"/>
            <a:chOff x="1425282" y="1764982"/>
            <a:chExt cx="5080" cy="375285"/>
          </a:xfrm>
        </p:grpSpPr>
        <p:sp>
          <p:nvSpPr>
            <p:cNvPr id="14" name="object 14"/>
            <p:cNvSpPr/>
            <p:nvPr/>
          </p:nvSpPr>
          <p:spPr>
            <a:xfrm>
              <a:off x="1427810" y="1764982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h="191769">
                  <a:moveTo>
                    <a:pt x="0" y="19132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7810" y="195630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50212" y="1728886"/>
            <a:ext cx="251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latin typeface="Arial"/>
                <a:cs typeface="Arial"/>
              </a:rPr>
              <a:t>5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235" dirty="0"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9272" y="1719705"/>
            <a:ext cx="422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38194" dirty="0">
                <a:latin typeface="Arial"/>
                <a:cs typeface="Arial"/>
              </a:rPr>
              <a:t>1</a:t>
            </a:r>
            <a:r>
              <a:rPr sz="1200" spc="172" baseline="38194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1</a:t>
            </a:r>
            <a:r>
              <a:rPr sz="800" i="1" spc="-20" dirty="0">
                <a:latin typeface="Hack"/>
                <a:cs typeface="Hack"/>
              </a:rPr>
              <a:t>×</a:t>
            </a:r>
            <a:r>
              <a:rPr sz="800" spc="-20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37981" y="185545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932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79041" y="1831846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9227" y="191571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81" y="1920199"/>
            <a:ext cx="797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200" i="1" spc="-50" dirty="0">
                <a:latin typeface="Arial"/>
                <a:cs typeface="Arial"/>
              </a:rPr>
              <a:t>s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499332" y="1574064"/>
          <a:ext cx="41275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marR="55244" algn="ctr">
                        <a:lnSpc>
                          <a:spcPts val="1310"/>
                        </a:lnSpc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60960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60960" algn="ctr">
                        <a:lnSpc>
                          <a:spcPts val="133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3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215442" y="2189175"/>
            <a:ext cx="3643629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sign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changes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column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latin typeface="Arial"/>
                <a:cs typeface="Arial"/>
              </a:rPr>
              <a:t>unstable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roots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half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side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s-</a:t>
            </a:r>
            <a:r>
              <a:rPr sz="1200" spc="-1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1041235"/>
            <a:ext cx="4372610" cy="1278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0" dirty="0">
                <a:latin typeface="Arial"/>
                <a:cs typeface="Arial"/>
              </a:rPr>
              <a:t>special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cases:</a:t>
            </a:r>
            <a:endParaRPr sz="1200">
              <a:latin typeface="Arial"/>
              <a:cs typeface="Arial"/>
            </a:endParaRPr>
          </a:p>
          <a:p>
            <a:pPr marL="335280" marR="4953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1st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element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one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Routh’s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array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zero,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one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replace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65" dirty="0">
                <a:latin typeface="Arial"/>
                <a:cs typeface="Arial"/>
              </a:rPr>
              <a:t>zero</a:t>
            </a:r>
            <a:r>
              <a:rPr sz="1200" dirty="0">
                <a:latin typeface="Arial"/>
                <a:cs typeface="Arial"/>
              </a:rPr>
              <a:t> 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0" dirty="0">
                <a:latin typeface="Arial"/>
                <a:cs typeface="Arial"/>
              </a:rPr>
              <a:t>small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number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ϵ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proceed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further.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There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other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complications,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 not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pursue </a:t>
            </a:r>
            <a:r>
              <a:rPr sz="1200" spc="-10" dirty="0">
                <a:latin typeface="Arial"/>
                <a:cs typeface="Arial"/>
              </a:rPr>
              <a:t>further.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See,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e.g.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"Automatic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Systems",</a:t>
            </a:r>
            <a:r>
              <a:rPr sz="1200" spc="-30" dirty="0">
                <a:latin typeface="Arial"/>
                <a:cs typeface="Arial"/>
              </a:rPr>
              <a:t> by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Kuo,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7th </a:t>
            </a:r>
            <a:r>
              <a:rPr sz="1200" spc="-45" dirty="0">
                <a:latin typeface="Arial"/>
                <a:cs typeface="Arial"/>
              </a:rPr>
              <a:t>ed.,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pp.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339-</a:t>
            </a:r>
            <a:r>
              <a:rPr sz="1200" spc="-20" dirty="0">
                <a:latin typeface="Arial"/>
                <a:cs typeface="Arial"/>
              </a:rPr>
              <a:t>340.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65" dirty="0"/>
              <a:t>origin</a:t>
            </a:r>
            <a:r>
              <a:rPr spc="10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i="1" spc="-12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265" dirty="0"/>
              <a:t>+</a:t>
            </a:r>
            <a:r>
              <a:rPr spc="-120" dirty="0"/>
              <a:t> </a:t>
            </a:r>
            <a:r>
              <a:rPr dirty="0"/>
              <a:t>1)</a:t>
            </a:r>
            <a:r>
              <a:rPr spc="-45" dirty="0"/>
              <a:t> </a:t>
            </a:r>
            <a:r>
              <a:rPr spc="265" dirty="0"/>
              <a:t>=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110" dirty="0">
                <a:latin typeface="Arial"/>
                <a:cs typeface="Arial"/>
              </a:rPr>
              <a:t> </a:t>
            </a:r>
            <a:r>
              <a:rPr spc="-30" dirty="0"/>
              <a:t>(</a:t>
            </a:r>
            <a:r>
              <a:rPr i="1" spc="-3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spc="55" dirty="0"/>
              <a:t>(</a:t>
            </a:r>
            <a:r>
              <a:rPr i="1" spc="55" dirty="0">
                <a:latin typeface="Arial"/>
                <a:cs typeface="Arial"/>
              </a:rPr>
              <a:t>k</a:t>
            </a:r>
            <a:r>
              <a:rPr spc="55" dirty="0"/>
              <a:t>)</a:t>
            </a:r>
            <a:r>
              <a:rPr i="1" spc="55" dirty="0">
                <a:latin typeface="Times New Roman"/>
                <a:cs typeface="Times New Roman"/>
              </a:rPr>
              <a:t>,</a:t>
            </a:r>
            <a:r>
              <a:rPr i="1" spc="-140" dirty="0">
                <a:latin typeface="Times New Roman"/>
                <a:cs typeface="Times New Roman"/>
              </a:rPr>
              <a:t> </a:t>
            </a:r>
            <a:r>
              <a:rPr i="1" spc="40" dirty="0">
                <a:latin typeface="Arial"/>
                <a:cs typeface="Arial"/>
              </a:rPr>
              <a:t>k</a:t>
            </a:r>
            <a:r>
              <a:rPr spc="4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042" y="890661"/>
            <a:ext cx="4180204" cy="177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558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analysis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follows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analogously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nonlinear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time-</a:t>
            </a:r>
            <a:r>
              <a:rPr sz="1200" spc="-20" dirty="0">
                <a:latin typeface="Arial"/>
                <a:cs typeface="Arial"/>
              </a:rPr>
              <a:t>varying </a:t>
            </a:r>
            <a:r>
              <a:rPr sz="1200" spc="-55" dirty="0">
                <a:latin typeface="Arial"/>
                <a:cs typeface="Arial"/>
              </a:rPr>
              <a:t>discrete-</a:t>
            </a:r>
            <a:r>
              <a:rPr sz="1200" spc="-25" dirty="0">
                <a:latin typeface="Arial"/>
                <a:cs typeface="Arial"/>
              </a:rPr>
              <a:t>time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endParaRPr sz="1200" dirty="0">
              <a:latin typeface="Arial"/>
              <a:cs typeface="Arial"/>
            </a:endParaRPr>
          </a:p>
          <a:p>
            <a:pPr marL="338455" algn="ctr">
              <a:lnSpc>
                <a:spcPct val="100000"/>
              </a:lnSpc>
              <a:spcBef>
                <a:spcPts val="120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335" dirty="0">
                <a:latin typeface="Times New Roman"/>
                <a:cs typeface="Times New Roman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endParaRPr sz="1200" baseline="-13888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0" dirty="0">
                <a:latin typeface="Arial"/>
                <a:cs typeface="Arial"/>
              </a:rPr>
              <a:t>equilibrium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point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x</a:t>
            </a:r>
            <a:r>
              <a:rPr sz="1200" i="1" spc="-120" baseline="-13888" dirty="0">
                <a:latin typeface="Arial"/>
                <a:cs typeface="Arial"/>
              </a:rPr>
              <a:t>e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332105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latin typeface="Arial"/>
                <a:cs typeface="Arial"/>
              </a:rPr>
              <a:t>f</a:t>
            </a:r>
            <a:r>
              <a:rPr sz="1200" i="1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3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Libertinus Serif"/>
                <a:cs typeface="Libertinus Serif"/>
              </a:rPr>
              <a:t>∀</a:t>
            </a:r>
            <a:r>
              <a:rPr sz="1200" i="1" spc="-25" dirty="0">
                <a:latin typeface="Arial"/>
                <a:cs typeface="Arial"/>
              </a:rPr>
              <a:t>k</a:t>
            </a: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" dirty="0">
                <a:latin typeface="Arial"/>
                <a:cs typeface="Arial"/>
              </a:rPr>
              <a:t>without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loss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generality,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assumed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equilibrium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point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2830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114" dirty="0">
                <a:solidFill>
                  <a:srgbClr val="7F7F7F"/>
                </a:solidFill>
              </a:rPr>
              <a:t> </a:t>
            </a:r>
            <a:r>
              <a:rPr sz="1200" spc="-30" dirty="0">
                <a:solidFill>
                  <a:srgbClr val="7F7F7F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7F7F7F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45409"/>
            <a:ext cx="4022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37706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191919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of</a:t>
            </a:r>
            <a:r>
              <a:rPr sz="1700" spc="-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191919"/>
                </a:solidFill>
                <a:latin typeface="Arial"/>
                <a:cs typeface="Arial"/>
              </a:rPr>
              <a:t>the</a:t>
            </a:r>
            <a:r>
              <a:rPr sz="1700" spc="-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191919"/>
                </a:solidFill>
                <a:latin typeface="Arial"/>
                <a:cs typeface="Arial"/>
              </a:rPr>
              <a:t>origin</a:t>
            </a:r>
            <a:r>
              <a:rPr sz="1700" spc="-10" dirty="0">
                <a:solidFill>
                  <a:srgbClr val="191919"/>
                </a:solidFill>
                <a:latin typeface="Arial"/>
                <a:cs typeface="Arial"/>
              </a:rPr>
              <a:t> for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spc="-120" dirty="0">
                <a:solidFill>
                  <a:srgbClr val="191919"/>
                </a:solidFill>
                <a:latin typeface="Arial"/>
                <a:cs typeface="Arial"/>
              </a:rPr>
              <a:t>x</a:t>
            </a:r>
            <a:r>
              <a:rPr sz="1700" i="1" spc="-3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(</a:t>
            </a:r>
            <a:r>
              <a:rPr sz="1700" i="1" dirty="0">
                <a:solidFill>
                  <a:srgbClr val="191919"/>
                </a:solidFill>
                <a:latin typeface="Arial"/>
                <a:cs typeface="Arial"/>
              </a:rPr>
              <a:t>k</a:t>
            </a:r>
            <a:r>
              <a:rPr sz="1700" i="1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191919"/>
                </a:solidFill>
                <a:latin typeface="Arial"/>
                <a:cs typeface="Arial"/>
              </a:rPr>
              <a:t>+</a:t>
            </a:r>
            <a:r>
              <a:rPr sz="1700" spc="-1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1)</a:t>
            </a:r>
            <a:r>
              <a:rPr sz="17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191919"/>
                </a:solidFill>
                <a:latin typeface="Arial"/>
                <a:cs typeface="Arial"/>
              </a:rPr>
              <a:t>=</a:t>
            </a:r>
            <a:r>
              <a:rPr sz="17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spc="-95" dirty="0">
                <a:solidFill>
                  <a:srgbClr val="191919"/>
                </a:solidFill>
                <a:latin typeface="Arial"/>
                <a:cs typeface="Arial"/>
              </a:rPr>
              <a:t>Ax</a:t>
            </a:r>
            <a:r>
              <a:rPr sz="1700" i="1" spc="-3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191919"/>
                </a:solidFill>
                <a:latin typeface="Arial"/>
                <a:cs typeface="Arial"/>
              </a:rPr>
              <a:t>(</a:t>
            </a:r>
            <a:r>
              <a:rPr sz="1700" i="1" spc="40" dirty="0">
                <a:solidFill>
                  <a:srgbClr val="191919"/>
                </a:solidFill>
                <a:latin typeface="Arial"/>
                <a:cs typeface="Arial"/>
              </a:rPr>
              <a:t>k</a:t>
            </a:r>
            <a:r>
              <a:rPr sz="1700" spc="40" dirty="0">
                <a:solidFill>
                  <a:srgbClr val="19191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26351"/>
              </p:ext>
            </p:extLst>
          </p:nvPr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985519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6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 for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7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1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1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all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’s but for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63675" marR="233045" indent="-424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3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multiplicity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4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876300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4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2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40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unit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06805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5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119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2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i="0" spc="80" dirty="0"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0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(such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Schur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stable)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42" y="425450"/>
            <a:ext cx="4171315" cy="8737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domain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114" dirty="0">
                <a:latin typeface="Libertinus Serif"/>
                <a:cs typeface="Libertinus Serif"/>
              </a:rPr>
              <a:t>|</a:t>
            </a:r>
            <a:r>
              <a:rPr sz="1200" i="1" spc="114" dirty="0">
                <a:latin typeface="Times New Roman"/>
                <a:cs typeface="Times New Roman"/>
              </a:rPr>
              <a:t>λ</a:t>
            </a:r>
            <a:r>
              <a:rPr sz="1200" i="1" spc="172" baseline="-13888" dirty="0">
                <a:latin typeface="Arial"/>
                <a:cs typeface="Arial"/>
              </a:rPr>
              <a:t>i</a:t>
            </a:r>
            <a:r>
              <a:rPr sz="1200" i="1" spc="114" dirty="0">
                <a:latin typeface="Libertinus Serif"/>
                <a:cs typeface="Libertinus Serif"/>
              </a:rPr>
              <a:t>|</a:t>
            </a:r>
            <a:r>
              <a:rPr sz="1200" i="1" spc="-35" dirty="0">
                <a:latin typeface="Libertinus Serif"/>
                <a:cs typeface="Libertinus Serif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unit</a:t>
            </a:r>
            <a:r>
              <a:rPr sz="1200" spc="-20" dirty="0">
                <a:latin typeface="Arial"/>
                <a:cs typeface="Arial"/>
              </a:rPr>
              <a:t> disk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latin typeface="Arial"/>
                <a:cs typeface="Arial"/>
              </a:rPr>
              <a:t>Routh </a:t>
            </a:r>
            <a:r>
              <a:rPr sz="1200" spc="-65" dirty="0">
                <a:latin typeface="Arial"/>
                <a:cs typeface="Arial"/>
              </a:rPr>
              <a:t>array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validates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left-</a:t>
            </a:r>
            <a:r>
              <a:rPr sz="1200" dirty="0">
                <a:latin typeface="Arial"/>
                <a:cs typeface="Arial"/>
              </a:rPr>
              <a:t>half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0" dirty="0">
                <a:latin typeface="Arial"/>
                <a:cs typeface="Arial"/>
              </a:rPr>
              <a:t>bilinear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transformation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maps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80" dirty="0">
                <a:latin typeface="Arial"/>
                <a:cs typeface="Arial"/>
              </a:rPr>
              <a:t>closed</a:t>
            </a:r>
            <a:r>
              <a:rPr sz="1200" dirty="0">
                <a:latin typeface="Arial"/>
                <a:cs typeface="Arial"/>
              </a:rPr>
              <a:t> left </a:t>
            </a:r>
            <a:r>
              <a:rPr sz="1200" spc="-10" dirty="0">
                <a:latin typeface="Arial"/>
                <a:cs typeface="Arial"/>
              </a:rPr>
              <a:t>half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65" dirty="0">
                <a:latin typeface="Arial"/>
                <a:cs typeface="Arial"/>
              </a:rPr>
              <a:t>s</a:t>
            </a:r>
            <a:r>
              <a:rPr sz="1200" spc="-65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plane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80" dirty="0">
                <a:latin typeface="Arial"/>
                <a:cs typeface="Arial"/>
              </a:rPr>
              <a:t>closed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unit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disk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613" y="1471294"/>
            <a:ext cx="1731010" cy="1743710"/>
            <a:chOff x="182613" y="1471294"/>
            <a:chExt cx="1731010" cy="1743710"/>
          </a:xfrm>
        </p:grpSpPr>
        <p:sp>
          <p:nvSpPr>
            <p:cNvPr id="5" name="object 5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ln w="15183">
              <a:solidFill>
                <a:srgbClr val="CCE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153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190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35276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8672" y="1478915"/>
            <a:ext cx="3065145" cy="1731010"/>
            <a:chOff x="1008672" y="1478915"/>
            <a:chExt cx="3065145" cy="1731010"/>
          </a:xfrm>
        </p:grpSpPr>
        <p:sp>
          <p:nvSpPr>
            <p:cNvPr id="11" name="object 11"/>
            <p:cNvSpPr/>
            <p:nvPr/>
          </p:nvSpPr>
          <p:spPr>
            <a:xfrm>
              <a:off x="1049172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672" y="1478915"/>
              <a:ext cx="81000" cy="108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09" y="0"/>
                  </a:move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864019" y="432009"/>
                  </a:move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close/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5201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5239" y="2302434"/>
              <a:ext cx="108000" cy="81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09220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720" y="1478915"/>
              <a:ext cx="81000" cy="1080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88542" y="1369616"/>
            <a:ext cx="2785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2335" algn="l"/>
              </a:tabLst>
            </a:pPr>
            <a:r>
              <a:rPr sz="1200" spc="-10" dirty="0">
                <a:latin typeface="Arial"/>
                <a:cs typeface="Arial"/>
              </a:rPr>
              <a:t>Imaginary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60" dirty="0">
                <a:latin typeface="Arial"/>
                <a:cs typeface="Arial"/>
              </a:rPr>
              <a:t>Imaginary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930" y="1448813"/>
            <a:ext cx="263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7890" algn="l"/>
              </a:tabLst>
            </a:pPr>
            <a:r>
              <a:rPr sz="1200" i="1" spc="-55" dirty="0">
                <a:latin typeface="Arial"/>
                <a:cs typeface="Arial"/>
              </a:rPr>
              <a:t>s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plane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105" dirty="0">
                <a:latin typeface="Arial"/>
                <a:cs typeface="Arial"/>
              </a:rPr>
              <a:t>z</a:t>
            </a:r>
            <a:r>
              <a:rPr sz="1200" i="1" spc="-2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5292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80561" y="218499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81182" y="1870424"/>
            <a:ext cx="1080135" cy="81280"/>
            <a:chOff x="1481182" y="1870424"/>
            <a:chExt cx="1080135" cy="81280"/>
          </a:xfrm>
        </p:grpSpPr>
        <p:sp>
          <p:nvSpPr>
            <p:cNvPr id="24" name="object 24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698256" y="2027452"/>
            <a:ext cx="204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i="1" spc="-25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7053" y="1689275"/>
            <a:ext cx="129349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ts val="1410"/>
              </a:lnSpc>
              <a:spcBef>
                <a:spcPts val="95"/>
              </a:spcBef>
            </a:pPr>
            <a:r>
              <a:rPr sz="1200" spc="-40" dirty="0">
                <a:latin typeface="Arial"/>
                <a:cs typeface="Arial"/>
              </a:rPr>
              <a:t>Bilinear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transform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410"/>
              </a:lnSpc>
            </a:pPr>
            <a:r>
              <a:rPr sz="1800" i="1" baseline="-20833" dirty="0">
                <a:latin typeface="Arial"/>
                <a:cs typeface="Arial"/>
              </a:rPr>
              <a:t>z</a:t>
            </a:r>
            <a:r>
              <a:rPr sz="1800" i="1" spc="89" baseline="-20833" dirty="0">
                <a:latin typeface="Arial"/>
                <a:cs typeface="Arial"/>
              </a:rPr>
              <a:t> </a:t>
            </a:r>
            <a:r>
              <a:rPr sz="1800" spc="300" baseline="-20833" dirty="0">
                <a:latin typeface="Arial"/>
                <a:cs typeface="Arial"/>
              </a:rPr>
              <a:t>=</a:t>
            </a:r>
            <a:r>
              <a:rPr sz="1800" spc="104" baseline="-20833" dirty="0">
                <a:latin typeface="Arial"/>
                <a:cs typeface="Arial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1+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i="1" spc="295" dirty="0">
                <a:latin typeface="Arial"/>
                <a:cs typeface="Arial"/>
              </a:rPr>
              <a:t> </a:t>
            </a:r>
            <a:r>
              <a:rPr sz="1800" baseline="-20833" dirty="0">
                <a:latin typeface="Arial"/>
                <a:cs typeface="Arial"/>
              </a:rPr>
              <a:t>or</a:t>
            </a:r>
            <a:r>
              <a:rPr sz="1800" spc="30" baseline="-20833" dirty="0">
                <a:latin typeface="Arial"/>
                <a:cs typeface="Arial"/>
              </a:rPr>
              <a:t> </a:t>
            </a:r>
            <a:r>
              <a:rPr sz="1800" i="1" spc="-15" baseline="-20833" dirty="0">
                <a:latin typeface="Arial"/>
                <a:cs typeface="Arial"/>
              </a:rPr>
              <a:t>s</a:t>
            </a:r>
            <a:r>
              <a:rPr sz="1800" i="1" spc="75" baseline="-20833" dirty="0">
                <a:latin typeface="Arial"/>
                <a:cs typeface="Arial"/>
              </a:rPr>
              <a:t> </a:t>
            </a:r>
            <a:r>
              <a:rPr sz="1800" spc="300" baseline="-20833" dirty="0">
                <a:latin typeface="Arial"/>
                <a:cs typeface="Arial"/>
              </a:rPr>
              <a:t>=</a:t>
            </a:r>
            <a:r>
              <a:rPr sz="1800" spc="104" baseline="-20833" dirty="0">
                <a:latin typeface="Arial"/>
                <a:cs typeface="Arial"/>
              </a:rPr>
              <a:t> </a:t>
            </a:r>
            <a:r>
              <a:rPr sz="800" i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800" i="1" u="sng" spc="30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8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3640" y="2007616"/>
            <a:ext cx="334645" cy="3790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800" i="1" spc="-45" dirty="0">
                <a:latin typeface="Arial"/>
                <a:cs typeface="Arial"/>
              </a:rPr>
              <a:t>z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800" spc="45" dirty="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9"/>
              </a:spcBef>
            </a:pPr>
            <a:r>
              <a:rPr sz="1200" i="1" spc="75" dirty="0">
                <a:latin typeface="Libertinus Serif"/>
                <a:cs typeface="Libertinus Serif"/>
              </a:rPr>
              <a:t>−</a:t>
            </a:r>
            <a:r>
              <a:rPr sz="1200" spc="7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42" y="1093848"/>
            <a:ext cx="3512185" cy="3797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3204" marR="43180" indent="-193040">
              <a:lnSpc>
                <a:spcPts val="1350"/>
              </a:lnSpc>
              <a:spcBef>
                <a:spcPts val="21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0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(</a:t>
            </a:r>
            <a:r>
              <a:rPr sz="1200" i="1" spc="-3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z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15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z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spc="12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10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105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40" dirty="0">
                <a:latin typeface="Libertinus Serif"/>
                <a:cs typeface="Libertinus Serif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procedures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spc="-50" dirty="0">
                <a:latin typeface="Arial"/>
                <a:cs typeface="Arial"/>
              </a:rPr>
              <a:t>Routh-</a:t>
            </a:r>
            <a:r>
              <a:rPr sz="1200" spc="-25" dirty="0">
                <a:latin typeface="Arial"/>
                <a:cs typeface="Arial"/>
              </a:rPr>
              <a:t>Hurwitz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test: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23100" y="1476576"/>
                <a:ext cx="3991750" cy="51507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6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650" spc="172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apply</a:t>
                </a:r>
                <a:r>
                  <a:rPr lang="en-US" sz="1100" spc="-20" dirty="0"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bilinear</a:t>
                </a:r>
                <a:r>
                  <a:rPr lang="en-US" sz="1100" spc="-2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transform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zh-CN" altLang="en-US" sz="1100" b="0" dirty="0">
                    <a:cs typeface="Arial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1100" b="0" i="1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en-US" sz="11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1+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1+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1+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=:</m:t>
                    </m:r>
                    <m:f>
                      <m:f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1476576"/>
                <a:ext cx="3991750" cy="515077"/>
              </a:xfrm>
              <a:prstGeom prst="rect">
                <a:avLst/>
              </a:prstGeom>
              <a:blipFill>
                <a:blip r:embed="rId2"/>
                <a:stretch>
                  <a:fillRect l="-1374" t="-10588" b="-7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523100" y="1995805"/>
                <a:ext cx="4087000" cy="44185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6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650" spc="1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apply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30" dirty="0">
                    <a:latin typeface="Arial"/>
                    <a:cs typeface="Arial"/>
                  </a:rPr>
                  <a:t>Routh </a:t>
                </a:r>
                <a:r>
                  <a:rPr lang="en-US" sz="1100" dirty="0">
                    <a:latin typeface="Arial"/>
                    <a:cs typeface="Arial"/>
                  </a:rPr>
                  <a:t>test</a:t>
                </a:r>
                <a:r>
                  <a:rPr lang="en-US" sz="1100" spc="-25" dirty="0">
                    <a:latin typeface="Arial"/>
                    <a:cs typeface="Arial"/>
                  </a:rPr>
                  <a:t> to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cs typeface="Arial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Sup>
                      <m:sSub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Sup>
                      <m:sSub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en-US" sz="1100" b="0" i="1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zh-CN" altLang="ar-AE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zh-CN" altLang="ar-AE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1995805"/>
                <a:ext cx="4087000" cy="441852"/>
              </a:xfrm>
              <a:prstGeom prst="rect">
                <a:avLst/>
              </a:prstGeom>
              <a:blipFill>
                <a:blip r:embed="rId3"/>
                <a:stretch>
                  <a:fillRect l="-1343" t="-20548" b="-82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684832"/>
            <a:ext cx="322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latin typeface="Arial"/>
                <a:cs typeface="Arial"/>
              </a:rPr>
              <a:t>Example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Arial"/>
                <a:cs typeface="Arial"/>
              </a:rPr>
              <a:t>z</a:t>
            </a:r>
            <a:r>
              <a:rPr sz="1400" i="1" spc="-265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spc="-105" dirty="0">
                <a:latin typeface="Arial"/>
                <a:cs typeface="Arial"/>
              </a:rPr>
              <a:t>z</a:t>
            </a:r>
            <a:r>
              <a:rPr sz="1400" i="1" spc="-265" dirty="0">
                <a:latin typeface="Arial"/>
                <a:cs typeface="Arial"/>
              </a:rPr>
              <a:t> </a:t>
            </a:r>
            <a:r>
              <a:rPr sz="1500" baseline="27777" dirty="0">
                <a:latin typeface="Arial"/>
                <a:cs typeface="Arial"/>
              </a:rPr>
              <a:t>3</a:t>
            </a:r>
            <a:r>
              <a:rPr sz="1500" spc="112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0</a:t>
            </a:r>
            <a:r>
              <a:rPr sz="1400" i="1" spc="-70" dirty="0">
                <a:latin typeface="Times New Roman"/>
                <a:cs typeface="Times New Roman"/>
              </a:rPr>
              <a:t>.</a:t>
            </a:r>
            <a:r>
              <a:rPr sz="1400" spc="-70" dirty="0">
                <a:latin typeface="Arial"/>
                <a:cs typeface="Arial"/>
              </a:rPr>
              <a:t>8</a:t>
            </a:r>
            <a:r>
              <a:rPr sz="1400" i="1" spc="-70" dirty="0">
                <a:latin typeface="Arial"/>
                <a:cs typeface="Arial"/>
              </a:rPr>
              <a:t>z</a:t>
            </a:r>
            <a:r>
              <a:rPr sz="1400" i="1" spc="-265" dirty="0">
                <a:latin typeface="Arial"/>
                <a:cs typeface="Arial"/>
              </a:rPr>
              <a:t> </a:t>
            </a:r>
            <a:r>
              <a:rPr sz="1500" baseline="27777" dirty="0">
                <a:latin typeface="Arial"/>
                <a:cs typeface="Arial"/>
              </a:rPr>
              <a:t>2</a:t>
            </a:r>
            <a:r>
              <a:rPr sz="1500" spc="112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0</a:t>
            </a:r>
            <a:r>
              <a:rPr sz="1400" i="1" spc="-40" dirty="0">
                <a:latin typeface="Times New Roman"/>
                <a:cs typeface="Times New Roman"/>
              </a:rPr>
              <a:t>.</a:t>
            </a:r>
            <a:r>
              <a:rPr sz="1400" spc="-40" dirty="0">
                <a:latin typeface="Arial"/>
                <a:cs typeface="Arial"/>
              </a:rPr>
              <a:t>6</a:t>
            </a:r>
            <a:r>
              <a:rPr sz="1400" i="1" spc="-40" dirty="0">
                <a:latin typeface="Arial"/>
                <a:cs typeface="Arial"/>
              </a:rPr>
              <a:t>z</a:t>
            </a:r>
            <a:r>
              <a:rPr sz="1400" i="1" spc="35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0</a:t>
            </a:r>
            <a:r>
              <a:rPr sz="1400" i="1" spc="-20" dirty="0">
                <a:latin typeface="Times New Roman"/>
                <a:cs typeface="Times New Roman"/>
              </a:rPr>
              <a:t>.</a:t>
            </a:r>
            <a:r>
              <a:rPr sz="1400" spc="-20" dirty="0">
                <a:latin typeface="Arial"/>
                <a:cs typeface="Arial"/>
              </a:rPr>
              <a:t>5)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937933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9819" y="1268678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7" baseline="20833" dirty="0">
                <a:latin typeface="Arial"/>
                <a:cs typeface="Arial"/>
              </a:rPr>
              <a:t>z</a:t>
            </a:r>
            <a:r>
              <a:rPr sz="1200" i="1" spc="-232" baseline="20833" dirty="0">
                <a:latin typeface="Arial"/>
                <a:cs typeface="Arial"/>
              </a:rPr>
              <a:t> </a:t>
            </a:r>
            <a:r>
              <a:rPr sz="1200" spc="284" baseline="20833" dirty="0">
                <a:latin typeface="Arial"/>
                <a:cs typeface="Arial"/>
              </a:rPr>
              <a:t>=</a:t>
            </a:r>
            <a:r>
              <a:rPr sz="1200" spc="-142" baseline="20833" dirty="0">
                <a:latin typeface="Arial"/>
                <a:cs typeface="Arial"/>
              </a:rPr>
              <a:t> </a:t>
            </a:r>
            <a:r>
              <a:rPr sz="600" spc="25" dirty="0">
                <a:latin typeface="Arial"/>
                <a:cs typeface="Arial"/>
              </a:rPr>
              <a:t>1</a:t>
            </a:r>
            <a:r>
              <a:rPr sz="600" i="1" spc="25" dirty="0">
                <a:latin typeface="Hack"/>
                <a:cs typeface="Hack"/>
              </a:rPr>
              <a:t>−</a:t>
            </a:r>
            <a:r>
              <a:rPr sz="600" i="1" spc="25" dirty="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5217" y="11296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7185" y="1110893"/>
            <a:ext cx="979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800" spc="-50" dirty="0">
                <a:latin typeface="Arial"/>
                <a:cs typeface="Arial"/>
              </a:rPr>
              <a:t>3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042" y="1136990"/>
            <a:ext cx="42678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301750" algn="l"/>
              </a:tabLst>
            </a:pPr>
            <a:r>
              <a:rPr sz="1800" baseline="6944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6944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Hack"/>
                <a:cs typeface="Hack"/>
              </a:rPr>
              <a:t>∗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(</a:t>
            </a:r>
            <a:r>
              <a:rPr sz="1200" i="1" spc="-3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)</a:t>
            </a:r>
            <a:r>
              <a:rPr sz="1200" spc="40" dirty="0">
                <a:latin typeface="Libertinus Serif"/>
                <a:cs typeface="Libertinus Serif"/>
              </a:rPr>
              <a:t>|</a:t>
            </a:r>
            <a:r>
              <a:rPr sz="1200" i="1" dirty="0">
                <a:latin typeface="Libertinus Serif"/>
                <a:cs typeface="Libertinus Serif"/>
              </a:rPr>
              <a:t>	</a:t>
            </a:r>
            <a:r>
              <a:rPr sz="600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1+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600" i="1" spc="29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285" dirty="0">
                <a:latin typeface="Libertinus Serif"/>
                <a:cs typeface="Libertinus Serif"/>
              </a:rPr>
              <a:t>−</a:t>
            </a:r>
            <a:r>
              <a:rPr sz="1200" i="1" spc="-3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49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Times New Roman"/>
                <a:cs typeface="Times New Roman"/>
              </a:rPr>
              <a:t>.</a:t>
            </a:r>
            <a:r>
              <a:rPr sz="1200" spc="-55" dirty="0">
                <a:latin typeface="Arial"/>
                <a:cs typeface="Arial"/>
              </a:rPr>
              <a:t>8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285" dirty="0">
                <a:latin typeface="Libertinus Serif"/>
                <a:cs typeface="Libertinus Serif"/>
              </a:rPr>
              <a:t>−</a:t>
            </a:r>
            <a:r>
              <a:rPr sz="1200" i="1" spc="-3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860" y="1381312"/>
            <a:ext cx="4001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Times New Roman"/>
                <a:cs typeface="Times New Roman"/>
              </a:rPr>
              <a:t>.</a:t>
            </a:r>
            <a:r>
              <a:rPr sz="1200" spc="-55" dirty="0">
                <a:latin typeface="Arial"/>
                <a:cs typeface="Arial"/>
              </a:rPr>
              <a:t>6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285" dirty="0">
                <a:latin typeface="Libertinus Serif"/>
                <a:cs typeface="Libertinus Serif"/>
              </a:rPr>
              <a:t>−</a:t>
            </a:r>
            <a:r>
              <a:rPr sz="1200" i="1" spc="-75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41666" dirty="0">
                <a:latin typeface="Arial"/>
                <a:cs typeface="Arial"/>
              </a:rPr>
              <a:t>2</a:t>
            </a:r>
            <a:r>
              <a:rPr sz="1200" spc="112" baseline="41666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Times New Roman"/>
                <a:cs typeface="Times New Roman"/>
              </a:rPr>
              <a:t>.</a:t>
            </a:r>
            <a:r>
              <a:rPr sz="1200" spc="-55" dirty="0">
                <a:latin typeface="Arial"/>
                <a:cs typeface="Arial"/>
              </a:rPr>
              <a:t>5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285" dirty="0">
                <a:latin typeface="Libertinus Serif"/>
                <a:cs typeface="Libertinus Serif"/>
              </a:rPr>
              <a:t>−</a:t>
            </a:r>
            <a:r>
              <a:rPr sz="1200" i="1" spc="-4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41666" dirty="0">
                <a:latin typeface="Arial"/>
                <a:cs typeface="Arial"/>
              </a:rPr>
              <a:t>3</a:t>
            </a:r>
            <a:r>
              <a:rPr sz="1200" spc="217" baseline="41666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0</a:t>
            </a:r>
            <a:r>
              <a:rPr sz="1200" i="1" spc="-30" dirty="0">
                <a:latin typeface="Times New Roman"/>
                <a:cs typeface="Times New Roman"/>
              </a:rPr>
              <a:t>.</a:t>
            </a:r>
            <a:r>
              <a:rPr sz="1200" spc="-30" dirty="0">
                <a:latin typeface="Arial"/>
                <a:cs typeface="Arial"/>
              </a:rPr>
              <a:t>3</a:t>
            </a:r>
            <a:r>
              <a:rPr sz="1200" i="1" spc="-30" dirty="0">
                <a:latin typeface="Arial"/>
                <a:cs typeface="Arial"/>
              </a:rPr>
              <a:t>s</a:t>
            </a:r>
            <a:r>
              <a:rPr sz="1200" spc="-44" baseline="31250" dirty="0">
                <a:latin typeface="Arial"/>
                <a:cs typeface="Arial"/>
              </a:rPr>
              <a:t>3</a:t>
            </a:r>
            <a:r>
              <a:rPr sz="1200" spc="12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3</a:t>
            </a:r>
            <a:r>
              <a:rPr sz="1200" i="1" spc="-30" dirty="0">
                <a:latin typeface="Times New Roman"/>
                <a:cs typeface="Times New Roman"/>
              </a:rPr>
              <a:t>.</a:t>
            </a:r>
            <a:r>
              <a:rPr sz="1200" spc="-30" dirty="0">
                <a:latin typeface="Arial"/>
                <a:cs typeface="Arial"/>
              </a:rPr>
              <a:t>1</a:t>
            </a:r>
            <a:r>
              <a:rPr sz="1200" i="1" spc="-30" dirty="0">
                <a:latin typeface="Arial"/>
                <a:cs typeface="Arial"/>
              </a:rPr>
              <a:t>s</a:t>
            </a:r>
            <a:r>
              <a:rPr sz="1200" spc="-44" baseline="31250" dirty="0">
                <a:latin typeface="Arial"/>
                <a:cs typeface="Arial"/>
              </a:rPr>
              <a:t>2</a:t>
            </a:r>
            <a:r>
              <a:rPr sz="1200" spc="12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1</a:t>
            </a:r>
            <a:r>
              <a:rPr sz="1200" i="1" spc="-65" dirty="0">
                <a:latin typeface="Times New Roman"/>
                <a:cs typeface="Times New Roman"/>
              </a:rPr>
              <a:t>.</a:t>
            </a:r>
            <a:r>
              <a:rPr sz="1200" spc="-65" dirty="0">
                <a:latin typeface="Arial"/>
                <a:cs typeface="Arial"/>
              </a:rPr>
              <a:t>7</a:t>
            </a:r>
            <a:r>
              <a:rPr sz="1200" i="1" spc="-65" dirty="0">
                <a:latin typeface="Arial"/>
                <a:cs typeface="Arial"/>
              </a:rPr>
              <a:t>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42" y="1640685"/>
            <a:ext cx="9975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latin typeface="Arial"/>
                <a:cs typeface="Arial"/>
              </a:rPr>
              <a:t>Routh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3509" y="1844840"/>
            <a:ext cx="5080" cy="555625"/>
            <a:chOff x="1513509" y="1844840"/>
            <a:chExt cx="5080" cy="555625"/>
          </a:xfrm>
        </p:grpSpPr>
        <p:sp>
          <p:nvSpPr>
            <p:cNvPr id="12" name="object 12"/>
            <p:cNvSpPr/>
            <p:nvPr/>
          </p:nvSpPr>
          <p:spPr>
            <a:xfrm>
              <a:off x="1516049" y="184738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6049" y="203084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6049" y="221430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70520" y="1756179"/>
            <a:ext cx="69151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9905">
              <a:lnSpc>
                <a:spcPct val="100000"/>
              </a:lnSpc>
              <a:spcBef>
                <a:spcPts val="95"/>
              </a:spcBef>
            </a:pPr>
            <a:r>
              <a:rPr sz="1800" i="1" spc="-89" baseline="-20833" dirty="0">
                <a:latin typeface="Arial"/>
                <a:cs typeface="Arial"/>
              </a:rPr>
              <a:t>s</a:t>
            </a:r>
            <a:r>
              <a:rPr sz="800" spc="-60" dirty="0">
                <a:latin typeface="Arial"/>
                <a:cs typeface="Arial"/>
              </a:rPr>
              <a:t>3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1800" i="1" spc="-89" baseline="-20833" dirty="0">
                <a:latin typeface="Arial"/>
                <a:cs typeface="Arial"/>
              </a:rPr>
              <a:t>s</a:t>
            </a:r>
            <a:r>
              <a:rPr sz="800" spc="-6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80645">
              <a:lnSpc>
                <a:spcPts val="1225"/>
              </a:lnSpc>
              <a:spcBef>
                <a:spcPts val="440"/>
              </a:spcBef>
              <a:tabLst>
                <a:tab pos="311150" algn="l"/>
              </a:tabLst>
            </a:pPr>
            <a:r>
              <a:rPr sz="1200" i="1" spc="-50" dirty="0">
                <a:latin typeface="Arial"/>
                <a:cs typeface="Arial"/>
              </a:rPr>
              <a:t>s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r>
              <a:rPr sz="1200" i="1" spc="-50" dirty="0">
                <a:latin typeface="Times New Roman"/>
                <a:cs typeface="Times New Roman"/>
              </a:rPr>
              <a:t>.</a:t>
            </a:r>
            <a:r>
              <a:rPr sz="1200" spc="-50" dirty="0">
                <a:latin typeface="Arial"/>
                <a:cs typeface="Arial"/>
              </a:rPr>
              <a:t>7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spc="235" dirty="0"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  <a:p>
            <a:pPr marL="50800">
              <a:lnSpc>
                <a:spcPts val="1225"/>
              </a:lnSpc>
            </a:pPr>
            <a:r>
              <a:rPr sz="1800" i="1" spc="-37" baseline="-20833" dirty="0">
                <a:latin typeface="Arial"/>
                <a:cs typeface="Arial"/>
              </a:rPr>
              <a:t>s</a:t>
            </a:r>
            <a:r>
              <a:rPr sz="800" spc="-2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5623" y="1811271"/>
            <a:ext cx="76390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1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Arial"/>
                <a:cs typeface="Arial"/>
              </a:rPr>
              <a:t>2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  <a:tabLst>
                <a:tab pos="605790" algn="l"/>
              </a:tabLst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</a:t>
            </a:r>
            <a:r>
              <a:rPr sz="1200" i="1" spc="-2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Arial"/>
                <a:cs typeface="Arial"/>
              </a:rPr>
              <a:t>42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16049" y="2397772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59825" y="1811271"/>
            <a:ext cx="38417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40970">
              <a:lnSpc>
                <a:spcPts val="1405"/>
              </a:lnSpc>
              <a:spcBef>
                <a:spcPts val="5"/>
              </a:spcBef>
            </a:pPr>
            <a:r>
              <a:rPr sz="1200" spc="-25" dirty="0">
                <a:latin typeface="Arial"/>
                <a:cs typeface="Arial"/>
              </a:rPr>
              <a:t>3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890"/>
              </a:lnSpc>
            </a:pP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×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760"/>
              </a:lnSpc>
            </a:pPr>
            <a:r>
              <a:rPr sz="800" spc="-25" dirty="0">
                <a:latin typeface="Arial"/>
                <a:cs typeface="Arial"/>
              </a:rPr>
              <a:t>3</a:t>
            </a:r>
            <a:r>
              <a:rPr sz="800" i="1" spc="-25" dirty="0">
                <a:latin typeface="Times New Roman"/>
                <a:cs typeface="Times New Roman"/>
              </a:rPr>
              <a:t>.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40970">
              <a:lnSpc>
                <a:spcPts val="1275"/>
              </a:lnSpc>
            </a:pPr>
            <a:r>
              <a:rPr sz="1200" spc="-25" dirty="0">
                <a:latin typeface="Arial"/>
                <a:cs typeface="Arial"/>
              </a:rPr>
              <a:t>2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742" y="2663428"/>
            <a:ext cx="42195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all </a:t>
            </a:r>
            <a:r>
              <a:rPr sz="1200" spc="-80" dirty="0">
                <a:latin typeface="Arial"/>
                <a:cs typeface="Arial"/>
              </a:rPr>
              <a:t>elements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 first </a:t>
            </a:r>
            <a:r>
              <a:rPr sz="1200" spc="-50" dirty="0">
                <a:latin typeface="Arial"/>
                <a:cs typeface="Arial"/>
              </a:rPr>
              <a:t>column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⇒</a:t>
            </a:r>
            <a:r>
              <a:rPr sz="1200" i="1" spc="35" dirty="0">
                <a:latin typeface="Libertinus Serif"/>
                <a:cs typeface="Libertinus Serif"/>
              </a:rPr>
              <a:t> </a:t>
            </a:r>
            <a:r>
              <a:rPr sz="1200" spc="-20" dirty="0">
                <a:latin typeface="Arial"/>
                <a:cs typeface="Arial"/>
              </a:rPr>
              <a:t>roots</a:t>
            </a:r>
            <a:r>
              <a:rPr sz="1200" dirty="0">
                <a:latin typeface="Arial"/>
                <a:cs typeface="Arial"/>
              </a:rPr>
              <a:t> of </a:t>
            </a:r>
            <a:r>
              <a:rPr sz="1200" i="1" spc="-35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(</a:t>
            </a:r>
            <a:r>
              <a:rPr sz="1200" i="1" spc="-3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all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unit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250440" algn="l"/>
                    <a:tab pos="2863850" algn="l"/>
                  </a:tabLst>
                </a:pPr>
                <a:r>
                  <a:rPr lang="nl-NL" sz="1200" spc="-40" dirty="0">
                    <a:latin typeface="Arial"/>
                    <a:cs typeface="Arial"/>
                  </a:rPr>
                  <a:t>e.g.,</a:t>
                </a:r>
                <a:r>
                  <a:rPr lang="nl-NL" sz="1200" spc="-5" dirty="0">
                    <a:latin typeface="Arial"/>
                    <a:cs typeface="Arial"/>
                  </a:rPr>
                  <a:t> </a:t>
                </a:r>
                <a:r>
                  <a:rPr lang="nl-NL" sz="1200" dirty="0">
                    <a:latin typeface="Arial"/>
                    <a:cs typeface="Arial"/>
                  </a:rPr>
                  <a:t>2 </a:t>
                </a:r>
                <a:r>
                  <a:rPr lang="nl-NL" sz="1200" spc="-45" dirty="0">
                    <a:latin typeface="Arial"/>
                    <a:cs typeface="Arial"/>
                  </a:rPr>
                  <a:t>(Euclidean)</a:t>
                </a:r>
                <a:r>
                  <a:rPr lang="nl-NL" sz="1200" dirty="0">
                    <a:latin typeface="Arial"/>
                    <a:cs typeface="Arial"/>
                  </a:rPr>
                  <a:t> </a:t>
                </a:r>
                <a:r>
                  <a:rPr lang="nl-NL" sz="1200" spc="-30" dirty="0">
                    <a:latin typeface="Arial"/>
                    <a:cs typeface="Arial"/>
                  </a:rPr>
                  <a:t>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rad>
                    <m:r>
                      <a:rPr lang="en-US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  <a:blipFill>
                <a:blip r:embed="rId2"/>
                <a:stretch>
                  <a:fillRect l="-2000" t="-2632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747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Finite</a:t>
            </a:r>
            <a:r>
              <a:rPr spc="-15" dirty="0"/>
              <a:t> </a:t>
            </a:r>
            <a:r>
              <a:rPr spc="-120" dirty="0"/>
              <a:t>dimensional</a:t>
            </a:r>
            <a:r>
              <a:rPr dirty="0"/>
              <a:t> </a:t>
            </a:r>
            <a:r>
              <a:rPr spc="-85" dirty="0"/>
              <a:t>vector</a:t>
            </a:r>
            <a:r>
              <a:rPr spc="-5" dirty="0"/>
              <a:t> </a:t>
            </a:r>
            <a:r>
              <a:rPr spc="-95" dirty="0"/>
              <a:t>norms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28" y="1111225"/>
            <a:ext cx="422783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i="1" spc="175" dirty="0">
                <a:latin typeface="Libertinus Serif"/>
                <a:cs typeface="Libertinus Serif"/>
              </a:rPr>
              <a:t>∈</a:t>
            </a:r>
            <a:r>
              <a:rPr sz="1200" i="1" spc="5" dirty="0">
                <a:latin typeface="Libertinus Serif"/>
                <a:cs typeface="Libertinus Serif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norm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metric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space: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function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assigns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real-</a:t>
            </a:r>
            <a:r>
              <a:rPr sz="1200" spc="-10" dirty="0">
                <a:latin typeface="Arial"/>
                <a:cs typeface="Arial"/>
              </a:rPr>
              <a:t>valued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260" y="1555341"/>
            <a:ext cx="2430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length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each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42" y="179890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/>
              <p:nvPr/>
            </p:nvSpPr>
            <p:spPr>
              <a:xfrm>
                <a:off x="110528" y="2036137"/>
                <a:ext cx="2752877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30" dirty="0">
                    <a:latin typeface="Arial"/>
                    <a:cs typeface="Arial"/>
                  </a:rPr>
                  <a:t>default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set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notes:</a:t>
                </a:r>
                <a:r>
                  <a:rPr lang="en-US" sz="1200" spc="1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</m:e>
                    </m:d>
                    <m:r>
                      <a:rPr lang="ar-AE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036137"/>
                <a:ext cx="2752877" cy="196849"/>
              </a:xfrm>
              <a:prstGeom prst="rect">
                <a:avLst/>
              </a:prstGeom>
              <a:blipFill>
                <a:blip r:embed="rId3"/>
                <a:stretch>
                  <a:fillRect l="-1991" t="-21875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78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40" dirty="0"/>
              <a:t> </a:t>
            </a:r>
            <a:r>
              <a:rPr spc="-65" dirty="0"/>
              <a:t>state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51431" y="1857121"/>
            <a:ext cx="1105535" cy="238125"/>
            <a:chOff x="1751431" y="1857121"/>
            <a:chExt cx="1105535" cy="238125"/>
          </a:xfrm>
        </p:grpSpPr>
        <p:sp>
          <p:nvSpPr>
            <p:cNvPr id="4" name="object 4"/>
            <p:cNvSpPr/>
            <p:nvPr/>
          </p:nvSpPr>
          <p:spPr>
            <a:xfrm>
              <a:off x="1751431" y="1859648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958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4045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1431" y="2092452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72428" y="819566"/>
                <a:ext cx="3626485" cy="191270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50" dirty="0">
                    <a:latin typeface="Arial"/>
                    <a:cs typeface="Arial"/>
                  </a:rPr>
                  <a:t>For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n</a:t>
                </a:r>
                <a:r>
                  <a:rPr sz="1200" spc="-30" dirty="0">
                    <a:latin typeface="Arial"/>
                    <a:cs typeface="Arial"/>
                  </a:rPr>
                  <a:t>-</a:t>
                </a:r>
                <a:r>
                  <a:rPr sz="1200" dirty="0">
                    <a:latin typeface="Arial"/>
                    <a:cs typeface="Arial"/>
                  </a:rPr>
                  <a:t>th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order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unforced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system</a:t>
                </a:r>
                <a:endParaRPr sz="1200" dirty="0">
                  <a:latin typeface="Arial"/>
                  <a:cs typeface="Arial"/>
                </a:endParaRPr>
              </a:p>
              <a:p>
                <a:pPr marL="829944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1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-1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330" dirty="0">
                    <a:latin typeface="Times New Roman"/>
                    <a:cs typeface="Times New Roman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x</a:t>
                </a:r>
                <a:r>
                  <a:rPr sz="1200" i="1" spc="-22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spc="-5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state/point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spc="247" baseline="-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one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825500" algn="ctr">
                  <a:lnSpc>
                    <a:spcPct val="100000"/>
                  </a:lnSpc>
                </a:pP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114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290" dirty="0">
                    <a:latin typeface="Times New Roman"/>
                    <a:cs typeface="Times New Roman"/>
                  </a:rPr>
                  <a:t> </a:t>
                </a:r>
                <a:r>
                  <a:rPr sz="1200" spc="50" dirty="0">
                    <a:latin typeface="Libertinus Serif"/>
                    <a:cs typeface="Libertinus Serif"/>
                  </a:rPr>
                  <a:t>∀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condition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must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satisfied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by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Arial"/>
                    <a:cs typeface="Arial"/>
                  </a:rPr>
                  <a:t>t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≥</a:t>
                </a:r>
                <a:r>
                  <a:rPr sz="1200" i="1" spc="-35" dirty="0">
                    <a:latin typeface="Libertinus Serif"/>
                    <a:cs typeface="Libertinus Serif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system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starts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at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state,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it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stays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there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819566"/>
                <a:ext cx="3626485" cy="1912703"/>
              </a:xfrm>
              <a:prstGeom prst="rect">
                <a:avLst/>
              </a:prstGeom>
              <a:blipFill>
                <a:blip r:embed="rId2"/>
                <a:stretch>
                  <a:fillRect l="-504" t="-2229" r="-1008" b="-3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549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50" dirty="0"/>
              <a:t> </a:t>
            </a:r>
            <a:r>
              <a:rPr spc="-75" dirty="0"/>
              <a:t>state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85" dirty="0"/>
              <a:t>linear</a:t>
            </a:r>
            <a:r>
              <a:rPr spc="-30" dirty="0"/>
              <a:t> </a:t>
            </a:r>
            <a:r>
              <a:rPr spc="-105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0528" y="1102370"/>
                <a:ext cx="3742690" cy="120173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0" dirty="0">
                    <a:latin typeface="Arial"/>
                    <a:cs typeface="Arial"/>
                  </a:rPr>
                  <a:t>For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linear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system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313815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t</a:t>
                </a:r>
                <a:r>
                  <a:rPr lang="en-US" sz="1200" spc="-10" dirty="0"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t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1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34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0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x</a:t>
                </a:r>
                <a:r>
                  <a:rPr lang="en-US" sz="1200" spc="-37" baseline="-13888" dirty="0">
                    <a:latin typeface="Arial"/>
                    <a:cs typeface="Arial"/>
                  </a:rPr>
                  <a:t>0</a:t>
                </a:r>
                <a:endParaRPr lang="en-US"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7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origin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latin typeface="Arial"/>
                    <a:cs typeface="Arial"/>
                  </a:rPr>
                  <a:t>e</a:t>
                </a:r>
                <a:r>
                  <a:rPr lang="en-US" sz="1200" i="1" spc="187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always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an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equilibrium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state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when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spc="55" dirty="0">
                    <a:latin typeface="Arial"/>
                    <a:cs typeface="Arial"/>
                  </a:rPr>
                  <a:t>A</a:t>
                </a:r>
                <a:r>
                  <a:rPr lang="en-US" sz="1200" spc="55" dirty="0">
                    <a:latin typeface="Arial"/>
                    <a:cs typeface="Arial"/>
                  </a:rPr>
                  <a:t>(</a:t>
                </a:r>
                <a:r>
                  <a:rPr lang="en-US" sz="1200" i="1" spc="55" dirty="0">
                    <a:latin typeface="Arial"/>
                    <a:cs typeface="Arial"/>
                  </a:rPr>
                  <a:t>t</a:t>
                </a:r>
                <a:r>
                  <a:rPr lang="en-US" sz="1200" spc="55" dirty="0"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singular,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multiple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equilibrium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states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exist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02370"/>
                <a:ext cx="3742690" cy="1201739"/>
              </a:xfrm>
              <a:prstGeom prst="rect">
                <a:avLst/>
              </a:prstGeom>
              <a:blipFill>
                <a:blip r:embed="rId2"/>
                <a:stretch>
                  <a:fillRect l="-1466" t="-3553" r="-1140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dirty="0"/>
              <a:t> </a:t>
            </a:r>
            <a:r>
              <a:rPr spc="-55" dirty="0"/>
              <a:t>definition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35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5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-8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stable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in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135" dirty="0">
                    <a:latin typeface="Arial"/>
                    <a:cs typeface="Arial"/>
                  </a:rPr>
                  <a:t>sense</a:t>
                </a:r>
                <a:r>
                  <a:rPr sz="1200" i="1" spc="5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of </a:t>
                </a:r>
                <a:r>
                  <a:rPr sz="1200" i="1" spc="-80" dirty="0">
                    <a:latin typeface="Arial"/>
                    <a:cs typeface="Arial"/>
                  </a:rPr>
                  <a:t>Lyapunov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(s.i.L)</a:t>
                </a:r>
                <a:r>
                  <a:rPr sz="1200" i="1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5" dirty="0"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there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that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3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δ</a:t>
                </a:r>
                <a:r>
                  <a:rPr sz="1200" i="1" spc="130" dirty="0"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gives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3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2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8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Arial"/>
                    <a:cs typeface="Arial"/>
                  </a:rPr>
                  <a:t>t</a:t>
                </a:r>
                <a:r>
                  <a:rPr sz="1200" i="1" spc="7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≥</a:t>
                </a:r>
                <a:r>
                  <a:rPr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  <a:blipFill>
                <a:blip r:embed="rId2"/>
                <a:stretch>
                  <a:fillRect l="-1293" t="-8511" r="-158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2606" y="1495145"/>
            <a:ext cx="1450975" cy="925830"/>
            <a:chOff x="1592606" y="1495145"/>
            <a:chExt cx="1450975" cy="925830"/>
          </a:xfrm>
        </p:grpSpPr>
        <p:sp>
          <p:nvSpPr>
            <p:cNvPr id="5" name="object 5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3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3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787520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787519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561" y="1688724"/>
              <a:ext cx="79036" cy="125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467" y="1577142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781" y="184214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247" y="2009520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495145"/>
              <a:ext cx="1450975" cy="906144"/>
            </a:xfrm>
            <a:custGeom>
              <a:avLst/>
              <a:gdLst/>
              <a:ahLst/>
              <a:cxnLst/>
              <a:rect l="l" t="t" r="r" b="b"/>
              <a:pathLst>
                <a:path w="1450975" h="906144">
                  <a:moveTo>
                    <a:pt x="1450555" y="489978"/>
                  </a:moveTo>
                  <a:lnTo>
                    <a:pt x="1448231" y="488810"/>
                  </a:lnTo>
                  <a:lnTo>
                    <a:pt x="1436611" y="482981"/>
                  </a:lnTo>
                  <a:lnTo>
                    <a:pt x="1436598" y="488797"/>
                  </a:lnTo>
                  <a:lnTo>
                    <a:pt x="705789" y="487629"/>
                  </a:lnTo>
                  <a:lnTo>
                    <a:pt x="1010970" y="195173"/>
                  </a:lnTo>
                  <a:lnTo>
                    <a:pt x="1019009" y="203568"/>
                  </a:lnTo>
                  <a:lnTo>
                    <a:pt x="1026439" y="182765"/>
                  </a:lnTo>
                  <a:lnTo>
                    <a:pt x="1032116" y="166852"/>
                  </a:lnTo>
                  <a:lnTo>
                    <a:pt x="994879" y="178384"/>
                  </a:lnTo>
                  <a:lnTo>
                    <a:pt x="1002931" y="186778"/>
                  </a:lnTo>
                  <a:lnTo>
                    <a:pt x="698538" y="478497"/>
                  </a:lnTo>
                  <a:lnTo>
                    <a:pt x="698538" y="13423"/>
                  </a:lnTo>
                  <a:lnTo>
                    <a:pt x="704354" y="13423"/>
                  </a:lnTo>
                  <a:lnTo>
                    <a:pt x="703186" y="11099"/>
                  </a:lnTo>
                  <a:lnTo>
                    <a:pt x="700493" y="11099"/>
                  </a:lnTo>
                  <a:lnTo>
                    <a:pt x="700493" y="0"/>
                  </a:lnTo>
                  <a:lnTo>
                    <a:pt x="694258" y="0"/>
                  </a:lnTo>
                  <a:lnTo>
                    <a:pt x="694258" y="11430"/>
                  </a:lnTo>
                  <a:lnTo>
                    <a:pt x="690765" y="11430"/>
                  </a:lnTo>
                  <a:lnTo>
                    <a:pt x="690765" y="13970"/>
                  </a:lnTo>
                  <a:lnTo>
                    <a:pt x="696214" y="13970"/>
                  </a:lnTo>
                  <a:lnTo>
                    <a:pt x="696214" y="480720"/>
                  </a:lnTo>
                  <a:lnTo>
                    <a:pt x="693356" y="483450"/>
                  </a:lnTo>
                  <a:lnTo>
                    <a:pt x="696214" y="486435"/>
                  </a:lnTo>
                  <a:lnTo>
                    <a:pt x="696214" y="487603"/>
                  </a:lnTo>
                  <a:lnTo>
                    <a:pt x="0" y="486486"/>
                  </a:lnTo>
                  <a:lnTo>
                    <a:pt x="0" y="488810"/>
                  </a:lnTo>
                  <a:lnTo>
                    <a:pt x="696214" y="489940"/>
                  </a:lnTo>
                  <a:lnTo>
                    <a:pt x="696214" y="906081"/>
                  </a:lnTo>
                  <a:lnTo>
                    <a:pt x="698538" y="906081"/>
                  </a:lnTo>
                  <a:lnTo>
                    <a:pt x="698538" y="489940"/>
                  </a:lnTo>
                  <a:lnTo>
                    <a:pt x="699566" y="489953"/>
                  </a:lnTo>
                  <a:lnTo>
                    <a:pt x="701395" y="491845"/>
                  </a:lnTo>
                  <a:lnTo>
                    <a:pt x="703364" y="489953"/>
                  </a:lnTo>
                  <a:lnTo>
                    <a:pt x="1436598" y="491121"/>
                  </a:lnTo>
                  <a:lnTo>
                    <a:pt x="1436598" y="496925"/>
                  </a:lnTo>
                  <a:lnTo>
                    <a:pt x="1448257" y="491121"/>
                  </a:lnTo>
                  <a:lnTo>
                    <a:pt x="1450555" y="489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9352" y="1829362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655889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78752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78751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6927" y="2541764"/>
            <a:ext cx="33743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Stable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s.i.L: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Libertinus Serif"/>
                <a:cs typeface="Libertinus Serif"/>
              </a:rPr>
              <a:t>∥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90" dirty="0">
                <a:latin typeface="Libertinus Serif"/>
                <a:cs typeface="Libertinus Serif"/>
              </a:rPr>
              <a:t>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200" dirty="0">
                <a:latin typeface="Arial"/>
                <a:cs typeface="Arial"/>
              </a:rPr>
              <a:t>&lt;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130" dirty="0">
                <a:latin typeface="Arial"/>
                <a:cs typeface="Arial"/>
              </a:rPr>
              <a:t>δ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110" dirty="0">
                <a:latin typeface="Libertinus Serif"/>
                <a:cs typeface="Libertinus Serif"/>
              </a:rPr>
              <a:t>⇒</a:t>
            </a:r>
            <a:r>
              <a:rPr sz="1100" i="1" spc="30" dirty="0">
                <a:latin typeface="Libertinus Serif"/>
                <a:cs typeface="Libertinus Serif"/>
              </a:rPr>
              <a:t> </a:t>
            </a:r>
            <a:r>
              <a:rPr sz="1100" i="1" dirty="0">
                <a:latin typeface="Libertinus Serif"/>
                <a:cs typeface="Libertinus Serif"/>
              </a:rPr>
              <a:t>∥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90" dirty="0">
                <a:latin typeface="Libertinus Serif"/>
                <a:cs typeface="Libertinus Serif"/>
              </a:rPr>
              <a:t>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200" dirty="0">
                <a:latin typeface="Arial"/>
                <a:cs typeface="Arial"/>
              </a:rPr>
              <a:t>&lt;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ϵ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75" dirty="0">
                <a:latin typeface="Libertinus Serif"/>
                <a:cs typeface="Libertinus Serif"/>
              </a:rPr>
              <a:t>∀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spc="270" dirty="0">
                <a:latin typeface="Libertinus Serif"/>
                <a:cs typeface="Libertinus Serif"/>
              </a:rPr>
              <a:t>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Asymptotic</a:t>
            </a:r>
            <a:r>
              <a:rPr spc="-30" dirty="0"/>
              <a:t> </a:t>
            </a:r>
            <a:r>
              <a:rPr spc="-40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sz="1200" spc="-10" dirty="0">
                    <a:latin typeface="Arial"/>
                    <a:cs typeface="Arial"/>
                  </a:rPr>
                  <a:t>The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-8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asymptotically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stable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if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it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stable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 the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135" dirty="0">
                    <a:latin typeface="Arial"/>
                    <a:cs typeface="Arial"/>
                  </a:rPr>
                  <a:t>sense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Lyapunov,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-5" dirty="0"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-5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there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exists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-5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latin typeface="Arial"/>
                    <a:cs typeface="Arial"/>
                  </a:rPr>
                  <a:t>2</a:t>
                </a:r>
                <a:r>
                  <a:rPr sz="1200" spc="254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3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δ</a:t>
                </a:r>
                <a:r>
                  <a:rPr sz="1200" i="1" spc="145" dirty="0"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gives</a:t>
                </a:r>
                <a:r>
                  <a:rPr sz="1200" spc="60" dirty="0"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sz="1200" i="1" spc="35" dirty="0">
                    <a:latin typeface="Libertinus Serif"/>
                    <a:cs typeface="Libertinus Serif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  <a:blipFill>
                <a:blip r:embed="rId2"/>
                <a:stretch>
                  <a:fillRect l="-1357" t="-671" r="-302" b="-9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1446" y="1622768"/>
            <a:ext cx="1452245" cy="995680"/>
            <a:chOff x="1591446" y="1622768"/>
            <a:chExt cx="1452245" cy="995680"/>
          </a:xfrm>
        </p:grpSpPr>
        <p:sp>
          <p:nvSpPr>
            <p:cNvPr id="5" name="object 5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4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4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467" y="1704877"/>
              <a:ext cx="67413" cy="836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8113" y="1818412"/>
              <a:ext cx="167832" cy="899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5057" y="1929847"/>
              <a:ext cx="193206" cy="831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92605" y="1622767"/>
              <a:ext cx="1450975" cy="906780"/>
            </a:xfrm>
            <a:custGeom>
              <a:avLst/>
              <a:gdLst/>
              <a:ahLst/>
              <a:cxnLst/>
              <a:rect l="l" t="t" r="r" b="b"/>
              <a:pathLst>
                <a:path w="1450975" h="906780">
                  <a:moveTo>
                    <a:pt x="1450555" y="490080"/>
                  </a:moveTo>
                  <a:lnTo>
                    <a:pt x="1448231" y="488924"/>
                  </a:lnTo>
                  <a:lnTo>
                    <a:pt x="1436611" y="483082"/>
                  </a:lnTo>
                  <a:lnTo>
                    <a:pt x="1436598" y="488911"/>
                  </a:lnTo>
                  <a:lnTo>
                    <a:pt x="705789" y="487743"/>
                  </a:lnTo>
                  <a:lnTo>
                    <a:pt x="1010970" y="195287"/>
                  </a:lnTo>
                  <a:lnTo>
                    <a:pt x="1019009" y="203682"/>
                  </a:lnTo>
                  <a:lnTo>
                    <a:pt x="1026439" y="182867"/>
                  </a:lnTo>
                  <a:lnTo>
                    <a:pt x="1032116" y="166966"/>
                  </a:lnTo>
                  <a:lnTo>
                    <a:pt x="994879" y="178498"/>
                  </a:lnTo>
                  <a:lnTo>
                    <a:pt x="1002931" y="186893"/>
                  </a:lnTo>
                  <a:lnTo>
                    <a:pt x="698538" y="478612"/>
                  </a:lnTo>
                  <a:lnTo>
                    <a:pt x="698538" y="13538"/>
                  </a:lnTo>
                  <a:lnTo>
                    <a:pt x="704354" y="13538"/>
                  </a:lnTo>
                  <a:lnTo>
                    <a:pt x="703186" y="11214"/>
                  </a:lnTo>
                  <a:lnTo>
                    <a:pt x="700443" y="11214"/>
                  </a:lnTo>
                  <a:lnTo>
                    <a:pt x="700443" y="0"/>
                  </a:lnTo>
                  <a:lnTo>
                    <a:pt x="694309" y="0"/>
                  </a:lnTo>
                  <a:lnTo>
                    <a:pt x="694309" y="11430"/>
                  </a:lnTo>
                  <a:lnTo>
                    <a:pt x="690816" y="11430"/>
                  </a:lnTo>
                  <a:lnTo>
                    <a:pt x="690816" y="13970"/>
                  </a:lnTo>
                  <a:lnTo>
                    <a:pt x="696214" y="13970"/>
                  </a:lnTo>
                  <a:lnTo>
                    <a:pt x="696214" y="480834"/>
                  </a:lnTo>
                  <a:lnTo>
                    <a:pt x="693356" y="483565"/>
                  </a:lnTo>
                  <a:lnTo>
                    <a:pt x="696214" y="486549"/>
                  </a:lnTo>
                  <a:lnTo>
                    <a:pt x="696214" y="487718"/>
                  </a:lnTo>
                  <a:lnTo>
                    <a:pt x="0" y="486600"/>
                  </a:lnTo>
                  <a:lnTo>
                    <a:pt x="0" y="488924"/>
                  </a:lnTo>
                  <a:lnTo>
                    <a:pt x="696214" y="490042"/>
                  </a:lnTo>
                  <a:lnTo>
                    <a:pt x="696214" y="906183"/>
                  </a:lnTo>
                  <a:lnTo>
                    <a:pt x="698538" y="906183"/>
                  </a:lnTo>
                  <a:lnTo>
                    <a:pt x="698538" y="490042"/>
                  </a:lnTo>
                  <a:lnTo>
                    <a:pt x="699554" y="490054"/>
                  </a:lnTo>
                  <a:lnTo>
                    <a:pt x="701395" y="491959"/>
                  </a:lnTo>
                  <a:lnTo>
                    <a:pt x="703376" y="490054"/>
                  </a:lnTo>
                  <a:lnTo>
                    <a:pt x="1436598" y="491223"/>
                  </a:lnTo>
                  <a:lnTo>
                    <a:pt x="1436598" y="497039"/>
                  </a:lnTo>
                  <a:lnTo>
                    <a:pt x="1448257" y="491223"/>
                  </a:lnTo>
                  <a:lnTo>
                    <a:pt x="1450555" y="49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9352" y="1957097"/>
              <a:ext cx="145136" cy="1571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95346" y="1783623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0679" y="1943149"/>
              <a:ext cx="378460" cy="269875"/>
            </a:xfrm>
            <a:custGeom>
              <a:avLst/>
              <a:gdLst/>
              <a:ahLst/>
              <a:cxnLst/>
              <a:rect l="l" t="t" r="r" b="b"/>
              <a:pathLst>
                <a:path w="378460" h="269875">
                  <a:moveTo>
                    <a:pt x="350107" y="0"/>
                  </a:moveTo>
                  <a:lnTo>
                    <a:pt x="374461" y="40698"/>
                  </a:lnTo>
                  <a:lnTo>
                    <a:pt x="378112" y="72898"/>
                  </a:lnTo>
                  <a:lnTo>
                    <a:pt x="375387" y="91531"/>
                  </a:lnTo>
                  <a:lnTo>
                    <a:pt x="355882" y="137624"/>
                  </a:lnTo>
                  <a:lnTo>
                    <a:pt x="334307" y="156584"/>
                  </a:lnTo>
                  <a:lnTo>
                    <a:pt x="322212" y="167371"/>
                  </a:lnTo>
                  <a:lnTo>
                    <a:pt x="310553" y="180665"/>
                  </a:lnTo>
                  <a:lnTo>
                    <a:pt x="298675" y="195267"/>
                  </a:lnTo>
                  <a:lnTo>
                    <a:pt x="284619" y="209868"/>
                  </a:lnTo>
                  <a:lnTo>
                    <a:pt x="242122" y="235584"/>
                  </a:lnTo>
                  <a:lnTo>
                    <a:pt x="183062" y="257813"/>
                  </a:lnTo>
                  <a:lnTo>
                    <a:pt x="128470" y="268601"/>
                  </a:lnTo>
                  <a:lnTo>
                    <a:pt x="102537" y="269363"/>
                  </a:lnTo>
                  <a:lnTo>
                    <a:pt x="78346" y="267947"/>
                  </a:lnTo>
                  <a:lnTo>
                    <a:pt x="38682" y="260319"/>
                  </a:lnTo>
                  <a:lnTo>
                    <a:pt x="1416" y="237110"/>
                  </a:lnTo>
                  <a:lnTo>
                    <a:pt x="0" y="227303"/>
                  </a:lnTo>
                  <a:lnTo>
                    <a:pt x="4031" y="216188"/>
                  </a:lnTo>
                  <a:lnTo>
                    <a:pt x="10242" y="205074"/>
                  </a:lnTo>
                  <a:lnTo>
                    <a:pt x="15364" y="195267"/>
                  </a:lnTo>
                  <a:lnTo>
                    <a:pt x="18851" y="187149"/>
                  </a:lnTo>
                  <a:lnTo>
                    <a:pt x="22338" y="180011"/>
                  </a:lnTo>
                  <a:lnTo>
                    <a:pt x="25824" y="173528"/>
                  </a:lnTo>
                  <a:lnTo>
                    <a:pt x="29311" y="167371"/>
                  </a:lnTo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4853" y="1981628"/>
              <a:ext cx="307975" cy="92075"/>
            </a:xfrm>
            <a:custGeom>
              <a:avLst/>
              <a:gdLst/>
              <a:ahLst/>
              <a:cxnLst/>
              <a:rect l="l" t="t" r="r" b="b"/>
              <a:pathLst>
                <a:path w="307975" h="92075">
                  <a:moveTo>
                    <a:pt x="286664" y="84909"/>
                  </a:moveTo>
                  <a:lnTo>
                    <a:pt x="284829" y="91637"/>
                  </a:lnTo>
                  <a:lnTo>
                    <a:pt x="307765" y="87049"/>
                  </a:lnTo>
                  <a:lnTo>
                    <a:pt x="306398" y="85826"/>
                  </a:lnTo>
                  <a:lnTo>
                    <a:pt x="290027" y="85826"/>
                  </a:lnTo>
                  <a:lnTo>
                    <a:pt x="286664" y="84909"/>
                  </a:lnTo>
                  <a:close/>
                </a:path>
                <a:path w="307975" h="92075">
                  <a:moveTo>
                    <a:pt x="288499" y="78181"/>
                  </a:moveTo>
                  <a:lnTo>
                    <a:pt x="286664" y="84909"/>
                  </a:lnTo>
                  <a:lnTo>
                    <a:pt x="290027" y="85826"/>
                  </a:lnTo>
                  <a:lnTo>
                    <a:pt x="291862" y="79098"/>
                  </a:lnTo>
                  <a:lnTo>
                    <a:pt x="288499" y="78181"/>
                  </a:lnTo>
                  <a:close/>
                </a:path>
                <a:path w="307975" h="92075">
                  <a:moveTo>
                    <a:pt x="290333" y="71452"/>
                  </a:moveTo>
                  <a:lnTo>
                    <a:pt x="288499" y="78181"/>
                  </a:lnTo>
                  <a:lnTo>
                    <a:pt x="291862" y="79098"/>
                  </a:lnTo>
                  <a:lnTo>
                    <a:pt x="290027" y="85826"/>
                  </a:lnTo>
                  <a:lnTo>
                    <a:pt x="306398" y="85826"/>
                  </a:lnTo>
                  <a:lnTo>
                    <a:pt x="290333" y="71452"/>
                  </a:lnTo>
                  <a:close/>
                </a:path>
                <a:path w="307975" h="92075">
                  <a:moveTo>
                    <a:pt x="1835" y="0"/>
                  </a:moveTo>
                  <a:lnTo>
                    <a:pt x="0" y="6727"/>
                  </a:lnTo>
                  <a:lnTo>
                    <a:pt x="286664" y="84909"/>
                  </a:lnTo>
                  <a:lnTo>
                    <a:pt x="288499" y="78181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1456" y="1858301"/>
              <a:ext cx="79036" cy="8368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52629" y="1870206"/>
              <a:ext cx="99060" cy="46990"/>
            </a:xfrm>
            <a:custGeom>
              <a:avLst/>
              <a:gdLst/>
              <a:ahLst/>
              <a:cxnLst/>
              <a:rect l="l" t="t" r="r" b="b"/>
              <a:pathLst>
                <a:path w="99060" h="46989">
                  <a:moveTo>
                    <a:pt x="15109" y="27191"/>
                  </a:moveTo>
                  <a:lnTo>
                    <a:pt x="0" y="45047"/>
                  </a:lnTo>
                  <a:lnTo>
                    <a:pt x="23350" y="46421"/>
                  </a:lnTo>
                  <a:lnTo>
                    <a:pt x="21191" y="41384"/>
                  </a:lnTo>
                  <a:lnTo>
                    <a:pt x="17398" y="41384"/>
                  </a:lnTo>
                  <a:lnTo>
                    <a:pt x="14651" y="34975"/>
                  </a:lnTo>
                  <a:lnTo>
                    <a:pt x="17856" y="33601"/>
                  </a:lnTo>
                  <a:lnTo>
                    <a:pt x="15109" y="27191"/>
                  </a:lnTo>
                  <a:close/>
                </a:path>
                <a:path w="99060" h="46989">
                  <a:moveTo>
                    <a:pt x="17856" y="33601"/>
                  </a:moveTo>
                  <a:lnTo>
                    <a:pt x="14651" y="34975"/>
                  </a:lnTo>
                  <a:lnTo>
                    <a:pt x="17398" y="41384"/>
                  </a:lnTo>
                  <a:lnTo>
                    <a:pt x="20603" y="40011"/>
                  </a:lnTo>
                  <a:lnTo>
                    <a:pt x="17856" y="33601"/>
                  </a:lnTo>
                  <a:close/>
                </a:path>
                <a:path w="99060" h="46989">
                  <a:moveTo>
                    <a:pt x="20603" y="40011"/>
                  </a:moveTo>
                  <a:lnTo>
                    <a:pt x="17398" y="41384"/>
                  </a:lnTo>
                  <a:lnTo>
                    <a:pt x="21191" y="41384"/>
                  </a:lnTo>
                  <a:lnTo>
                    <a:pt x="20603" y="40011"/>
                  </a:lnTo>
                  <a:close/>
                </a:path>
                <a:path w="99060" h="46989">
                  <a:moveTo>
                    <a:pt x="96259" y="0"/>
                  </a:moveTo>
                  <a:lnTo>
                    <a:pt x="17856" y="33601"/>
                  </a:lnTo>
                  <a:lnTo>
                    <a:pt x="20603" y="40011"/>
                  </a:lnTo>
                  <a:lnTo>
                    <a:pt x="99007" y="6409"/>
                  </a:lnTo>
                  <a:lnTo>
                    <a:pt x="962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446" y="2416207"/>
              <a:ext cx="306848" cy="813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11039" y="2110521"/>
              <a:ext cx="365125" cy="337820"/>
            </a:xfrm>
            <a:custGeom>
              <a:avLst/>
              <a:gdLst/>
              <a:ahLst/>
              <a:cxnLst/>
              <a:rect l="l" t="t" r="r" b="b"/>
              <a:pathLst>
                <a:path w="365125" h="337819">
                  <a:moveTo>
                    <a:pt x="347265" y="11628"/>
                  </a:moveTo>
                  <a:lnTo>
                    <a:pt x="0" y="332181"/>
                  </a:lnTo>
                  <a:lnTo>
                    <a:pt x="4730" y="337305"/>
                  </a:lnTo>
                  <a:lnTo>
                    <a:pt x="351995" y="16752"/>
                  </a:lnTo>
                  <a:lnTo>
                    <a:pt x="347265" y="11628"/>
                  </a:lnTo>
                  <a:close/>
                </a:path>
                <a:path w="365125" h="337819">
                  <a:moveTo>
                    <a:pt x="361498" y="9263"/>
                  </a:moveTo>
                  <a:lnTo>
                    <a:pt x="349827" y="9263"/>
                  </a:lnTo>
                  <a:lnTo>
                    <a:pt x="354558" y="14387"/>
                  </a:lnTo>
                  <a:lnTo>
                    <a:pt x="351995" y="16752"/>
                  </a:lnTo>
                  <a:lnTo>
                    <a:pt x="356725" y="21877"/>
                  </a:lnTo>
                  <a:lnTo>
                    <a:pt x="361498" y="9263"/>
                  </a:lnTo>
                  <a:close/>
                </a:path>
                <a:path w="365125" h="337819">
                  <a:moveTo>
                    <a:pt x="349827" y="9263"/>
                  </a:moveTo>
                  <a:lnTo>
                    <a:pt x="347265" y="11628"/>
                  </a:lnTo>
                  <a:lnTo>
                    <a:pt x="351995" y="16752"/>
                  </a:lnTo>
                  <a:lnTo>
                    <a:pt x="354558" y="14387"/>
                  </a:lnTo>
                  <a:lnTo>
                    <a:pt x="349827" y="9263"/>
                  </a:lnTo>
                  <a:close/>
                </a:path>
                <a:path w="365125" h="337819">
                  <a:moveTo>
                    <a:pt x="365003" y="0"/>
                  </a:moveTo>
                  <a:lnTo>
                    <a:pt x="342535" y="6504"/>
                  </a:lnTo>
                  <a:lnTo>
                    <a:pt x="347265" y="11628"/>
                  </a:lnTo>
                  <a:lnTo>
                    <a:pt x="349827" y="9263"/>
                  </a:lnTo>
                  <a:lnTo>
                    <a:pt x="361498" y="9263"/>
                  </a:lnTo>
                  <a:lnTo>
                    <a:pt x="365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93" y="2541735"/>
              <a:ext cx="334743" cy="767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1599" y="2739236"/>
            <a:ext cx="3804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Asymptotically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stable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i.s.L: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Libertinus Serif"/>
                <a:cs typeface="Libertinus Serif"/>
              </a:rPr>
              <a:t>∥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90" dirty="0">
                <a:latin typeface="Libertinus Serif"/>
                <a:cs typeface="Libertinus Serif"/>
              </a:rPr>
              <a:t>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200" dirty="0">
                <a:latin typeface="Arial"/>
                <a:cs typeface="Arial"/>
              </a:rPr>
              <a:t>&lt;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30" dirty="0">
                <a:latin typeface="Arial"/>
                <a:cs typeface="Arial"/>
              </a:rPr>
              <a:t>δ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110" dirty="0">
                <a:latin typeface="Libertinus Serif"/>
                <a:cs typeface="Libertinus Serif"/>
              </a:rPr>
              <a:t>⇒</a:t>
            </a:r>
            <a:r>
              <a:rPr sz="1100" i="1" spc="30" dirty="0">
                <a:latin typeface="Libertinus Serif"/>
                <a:cs typeface="Libertinus Serif"/>
              </a:rPr>
              <a:t> </a:t>
            </a:r>
            <a:r>
              <a:rPr sz="1100" i="1" dirty="0">
                <a:latin typeface="Libertinus Serif"/>
                <a:cs typeface="Libertinus Serif"/>
              </a:rPr>
              <a:t>∥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90" dirty="0">
                <a:latin typeface="Libertinus Serif"/>
                <a:cs typeface="Libertinus Serif"/>
              </a:rPr>
              <a:t>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-170" dirty="0">
                <a:latin typeface="Libertinus Serif"/>
                <a:cs typeface="Libertinus Serif"/>
              </a:rPr>
              <a:t>→</a:t>
            </a:r>
            <a:r>
              <a:rPr sz="1100" i="1" spc="25" dirty="0">
                <a:latin typeface="Libertinus Serif"/>
                <a:cs typeface="Libertinus Serif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2830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</a:rPr>
              <a:t>1.</a:t>
            </a:r>
            <a:r>
              <a:rPr sz="1200" spc="114" dirty="0">
                <a:solidFill>
                  <a:srgbClr val="E5E5E5"/>
                </a:solidFill>
              </a:rPr>
              <a:t> </a:t>
            </a:r>
            <a:r>
              <a:rPr sz="1200" spc="-30" dirty="0">
                <a:solidFill>
                  <a:srgbClr val="E5E5E5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E5E5E5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45409"/>
            <a:ext cx="4022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dirty="0"/>
              <a:t>8</a:t>
            </a:r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stability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equilibrium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point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200" spc="200" dirty="0">
                    <a:latin typeface="Arial"/>
                    <a:cs typeface="Arial"/>
                  </a:rPr>
                  <a:t>=</a:t>
                </a:r>
                <a:r>
                  <a:rPr lang="ar-AE" sz="1200" spc="-6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7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n-US" sz="1200" i="1" spc="-5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1)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Ax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5" dirty="0">
                    <a:latin typeface="Arial"/>
                    <a:cs typeface="Arial"/>
                  </a:rPr>
                  <a:t>(</a:t>
                </a:r>
                <a:r>
                  <a:rPr lang="en-US" sz="1200" i="1" spc="55" dirty="0">
                    <a:latin typeface="Arial"/>
                    <a:cs typeface="Arial"/>
                  </a:rPr>
                  <a:t>k</a:t>
                </a:r>
                <a:r>
                  <a:rPr lang="en-US" sz="1200" spc="55" dirty="0">
                    <a:latin typeface="Arial"/>
                    <a:cs typeface="Arial"/>
                  </a:rPr>
                  <a:t>)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can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be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concluded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immediately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latin typeface="Arial"/>
                    <a:cs typeface="Arial"/>
                  </a:rPr>
                  <a:t>based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on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l-GR" sz="1200" i="1" spc="155" dirty="0">
                    <a:latin typeface="Times New Roman"/>
                    <a:cs typeface="Times New Roman"/>
                  </a:rPr>
                  <a:t>λ</a:t>
                </a:r>
                <a:r>
                  <a:rPr lang="el-GR"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lang="el-GR" sz="1200" spc="-20" dirty="0">
                    <a:latin typeface="Arial"/>
                    <a:cs typeface="Arial"/>
                  </a:rPr>
                  <a:t>(</a:t>
                </a:r>
                <a:r>
                  <a:rPr lang="en-US" sz="1200" i="1" spc="-20" dirty="0">
                    <a:latin typeface="Arial"/>
                    <a:cs typeface="Arial"/>
                  </a:rPr>
                  <a:t>A</a:t>
                </a:r>
                <a:r>
                  <a:rPr lang="en-US" sz="1200" spc="-20" dirty="0">
                    <a:latin typeface="Arial"/>
                    <a:cs typeface="Arial"/>
                  </a:rPr>
                  <a:t>):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60680" marR="37719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7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response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n-US" sz="1200" i="1" baseline="31250" dirty="0">
                    <a:latin typeface="Arial"/>
                    <a:cs typeface="Arial"/>
                  </a:rPr>
                  <a:t>At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involves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modes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such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140" dirty="0">
                    <a:latin typeface="Arial"/>
                    <a:cs typeface="Arial"/>
                  </a:rPr>
                  <a:t>as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spc="50" dirty="0">
                    <a:latin typeface="Arial"/>
                    <a:cs typeface="Arial"/>
                  </a:rPr>
                  <a:t>e</a:t>
                </a:r>
                <a:r>
                  <a:rPr lang="el-GR" sz="1200" i="1" spc="75" baseline="3125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75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79" baseline="312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spc="55" dirty="0">
                    <a:latin typeface="Arial"/>
                    <a:cs typeface="Arial"/>
                  </a:rPr>
                  <a:t>te</a:t>
                </a:r>
                <a:r>
                  <a:rPr lang="el-GR" sz="1200" i="1" spc="82" baseline="3125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82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79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,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l-GR"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232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114" dirty="0">
                    <a:latin typeface="Arial"/>
                    <a:cs typeface="Arial"/>
                  </a:rPr>
                  <a:t>cos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l-GR" sz="1200" i="1" dirty="0">
                    <a:latin typeface="Times New Roman"/>
                    <a:cs typeface="Times New Roman"/>
                  </a:rPr>
                  <a:t>ω</a:t>
                </a:r>
                <a:r>
                  <a:rPr lang="en-US" sz="1200" i="1" dirty="0">
                    <a:latin typeface="Arial"/>
                    <a:cs typeface="Arial"/>
                  </a:rPr>
                  <a:t>t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15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l-GR"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240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sin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l-GR" sz="1200" i="1" spc="-25" dirty="0">
                    <a:latin typeface="Times New Roman"/>
                    <a:cs typeface="Times New Roman"/>
                  </a:rPr>
                  <a:t>ω</a:t>
                </a:r>
                <a:r>
                  <a:rPr lang="en-US" sz="1200" i="1" spc="-25" dirty="0">
                    <a:latin typeface="Arial"/>
                    <a:cs typeface="Arial"/>
                  </a:rPr>
                  <a:t>t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60680" marR="297180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response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involves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modes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such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140" dirty="0">
                    <a:latin typeface="Arial"/>
                    <a:cs typeface="Arial"/>
                  </a:rPr>
                  <a:t>as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l-GR" sz="1200" i="1" spc="8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20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-165" baseline="312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latin typeface="Arial"/>
                    <a:cs typeface="Arial"/>
                  </a:rPr>
                  <a:t>k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97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97" baseline="31250" dirty="0">
                    <a:latin typeface="Hack"/>
                    <a:cs typeface="Hack"/>
                  </a:rPr>
                  <a:t>−</a:t>
                </a:r>
                <a:r>
                  <a:rPr lang="en-US" sz="1200" spc="97" baseline="31250" dirty="0">
                    <a:latin typeface="Arial"/>
                    <a:cs typeface="Arial"/>
                  </a:rPr>
                  <a:t>1</a:t>
                </a:r>
                <a:r>
                  <a:rPr lang="en-US" sz="1200" spc="65" dirty="0">
                    <a:latin typeface="Arial"/>
                    <a:cs typeface="Arial"/>
                  </a:rPr>
                  <a:t>,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200" dirty="0">
                    <a:latin typeface="Arial"/>
                    <a:cs typeface="Arial"/>
                  </a:rPr>
                  <a:t> 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172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114" dirty="0">
                    <a:latin typeface="Arial"/>
                    <a:cs typeface="Arial"/>
                  </a:rPr>
                  <a:t>cos</a:t>
                </a:r>
                <a:r>
                  <a:rPr lang="en-US" sz="1200" spc="-1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l-GR" sz="1200" i="1" dirty="0">
                    <a:latin typeface="Times New Roman"/>
                    <a:cs typeface="Times New Roman"/>
                  </a:rPr>
                  <a:t>θ</a:t>
                </a:r>
                <a:r>
                  <a:rPr lang="el-GR" sz="1200" dirty="0">
                    <a:latin typeface="Arial"/>
                    <a:cs typeface="Arial"/>
                  </a:rPr>
                  <a:t>,</a:t>
                </a:r>
                <a:r>
                  <a:rPr lang="el-GR" sz="1200" spc="8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195" dirty="0">
                    <a:latin typeface="Arial"/>
                    <a:cs typeface="Arial"/>
                  </a:rPr>
                  <a:t> 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165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sin</a:t>
                </a:r>
                <a:r>
                  <a:rPr lang="en-US" sz="1200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k</a:t>
                </a:r>
                <a:r>
                  <a:rPr lang="el-GR" sz="1200" i="1" spc="-25" dirty="0">
                    <a:latin typeface="Times New Roman"/>
                    <a:cs typeface="Times New Roman"/>
                  </a:rPr>
                  <a:t>θ</a:t>
                </a:r>
                <a:endParaRPr lang="el-GR" sz="1200" dirty="0">
                  <a:latin typeface="Times New Roman"/>
                  <a:cs typeface="Times New Roman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l-GR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l-GR" sz="1800" spc="23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l-GR"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300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lang="en-US" sz="1200" i="1" spc="30" dirty="0">
                    <a:latin typeface="Libertinus Serif"/>
                    <a:cs typeface="Libertinus Serif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σ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20" dirty="0">
                    <a:latin typeface="Times New Roman"/>
                    <a:cs typeface="Times New Roman"/>
                  </a:rPr>
                  <a:t> </a:t>
                </a:r>
                <a:r>
                  <a:rPr lang="el-GR" sz="1200" dirty="0">
                    <a:latin typeface="Arial"/>
                    <a:cs typeface="Arial"/>
                  </a:rPr>
                  <a:t>0;</a:t>
                </a:r>
                <a:r>
                  <a:rPr lang="el-GR" sz="1200" spc="40" dirty="0">
                    <a:latin typeface="Arial"/>
                    <a:cs typeface="Arial"/>
                  </a:rPr>
                  <a:t> </a:t>
                </a:r>
                <a:r>
                  <a:rPr lang="en-US" sz="1200" i="1" spc="50" dirty="0">
                    <a:latin typeface="Arial"/>
                    <a:cs typeface="Arial"/>
                  </a:rPr>
                  <a:t>e</a:t>
                </a:r>
                <a:r>
                  <a:rPr lang="el-GR" sz="1200" i="1" spc="75" baseline="3125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75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300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lang="en-US" sz="1200" i="1" spc="30" dirty="0">
                    <a:latin typeface="Libertinus Serif"/>
                    <a:cs typeface="Libertinus Serif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l-GR" sz="1200" i="1" spc="155" dirty="0">
                    <a:latin typeface="Times New Roman"/>
                    <a:cs typeface="Times New Roman"/>
                  </a:rPr>
                  <a:t>λ</a:t>
                </a:r>
                <a:r>
                  <a:rPr lang="el-GR" sz="1200" i="1" spc="20" dirty="0">
                    <a:latin typeface="Times New Roman"/>
                    <a:cs typeface="Times New Roman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15" dirty="0">
                    <a:latin typeface="Times New Roman"/>
                    <a:cs typeface="Times New Roman"/>
                  </a:rPr>
                  <a:t> </a:t>
                </a:r>
                <a:r>
                  <a:rPr lang="el-GR" sz="1200" spc="-50" dirty="0">
                    <a:latin typeface="Arial"/>
                    <a:cs typeface="Arial"/>
                  </a:rPr>
                  <a:t>0</a:t>
                </a:r>
                <a:endParaRPr lang="el-GR" sz="1200" dirty="0">
                  <a:latin typeface="Arial"/>
                  <a:cs typeface="Arial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l-GR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l-GR" sz="1800" spc="254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l-GR" sz="1200" i="1" spc="8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20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322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lang="en-US" sz="1200" i="1" spc="30" dirty="0">
                    <a:latin typeface="Libertinus Serif"/>
                    <a:cs typeface="Libertinus Serif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spc="105" dirty="0">
                    <a:latin typeface="Libertinus Serif"/>
                    <a:cs typeface="Libertinus Serif"/>
                  </a:rPr>
                  <a:t>|</a:t>
                </a:r>
                <a:r>
                  <a:rPr lang="el-GR" sz="1200" i="1" spc="105" dirty="0">
                    <a:latin typeface="Times New Roman"/>
                    <a:cs typeface="Times New Roman"/>
                  </a:rPr>
                  <a:t>λ</a:t>
                </a:r>
                <a:r>
                  <a:rPr lang="el-GR" sz="1200" i="1" spc="105" dirty="0">
                    <a:latin typeface="Libertinus Serif"/>
                    <a:cs typeface="Libertinus Serif"/>
                  </a:rPr>
                  <a:t>|</a:t>
                </a:r>
                <a:r>
                  <a:rPr lang="el-GR"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l-GR" sz="1200" dirty="0">
                    <a:latin typeface="Arial"/>
                    <a:cs typeface="Arial"/>
                  </a:rPr>
                  <a:t>1;</a:t>
                </a:r>
                <a:r>
                  <a:rPr lang="el-GR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322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lang="en-US" sz="1200" i="1" spc="30" dirty="0">
                    <a:latin typeface="Libertinus Serif"/>
                    <a:cs typeface="Libertinus Serif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Libertinus Serif"/>
                    <a:cs typeface="Libertinus Serif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latin typeface="Libertinus Serif"/>
                    <a:cs typeface="Libertinus Serif"/>
                  </a:rPr>
                  <a:t>|</a:t>
                </a:r>
                <a:r>
                  <a:rPr lang="en-US"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latin typeface="Libertinus Serif"/>
                    <a:cs typeface="Libertinus Serif"/>
                  </a:rPr>
                  <a:t>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Libertinus Serif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Libertinus Serif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i="1" spc="80" dirty="0"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spc="105" dirty="0">
                    <a:latin typeface="Libertinus Serif"/>
                    <a:cs typeface="Libertinus Serif"/>
                  </a:rPr>
                  <a:t>|</a:t>
                </a:r>
                <a:r>
                  <a:rPr lang="el-GR" sz="1200" i="1" spc="105" dirty="0">
                    <a:latin typeface="Times New Roman"/>
                    <a:cs typeface="Times New Roman"/>
                  </a:rPr>
                  <a:t>λ</a:t>
                </a:r>
                <a:r>
                  <a:rPr lang="el-GR" sz="1200" i="1" spc="105" dirty="0">
                    <a:latin typeface="Libertinus Serif"/>
                    <a:cs typeface="Libertinus Serif"/>
                  </a:rPr>
                  <a:t>|</a:t>
                </a:r>
                <a:r>
                  <a:rPr lang="el-GR"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l-GR" sz="1200" spc="-50" dirty="0"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  <a:blipFill>
                <a:blip r:embed="rId2"/>
                <a:stretch>
                  <a:fillRect l="-877" t="-2456" r="-146" b="-4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2269</Words>
  <Application>Microsoft Office PowerPoint</Application>
  <PresentationFormat>自定义</PresentationFormat>
  <Paragraphs>312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Apple Symbols</vt:lpstr>
      <vt:lpstr>Hack</vt:lpstr>
      <vt:lpstr>Libertinus Serif</vt:lpstr>
      <vt:lpstr>Lucida Grande</vt:lpstr>
      <vt:lpstr>Arial</vt:lpstr>
      <vt:lpstr>Cambria Math</vt:lpstr>
      <vt:lpstr>Times New Roman</vt:lpstr>
      <vt:lpstr>Office Theme</vt:lpstr>
      <vt:lpstr>Linear Systems: Stability</vt:lpstr>
      <vt:lpstr>1. Definitions in Lyapunov stability analysis</vt:lpstr>
      <vt:lpstr>Finite dimensional vector norms</vt:lpstr>
      <vt:lpstr>Equilibrium state</vt:lpstr>
      <vt:lpstr>Equilibrium state of a linear system</vt:lpstr>
      <vt:lpstr>Lyapunov’s definition of stability</vt:lpstr>
      <vt:lpstr>Asymptotic stability</vt:lpstr>
      <vt:lpstr>1. Definitions in Lyapunov stability analysis</vt:lpstr>
      <vt:lpstr>Stability of LTI systems: method of eigenvalue/pole locations</vt:lpstr>
      <vt:lpstr>PowerPoint 演示文稿</vt:lpstr>
      <vt:lpstr>Example (Unstable moving mass)</vt:lpstr>
      <vt:lpstr>Example (Stable in the sense of Lyapunov)</vt:lpstr>
      <vt:lpstr>Routh-Hurwitz criterion</vt:lpstr>
      <vt:lpstr>Routh-Hurwitz criterion</vt:lpstr>
      <vt:lpstr>The Routh Array</vt:lpstr>
      <vt:lpstr>The Routh Array</vt:lpstr>
      <vt:lpstr>The Routh Array</vt:lpstr>
      <vt:lpstr>The Routh Array</vt:lpstr>
      <vt:lpstr>Stability of the origin for x (k + 1) = f (x (k), k)</vt:lpstr>
      <vt:lpstr>PowerPoint 演示文稿</vt:lpstr>
      <vt:lpstr>Routh-Hurwitz criterion for DT LTI systems</vt:lpstr>
      <vt:lpstr>Routh-Hurwitz criterion for DT LTI systems</vt:lpstr>
      <vt:lpstr>Routh-Hurwitz criterion for DT LTI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2025-07-12T07:52:35Z</dcterms:created>
  <dcterms:modified xsi:type="dcterms:W3CDTF">2025-10-10T23:42:35Z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