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65" r:id="rId5"/>
    <p:sldId id="268" r:id="rId6"/>
    <p:sldId id="272" r:id="rId7"/>
    <p:sldId id="276" r:id="rId8"/>
    <p:sldId id="277" r:id="rId9"/>
    <p:sldId id="281" r:id="rId10"/>
    <p:sldId id="285" r:id="rId11"/>
    <p:sldId id="293" r:id="rId12"/>
    <p:sldId id="299" r:id="rId13"/>
    <p:sldId id="303" r:id="rId14"/>
    <p:sldId id="308" r:id="rId15"/>
    <p:sldId id="312" r:id="rId16"/>
    <p:sldId id="318" r:id="rId17"/>
    <p:sldId id="321" r:id="rId18"/>
    <p:sldId id="324" r:id="rId19"/>
    <p:sldId id="327" r:id="rId20"/>
    <p:sldId id="329" r:id="rId21"/>
    <p:sldId id="336" r:id="rId22"/>
    <p:sldId id="346" r:id="rId23"/>
    <p:sldId id="352" r:id="rId24"/>
    <p:sldId id="357" r:id="rId25"/>
    <p:sldId id="364" r:id="rId26"/>
    <p:sldId id="370" r:id="rId27"/>
    <p:sldId id="372" r:id="rId28"/>
    <p:sldId id="373" r:id="rId29"/>
    <p:sldId id="376" r:id="rId30"/>
    <p:sldId id="378" r:id="rId31"/>
    <p:sldId id="381" r:id="rId32"/>
    <p:sldId id="384" r:id="rId33"/>
    <p:sldId id="385" r:id="rId34"/>
    <p:sldId id="386" r:id="rId35"/>
    <p:sldId id="387" r:id="rId36"/>
    <p:sldId id="388" r:id="rId37"/>
    <p:sldId id="391" r:id="rId38"/>
    <p:sldId id="394" r:id="rId39"/>
    <p:sldId id="397" r:id="rId40"/>
    <p:sldId id="398" r:id="rId41"/>
    <p:sldId id="401" r:id="rId42"/>
    <p:sldId id="409" r:id="rId43"/>
    <p:sldId id="411" r:id="rId44"/>
    <p:sldId id="415" r:id="rId45"/>
    <p:sldId id="419" r:id="rId46"/>
    <p:sldId id="422" r:id="rId47"/>
    <p:sldId id="424" r:id="rId48"/>
    <p:sldId id="429" r:id="rId49"/>
    <p:sldId id="430" r:id="rId50"/>
    <p:sldId id="431" r:id="rId51"/>
    <p:sldId id="433" r:id="rId52"/>
    <p:sldId id="444" r:id="rId53"/>
    <p:sldId id="451" r:id="rId54"/>
    <p:sldId id="455" r:id="rId55"/>
    <p:sldId id="458" r:id="rId56"/>
    <p:sldId id="459" r:id="rId57"/>
    <p:sldId id="460" r:id="rId58"/>
    <p:sldId id="464" r:id="rId59"/>
    <p:sldId id="467" r:id="rId60"/>
    <p:sldId id="470" r:id="rId61"/>
    <p:sldId id="471" r:id="rId62"/>
    <p:sldId id="473" r:id="rId63"/>
    <p:sldId id="474" r:id="rId64"/>
    <p:sldId id="475" r:id="rId65"/>
    <p:sldId id="476" r:id="rId66"/>
    <p:sldId id="477" r:id="rId67"/>
    <p:sldId id="478" r:id="rId68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A7DF2C-1DC6-4FFF-B74A-32240F4F9ED6}" v="3849" dt="2025-10-12T05:57:36.31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6" autoAdjust="0"/>
    <p:restoredTop sz="94660"/>
  </p:normalViewPr>
  <p:slideViewPr>
    <p:cSldViewPr>
      <p:cViewPr varScale="1">
        <p:scale>
          <a:sx n="155" d="100"/>
          <a:sy n="155" d="100"/>
        </p:scale>
        <p:origin x="1183" y="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addSld delSld modSld sldOrd">
      <pc:chgData name="Shuan Cheng" userId="b14087c0-bac9-44dd-b3f8-5d50e1ee75e5" providerId="ADAL" clId="{75A9BF88-81BC-4677-82BB-DF96F3D360A6}" dt="2025-10-12T05:57:36.319" v="4829"/>
      <pc:docMkLst>
        <pc:docMk/>
      </pc:docMkLst>
      <pc:sldChg chg="del">
        <pc:chgData name="Shuan Cheng" userId="b14087c0-bac9-44dd-b3f8-5d50e1ee75e5" providerId="ADAL" clId="{75A9BF88-81BC-4677-82BB-DF96F3D360A6}" dt="2025-10-10T23:29:45.017" v="3" actId="47"/>
        <pc:sldMkLst>
          <pc:docMk/>
          <pc:sldMk cId="0" sldId="258"/>
        </pc:sldMkLst>
      </pc:sldChg>
      <pc:sldChg chg="del">
        <pc:chgData name="Shuan Cheng" userId="b14087c0-bac9-44dd-b3f8-5d50e1ee75e5" providerId="ADAL" clId="{75A9BF88-81BC-4677-82BB-DF96F3D360A6}" dt="2025-10-10T23:29:45.441" v="4" actId="47"/>
        <pc:sldMkLst>
          <pc:docMk/>
          <pc:sldMk cId="0" sldId="259"/>
        </pc:sldMkLst>
      </pc:sldChg>
      <pc:sldChg chg="del">
        <pc:chgData name="Shuan Cheng" userId="b14087c0-bac9-44dd-b3f8-5d50e1ee75e5" providerId="ADAL" clId="{75A9BF88-81BC-4677-82BB-DF96F3D360A6}" dt="2025-10-10T23:29:45.858" v="5" actId="47"/>
        <pc:sldMkLst>
          <pc:docMk/>
          <pc:sldMk cId="0" sldId="260"/>
        </pc:sldMkLst>
      </pc:sldChg>
      <pc:sldChg chg="addSp delSp modSp add del mod">
        <pc:chgData name="Shuan Cheng" userId="b14087c0-bac9-44dd-b3f8-5d50e1ee75e5" providerId="ADAL" clId="{75A9BF88-81BC-4677-82BB-DF96F3D360A6}" dt="2025-10-10T23:36:25.595" v="270"/>
        <pc:sldMkLst>
          <pc:docMk/>
          <pc:sldMk cId="0" sldId="261"/>
        </pc:sldMkLst>
        <pc:spChg chg="add mod">
          <ac:chgData name="Shuan Cheng" userId="b14087c0-bac9-44dd-b3f8-5d50e1ee75e5" providerId="ADAL" clId="{75A9BF88-81BC-4677-82BB-DF96F3D360A6}" dt="2025-10-10T23:36:25.595" v="270"/>
          <ac:spMkLst>
            <pc:docMk/>
            <pc:sldMk cId="0" sldId="261"/>
            <ac:spMk id="21" creationId="{DDBA0595-074A-982C-7301-3438B683A422}"/>
          </ac:spMkLst>
        </pc:spChg>
        <pc:spChg chg="add mod">
          <ac:chgData name="Shuan Cheng" userId="b14087c0-bac9-44dd-b3f8-5d50e1ee75e5" providerId="ADAL" clId="{75A9BF88-81BC-4677-82BB-DF96F3D360A6}" dt="2025-10-10T23:36:25.595" v="270"/>
          <ac:spMkLst>
            <pc:docMk/>
            <pc:sldMk cId="0" sldId="261"/>
            <ac:spMk id="22" creationId="{3C2C9406-7B1C-9F74-869D-CB4007C30B7D}"/>
          </ac:spMkLst>
        </pc:spChg>
        <pc:spChg chg="add mod">
          <ac:chgData name="Shuan Cheng" userId="b14087c0-bac9-44dd-b3f8-5d50e1ee75e5" providerId="ADAL" clId="{75A9BF88-81BC-4677-82BB-DF96F3D360A6}" dt="2025-10-10T23:36:25.595" v="270"/>
          <ac:spMkLst>
            <pc:docMk/>
            <pc:sldMk cId="0" sldId="261"/>
            <ac:spMk id="23" creationId="{6606F1A7-07AC-4418-3853-F02C74682162}"/>
          </ac:spMkLst>
        </pc:spChg>
        <pc:spChg chg="add mod">
          <ac:chgData name="Shuan Cheng" userId="b14087c0-bac9-44dd-b3f8-5d50e1ee75e5" providerId="ADAL" clId="{75A9BF88-81BC-4677-82BB-DF96F3D360A6}" dt="2025-10-10T23:36:25.595" v="270"/>
          <ac:spMkLst>
            <pc:docMk/>
            <pc:sldMk cId="0" sldId="261"/>
            <ac:spMk id="24" creationId="{19B9BE08-77B6-6CC2-1E85-A36F75C9452D}"/>
          </ac:spMkLst>
        </pc:spChg>
        <pc:spChg chg="add mod">
          <ac:chgData name="Shuan Cheng" userId="b14087c0-bac9-44dd-b3f8-5d50e1ee75e5" providerId="ADAL" clId="{75A9BF88-81BC-4677-82BB-DF96F3D360A6}" dt="2025-10-10T23:36:25.595" v="270"/>
          <ac:spMkLst>
            <pc:docMk/>
            <pc:sldMk cId="0" sldId="261"/>
            <ac:spMk id="25" creationId="{C9002154-FD71-D249-739F-C4F3254D0F74}"/>
          </ac:spMkLst>
        </pc:spChg>
      </pc:sldChg>
      <pc:sldChg chg="del">
        <pc:chgData name="Shuan Cheng" userId="b14087c0-bac9-44dd-b3f8-5d50e1ee75e5" providerId="ADAL" clId="{75A9BF88-81BC-4677-82BB-DF96F3D360A6}" dt="2025-10-10T23:29:53.339" v="8" actId="47"/>
        <pc:sldMkLst>
          <pc:docMk/>
          <pc:sldMk cId="0" sldId="262"/>
        </pc:sldMkLst>
      </pc:sldChg>
      <pc:sldChg chg="del">
        <pc:chgData name="Shuan Cheng" userId="b14087c0-bac9-44dd-b3f8-5d50e1ee75e5" providerId="ADAL" clId="{75A9BF88-81BC-4677-82BB-DF96F3D360A6}" dt="2025-10-10T23:29:53.773" v="9" actId="47"/>
        <pc:sldMkLst>
          <pc:docMk/>
          <pc:sldMk cId="0" sldId="263"/>
        </pc:sldMkLst>
      </pc:sldChg>
      <pc:sldChg chg="del">
        <pc:chgData name="Shuan Cheng" userId="b14087c0-bac9-44dd-b3f8-5d50e1ee75e5" providerId="ADAL" clId="{75A9BF88-81BC-4677-82BB-DF96F3D360A6}" dt="2025-10-10T23:29:54.148" v="10" actId="47"/>
        <pc:sldMkLst>
          <pc:docMk/>
          <pc:sldMk cId="0" sldId="264"/>
        </pc:sldMkLst>
      </pc:sldChg>
      <pc:sldChg chg="modSp add del">
        <pc:chgData name="Shuan Cheng" userId="b14087c0-bac9-44dd-b3f8-5d50e1ee75e5" providerId="ADAL" clId="{75A9BF88-81BC-4677-82BB-DF96F3D360A6}" dt="2025-10-10T23:36:54.064" v="274"/>
        <pc:sldMkLst>
          <pc:docMk/>
          <pc:sldMk cId="0" sldId="265"/>
        </pc:sldMkLst>
        <pc:spChg chg="mod">
          <ac:chgData name="Shuan Cheng" userId="b14087c0-bac9-44dd-b3f8-5d50e1ee75e5" providerId="ADAL" clId="{75A9BF88-81BC-4677-82BB-DF96F3D360A6}" dt="2025-10-10T23:36:54.064" v="274"/>
          <ac:spMkLst>
            <pc:docMk/>
            <pc:sldMk cId="0" sldId="265"/>
            <ac:spMk id="8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30:03.223" v="13" actId="47"/>
        <pc:sldMkLst>
          <pc:docMk/>
          <pc:sldMk cId="0" sldId="266"/>
        </pc:sldMkLst>
      </pc:sldChg>
      <pc:sldChg chg="del">
        <pc:chgData name="Shuan Cheng" userId="b14087c0-bac9-44dd-b3f8-5d50e1ee75e5" providerId="ADAL" clId="{75A9BF88-81BC-4677-82BB-DF96F3D360A6}" dt="2025-10-10T23:30:03.709" v="14" actId="47"/>
        <pc:sldMkLst>
          <pc:docMk/>
          <pc:sldMk cId="0" sldId="267"/>
        </pc:sldMkLst>
      </pc:sldChg>
      <pc:sldChg chg="modSp add del">
        <pc:chgData name="Shuan Cheng" userId="b14087c0-bac9-44dd-b3f8-5d50e1ee75e5" providerId="ADAL" clId="{75A9BF88-81BC-4677-82BB-DF96F3D360A6}" dt="2025-10-10T23:36:42.840" v="272"/>
        <pc:sldMkLst>
          <pc:docMk/>
          <pc:sldMk cId="0" sldId="268"/>
        </pc:sldMkLst>
        <pc:spChg chg="mod">
          <ac:chgData name="Shuan Cheng" userId="b14087c0-bac9-44dd-b3f8-5d50e1ee75e5" providerId="ADAL" clId="{75A9BF88-81BC-4677-82BB-DF96F3D360A6}" dt="2025-10-10T23:36:42.840" v="272"/>
          <ac:spMkLst>
            <pc:docMk/>
            <pc:sldMk cId="0" sldId="268"/>
            <ac:spMk id="3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30:07.563" v="17" actId="47"/>
        <pc:sldMkLst>
          <pc:docMk/>
          <pc:sldMk cId="0" sldId="269"/>
        </pc:sldMkLst>
      </pc:sldChg>
      <pc:sldChg chg="del">
        <pc:chgData name="Shuan Cheng" userId="b14087c0-bac9-44dd-b3f8-5d50e1ee75e5" providerId="ADAL" clId="{75A9BF88-81BC-4677-82BB-DF96F3D360A6}" dt="2025-10-10T23:30:07.916" v="18" actId="47"/>
        <pc:sldMkLst>
          <pc:docMk/>
          <pc:sldMk cId="0" sldId="270"/>
        </pc:sldMkLst>
      </pc:sldChg>
      <pc:sldChg chg="del">
        <pc:chgData name="Shuan Cheng" userId="b14087c0-bac9-44dd-b3f8-5d50e1ee75e5" providerId="ADAL" clId="{75A9BF88-81BC-4677-82BB-DF96F3D360A6}" dt="2025-10-10T23:30:08.258" v="19" actId="47"/>
        <pc:sldMkLst>
          <pc:docMk/>
          <pc:sldMk cId="0" sldId="271"/>
        </pc:sldMkLst>
      </pc:sldChg>
      <pc:sldChg chg="modSp add del">
        <pc:chgData name="Shuan Cheng" userId="b14087c0-bac9-44dd-b3f8-5d50e1ee75e5" providerId="ADAL" clId="{75A9BF88-81BC-4677-82BB-DF96F3D360A6}" dt="2025-10-10T23:37:31.492" v="275"/>
        <pc:sldMkLst>
          <pc:docMk/>
          <pc:sldMk cId="0" sldId="272"/>
        </pc:sldMkLst>
        <pc:spChg chg="mod">
          <ac:chgData name="Shuan Cheng" userId="b14087c0-bac9-44dd-b3f8-5d50e1ee75e5" providerId="ADAL" clId="{75A9BF88-81BC-4677-82BB-DF96F3D360A6}" dt="2025-10-10T23:37:31.492" v="275"/>
          <ac:spMkLst>
            <pc:docMk/>
            <pc:sldMk cId="0" sldId="272"/>
            <ac:spMk id="3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30:10.408" v="22" actId="47"/>
        <pc:sldMkLst>
          <pc:docMk/>
          <pc:sldMk cId="0" sldId="273"/>
        </pc:sldMkLst>
      </pc:sldChg>
      <pc:sldChg chg="del">
        <pc:chgData name="Shuan Cheng" userId="b14087c0-bac9-44dd-b3f8-5d50e1ee75e5" providerId="ADAL" clId="{75A9BF88-81BC-4677-82BB-DF96F3D360A6}" dt="2025-10-10T23:30:10.661" v="23" actId="47"/>
        <pc:sldMkLst>
          <pc:docMk/>
          <pc:sldMk cId="0" sldId="274"/>
        </pc:sldMkLst>
      </pc:sldChg>
      <pc:sldChg chg="del">
        <pc:chgData name="Shuan Cheng" userId="b14087c0-bac9-44dd-b3f8-5d50e1ee75e5" providerId="ADAL" clId="{75A9BF88-81BC-4677-82BB-DF96F3D360A6}" dt="2025-10-10T23:30:10.894" v="24" actId="47"/>
        <pc:sldMkLst>
          <pc:docMk/>
          <pc:sldMk cId="0" sldId="275"/>
        </pc:sldMkLst>
      </pc:sldChg>
      <pc:sldChg chg="modSp add del ord">
        <pc:chgData name="Shuan Cheng" userId="b14087c0-bac9-44dd-b3f8-5d50e1ee75e5" providerId="ADAL" clId="{75A9BF88-81BC-4677-82BB-DF96F3D360A6}" dt="2025-10-10T23:37:40.867" v="276"/>
        <pc:sldMkLst>
          <pc:docMk/>
          <pc:sldMk cId="0" sldId="276"/>
        </pc:sldMkLst>
        <pc:spChg chg="mod">
          <ac:chgData name="Shuan Cheng" userId="b14087c0-bac9-44dd-b3f8-5d50e1ee75e5" providerId="ADAL" clId="{75A9BF88-81BC-4677-82BB-DF96F3D360A6}" dt="2025-10-10T23:37:40.867" v="276"/>
          <ac:spMkLst>
            <pc:docMk/>
            <pc:sldMk cId="0" sldId="276"/>
            <ac:spMk id="3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30:14.173" v="27" actId="47"/>
        <pc:sldMkLst>
          <pc:docMk/>
          <pc:sldMk cId="0" sldId="278"/>
        </pc:sldMkLst>
      </pc:sldChg>
      <pc:sldChg chg="del">
        <pc:chgData name="Shuan Cheng" userId="b14087c0-bac9-44dd-b3f8-5d50e1ee75e5" providerId="ADAL" clId="{75A9BF88-81BC-4677-82BB-DF96F3D360A6}" dt="2025-10-10T23:30:14.785" v="28" actId="47"/>
        <pc:sldMkLst>
          <pc:docMk/>
          <pc:sldMk cId="0" sldId="279"/>
        </pc:sldMkLst>
      </pc:sldChg>
      <pc:sldChg chg="del">
        <pc:chgData name="Shuan Cheng" userId="b14087c0-bac9-44dd-b3f8-5d50e1ee75e5" providerId="ADAL" clId="{75A9BF88-81BC-4677-82BB-DF96F3D360A6}" dt="2025-10-10T23:30:15.185" v="29" actId="47"/>
        <pc:sldMkLst>
          <pc:docMk/>
          <pc:sldMk cId="0" sldId="280"/>
        </pc:sldMkLst>
      </pc:sldChg>
      <pc:sldChg chg="delSp modSp add del mod">
        <pc:chgData name="Shuan Cheng" userId="b14087c0-bac9-44dd-b3f8-5d50e1ee75e5" providerId="ADAL" clId="{75A9BF88-81BC-4677-82BB-DF96F3D360A6}" dt="2025-10-11T01:43:53.314" v="706" actId="14100"/>
        <pc:sldMkLst>
          <pc:docMk/>
          <pc:sldMk cId="0" sldId="281"/>
        </pc:sldMkLst>
        <pc:spChg chg="mod">
          <ac:chgData name="Shuan Cheng" userId="b14087c0-bac9-44dd-b3f8-5d50e1ee75e5" providerId="ADAL" clId="{75A9BF88-81BC-4677-82BB-DF96F3D360A6}" dt="2025-10-11T01:43:53.314" v="706" actId="14100"/>
          <ac:spMkLst>
            <pc:docMk/>
            <pc:sldMk cId="0" sldId="281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1:29:11.522" v="286" actId="14100"/>
          <ac:spMkLst>
            <pc:docMk/>
            <pc:sldMk cId="0" sldId="28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29:42.112" v="290" actId="478"/>
          <ac:spMkLst>
            <pc:docMk/>
            <pc:sldMk cId="0" sldId="281"/>
            <ac:spMk id="6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11T01:30:31.024" v="341" actId="14100"/>
          <ac:spMkLst>
            <pc:docMk/>
            <pc:sldMk cId="0" sldId="281"/>
            <ac:spMk id="7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30:17.281" v="32" actId="47"/>
        <pc:sldMkLst>
          <pc:docMk/>
          <pc:sldMk cId="0" sldId="282"/>
        </pc:sldMkLst>
      </pc:sldChg>
      <pc:sldChg chg="del">
        <pc:chgData name="Shuan Cheng" userId="b14087c0-bac9-44dd-b3f8-5d50e1ee75e5" providerId="ADAL" clId="{75A9BF88-81BC-4677-82BB-DF96F3D360A6}" dt="2025-10-10T23:30:17.645" v="33" actId="47"/>
        <pc:sldMkLst>
          <pc:docMk/>
          <pc:sldMk cId="0" sldId="283"/>
        </pc:sldMkLst>
      </pc:sldChg>
      <pc:sldChg chg="del">
        <pc:chgData name="Shuan Cheng" userId="b14087c0-bac9-44dd-b3f8-5d50e1ee75e5" providerId="ADAL" clId="{75A9BF88-81BC-4677-82BB-DF96F3D360A6}" dt="2025-10-10T23:30:17.937" v="34" actId="47"/>
        <pc:sldMkLst>
          <pc:docMk/>
          <pc:sldMk cId="0" sldId="284"/>
        </pc:sldMkLst>
      </pc:sldChg>
      <pc:sldChg chg="add del">
        <pc:chgData name="Shuan Cheng" userId="b14087c0-bac9-44dd-b3f8-5d50e1ee75e5" providerId="ADAL" clId="{75A9BF88-81BC-4677-82BB-DF96F3D360A6}" dt="2025-10-10T23:30:18.933" v="36" actId="47"/>
        <pc:sldMkLst>
          <pc:docMk/>
          <pc:sldMk cId="0" sldId="285"/>
        </pc:sldMkLst>
      </pc:sldChg>
      <pc:sldChg chg="del">
        <pc:chgData name="Shuan Cheng" userId="b14087c0-bac9-44dd-b3f8-5d50e1ee75e5" providerId="ADAL" clId="{75A9BF88-81BC-4677-82BB-DF96F3D360A6}" dt="2025-10-10T23:30:19.977" v="37" actId="47"/>
        <pc:sldMkLst>
          <pc:docMk/>
          <pc:sldMk cId="0" sldId="286"/>
        </pc:sldMkLst>
      </pc:sldChg>
      <pc:sldChg chg="del">
        <pc:chgData name="Shuan Cheng" userId="b14087c0-bac9-44dd-b3f8-5d50e1ee75e5" providerId="ADAL" clId="{75A9BF88-81BC-4677-82BB-DF96F3D360A6}" dt="2025-10-10T23:30:20.312" v="38" actId="47"/>
        <pc:sldMkLst>
          <pc:docMk/>
          <pc:sldMk cId="0" sldId="287"/>
        </pc:sldMkLst>
      </pc:sldChg>
      <pc:sldChg chg="del">
        <pc:chgData name="Shuan Cheng" userId="b14087c0-bac9-44dd-b3f8-5d50e1ee75e5" providerId="ADAL" clId="{75A9BF88-81BC-4677-82BB-DF96F3D360A6}" dt="2025-10-10T23:30:20.602" v="39" actId="47"/>
        <pc:sldMkLst>
          <pc:docMk/>
          <pc:sldMk cId="0" sldId="288"/>
        </pc:sldMkLst>
      </pc:sldChg>
      <pc:sldChg chg="del">
        <pc:chgData name="Shuan Cheng" userId="b14087c0-bac9-44dd-b3f8-5d50e1ee75e5" providerId="ADAL" clId="{75A9BF88-81BC-4677-82BB-DF96F3D360A6}" dt="2025-10-10T23:30:21.070" v="40" actId="47"/>
        <pc:sldMkLst>
          <pc:docMk/>
          <pc:sldMk cId="0" sldId="289"/>
        </pc:sldMkLst>
      </pc:sldChg>
      <pc:sldChg chg="del">
        <pc:chgData name="Shuan Cheng" userId="b14087c0-bac9-44dd-b3f8-5d50e1ee75e5" providerId="ADAL" clId="{75A9BF88-81BC-4677-82BB-DF96F3D360A6}" dt="2025-10-10T23:30:21.706" v="41" actId="47"/>
        <pc:sldMkLst>
          <pc:docMk/>
          <pc:sldMk cId="0" sldId="290"/>
        </pc:sldMkLst>
      </pc:sldChg>
      <pc:sldChg chg="del">
        <pc:chgData name="Shuan Cheng" userId="b14087c0-bac9-44dd-b3f8-5d50e1ee75e5" providerId="ADAL" clId="{75A9BF88-81BC-4677-82BB-DF96F3D360A6}" dt="2025-10-10T23:30:22.336" v="42" actId="47"/>
        <pc:sldMkLst>
          <pc:docMk/>
          <pc:sldMk cId="0" sldId="291"/>
        </pc:sldMkLst>
      </pc:sldChg>
      <pc:sldChg chg="del">
        <pc:chgData name="Shuan Cheng" userId="b14087c0-bac9-44dd-b3f8-5d50e1ee75e5" providerId="ADAL" clId="{75A9BF88-81BC-4677-82BB-DF96F3D360A6}" dt="2025-10-10T23:30:25.092" v="43" actId="47"/>
        <pc:sldMkLst>
          <pc:docMk/>
          <pc:sldMk cId="0" sldId="292"/>
        </pc:sldMkLst>
      </pc:sldChg>
      <pc:sldChg chg="addSp delSp modSp mod">
        <pc:chgData name="Shuan Cheng" userId="b14087c0-bac9-44dd-b3f8-5d50e1ee75e5" providerId="ADAL" clId="{75A9BF88-81BC-4677-82BB-DF96F3D360A6}" dt="2025-10-11T01:42:06.669" v="702" actId="1076"/>
        <pc:sldMkLst>
          <pc:docMk/>
          <pc:sldMk cId="0" sldId="293"/>
        </pc:sldMkLst>
        <pc:spChg chg="del mod">
          <ac:chgData name="Shuan Cheng" userId="b14087c0-bac9-44dd-b3f8-5d50e1ee75e5" providerId="ADAL" clId="{75A9BF88-81BC-4677-82BB-DF96F3D360A6}" dt="2025-10-11T01:34:56.637" v="390" actId="478"/>
          <ac:spMkLst>
            <pc:docMk/>
            <pc:sldMk cId="0" sldId="293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34:41.700" v="377" actId="478"/>
          <ac:spMkLst>
            <pc:docMk/>
            <pc:sldMk cId="0" sldId="293"/>
            <ac:spMk id="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1T01:34:55.306" v="389" actId="478"/>
          <ac:spMkLst>
            <pc:docMk/>
            <pc:sldMk cId="0" sldId="293"/>
            <ac:spMk id="7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11T01:34:53.958" v="388" actId="478"/>
          <ac:spMkLst>
            <pc:docMk/>
            <pc:sldMk cId="0" sldId="293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1:42:03.488" v="701" actId="14100"/>
          <ac:spMkLst>
            <pc:docMk/>
            <pc:sldMk cId="0" sldId="29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36:45.173" v="452" actId="478"/>
          <ac:spMkLst>
            <pc:docMk/>
            <pc:sldMk cId="0" sldId="293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36:45.173" v="452" actId="478"/>
          <ac:spMkLst>
            <pc:docMk/>
            <pc:sldMk cId="0" sldId="293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36:45.173" v="452" actId="478"/>
          <ac:spMkLst>
            <pc:docMk/>
            <pc:sldMk cId="0" sldId="293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36:45.173" v="452" actId="478"/>
          <ac:spMkLst>
            <pc:docMk/>
            <pc:sldMk cId="0" sldId="29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36:45.173" v="452" actId="478"/>
          <ac:spMkLst>
            <pc:docMk/>
            <pc:sldMk cId="0" sldId="293"/>
            <ac:spMk id="1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1:42:06.669" v="702" actId="1076"/>
          <ac:spMkLst>
            <pc:docMk/>
            <pc:sldMk cId="0" sldId="293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36:45.173" v="452" actId="478"/>
          <ac:spMkLst>
            <pc:docMk/>
            <pc:sldMk cId="0" sldId="293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36:45.173" v="452" actId="478"/>
          <ac:spMkLst>
            <pc:docMk/>
            <pc:sldMk cId="0" sldId="293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1:36:30.667" v="448" actId="14100"/>
          <ac:spMkLst>
            <pc:docMk/>
            <pc:sldMk cId="0" sldId="29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38:47.563" v="594" actId="478"/>
          <ac:spMkLst>
            <pc:docMk/>
            <pc:sldMk cId="0" sldId="293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38:47.563" v="594" actId="478"/>
          <ac:spMkLst>
            <pc:docMk/>
            <pc:sldMk cId="0" sldId="293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38:47.563" v="594" actId="478"/>
          <ac:spMkLst>
            <pc:docMk/>
            <pc:sldMk cId="0" sldId="293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38:47.563" v="594" actId="478"/>
          <ac:spMkLst>
            <pc:docMk/>
            <pc:sldMk cId="0" sldId="293"/>
            <ac:spMk id="22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11T01:38:47.563" v="594" actId="478"/>
          <ac:spMkLst>
            <pc:docMk/>
            <pc:sldMk cId="0" sldId="293"/>
            <ac:spMk id="2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1:41:39.401" v="700"/>
          <ac:spMkLst>
            <pc:docMk/>
            <pc:sldMk cId="0" sldId="293"/>
            <ac:spMk id="2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01:36:16.030" v="447" actId="1076"/>
          <ac:spMkLst>
            <pc:docMk/>
            <pc:sldMk cId="0" sldId="293"/>
            <ac:spMk id="29" creationId="{41A15F76-5318-7519-8BE5-4E32B76D9275}"/>
          </ac:spMkLst>
        </pc:spChg>
        <pc:spChg chg="add mod">
          <ac:chgData name="Shuan Cheng" userId="b14087c0-bac9-44dd-b3f8-5d50e1ee75e5" providerId="ADAL" clId="{75A9BF88-81BC-4677-82BB-DF96F3D360A6}" dt="2025-10-11T01:39:37.114" v="666" actId="1076"/>
          <ac:spMkLst>
            <pc:docMk/>
            <pc:sldMk cId="0" sldId="293"/>
            <ac:spMk id="30" creationId="{3C6491E3-6E8B-5412-6355-A1D9237E5984}"/>
          </ac:spMkLst>
        </pc:spChg>
      </pc:sldChg>
      <pc:sldChg chg="del">
        <pc:chgData name="Shuan Cheng" userId="b14087c0-bac9-44dd-b3f8-5d50e1ee75e5" providerId="ADAL" clId="{75A9BF88-81BC-4677-82BB-DF96F3D360A6}" dt="2025-10-10T23:30:28.061" v="44" actId="47"/>
        <pc:sldMkLst>
          <pc:docMk/>
          <pc:sldMk cId="0" sldId="294"/>
        </pc:sldMkLst>
      </pc:sldChg>
      <pc:sldChg chg="del">
        <pc:chgData name="Shuan Cheng" userId="b14087c0-bac9-44dd-b3f8-5d50e1ee75e5" providerId="ADAL" clId="{75A9BF88-81BC-4677-82BB-DF96F3D360A6}" dt="2025-10-10T23:30:28.341" v="45" actId="47"/>
        <pc:sldMkLst>
          <pc:docMk/>
          <pc:sldMk cId="0" sldId="295"/>
        </pc:sldMkLst>
      </pc:sldChg>
      <pc:sldChg chg="del">
        <pc:chgData name="Shuan Cheng" userId="b14087c0-bac9-44dd-b3f8-5d50e1ee75e5" providerId="ADAL" clId="{75A9BF88-81BC-4677-82BB-DF96F3D360A6}" dt="2025-10-10T23:30:28.595" v="46" actId="47"/>
        <pc:sldMkLst>
          <pc:docMk/>
          <pc:sldMk cId="0" sldId="296"/>
        </pc:sldMkLst>
      </pc:sldChg>
      <pc:sldChg chg="del">
        <pc:chgData name="Shuan Cheng" userId="b14087c0-bac9-44dd-b3f8-5d50e1ee75e5" providerId="ADAL" clId="{75A9BF88-81BC-4677-82BB-DF96F3D360A6}" dt="2025-10-10T23:30:28.876" v="47" actId="47"/>
        <pc:sldMkLst>
          <pc:docMk/>
          <pc:sldMk cId="0" sldId="297"/>
        </pc:sldMkLst>
      </pc:sldChg>
      <pc:sldChg chg="del">
        <pc:chgData name="Shuan Cheng" userId="b14087c0-bac9-44dd-b3f8-5d50e1ee75e5" providerId="ADAL" clId="{75A9BF88-81BC-4677-82BB-DF96F3D360A6}" dt="2025-10-10T23:30:29.288" v="48" actId="47"/>
        <pc:sldMkLst>
          <pc:docMk/>
          <pc:sldMk cId="0" sldId="298"/>
        </pc:sldMkLst>
      </pc:sldChg>
      <pc:sldChg chg="modSp add del">
        <pc:chgData name="Shuan Cheng" userId="b14087c0-bac9-44dd-b3f8-5d50e1ee75e5" providerId="ADAL" clId="{75A9BF88-81BC-4677-82BB-DF96F3D360A6}" dt="2025-10-11T01:42:41.783" v="703"/>
        <pc:sldMkLst>
          <pc:docMk/>
          <pc:sldMk cId="0" sldId="299"/>
        </pc:sldMkLst>
        <pc:spChg chg="mod">
          <ac:chgData name="Shuan Cheng" userId="b14087c0-bac9-44dd-b3f8-5d50e1ee75e5" providerId="ADAL" clId="{75A9BF88-81BC-4677-82BB-DF96F3D360A6}" dt="2025-10-11T01:42:41.783" v="703"/>
          <ac:spMkLst>
            <pc:docMk/>
            <pc:sldMk cId="0" sldId="299"/>
            <ac:spMk id="3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30:31.325" v="51" actId="47"/>
        <pc:sldMkLst>
          <pc:docMk/>
          <pc:sldMk cId="0" sldId="300"/>
        </pc:sldMkLst>
      </pc:sldChg>
      <pc:sldChg chg="del">
        <pc:chgData name="Shuan Cheng" userId="b14087c0-bac9-44dd-b3f8-5d50e1ee75e5" providerId="ADAL" clId="{75A9BF88-81BC-4677-82BB-DF96F3D360A6}" dt="2025-10-10T23:30:31.545" v="52" actId="47"/>
        <pc:sldMkLst>
          <pc:docMk/>
          <pc:sldMk cId="0" sldId="301"/>
        </pc:sldMkLst>
      </pc:sldChg>
      <pc:sldChg chg="del">
        <pc:chgData name="Shuan Cheng" userId="b14087c0-bac9-44dd-b3f8-5d50e1ee75e5" providerId="ADAL" clId="{75A9BF88-81BC-4677-82BB-DF96F3D360A6}" dt="2025-10-10T23:30:31.718" v="53" actId="47"/>
        <pc:sldMkLst>
          <pc:docMk/>
          <pc:sldMk cId="0" sldId="302"/>
        </pc:sldMkLst>
      </pc:sldChg>
      <pc:sldChg chg="addSp delSp modSp add del mod">
        <pc:chgData name="Shuan Cheng" userId="b14087c0-bac9-44dd-b3f8-5d50e1ee75e5" providerId="ADAL" clId="{75A9BF88-81BC-4677-82BB-DF96F3D360A6}" dt="2025-10-11T01:49:29.430" v="905" actId="1076"/>
        <pc:sldMkLst>
          <pc:docMk/>
          <pc:sldMk cId="0" sldId="303"/>
        </pc:sldMkLst>
        <pc:spChg chg="del">
          <ac:chgData name="Shuan Cheng" userId="b14087c0-bac9-44dd-b3f8-5d50e1ee75e5" providerId="ADAL" clId="{75A9BF88-81BC-4677-82BB-DF96F3D360A6}" dt="2025-10-11T01:44:44.902" v="707" actId="478"/>
          <ac:spMkLst>
            <pc:docMk/>
            <pc:sldMk cId="0" sldId="303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44.902" v="707" actId="478"/>
          <ac:spMkLst>
            <pc:docMk/>
            <pc:sldMk cId="0" sldId="303"/>
            <ac:spMk id="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1:44:48.582" v="708" actId="14100"/>
          <ac:spMkLst>
            <pc:docMk/>
            <pc:sldMk cId="0" sldId="30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44.902" v="707" actId="478"/>
          <ac:spMkLst>
            <pc:docMk/>
            <pc:sldMk cId="0" sldId="303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44.902" v="707" actId="478"/>
          <ac:spMkLst>
            <pc:docMk/>
            <pc:sldMk cId="0" sldId="303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44.902" v="707" actId="478"/>
          <ac:spMkLst>
            <pc:docMk/>
            <pc:sldMk cId="0" sldId="303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44.902" v="707" actId="478"/>
          <ac:spMkLst>
            <pc:docMk/>
            <pc:sldMk cId="0" sldId="303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44.902" v="707" actId="478"/>
          <ac:spMkLst>
            <pc:docMk/>
            <pc:sldMk cId="0" sldId="303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44.902" v="707" actId="478"/>
          <ac:spMkLst>
            <pc:docMk/>
            <pc:sldMk cId="0" sldId="303"/>
            <ac:spMk id="4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44.902" v="707" actId="478"/>
          <ac:spMkLst>
            <pc:docMk/>
            <pc:sldMk cId="0" sldId="303"/>
            <ac:spMk id="5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44:44.902" v="707" actId="478"/>
          <ac:spMkLst>
            <pc:docMk/>
            <pc:sldMk cId="0" sldId="303"/>
            <ac:spMk id="5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1:49:29.430" v="905" actId="1076"/>
          <ac:spMkLst>
            <pc:docMk/>
            <pc:sldMk cId="0" sldId="303"/>
            <ac:spMk id="5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01:46:35.092" v="791" actId="1076"/>
          <ac:spMkLst>
            <pc:docMk/>
            <pc:sldMk cId="0" sldId="303"/>
            <ac:spMk id="63" creationId="{1BA283C6-7C1B-C8EE-C116-9B6584B0E855}"/>
          </ac:spMkLst>
        </pc:spChg>
        <pc:spChg chg="add mod">
          <ac:chgData name="Shuan Cheng" userId="b14087c0-bac9-44dd-b3f8-5d50e1ee75e5" providerId="ADAL" clId="{75A9BF88-81BC-4677-82BB-DF96F3D360A6}" dt="2025-10-11T01:49:15.860" v="903" actId="1076"/>
          <ac:spMkLst>
            <pc:docMk/>
            <pc:sldMk cId="0" sldId="303"/>
            <ac:spMk id="64" creationId="{5EE53E5D-5F7C-E84C-95A6-1B0CE6850DD1}"/>
          </ac:spMkLst>
        </pc:spChg>
        <pc:spChg chg="add mod">
          <ac:chgData name="Shuan Cheng" userId="b14087c0-bac9-44dd-b3f8-5d50e1ee75e5" providerId="ADAL" clId="{75A9BF88-81BC-4677-82BB-DF96F3D360A6}" dt="2025-10-11T01:49:24.341" v="904" actId="1076"/>
          <ac:spMkLst>
            <pc:docMk/>
            <pc:sldMk cId="0" sldId="303"/>
            <ac:spMk id="65" creationId="{FEAF715B-864C-E166-D199-E12F3C83EA00}"/>
          </ac:spMkLst>
        </pc:spChg>
      </pc:sldChg>
      <pc:sldChg chg="del">
        <pc:chgData name="Shuan Cheng" userId="b14087c0-bac9-44dd-b3f8-5d50e1ee75e5" providerId="ADAL" clId="{75A9BF88-81BC-4677-82BB-DF96F3D360A6}" dt="2025-10-10T23:30:33.979" v="56" actId="47"/>
        <pc:sldMkLst>
          <pc:docMk/>
          <pc:sldMk cId="0" sldId="304"/>
        </pc:sldMkLst>
      </pc:sldChg>
      <pc:sldChg chg="del">
        <pc:chgData name="Shuan Cheng" userId="b14087c0-bac9-44dd-b3f8-5d50e1ee75e5" providerId="ADAL" clId="{75A9BF88-81BC-4677-82BB-DF96F3D360A6}" dt="2025-10-10T23:30:34.172" v="57" actId="47"/>
        <pc:sldMkLst>
          <pc:docMk/>
          <pc:sldMk cId="0" sldId="305"/>
        </pc:sldMkLst>
      </pc:sldChg>
      <pc:sldChg chg="del">
        <pc:chgData name="Shuan Cheng" userId="b14087c0-bac9-44dd-b3f8-5d50e1ee75e5" providerId="ADAL" clId="{75A9BF88-81BC-4677-82BB-DF96F3D360A6}" dt="2025-10-10T23:30:34.355" v="58" actId="47"/>
        <pc:sldMkLst>
          <pc:docMk/>
          <pc:sldMk cId="0" sldId="306"/>
        </pc:sldMkLst>
      </pc:sldChg>
      <pc:sldChg chg="del">
        <pc:chgData name="Shuan Cheng" userId="b14087c0-bac9-44dd-b3f8-5d50e1ee75e5" providerId="ADAL" clId="{75A9BF88-81BC-4677-82BB-DF96F3D360A6}" dt="2025-10-10T23:30:34.545" v="59" actId="47"/>
        <pc:sldMkLst>
          <pc:docMk/>
          <pc:sldMk cId="0" sldId="307"/>
        </pc:sldMkLst>
      </pc:sldChg>
      <pc:sldChg chg="addSp delSp modSp add del mod">
        <pc:chgData name="Shuan Cheng" userId="b14087c0-bac9-44dd-b3f8-5d50e1ee75e5" providerId="ADAL" clId="{75A9BF88-81BC-4677-82BB-DF96F3D360A6}" dt="2025-10-11T01:53:10.151" v="986" actId="1076"/>
        <pc:sldMkLst>
          <pc:docMk/>
          <pc:sldMk cId="0" sldId="308"/>
        </pc:sldMkLst>
        <pc:spChg chg="mod">
          <ac:chgData name="Shuan Cheng" userId="b14087c0-bac9-44dd-b3f8-5d50e1ee75e5" providerId="ADAL" clId="{75A9BF88-81BC-4677-82BB-DF96F3D360A6}" dt="2025-10-11T01:50:51.081" v="907" actId="14100"/>
          <ac:spMkLst>
            <pc:docMk/>
            <pc:sldMk cId="0" sldId="308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0:48.057" v="906" actId="478"/>
          <ac:spMkLst>
            <pc:docMk/>
            <pc:sldMk cId="0" sldId="30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0:48.057" v="906" actId="478"/>
          <ac:spMkLst>
            <pc:docMk/>
            <pc:sldMk cId="0" sldId="30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0:48.057" v="906" actId="478"/>
          <ac:spMkLst>
            <pc:docMk/>
            <pc:sldMk cId="0" sldId="30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0:48.057" v="906" actId="478"/>
          <ac:spMkLst>
            <pc:docMk/>
            <pc:sldMk cId="0" sldId="30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0:48.057" v="906" actId="478"/>
          <ac:spMkLst>
            <pc:docMk/>
            <pc:sldMk cId="0" sldId="30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0:48.057" v="906" actId="478"/>
          <ac:spMkLst>
            <pc:docMk/>
            <pc:sldMk cId="0" sldId="30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0:48.057" v="906" actId="478"/>
          <ac:spMkLst>
            <pc:docMk/>
            <pc:sldMk cId="0" sldId="308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1:53:10.151" v="986" actId="1076"/>
          <ac:spMkLst>
            <pc:docMk/>
            <pc:sldMk cId="0" sldId="308"/>
            <ac:spMk id="1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1:53:06.107" v="983" actId="1076"/>
          <ac:spMkLst>
            <pc:docMk/>
            <pc:sldMk cId="0" sldId="308"/>
            <ac:spMk id="14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1T01:52:18.191" v="946" actId="478"/>
          <ac:spMkLst>
            <pc:docMk/>
            <pc:sldMk cId="0" sldId="30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1:54.727" v="942" actId="478"/>
          <ac:spMkLst>
            <pc:docMk/>
            <pc:sldMk cId="0" sldId="30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2:18.191" v="946" actId="478"/>
          <ac:spMkLst>
            <pc:docMk/>
            <pc:sldMk cId="0" sldId="30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2:18.191" v="946" actId="478"/>
          <ac:spMkLst>
            <pc:docMk/>
            <pc:sldMk cId="0" sldId="30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1:56.314" v="943" actId="478"/>
          <ac:spMkLst>
            <pc:docMk/>
            <pc:sldMk cId="0" sldId="308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2:18.191" v="946" actId="478"/>
          <ac:spMkLst>
            <pc:docMk/>
            <pc:sldMk cId="0" sldId="308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2:18.191" v="946" actId="478"/>
          <ac:spMkLst>
            <pc:docMk/>
            <pc:sldMk cId="0" sldId="308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1:58.270" v="944" actId="478"/>
          <ac:spMkLst>
            <pc:docMk/>
            <pc:sldMk cId="0" sldId="308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01:53:08.390" v="985" actId="1076"/>
          <ac:spMkLst>
            <pc:docMk/>
            <pc:sldMk cId="0" sldId="308"/>
            <ac:spMk id="34" creationId="{6B09961F-53FE-775E-0A0A-AAF4B4FC02AB}"/>
          </ac:spMkLst>
        </pc:spChg>
      </pc:sldChg>
      <pc:sldChg chg="del">
        <pc:chgData name="Shuan Cheng" userId="b14087c0-bac9-44dd-b3f8-5d50e1ee75e5" providerId="ADAL" clId="{75A9BF88-81BC-4677-82BB-DF96F3D360A6}" dt="2025-10-10T23:30:36.236" v="62" actId="47"/>
        <pc:sldMkLst>
          <pc:docMk/>
          <pc:sldMk cId="0" sldId="309"/>
        </pc:sldMkLst>
      </pc:sldChg>
      <pc:sldChg chg="del">
        <pc:chgData name="Shuan Cheng" userId="b14087c0-bac9-44dd-b3f8-5d50e1ee75e5" providerId="ADAL" clId="{75A9BF88-81BC-4677-82BB-DF96F3D360A6}" dt="2025-10-10T23:30:36.436" v="63" actId="47"/>
        <pc:sldMkLst>
          <pc:docMk/>
          <pc:sldMk cId="0" sldId="310"/>
        </pc:sldMkLst>
      </pc:sldChg>
      <pc:sldChg chg="del">
        <pc:chgData name="Shuan Cheng" userId="b14087c0-bac9-44dd-b3f8-5d50e1ee75e5" providerId="ADAL" clId="{75A9BF88-81BC-4677-82BB-DF96F3D360A6}" dt="2025-10-10T23:30:36.621" v="64" actId="47"/>
        <pc:sldMkLst>
          <pc:docMk/>
          <pc:sldMk cId="0" sldId="311"/>
        </pc:sldMkLst>
      </pc:sldChg>
      <pc:sldChg chg="addSp delSp modSp add del mod">
        <pc:chgData name="Shuan Cheng" userId="b14087c0-bac9-44dd-b3f8-5d50e1ee75e5" providerId="ADAL" clId="{75A9BF88-81BC-4677-82BB-DF96F3D360A6}" dt="2025-10-11T02:04:10.339" v="1272" actId="1076"/>
        <pc:sldMkLst>
          <pc:docMk/>
          <pc:sldMk cId="0" sldId="312"/>
        </pc:sldMkLst>
        <pc:spChg chg="add">
          <ac:chgData name="Shuan Cheng" userId="b14087c0-bac9-44dd-b3f8-5d50e1ee75e5" providerId="ADAL" clId="{75A9BF88-81BC-4677-82BB-DF96F3D360A6}" dt="2025-10-11T01:54:41.151" v="995" actId="478"/>
          <ac:spMkLst>
            <pc:docMk/>
            <pc:sldMk cId="0" sldId="312"/>
            <ac:spMk id="5" creationId="{00000000-0000-0000-0000-000000000000}"/>
          </ac:spMkLst>
        </pc:spChg>
        <pc:spChg chg="add">
          <ac:chgData name="Shuan Cheng" userId="b14087c0-bac9-44dd-b3f8-5d50e1ee75e5" providerId="ADAL" clId="{75A9BF88-81BC-4677-82BB-DF96F3D360A6}" dt="2025-10-11T01:54:41.151" v="995" actId="478"/>
          <ac:spMkLst>
            <pc:docMk/>
            <pc:sldMk cId="0" sldId="312"/>
            <ac:spMk id="11" creationId="{00000000-0000-0000-0000-000000000000}"/>
          </ac:spMkLst>
        </pc:spChg>
        <pc:spChg chg="add">
          <ac:chgData name="Shuan Cheng" userId="b14087c0-bac9-44dd-b3f8-5d50e1ee75e5" providerId="ADAL" clId="{75A9BF88-81BC-4677-82BB-DF96F3D360A6}" dt="2025-10-11T01:54:41.151" v="995" actId="478"/>
          <ac:spMkLst>
            <pc:docMk/>
            <pc:sldMk cId="0" sldId="312"/>
            <ac:spMk id="14" creationId="{00000000-0000-0000-0000-000000000000}"/>
          </ac:spMkLst>
        </pc:spChg>
        <pc:spChg chg="add">
          <ac:chgData name="Shuan Cheng" userId="b14087c0-bac9-44dd-b3f8-5d50e1ee75e5" providerId="ADAL" clId="{75A9BF88-81BC-4677-82BB-DF96F3D360A6}" dt="2025-10-11T01:54:41.151" v="995" actId="478"/>
          <ac:spMkLst>
            <pc:docMk/>
            <pc:sldMk cId="0" sldId="31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4:42.918" v="996" actId="478"/>
          <ac:spMkLst>
            <pc:docMk/>
            <pc:sldMk cId="0" sldId="312"/>
            <ac:spMk id="16" creationId="{00000000-0000-0000-0000-000000000000}"/>
          </ac:spMkLst>
        </pc:spChg>
        <pc:spChg chg="add">
          <ac:chgData name="Shuan Cheng" userId="b14087c0-bac9-44dd-b3f8-5d50e1ee75e5" providerId="ADAL" clId="{75A9BF88-81BC-4677-82BB-DF96F3D360A6}" dt="2025-10-11T01:54:41.151" v="995" actId="478"/>
          <ac:spMkLst>
            <pc:docMk/>
            <pc:sldMk cId="0" sldId="312"/>
            <ac:spMk id="17" creationId="{00000000-0000-0000-0000-000000000000}"/>
          </ac:spMkLst>
        </pc:spChg>
        <pc:spChg chg="add">
          <ac:chgData name="Shuan Cheng" userId="b14087c0-bac9-44dd-b3f8-5d50e1ee75e5" providerId="ADAL" clId="{75A9BF88-81BC-4677-82BB-DF96F3D360A6}" dt="2025-10-11T01:54:41.151" v="995" actId="478"/>
          <ac:spMkLst>
            <pc:docMk/>
            <pc:sldMk cId="0" sldId="312"/>
            <ac:spMk id="18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1T01:54:42.918" v="996" actId="478"/>
          <ac:spMkLst>
            <pc:docMk/>
            <pc:sldMk cId="0" sldId="312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4:42.918" v="996" actId="478"/>
          <ac:spMkLst>
            <pc:docMk/>
            <pc:sldMk cId="0" sldId="312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4:42.918" v="996" actId="478"/>
          <ac:spMkLst>
            <pc:docMk/>
            <pc:sldMk cId="0" sldId="312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4:42.918" v="996" actId="478"/>
          <ac:spMkLst>
            <pc:docMk/>
            <pc:sldMk cId="0" sldId="312"/>
            <ac:spMk id="2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1T01:54:42.918" v="996" actId="478"/>
          <ac:spMkLst>
            <pc:docMk/>
            <pc:sldMk cId="0" sldId="312"/>
            <ac:spMk id="28" creationId="{00000000-0000-0000-0000-000000000000}"/>
          </ac:spMkLst>
        </pc:spChg>
        <pc:spChg chg="add">
          <ac:chgData name="Shuan Cheng" userId="b14087c0-bac9-44dd-b3f8-5d50e1ee75e5" providerId="ADAL" clId="{75A9BF88-81BC-4677-82BB-DF96F3D360A6}" dt="2025-10-11T01:54:41.151" v="995" actId="478"/>
          <ac:spMkLst>
            <pc:docMk/>
            <pc:sldMk cId="0" sldId="312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4:42.918" v="996" actId="478"/>
          <ac:spMkLst>
            <pc:docMk/>
            <pc:sldMk cId="0" sldId="312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4:42.918" v="996" actId="478"/>
          <ac:spMkLst>
            <pc:docMk/>
            <pc:sldMk cId="0" sldId="312"/>
            <ac:spMk id="38" creationId="{00000000-0000-0000-0000-000000000000}"/>
          </ac:spMkLst>
        </pc:spChg>
        <pc:spChg chg="add">
          <ac:chgData name="Shuan Cheng" userId="b14087c0-bac9-44dd-b3f8-5d50e1ee75e5" providerId="ADAL" clId="{75A9BF88-81BC-4677-82BB-DF96F3D360A6}" dt="2025-10-11T01:54:41.151" v="995" actId="478"/>
          <ac:spMkLst>
            <pc:docMk/>
            <pc:sldMk cId="0" sldId="312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4:42.918" v="996" actId="478"/>
          <ac:spMkLst>
            <pc:docMk/>
            <pc:sldMk cId="0" sldId="312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4:42.918" v="996" actId="478"/>
          <ac:spMkLst>
            <pc:docMk/>
            <pc:sldMk cId="0" sldId="312"/>
            <ac:spMk id="4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24.092" v="1006" actId="478"/>
          <ac:spMkLst>
            <pc:docMk/>
            <pc:sldMk cId="0" sldId="312"/>
            <ac:spMk id="4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24.092" v="1006" actId="478"/>
          <ac:spMkLst>
            <pc:docMk/>
            <pc:sldMk cId="0" sldId="312"/>
            <ac:spMk id="4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24.092" v="1006" actId="478"/>
          <ac:spMkLst>
            <pc:docMk/>
            <pc:sldMk cId="0" sldId="312"/>
            <ac:spMk id="5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24.092" v="1006" actId="478"/>
          <ac:spMkLst>
            <pc:docMk/>
            <pc:sldMk cId="0" sldId="312"/>
            <ac:spMk id="5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24.092" v="1006" actId="478"/>
          <ac:spMkLst>
            <pc:docMk/>
            <pc:sldMk cId="0" sldId="312"/>
            <ac:spMk id="5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24.092" v="1006" actId="478"/>
          <ac:spMkLst>
            <pc:docMk/>
            <pc:sldMk cId="0" sldId="312"/>
            <ac:spMk id="5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1:55:10.755" v="1004" actId="478"/>
          <ac:spMkLst>
            <pc:docMk/>
            <pc:sldMk cId="0" sldId="312"/>
            <ac:spMk id="54" creationId="{00000000-0000-0000-0000-000000000000}"/>
          </ac:spMkLst>
        </pc:spChg>
        <pc:spChg chg="del mod ord">
          <ac:chgData name="Shuan Cheng" userId="b14087c0-bac9-44dd-b3f8-5d50e1ee75e5" providerId="ADAL" clId="{75A9BF88-81BC-4677-82BB-DF96F3D360A6}" dt="2025-10-11T01:55:24.092" v="1006" actId="478"/>
          <ac:spMkLst>
            <pc:docMk/>
            <pc:sldMk cId="0" sldId="312"/>
            <ac:spMk id="5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02:04:10.339" v="1272" actId="1076"/>
          <ac:spMkLst>
            <pc:docMk/>
            <pc:sldMk cId="0" sldId="312"/>
            <ac:spMk id="60" creationId="{7ED611EC-D681-7764-63D7-207799B006AC}"/>
          </ac:spMkLst>
        </pc:spChg>
      </pc:sldChg>
      <pc:sldChg chg="del">
        <pc:chgData name="Shuan Cheng" userId="b14087c0-bac9-44dd-b3f8-5d50e1ee75e5" providerId="ADAL" clId="{75A9BF88-81BC-4677-82BB-DF96F3D360A6}" dt="2025-10-10T23:30:38.417" v="67" actId="47"/>
        <pc:sldMkLst>
          <pc:docMk/>
          <pc:sldMk cId="0" sldId="313"/>
        </pc:sldMkLst>
      </pc:sldChg>
      <pc:sldChg chg="del">
        <pc:chgData name="Shuan Cheng" userId="b14087c0-bac9-44dd-b3f8-5d50e1ee75e5" providerId="ADAL" clId="{75A9BF88-81BC-4677-82BB-DF96F3D360A6}" dt="2025-10-10T23:30:38.613" v="68" actId="47"/>
        <pc:sldMkLst>
          <pc:docMk/>
          <pc:sldMk cId="0" sldId="314"/>
        </pc:sldMkLst>
      </pc:sldChg>
      <pc:sldChg chg="del">
        <pc:chgData name="Shuan Cheng" userId="b14087c0-bac9-44dd-b3f8-5d50e1ee75e5" providerId="ADAL" clId="{75A9BF88-81BC-4677-82BB-DF96F3D360A6}" dt="2025-10-10T23:30:38.815" v="69" actId="47"/>
        <pc:sldMkLst>
          <pc:docMk/>
          <pc:sldMk cId="0" sldId="315"/>
        </pc:sldMkLst>
      </pc:sldChg>
      <pc:sldChg chg="del">
        <pc:chgData name="Shuan Cheng" userId="b14087c0-bac9-44dd-b3f8-5d50e1ee75e5" providerId="ADAL" clId="{75A9BF88-81BC-4677-82BB-DF96F3D360A6}" dt="2025-10-10T23:30:39.022" v="70" actId="47"/>
        <pc:sldMkLst>
          <pc:docMk/>
          <pc:sldMk cId="0" sldId="316"/>
        </pc:sldMkLst>
      </pc:sldChg>
      <pc:sldChg chg="del">
        <pc:chgData name="Shuan Cheng" userId="b14087c0-bac9-44dd-b3f8-5d50e1ee75e5" providerId="ADAL" clId="{75A9BF88-81BC-4677-82BB-DF96F3D360A6}" dt="2025-10-10T23:30:39.231" v="71" actId="47"/>
        <pc:sldMkLst>
          <pc:docMk/>
          <pc:sldMk cId="0" sldId="317"/>
        </pc:sldMkLst>
      </pc:sldChg>
      <pc:sldChg chg="addSp delSp modSp add del mod">
        <pc:chgData name="Shuan Cheng" userId="b14087c0-bac9-44dd-b3f8-5d50e1ee75e5" providerId="ADAL" clId="{75A9BF88-81BC-4677-82BB-DF96F3D360A6}" dt="2025-10-11T02:09:38.805" v="1370"/>
        <pc:sldMkLst>
          <pc:docMk/>
          <pc:sldMk cId="0" sldId="318"/>
        </pc:sldMkLst>
        <pc:spChg chg="mod ord">
          <ac:chgData name="Shuan Cheng" userId="b14087c0-bac9-44dd-b3f8-5d50e1ee75e5" providerId="ADAL" clId="{75A9BF88-81BC-4677-82BB-DF96F3D360A6}" dt="2025-10-11T02:06:54.714" v="1318"/>
          <ac:spMkLst>
            <pc:docMk/>
            <pc:sldMk cId="0" sldId="318"/>
            <ac:spMk id="11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11T02:09:38.805" v="1370"/>
          <ac:spMkLst>
            <pc:docMk/>
            <pc:sldMk cId="0" sldId="318"/>
            <ac:spMk id="2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2:08:33.832" v="1344"/>
          <ac:spMkLst>
            <pc:docMk/>
            <pc:sldMk cId="0" sldId="318"/>
            <ac:spMk id="2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2:08:53.141" v="1351" actId="1076"/>
          <ac:spMkLst>
            <pc:docMk/>
            <pc:sldMk cId="0" sldId="318"/>
            <ac:spMk id="2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2:08:57.228" v="1352" actId="1076"/>
          <ac:spMkLst>
            <pc:docMk/>
            <pc:sldMk cId="0" sldId="318"/>
            <ac:spMk id="3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02:09:00.341" v="1353" actId="1076"/>
          <ac:spMkLst>
            <pc:docMk/>
            <pc:sldMk cId="0" sldId="318"/>
            <ac:spMk id="35" creationId="{00000000-0000-0000-0000-000000000000}"/>
          </ac:spMkLst>
        </pc:spChg>
        <pc:grpChg chg="add del mod">
          <ac:chgData name="Shuan Cheng" userId="b14087c0-bac9-44dd-b3f8-5d50e1ee75e5" providerId="ADAL" clId="{75A9BF88-81BC-4677-82BB-DF96F3D360A6}" dt="2025-10-11T02:05:51.661" v="1288" actId="478"/>
          <ac:grpSpMkLst>
            <pc:docMk/>
            <pc:sldMk cId="0" sldId="318"/>
            <ac:grpSpMk id="4" creationId="{00000000-0000-0000-0000-000000000000}"/>
          </ac:grpSpMkLst>
        </pc:grpChg>
        <pc:grpChg chg="add del">
          <ac:chgData name="Shuan Cheng" userId="b14087c0-bac9-44dd-b3f8-5d50e1ee75e5" providerId="ADAL" clId="{75A9BF88-81BC-4677-82BB-DF96F3D360A6}" dt="2025-10-11T02:07:44.708" v="1327" actId="478"/>
          <ac:grpSpMkLst>
            <pc:docMk/>
            <pc:sldMk cId="0" sldId="318"/>
            <ac:grpSpMk id="12" creationId="{00000000-0000-0000-0000-000000000000}"/>
          </ac:grpSpMkLst>
        </pc:grpChg>
      </pc:sldChg>
      <pc:sldChg chg="del">
        <pc:chgData name="Shuan Cheng" userId="b14087c0-bac9-44dd-b3f8-5d50e1ee75e5" providerId="ADAL" clId="{75A9BF88-81BC-4677-82BB-DF96F3D360A6}" dt="2025-10-10T23:30:41.077" v="74" actId="47"/>
        <pc:sldMkLst>
          <pc:docMk/>
          <pc:sldMk cId="0" sldId="319"/>
        </pc:sldMkLst>
      </pc:sldChg>
      <pc:sldChg chg="del">
        <pc:chgData name="Shuan Cheng" userId="b14087c0-bac9-44dd-b3f8-5d50e1ee75e5" providerId="ADAL" clId="{75A9BF88-81BC-4677-82BB-DF96F3D360A6}" dt="2025-10-10T23:30:41.284" v="75" actId="47"/>
        <pc:sldMkLst>
          <pc:docMk/>
          <pc:sldMk cId="0" sldId="320"/>
        </pc:sldMkLst>
      </pc:sldChg>
      <pc:sldChg chg="addSp delSp modSp add del mod">
        <pc:chgData name="Shuan Cheng" userId="b14087c0-bac9-44dd-b3f8-5d50e1ee75e5" providerId="ADAL" clId="{75A9BF88-81BC-4677-82BB-DF96F3D360A6}" dt="2025-10-11T02:14:00.641" v="1422" actId="1076"/>
        <pc:sldMkLst>
          <pc:docMk/>
          <pc:sldMk cId="0" sldId="321"/>
        </pc:sldMkLst>
        <pc:spChg chg="del">
          <ac:chgData name="Shuan Cheng" userId="b14087c0-bac9-44dd-b3f8-5d50e1ee75e5" providerId="ADAL" clId="{75A9BF88-81BC-4677-82BB-DF96F3D360A6}" dt="2025-10-11T02:12:03.746" v="1371" actId="478"/>
          <ac:spMkLst>
            <pc:docMk/>
            <pc:sldMk cId="0" sldId="32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2:03.746" v="1371" actId="478"/>
          <ac:spMkLst>
            <pc:docMk/>
            <pc:sldMk cId="0" sldId="32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2:03.746" v="1371" actId="478"/>
          <ac:spMkLst>
            <pc:docMk/>
            <pc:sldMk cId="0" sldId="32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2:03.746" v="1371" actId="478"/>
          <ac:spMkLst>
            <pc:docMk/>
            <pc:sldMk cId="0" sldId="32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2:03.746" v="1371" actId="478"/>
          <ac:spMkLst>
            <pc:docMk/>
            <pc:sldMk cId="0" sldId="32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2:03.746" v="1371" actId="478"/>
          <ac:spMkLst>
            <pc:docMk/>
            <pc:sldMk cId="0" sldId="321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2:03.746" v="1371" actId="478"/>
          <ac:spMkLst>
            <pc:docMk/>
            <pc:sldMk cId="0" sldId="32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2:03.746" v="1371" actId="478"/>
          <ac:spMkLst>
            <pc:docMk/>
            <pc:sldMk cId="0" sldId="32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2:03.746" v="1371" actId="478"/>
          <ac:spMkLst>
            <pc:docMk/>
            <pc:sldMk cId="0" sldId="321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2:03.746" v="1371" actId="478"/>
          <ac:spMkLst>
            <pc:docMk/>
            <pc:sldMk cId="0" sldId="321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02:14:00.641" v="1422" actId="1076"/>
          <ac:spMkLst>
            <pc:docMk/>
            <pc:sldMk cId="0" sldId="321"/>
            <ac:spMk id="30" creationId="{793ADD17-01C5-1A92-A28D-6728CFD9E7A4}"/>
          </ac:spMkLst>
        </pc:spChg>
        <pc:spChg chg="add mod">
          <ac:chgData name="Shuan Cheng" userId="b14087c0-bac9-44dd-b3f8-5d50e1ee75e5" providerId="ADAL" clId="{75A9BF88-81BC-4677-82BB-DF96F3D360A6}" dt="2025-10-11T02:14:00.641" v="1422" actId="1076"/>
          <ac:spMkLst>
            <pc:docMk/>
            <pc:sldMk cId="0" sldId="321"/>
            <ac:spMk id="31" creationId="{B9874B8E-57D2-A2A4-35CB-082DF07F0CA2}"/>
          </ac:spMkLst>
        </pc:spChg>
      </pc:sldChg>
      <pc:sldChg chg="del">
        <pc:chgData name="Shuan Cheng" userId="b14087c0-bac9-44dd-b3f8-5d50e1ee75e5" providerId="ADAL" clId="{75A9BF88-81BC-4677-82BB-DF96F3D360A6}" dt="2025-10-10T23:30:44.206" v="78" actId="47"/>
        <pc:sldMkLst>
          <pc:docMk/>
          <pc:sldMk cId="0" sldId="322"/>
        </pc:sldMkLst>
      </pc:sldChg>
      <pc:sldChg chg="del">
        <pc:chgData name="Shuan Cheng" userId="b14087c0-bac9-44dd-b3f8-5d50e1ee75e5" providerId="ADAL" clId="{75A9BF88-81BC-4677-82BB-DF96F3D360A6}" dt="2025-10-10T23:30:44.436" v="79" actId="47"/>
        <pc:sldMkLst>
          <pc:docMk/>
          <pc:sldMk cId="0" sldId="323"/>
        </pc:sldMkLst>
      </pc:sldChg>
      <pc:sldChg chg="addSp delSp modSp add del mod">
        <pc:chgData name="Shuan Cheng" userId="b14087c0-bac9-44dd-b3f8-5d50e1ee75e5" providerId="ADAL" clId="{75A9BF88-81BC-4677-82BB-DF96F3D360A6}" dt="2025-10-11T02:15:21.481" v="1431" actId="1076"/>
        <pc:sldMkLst>
          <pc:docMk/>
          <pc:sldMk cId="0" sldId="324"/>
        </pc:sldMkLst>
        <pc:spChg chg="del">
          <ac:chgData name="Shuan Cheng" userId="b14087c0-bac9-44dd-b3f8-5d50e1ee75e5" providerId="ADAL" clId="{75A9BF88-81BC-4677-82BB-DF96F3D360A6}" dt="2025-10-11T02:15:04.375" v="1423" actId="478"/>
          <ac:spMkLst>
            <pc:docMk/>
            <pc:sldMk cId="0" sldId="32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5:04.375" v="1423" actId="478"/>
          <ac:spMkLst>
            <pc:docMk/>
            <pc:sldMk cId="0" sldId="324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5:04.375" v="1423" actId="478"/>
          <ac:spMkLst>
            <pc:docMk/>
            <pc:sldMk cId="0" sldId="324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5:04.375" v="1423" actId="478"/>
          <ac:spMkLst>
            <pc:docMk/>
            <pc:sldMk cId="0" sldId="324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02:15:21.481" v="1431" actId="1076"/>
          <ac:spMkLst>
            <pc:docMk/>
            <pc:sldMk cId="0" sldId="324"/>
            <ac:spMk id="22" creationId="{2B9B562F-117B-43FE-5C3E-DEA2A9F4F815}"/>
          </ac:spMkLst>
        </pc:spChg>
      </pc:sldChg>
      <pc:sldChg chg="del">
        <pc:chgData name="Shuan Cheng" userId="b14087c0-bac9-44dd-b3f8-5d50e1ee75e5" providerId="ADAL" clId="{75A9BF88-81BC-4677-82BB-DF96F3D360A6}" dt="2025-10-10T23:30:46.485" v="82" actId="47"/>
        <pc:sldMkLst>
          <pc:docMk/>
          <pc:sldMk cId="0" sldId="325"/>
        </pc:sldMkLst>
      </pc:sldChg>
      <pc:sldChg chg="del">
        <pc:chgData name="Shuan Cheng" userId="b14087c0-bac9-44dd-b3f8-5d50e1ee75e5" providerId="ADAL" clId="{75A9BF88-81BC-4677-82BB-DF96F3D360A6}" dt="2025-10-10T23:30:46.707" v="83" actId="47"/>
        <pc:sldMkLst>
          <pc:docMk/>
          <pc:sldMk cId="0" sldId="326"/>
        </pc:sldMkLst>
      </pc:sldChg>
      <pc:sldChg chg="addSp delSp modSp add del mod">
        <pc:chgData name="Shuan Cheng" userId="b14087c0-bac9-44dd-b3f8-5d50e1ee75e5" providerId="ADAL" clId="{75A9BF88-81BC-4677-82BB-DF96F3D360A6}" dt="2025-10-11T02:16:45.286" v="1437" actId="20577"/>
        <pc:sldMkLst>
          <pc:docMk/>
          <pc:sldMk cId="0" sldId="327"/>
        </pc:sldMkLst>
        <pc:spChg chg="del">
          <ac:chgData name="Shuan Cheng" userId="b14087c0-bac9-44dd-b3f8-5d50e1ee75e5" providerId="ADAL" clId="{75A9BF88-81BC-4677-82BB-DF96F3D360A6}" dt="2025-10-11T02:16:20.564" v="1432" actId="478"/>
          <ac:spMkLst>
            <pc:docMk/>
            <pc:sldMk cId="0" sldId="32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6:20.564" v="1432" actId="478"/>
          <ac:spMkLst>
            <pc:docMk/>
            <pc:sldMk cId="0" sldId="32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6:20.564" v="1432" actId="478"/>
          <ac:spMkLst>
            <pc:docMk/>
            <pc:sldMk cId="0" sldId="32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6:20.564" v="1432" actId="478"/>
          <ac:spMkLst>
            <pc:docMk/>
            <pc:sldMk cId="0" sldId="32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6:20.564" v="1432" actId="478"/>
          <ac:spMkLst>
            <pc:docMk/>
            <pc:sldMk cId="0" sldId="32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6:20.564" v="1432" actId="478"/>
          <ac:spMkLst>
            <pc:docMk/>
            <pc:sldMk cId="0" sldId="32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02:16:20.564" v="1432" actId="478"/>
          <ac:spMkLst>
            <pc:docMk/>
            <pc:sldMk cId="0" sldId="327"/>
            <ac:spMk id="1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02:16:45.286" v="1437" actId="20577"/>
          <ac:spMkLst>
            <pc:docMk/>
            <pc:sldMk cId="0" sldId="327"/>
            <ac:spMk id="19" creationId="{07BFEEF7-48F3-9087-5C8F-0E2E4A294886}"/>
          </ac:spMkLst>
        </pc:spChg>
      </pc:sldChg>
      <pc:sldChg chg="del">
        <pc:chgData name="Shuan Cheng" userId="b14087c0-bac9-44dd-b3f8-5d50e1ee75e5" providerId="ADAL" clId="{75A9BF88-81BC-4677-82BB-DF96F3D360A6}" dt="2025-10-10T23:30:48.307" v="86" actId="47"/>
        <pc:sldMkLst>
          <pc:docMk/>
          <pc:sldMk cId="0" sldId="328"/>
        </pc:sldMkLst>
      </pc:sldChg>
      <pc:sldChg chg="add del">
        <pc:chgData name="Shuan Cheng" userId="b14087c0-bac9-44dd-b3f8-5d50e1ee75e5" providerId="ADAL" clId="{75A9BF88-81BC-4677-82BB-DF96F3D360A6}" dt="2025-10-10T23:30:49.130" v="88" actId="47"/>
        <pc:sldMkLst>
          <pc:docMk/>
          <pc:sldMk cId="0" sldId="329"/>
        </pc:sldMkLst>
      </pc:sldChg>
      <pc:sldChg chg="del">
        <pc:chgData name="Shuan Cheng" userId="b14087c0-bac9-44dd-b3f8-5d50e1ee75e5" providerId="ADAL" clId="{75A9BF88-81BC-4677-82BB-DF96F3D360A6}" dt="2025-10-10T23:30:49.913" v="89" actId="47"/>
        <pc:sldMkLst>
          <pc:docMk/>
          <pc:sldMk cId="0" sldId="330"/>
        </pc:sldMkLst>
      </pc:sldChg>
      <pc:sldChg chg="del">
        <pc:chgData name="Shuan Cheng" userId="b14087c0-bac9-44dd-b3f8-5d50e1ee75e5" providerId="ADAL" clId="{75A9BF88-81BC-4677-82BB-DF96F3D360A6}" dt="2025-10-10T23:30:50.151" v="90" actId="47"/>
        <pc:sldMkLst>
          <pc:docMk/>
          <pc:sldMk cId="0" sldId="331"/>
        </pc:sldMkLst>
      </pc:sldChg>
      <pc:sldChg chg="del">
        <pc:chgData name="Shuan Cheng" userId="b14087c0-bac9-44dd-b3f8-5d50e1ee75e5" providerId="ADAL" clId="{75A9BF88-81BC-4677-82BB-DF96F3D360A6}" dt="2025-10-10T23:30:50.332" v="91" actId="47"/>
        <pc:sldMkLst>
          <pc:docMk/>
          <pc:sldMk cId="0" sldId="332"/>
        </pc:sldMkLst>
      </pc:sldChg>
      <pc:sldChg chg="del">
        <pc:chgData name="Shuan Cheng" userId="b14087c0-bac9-44dd-b3f8-5d50e1ee75e5" providerId="ADAL" clId="{75A9BF88-81BC-4677-82BB-DF96F3D360A6}" dt="2025-10-10T23:30:50.541" v="92" actId="47"/>
        <pc:sldMkLst>
          <pc:docMk/>
          <pc:sldMk cId="0" sldId="333"/>
        </pc:sldMkLst>
      </pc:sldChg>
      <pc:sldChg chg="del">
        <pc:chgData name="Shuan Cheng" userId="b14087c0-bac9-44dd-b3f8-5d50e1ee75e5" providerId="ADAL" clId="{75A9BF88-81BC-4677-82BB-DF96F3D360A6}" dt="2025-10-10T23:30:50.744" v="93" actId="47"/>
        <pc:sldMkLst>
          <pc:docMk/>
          <pc:sldMk cId="0" sldId="334"/>
        </pc:sldMkLst>
      </pc:sldChg>
      <pc:sldChg chg="del">
        <pc:chgData name="Shuan Cheng" userId="b14087c0-bac9-44dd-b3f8-5d50e1ee75e5" providerId="ADAL" clId="{75A9BF88-81BC-4677-82BB-DF96F3D360A6}" dt="2025-10-10T23:30:51.082" v="94" actId="47"/>
        <pc:sldMkLst>
          <pc:docMk/>
          <pc:sldMk cId="0" sldId="335"/>
        </pc:sldMkLst>
      </pc:sldChg>
      <pc:sldChg chg="addSp delSp modSp add del mod">
        <pc:chgData name="Shuan Cheng" userId="b14087c0-bac9-44dd-b3f8-5d50e1ee75e5" providerId="ADAL" clId="{75A9BF88-81BC-4677-82BB-DF96F3D360A6}" dt="2025-10-11T21:40:52.761" v="1474" actId="1076"/>
        <pc:sldMkLst>
          <pc:docMk/>
          <pc:sldMk cId="0" sldId="336"/>
        </pc:sldMkLst>
        <pc:spChg chg="mod">
          <ac:chgData name="Shuan Cheng" userId="b14087c0-bac9-44dd-b3f8-5d50e1ee75e5" providerId="ADAL" clId="{75A9BF88-81BC-4677-82BB-DF96F3D360A6}" dt="2025-10-11T21:40:46.015" v="1471" actId="1036"/>
          <ac:spMkLst>
            <pc:docMk/>
            <pc:sldMk cId="0" sldId="33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39:11.443" v="1438" actId="478"/>
          <ac:spMkLst>
            <pc:docMk/>
            <pc:sldMk cId="0" sldId="336"/>
            <ac:spMk id="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1:40:25.962" v="1461" actId="1036"/>
          <ac:spMkLst>
            <pc:docMk/>
            <pc:sldMk cId="0" sldId="336"/>
            <ac:spMk id="1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1:40:52.761" v="1474" actId="1076"/>
          <ac:spMkLst>
            <pc:docMk/>
            <pc:sldMk cId="0" sldId="336"/>
            <ac:spMk id="18" creationId="{A0A49CED-E540-604B-621F-9CA9808713C3}"/>
          </ac:spMkLst>
        </pc:spChg>
      </pc:sldChg>
      <pc:sldChg chg="del">
        <pc:chgData name="Shuan Cheng" userId="b14087c0-bac9-44dd-b3f8-5d50e1ee75e5" providerId="ADAL" clId="{75A9BF88-81BC-4677-82BB-DF96F3D360A6}" dt="2025-10-10T23:30:52.884" v="97" actId="47"/>
        <pc:sldMkLst>
          <pc:docMk/>
          <pc:sldMk cId="0" sldId="337"/>
        </pc:sldMkLst>
      </pc:sldChg>
      <pc:sldChg chg="del">
        <pc:chgData name="Shuan Cheng" userId="b14087c0-bac9-44dd-b3f8-5d50e1ee75e5" providerId="ADAL" clId="{75A9BF88-81BC-4677-82BB-DF96F3D360A6}" dt="2025-10-10T23:30:53.048" v="98" actId="47"/>
        <pc:sldMkLst>
          <pc:docMk/>
          <pc:sldMk cId="0" sldId="338"/>
        </pc:sldMkLst>
      </pc:sldChg>
      <pc:sldChg chg="del">
        <pc:chgData name="Shuan Cheng" userId="b14087c0-bac9-44dd-b3f8-5d50e1ee75e5" providerId="ADAL" clId="{75A9BF88-81BC-4677-82BB-DF96F3D360A6}" dt="2025-10-10T23:30:53.226" v="99" actId="47"/>
        <pc:sldMkLst>
          <pc:docMk/>
          <pc:sldMk cId="0" sldId="339"/>
        </pc:sldMkLst>
      </pc:sldChg>
      <pc:sldChg chg="del">
        <pc:chgData name="Shuan Cheng" userId="b14087c0-bac9-44dd-b3f8-5d50e1ee75e5" providerId="ADAL" clId="{75A9BF88-81BC-4677-82BB-DF96F3D360A6}" dt="2025-10-10T23:30:53.399" v="100" actId="47"/>
        <pc:sldMkLst>
          <pc:docMk/>
          <pc:sldMk cId="0" sldId="340"/>
        </pc:sldMkLst>
      </pc:sldChg>
      <pc:sldChg chg="del">
        <pc:chgData name="Shuan Cheng" userId="b14087c0-bac9-44dd-b3f8-5d50e1ee75e5" providerId="ADAL" clId="{75A9BF88-81BC-4677-82BB-DF96F3D360A6}" dt="2025-10-10T23:30:53.773" v="101" actId="47"/>
        <pc:sldMkLst>
          <pc:docMk/>
          <pc:sldMk cId="0" sldId="341"/>
        </pc:sldMkLst>
      </pc:sldChg>
      <pc:sldChg chg="del">
        <pc:chgData name="Shuan Cheng" userId="b14087c0-bac9-44dd-b3f8-5d50e1ee75e5" providerId="ADAL" clId="{75A9BF88-81BC-4677-82BB-DF96F3D360A6}" dt="2025-10-10T23:30:53.980" v="102" actId="47"/>
        <pc:sldMkLst>
          <pc:docMk/>
          <pc:sldMk cId="0" sldId="342"/>
        </pc:sldMkLst>
      </pc:sldChg>
      <pc:sldChg chg="del">
        <pc:chgData name="Shuan Cheng" userId="b14087c0-bac9-44dd-b3f8-5d50e1ee75e5" providerId="ADAL" clId="{75A9BF88-81BC-4677-82BB-DF96F3D360A6}" dt="2025-10-10T23:30:54.192" v="103" actId="47"/>
        <pc:sldMkLst>
          <pc:docMk/>
          <pc:sldMk cId="0" sldId="343"/>
        </pc:sldMkLst>
      </pc:sldChg>
      <pc:sldChg chg="del">
        <pc:chgData name="Shuan Cheng" userId="b14087c0-bac9-44dd-b3f8-5d50e1ee75e5" providerId="ADAL" clId="{75A9BF88-81BC-4677-82BB-DF96F3D360A6}" dt="2025-10-10T23:30:54.374" v="104" actId="47"/>
        <pc:sldMkLst>
          <pc:docMk/>
          <pc:sldMk cId="0" sldId="344"/>
        </pc:sldMkLst>
      </pc:sldChg>
      <pc:sldChg chg="del">
        <pc:chgData name="Shuan Cheng" userId="b14087c0-bac9-44dd-b3f8-5d50e1ee75e5" providerId="ADAL" clId="{75A9BF88-81BC-4677-82BB-DF96F3D360A6}" dt="2025-10-10T23:30:54.923" v="105" actId="47"/>
        <pc:sldMkLst>
          <pc:docMk/>
          <pc:sldMk cId="0" sldId="345"/>
        </pc:sldMkLst>
      </pc:sldChg>
      <pc:sldChg chg="modSp add del mod">
        <pc:chgData name="Shuan Cheng" userId="b14087c0-bac9-44dd-b3f8-5d50e1ee75e5" providerId="ADAL" clId="{75A9BF88-81BC-4677-82BB-DF96F3D360A6}" dt="2025-10-11T21:43:05.582" v="1488" actId="2711"/>
        <pc:sldMkLst>
          <pc:docMk/>
          <pc:sldMk cId="0" sldId="346"/>
        </pc:sldMkLst>
        <pc:spChg chg="mod">
          <ac:chgData name="Shuan Cheng" userId="b14087c0-bac9-44dd-b3f8-5d50e1ee75e5" providerId="ADAL" clId="{75A9BF88-81BC-4677-82BB-DF96F3D360A6}" dt="2025-10-11T21:42:01.246" v="1477" actId="1076"/>
          <ac:spMkLst>
            <pc:docMk/>
            <pc:sldMk cId="0" sldId="346"/>
            <ac:spMk id="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1:43:05.582" v="1488" actId="2711"/>
          <ac:spMkLst>
            <pc:docMk/>
            <pc:sldMk cId="0" sldId="346"/>
            <ac:spMk id="16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30:56.653" v="108" actId="47"/>
        <pc:sldMkLst>
          <pc:docMk/>
          <pc:sldMk cId="0" sldId="347"/>
        </pc:sldMkLst>
      </pc:sldChg>
      <pc:sldChg chg="del">
        <pc:chgData name="Shuan Cheng" userId="b14087c0-bac9-44dd-b3f8-5d50e1ee75e5" providerId="ADAL" clId="{75A9BF88-81BC-4677-82BB-DF96F3D360A6}" dt="2025-10-10T23:30:56.851" v="109" actId="47"/>
        <pc:sldMkLst>
          <pc:docMk/>
          <pc:sldMk cId="0" sldId="348"/>
        </pc:sldMkLst>
      </pc:sldChg>
      <pc:sldChg chg="del">
        <pc:chgData name="Shuan Cheng" userId="b14087c0-bac9-44dd-b3f8-5d50e1ee75e5" providerId="ADAL" clId="{75A9BF88-81BC-4677-82BB-DF96F3D360A6}" dt="2025-10-10T23:30:57.036" v="110" actId="47"/>
        <pc:sldMkLst>
          <pc:docMk/>
          <pc:sldMk cId="0" sldId="349"/>
        </pc:sldMkLst>
      </pc:sldChg>
      <pc:sldChg chg="del">
        <pc:chgData name="Shuan Cheng" userId="b14087c0-bac9-44dd-b3f8-5d50e1ee75e5" providerId="ADAL" clId="{75A9BF88-81BC-4677-82BB-DF96F3D360A6}" dt="2025-10-10T23:30:57.223" v="111" actId="47"/>
        <pc:sldMkLst>
          <pc:docMk/>
          <pc:sldMk cId="0" sldId="350"/>
        </pc:sldMkLst>
      </pc:sldChg>
      <pc:sldChg chg="del">
        <pc:chgData name="Shuan Cheng" userId="b14087c0-bac9-44dd-b3f8-5d50e1ee75e5" providerId="ADAL" clId="{75A9BF88-81BC-4677-82BB-DF96F3D360A6}" dt="2025-10-10T23:30:57.397" v="112" actId="47"/>
        <pc:sldMkLst>
          <pc:docMk/>
          <pc:sldMk cId="0" sldId="351"/>
        </pc:sldMkLst>
      </pc:sldChg>
      <pc:sldChg chg="add del">
        <pc:chgData name="Shuan Cheng" userId="b14087c0-bac9-44dd-b3f8-5d50e1ee75e5" providerId="ADAL" clId="{75A9BF88-81BC-4677-82BB-DF96F3D360A6}" dt="2025-10-10T23:30:58.762" v="116" actId="47"/>
        <pc:sldMkLst>
          <pc:docMk/>
          <pc:sldMk cId="0" sldId="352"/>
        </pc:sldMkLst>
      </pc:sldChg>
      <pc:sldChg chg="add del">
        <pc:chgData name="Shuan Cheng" userId="b14087c0-bac9-44dd-b3f8-5d50e1ee75e5" providerId="ADAL" clId="{75A9BF88-81BC-4677-82BB-DF96F3D360A6}" dt="2025-10-10T23:30:59.726" v="117" actId="47"/>
        <pc:sldMkLst>
          <pc:docMk/>
          <pc:sldMk cId="0" sldId="353"/>
        </pc:sldMkLst>
      </pc:sldChg>
      <pc:sldChg chg="del">
        <pc:chgData name="Shuan Cheng" userId="b14087c0-bac9-44dd-b3f8-5d50e1ee75e5" providerId="ADAL" clId="{75A9BF88-81BC-4677-82BB-DF96F3D360A6}" dt="2025-10-10T23:30:59.931" v="118" actId="47"/>
        <pc:sldMkLst>
          <pc:docMk/>
          <pc:sldMk cId="0" sldId="354"/>
        </pc:sldMkLst>
      </pc:sldChg>
      <pc:sldChg chg="del">
        <pc:chgData name="Shuan Cheng" userId="b14087c0-bac9-44dd-b3f8-5d50e1ee75e5" providerId="ADAL" clId="{75A9BF88-81BC-4677-82BB-DF96F3D360A6}" dt="2025-10-10T23:31:00.127" v="119" actId="47"/>
        <pc:sldMkLst>
          <pc:docMk/>
          <pc:sldMk cId="0" sldId="355"/>
        </pc:sldMkLst>
      </pc:sldChg>
      <pc:sldChg chg="del">
        <pc:chgData name="Shuan Cheng" userId="b14087c0-bac9-44dd-b3f8-5d50e1ee75e5" providerId="ADAL" clId="{75A9BF88-81BC-4677-82BB-DF96F3D360A6}" dt="2025-10-10T23:31:00.392" v="120" actId="47"/>
        <pc:sldMkLst>
          <pc:docMk/>
          <pc:sldMk cId="0" sldId="356"/>
        </pc:sldMkLst>
      </pc:sldChg>
      <pc:sldChg chg="addSp delSp modSp add del mod">
        <pc:chgData name="Shuan Cheng" userId="b14087c0-bac9-44dd-b3f8-5d50e1ee75e5" providerId="ADAL" clId="{75A9BF88-81BC-4677-82BB-DF96F3D360A6}" dt="2025-10-11T21:49:29.842" v="1631" actId="1037"/>
        <pc:sldMkLst>
          <pc:docMk/>
          <pc:sldMk cId="0" sldId="357"/>
        </pc:sldMkLst>
        <pc:spChg chg="del">
          <ac:chgData name="Shuan Cheng" userId="b14087c0-bac9-44dd-b3f8-5d50e1ee75e5" providerId="ADAL" clId="{75A9BF88-81BC-4677-82BB-DF96F3D360A6}" dt="2025-10-11T21:44:06.487" v="1489" actId="478"/>
          <ac:spMkLst>
            <pc:docMk/>
            <pc:sldMk cId="0" sldId="35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4:06.487" v="1489" actId="478"/>
          <ac:spMkLst>
            <pc:docMk/>
            <pc:sldMk cId="0" sldId="35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4:09.824" v="1490" actId="478"/>
          <ac:spMkLst>
            <pc:docMk/>
            <pc:sldMk cId="0" sldId="35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4:06.487" v="1489" actId="478"/>
          <ac:spMkLst>
            <pc:docMk/>
            <pc:sldMk cId="0" sldId="35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4:30.469" v="1492" actId="478"/>
          <ac:spMkLst>
            <pc:docMk/>
            <pc:sldMk cId="0" sldId="35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4:32.320" v="1494" actId="478"/>
          <ac:spMkLst>
            <pc:docMk/>
            <pc:sldMk cId="0" sldId="35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4:31.759" v="1493" actId="478"/>
          <ac:spMkLst>
            <pc:docMk/>
            <pc:sldMk cId="0" sldId="35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4:31.759" v="1493" actId="478"/>
          <ac:spMkLst>
            <pc:docMk/>
            <pc:sldMk cId="0" sldId="35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4:26.192" v="1491" actId="478"/>
          <ac:spMkLst>
            <pc:docMk/>
            <pc:sldMk cId="0" sldId="357"/>
            <ac:spMk id="1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1:44:50.978" v="1499" actId="20577"/>
          <ac:spMkLst>
            <pc:docMk/>
            <pc:sldMk cId="0" sldId="357"/>
            <ac:spMk id="1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1:48:51.487" v="1620" actId="20577"/>
          <ac:spMkLst>
            <pc:docMk/>
            <pc:sldMk cId="0" sldId="357"/>
            <ac:spMk id="1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1:49:03.300" v="1623" actId="1036"/>
          <ac:spMkLst>
            <pc:docMk/>
            <pc:sldMk cId="0" sldId="357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00.308" v="1501" actId="478"/>
          <ac:spMkLst>
            <pc:docMk/>
            <pc:sldMk cId="0" sldId="357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00.308" v="1501" actId="478"/>
          <ac:spMkLst>
            <pc:docMk/>
            <pc:sldMk cId="0" sldId="357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00.308" v="1501" actId="478"/>
          <ac:spMkLst>
            <pc:docMk/>
            <pc:sldMk cId="0" sldId="357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00.308" v="1501" actId="478"/>
          <ac:spMkLst>
            <pc:docMk/>
            <pc:sldMk cId="0" sldId="357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00.308" v="1501" actId="478"/>
          <ac:spMkLst>
            <pc:docMk/>
            <pc:sldMk cId="0" sldId="357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00.308" v="1501" actId="478"/>
          <ac:spMkLst>
            <pc:docMk/>
            <pc:sldMk cId="0" sldId="357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00.308" v="1501" actId="478"/>
          <ac:spMkLst>
            <pc:docMk/>
            <pc:sldMk cId="0" sldId="357"/>
            <ac:spMk id="2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1:49:03.300" v="1623" actId="1036"/>
          <ac:spMkLst>
            <pc:docMk/>
            <pc:sldMk cId="0" sldId="357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4:57.400" v="1500" actId="478"/>
          <ac:spMkLst>
            <pc:docMk/>
            <pc:sldMk cId="0" sldId="357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4:57.400" v="1500" actId="478"/>
          <ac:spMkLst>
            <pc:docMk/>
            <pc:sldMk cId="0" sldId="357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4:57.400" v="1500" actId="478"/>
          <ac:spMkLst>
            <pc:docMk/>
            <pc:sldMk cId="0" sldId="357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4:57.400" v="1500" actId="478"/>
          <ac:spMkLst>
            <pc:docMk/>
            <pc:sldMk cId="0" sldId="357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4:57.400" v="1500" actId="478"/>
          <ac:spMkLst>
            <pc:docMk/>
            <pc:sldMk cId="0" sldId="357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4:57.400" v="1500" actId="478"/>
          <ac:spMkLst>
            <pc:docMk/>
            <pc:sldMk cId="0" sldId="357"/>
            <ac:spMk id="3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1:49:03.300" v="1623" actId="1036"/>
          <ac:spMkLst>
            <pc:docMk/>
            <pc:sldMk cId="0" sldId="357"/>
            <ac:spMk id="3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1:49:03.300" v="1623" actId="1036"/>
          <ac:spMkLst>
            <pc:docMk/>
            <pc:sldMk cId="0" sldId="357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05.383" v="1502" actId="478"/>
          <ac:spMkLst>
            <pc:docMk/>
            <pc:sldMk cId="0" sldId="357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05.383" v="1502" actId="478"/>
          <ac:spMkLst>
            <pc:docMk/>
            <pc:sldMk cId="0" sldId="357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05.383" v="1502" actId="478"/>
          <ac:spMkLst>
            <pc:docMk/>
            <pc:sldMk cId="0" sldId="357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45:05.383" v="1502" actId="478"/>
          <ac:spMkLst>
            <pc:docMk/>
            <pc:sldMk cId="0" sldId="357"/>
            <ac:spMk id="3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1:49:29.842" v="1631" actId="1037"/>
          <ac:spMkLst>
            <pc:docMk/>
            <pc:sldMk cId="0" sldId="357"/>
            <ac:spMk id="3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1:46:27.297" v="1533" actId="1076"/>
          <ac:spMkLst>
            <pc:docMk/>
            <pc:sldMk cId="0" sldId="357"/>
            <ac:spMk id="45" creationId="{97BCEEE8-1B65-3232-D652-71A8B91EF3B4}"/>
          </ac:spMkLst>
        </pc:spChg>
        <pc:spChg chg="add mod">
          <ac:chgData name="Shuan Cheng" userId="b14087c0-bac9-44dd-b3f8-5d50e1ee75e5" providerId="ADAL" clId="{75A9BF88-81BC-4677-82BB-DF96F3D360A6}" dt="2025-10-11T21:46:52.167" v="1541" actId="20577"/>
          <ac:spMkLst>
            <pc:docMk/>
            <pc:sldMk cId="0" sldId="357"/>
            <ac:spMk id="46" creationId="{A21249EF-2D33-A3E2-B884-942975460F7F}"/>
          </ac:spMkLst>
        </pc:spChg>
        <pc:spChg chg="add mod">
          <ac:chgData name="Shuan Cheng" userId="b14087c0-bac9-44dd-b3f8-5d50e1ee75e5" providerId="ADAL" clId="{75A9BF88-81BC-4677-82BB-DF96F3D360A6}" dt="2025-10-11T21:49:03.300" v="1623" actId="1036"/>
          <ac:spMkLst>
            <pc:docMk/>
            <pc:sldMk cId="0" sldId="357"/>
            <ac:spMk id="47" creationId="{6A4B89AF-4C17-01A4-78A5-5C862C0AC4E5}"/>
          </ac:spMkLst>
        </pc:spChg>
        <pc:spChg chg="add mod">
          <ac:chgData name="Shuan Cheng" userId="b14087c0-bac9-44dd-b3f8-5d50e1ee75e5" providerId="ADAL" clId="{75A9BF88-81BC-4677-82BB-DF96F3D360A6}" dt="2025-10-11T21:49:03.300" v="1623" actId="1036"/>
          <ac:spMkLst>
            <pc:docMk/>
            <pc:sldMk cId="0" sldId="357"/>
            <ac:spMk id="48" creationId="{A8484D9F-88A6-CEA5-7191-3492A6677071}"/>
          </ac:spMkLst>
        </pc:spChg>
        <pc:spChg chg="add mod">
          <ac:chgData name="Shuan Cheng" userId="b14087c0-bac9-44dd-b3f8-5d50e1ee75e5" providerId="ADAL" clId="{75A9BF88-81BC-4677-82BB-DF96F3D360A6}" dt="2025-10-11T21:49:18.531" v="1624" actId="1076"/>
          <ac:spMkLst>
            <pc:docMk/>
            <pc:sldMk cId="0" sldId="357"/>
            <ac:spMk id="49" creationId="{0DBB1D81-949B-EB55-DD9E-BC25BD679C1E}"/>
          </ac:spMkLst>
        </pc:spChg>
      </pc:sldChg>
      <pc:sldChg chg="del">
        <pc:chgData name="Shuan Cheng" userId="b14087c0-bac9-44dd-b3f8-5d50e1ee75e5" providerId="ADAL" clId="{75A9BF88-81BC-4677-82BB-DF96F3D360A6}" dt="2025-10-10T23:31:02.345" v="123" actId="47"/>
        <pc:sldMkLst>
          <pc:docMk/>
          <pc:sldMk cId="0" sldId="358"/>
        </pc:sldMkLst>
      </pc:sldChg>
      <pc:sldChg chg="del">
        <pc:chgData name="Shuan Cheng" userId="b14087c0-bac9-44dd-b3f8-5d50e1ee75e5" providerId="ADAL" clId="{75A9BF88-81BC-4677-82BB-DF96F3D360A6}" dt="2025-10-10T23:31:02.579" v="124" actId="47"/>
        <pc:sldMkLst>
          <pc:docMk/>
          <pc:sldMk cId="0" sldId="359"/>
        </pc:sldMkLst>
      </pc:sldChg>
      <pc:sldChg chg="del">
        <pc:chgData name="Shuan Cheng" userId="b14087c0-bac9-44dd-b3f8-5d50e1ee75e5" providerId="ADAL" clId="{75A9BF88-81BC-4677-82BB-DF96F3D360A6}" dt="2025-10-10T23:31:02.797" v="125" actId="47"/>
        <pc:sldMkLst>
          <pc:docMk/>
          <pc:sldMk cId="0" sldId="360"/>
        </pc:sldMkLst>
      </pc:sldChg>
      <pc:sldChg chg="del">
        <pc:chgData name="Shuan Cheng" userId="b14087c0-bac9-44dd-b3f8-5d50e1ee75e5" providerId="ADAL" clId="{75A9BF88-81BC-4677-82BB-DF96F3D360A6}" dt="2025-10-10T23:31:02.997" v="126" actId="47"/>
        <pc:sldMkLst>
          <pc:docMk/>
          <pc:sldMk cId="0" sldId="361"/>
        </pc:sldMkLst>
      </pc:sldChg>
      <pc:sldChg chg="del">
        <pc:chgData name="Shuan Cheng" userId="b14087c0-bac9-44dd-b3f8-5d50e1ee75e5" providerId="ADAL" clId="{75A9BF88-81BC-4677-82BB-DF96F3D360A6}" dt="2025-10-10T23:31:03.206" v="127" actId="47"/>
        <pc:sldMkLst>
          <pc:docMk/>
          <pc:sldMk cId="0" sldId="362"/>
        </pc:sldMkLst>
      </pc:sldChg>
      <pc:sldChg chg="del">
        <pc:chgData name="Shuan Cheng" userId="b14087c0-bac9-44dd-b3f8-5d50e1ee75e5" providerId="ADAL" clId="{75A9BF88-81BC-4677-82BB-DF96F3D360A6}" dt="2025-10-10T23:31:03.546" v="128" actId="47"/>
        <pc:sldMkLst>
          <pc:docMk/>
          <pc:sldMk cId="0" sldId="363"/>
        </pc:sldMkLst>
      </pc:sldChg>
      <pc:sldChg chg="addSp delSp modSp add del mod">
        <pc:chgData name="Shuan Cheng" userId="b14087c0-bac9-44dd-b3f8-5d50e1ee75e5" providerId="ADAL" clId="{75A9BF88-81BC-4677-82BB-DF96F3D360A6}" dt="2025-10-11T22:11:45.267" v="2432" actId="114"/>
        <pc:sldMkLst>
          <pc:docMk/>
          <pc:sldMk cId="0" sldId="364"/>
        </pc:sldMkLst>
        <pc:spChg chg="del">
          <ac:chgData name="Shuan Cheng" userId="b14087c0-bac9-44dd-b3f8-5d50e1ee75e5" providerId="ADAL" clId="{75A9BF88-81BC-4677-82BB-DF96F3D360A6}" dt="2025-10-11T21:51:56.266" v="1632" actId="478"/>
          <ac:spMkLst>
            <pc:docMk/>
            <pc:sldMk cId="0" sldId="364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1:56.266" v="1632" actId="478"/>
          <ac:spMkLst>
            <pc:docMk/>
            <pc:sldMk cId="0" sldId="364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1:56.266" v="1632" actId="478"/>
          <ac:spMkLst>
            <pc:docMk/>
            <pc:sldMk cId="0" sldId="36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1:56.266" v="1632" actId="478"/>
          <ac:spMkLst>
            <pc:docMk/>
            <pc:sldMk cId="0" sldId="36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1:56.266" v="1632" actId="478"/>
          <ac:spMkLst>
            <pc:docMk/>
            <pc:sldMk cId="0" sldId="36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1:56.266" v="1632" actId="478"/>
          <ac:spMkLst>
            <pc:docMk/>
            <pc:sldMk cId="0" sldId="36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1:56.266" v="1632" actId="478"/>
          <ac:spMkLst>
            <pc:docMk/>
            <pc:sldMk cId="0" sldId="36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1:56.266" v="1632" actId="478"/>
          <ac:spMkLst>
            <pc:docMk/>
            <pc:sldMk cId="0" sldId="364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1:56.266" v="1632" actId="478"/>
          <ac:spMkLst>
            <pc:docMk/>
            <pc:sldMk cId="0" sldId="364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1:56.266" v="1632" actId="478"/>
          <ac:spMkLst>
            <pc:docMk/>
            <pc:sldMk cId="0" sldId="364"/>
            <ac:spMk id="2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1:58:58.631" v="2200" actId="20577"/>
          <ac:spMkLst>
            <pc:docMk/>
            <pc:sldMk cId="0" sldId="364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2:06.928" v="1633" actId="478"/>
          <ac:spMkLst>
            <pc:docMk/>
            <pc:sldMk cId="0" sldId="364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2:09.372" v="1634" actId="478"/>
          <ac:spMkLst>
            <pc:docMk/>
            <pc:sldMk cId="0" sldId="364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2:06.928" v="1633" actId="478"/>
          <ac:spMkLst>
            <pc:docMk/>
            <pc:sldMk cId="0" sldId="364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2:06.928" v="1633" actId="478"/>
          <ac:spMkLst>
            <pc:docMk/>
            <pc:sldMk cId="0" sldId="364"/>
            <ac:spMk id="4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2:06.928" v="1633" actId="478"/>
          <ac:spMkLst>
            <pc:docMk/>
            <pc:sldMk cId="0" sldId="364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2:06.928" v="1633" actId="478"/>
          <ac:spMkLst>
            <pc:docMk/>
            <pc:sldMk cId="0" sldId="364"/>
            <ac:spMk id="5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2:06.928" v="1633" actId="478"/>
          <ac:spMkLst>
            <pc:docMk/>
            <pc:sldMk cId="0" sldId="364"/>
            <ac:spMk id="5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2:06.928" v="1633" actId="478"/>
          <ac:spMkLst>
            <pc:docMk/>
            <pc:sldMk cId="0" sldId="364"/>
            <ac:spMk id="5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2:06.928" v="1633" actId="478"/>
          <ac:spMkLst>
            <pc:docMk/>
            <pc:sldMk cId="0" sldId="364"/>
            <ac:spMk id="6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2:06.928" v="1633" actId="478"/>
          <ac:spMkLst>
            <pc:docMk/>
            <pc:sldMk cId="0" sldId="364"/>
            <ac:spMk id="6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1:52:06.928" v="1633" actId="478"/>
          <ac:spMkLst>
            <pc:docMk/>
            <pc:sldMk cId="0" sldId="364"/>
            <ac:spMk id="6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1:54:11.436" v="1758" actId="1076"/>
          <ac:spMkLst>
            <pc:docMk/>
            <pc:sldMk cId="0" sldId="364"/>
            <ac:spMk id="77" creationId="{7600A2C1-621D-270D-A8E7-9D0D2B579B3F}"/>
          </ac:spMkLst>
        </pc:spChg>
        <pc:spChg chg="add mod">
          <ac:chgData name="Shuan Cheng" userId="b14087c0-bac9-44dd-b3f8-5d50e1ee75e5" providerId="ADAL" clId="{75A9BF88-81BC-4677-82BB-DF96F3D360A6}" dt="2025-10-11T22:11:45.267" v="2432" actId="114"/>
          <ac:spMkLst>
            <pc:docMk/>
            <pc:sldMk cId="0" sldId="364"/>
            <ac:spMk id="78" creationId="{BB3897C5-5886-B7BB-9E44-C887DF9A8E7F}"/>
          </ac:spMkLst>
        </pc:spChg>
        <pc:spChg chg="add del mod">
          <ac:chgData name="Shuan Cheng" userId="b14087c0-bac9-44dd-b3f8-5d50e1ee75e5" providerId="ADAL" clId="{75A9BF88-81BC-4677-82BB-DF96F3D360A6}" dt="2025-10-11T21:54:35.915" v="1774" actId="478"/>
          <ac:spMkLst>
            <pc:docMk/>
            <pc:sldMk cId="0" sldId="364"/>
            <ac:spMk id="79" creationId="{8ACAC49C-5AC5-BEBE-DE80-66CD1961CF88}"/>
          </ac:spMkLst>
        </pc:spChg>
      </pc:sldChg>
      <pc:sldChg chg="del">
        <pc:chgData name="Shuan Cheng" userId="b14087c0-bac9-44dd-b3f8-5d50e1ee75e5" providerId="ADAL" clId="{75A9BF88-81BC-4677-82BB-DF96F3D360A6}" dt="2025-10-10T23:31:05.198" v="131" actId="47"/>
        <pc:sldMkLst>
          <pc:docMk/>
          <pc:sldMk cId="0" sldId="365"/>
        </pc:sldMkLst>
      </pc:sldChg>
      <pc:sldChg chg="del">
        <pc:chgData name="Shuan Cheng" userId="b14087c0-bac9-44dd-b3f8-5d50e1ee75e5" providerId="ADAL" clId="{75A9BF88-81BC-4677-82BB-DF96F3D360A6}" dt="2025-10-10T23:31:05.407" v="132" actId="47"/>
        <pc:sldMkLst>
          <pc:docMk/>
          <pc:sldMk cId="0" sldId="366"/>
        </pc:sldMkLst>
      </pc:sldChg>
      <pc:sldChg chg="del">
        <pc:chgData name="Shuan Cheng" userId="b14087c0-bac9-44dd-b3f8-5d50e1ee75e5" providerId="ADAL" clId="{75A9BF88-81BC-4677-82BB-DF96F3D360A6}" dt="2025-10-10T23:31:05.594" v="133" actId="47"/>
        <pc:sldMkLst>
          <pc:docMk/>
          <pc:sldMk cId="0" sldId="367"/>
        </pc:sldMkLst>
      </pc:sldChg>
      <pc:sldChg chg="del">
        <pc:chgData name="Shuan Cheng" userId="b14087c0-bac9-44dd-b3f8-5d50e1ee75e5" providerId="ADAL" clId="{75A9BF88-81BC-4677-82BB-DF96F3D360A6}" dt="2025-10-10T23:31:05.773" v="134" actId="47"/>
        <pc:sldMkLst>
          <pc:docMk/>
          <pc:sldMk cId="0" sldId="368"/>
        </pc:sldMkLst>
      </pc:sldChg>
      <pc:sldChg chg="del">
        <pc:chgData name="Shuan Cheng" userId="b14087c0-bac9-44dd-b3f8-5d50e1ee75e5" providerId="ADAL" clId="{75A9BF88-81BC-4677-82BB-DF96F3D360A6}" dt="2025-10-10T23:31:06.142" v="135" actId="47"/>
        <pc:sldMkLst>
          <pc:docMk/>
          <pc:sldMk cId="0" sldId="369"/>
        </pc:sldMkLst>
      </pc:sldChg>
      <pc:sldChg chg="modSp add del mod">
        <pc:chgData name="Shuan Cheng" userId="b14087c0-bac9-44dd-b3f8-5d50e1ee75e5" providerId="ADAL" clId="{75A9BF88-81BC-4677-82BB-DF96F3D360A6}" dt="2025-10-11T22:00:50.423" v="2207" actId="207"/>
        <pc:sldMkLst>
          <pc:docMk/>
          <pc:sldMk cId="0" sldId="370"/>
        </pc:sldMkLst>
        <pc:spChg chg="mod">
          <ac:chgData name="Shuan Cheng" userId="b14087c0-bac9-44dd-b3f8-5d50e1ee75e5" providerId="ADAL" clId="{75A9BF88-81BC-4677-82BB-DF96F3D360A6}" dt="2025-10-11T22:00:50.423" v="2207" actId="207"/>
          <ac:spMkLst>
            <pc:docMk/>
            <pc:sldMk cId="0" sldId="370"/>
            <ac:spMk id="4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31:08.194" v="138" actId="47"/>
        <pc:sldMkLst>
          <pc:docMk/>
          <pc:sldMk cId="0" sldId="371"/>
        </pc:sldMkLst>
      </pc:sldChg>
      <pc:sldChg chg="modSp add del mod">
        <pc:chgData name="Shuan Cheng" userId="b14087c0-bac9-44dd-b3f8-5d50e1ee75e5" providerId="ADAL" clId="{75A9BF88-81BC-4677-82BB-DF96F3D360A6}" dt="2025-10-11T22:01:08.801" v="2212" actId="20577"/>
        <pc:sldMkLst>
          <pc:docMk/>
          <pc:sldMk cId="0" sldId="372"/>
        </pc:sldMkLst>
        <pc:spChg chg="mod">
          <ac:chgData name="Shuan Cheng" userId="b14087c0-bac9-44dd-b3f8-5d50e1ee75e5" providerId="ADAL" clId="{75A9BF88-81BC-4677-82BB-DF96F3D360A6}" dt="2025-10-11T22:01:08.801" v="2212" actId="20577"/>
          <ac:spMkLst>
            <pc:docMk/>
            <pc:sldMk cId="0" sldId="372"/>
            <ac:spMk id="4" creationId="{00000000-0000-0000-0000-000000000000}"/>
          </ac:spMkLst>
        </pc:spChg>
      </pc:sldChg>
      <pc:sldChg chg="add del">
        <pc:chgData name="Shuan Cheng" userId="b14087c0-bac9-44dd-b3f8-5d50e1ee75e5" providerId="ADAL" clId="{75A9BF88-81BC-4677-82BB-DF96F3D360A6}" dt="2025-10-10T23:31:13.975" v="146" actId="47"/>
        <pc:sldMkLst>
          <pc:docMk/>
          <pc:sldMk cId="0" sldId="373"/>
        </pc:sldMkLst>
      </pc:sldChg>
      <pc:sldChg chg="add del">
        <pc:chgData name="Shuan Cheng" userId="b14087c0-bac9-44dd-b3f8-5d50e1ee75e5" providerId="ADAL" clId="{75A9BF88-81BC-4677-82BB-DF96F3D360A6}" dt="2025-10-10T23:31:15.557" v="147" actId="47"/>
        <pc:sldMkLst>
          <pc:docMk/>
          <pc:sldMk cId="0" sldId="374"/>
        </pc:sldMkLst>
      </pc:sldChg>
      <pc:sldChg chg="del">
        <pc:chgData name="Shuan Cheng" userId="b14087c0-bac9-44dd-b3f8-5d50e1ee75e5" providerId="ADAL" clId="{75A9BF88-81BC-4677-82BB-DF96F3D360A6}" dt="2025-10-10T23:31:15.747" v="148" actId="47"/>
        <pc:sldMkLst>
          <pc:docMk/>
          <pc:sldMk cId="0" sldId="375"/>
        </pc:sldMkLst>
      </pc:sldChg>
      <pc:sldChg chg="addSp delSp modSp add del mod">
        <pc:chgData name="Shuan Cheng" userId="b14087c0-bac9-44dd-b3f8-5d50e1ee75e5" providerId="ADAL" clId="{75A9BF88-81BC-4677-82BB-DF96F3D360A6}" dt="2025-10-11T22:07:20.221" v="2300" actId="1038"/>
        <pc:sldMkLst>
          <pc:docMk/>
          <pc:sldMk cId="0" sldId="376"/>
        </pc:sldMkLst>
        <pc:spChg chg="mod">
          <ac:chgData name="Shuan Cheng" userId="b14087c0-bac9-44dd-b3f8-5d50e1ee75e5" providerId="ADAL" clId="{75A9BF88-81BC-4677-82BB-DF96F3D360A6}" dt="2025-10-11T22:05:33.907" v="2299" actId="1036"/>
          <ac:spMkLst>
            <pc:docMk/>
            <pc:sldMk cId="0" sldId="376"/>
            <ac:spMk id="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2:03:11.973" v="2216" actId="20577"/>
          <ac:spMkLst>
            <pc:docMk/>
            <pc:sldMk cId="0" sldId="37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3:06.110" v="2215" actId="478"/>
          <ac:spMkLst>
            <pc:docMk/>
            <pc:sldMk cId="0" sldId="37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3:06.110" v="2215" actId="478"/>
          <ac:spMkLst>
            <pc:docMk/>
            <pc:sldMk cId="0" sldId="376"/>
            <ac:spMk id="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2:05:24.672" v="2296" actId="1037"/>
          <ac:spMkLst>
            <pc:docMk/>
            <pc:sldMk cId="0" sldId="376"/>
            <ac:spMk id="8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11T22:05:24.672" v="2296" actId="1037"/>
          <ac:spMkLst>
            <pc:docMk/>
            <pc:sldMk cId="0" sldId="376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2:57.208" v="2213" actId="478"/>
          <ac:spMkLst>
            <pc:docMk/>
            <pc:sldMk cId="0" sldId="37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2:57.208" v="2213" actId="478"/>
          <ac:spMkLst>
            <pc:docMk/>
            <pc:sldMk cId="0" sldId="376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2:57.208" v="2213" actId="478"/>
          <ac:spMkLst>
            <pc:docMk/>
            <pc:sldMk cId="0" sldId="376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2:57.208" v="2213" actId="478"/>
          <ac:spMkLst>
            <pc:docMk/>
            <pc:sldMk cId="0" sldId="376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2:57.208" v="2213" actId="478"/>
          <ac:spMkLst>
            <pc:docMk/>
            <pc:sldMk cId="0" sldId="376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2:57.208" v="2213" actId="478"/>
          <ac:spMkLst>
            <pc:docMk/>
            <pc:sldMk cId="0" sldId="376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2:07:20.221" v="2300" actId="1038"/>
          <ac:spMkLst>
            <pc:docMk/>
            <pc:sldMk cId="0" sldId="376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2:05:00.598" v="2278" actId="1076"/>
          <ac:spMkLst>
            <pc:docMk/>
            <pc:sldMk cId="0" sldId="376"/>
            <ac:spMk id="24" creationId="{43DCD27B-519E-D9D7-FE9D-3EEA45448AD5}"/>
          </ac:spMkLst>
        </pc:spChg>
        <pc:spChg chg="add mod">
          <ac:chgData name="Shuan Cheng" userId="b14087c0-bac9-44dd-b3f8-5d50e1ee75e5" providerId="ADAL" clId="{75A9BF88-81BC-4677-82BB-DF96F3D360A6}" dt="2025-10-11T22:05:08.882" v="2286" actId="1076"/>
          <ac:spMkLst>
            <pc:docMk/>
            <pc:sldMk cId="0" sldId="376"/>
            <ac:spMk id="25" creationId="{50A35004-FEDD-A939-17C6-BACD8432626D}"/>
          </ac:spMkLst>
        </pc:spChg>
        <pc:picChg chg="del">
          <ac:chgData name="Shuan Cheng" userId="b14087c0-bac9-44dd-b3f8-5d50e1ee75e5" providerId="ADAL" clId="{75A9BF88-81BC-4677-82BB-DF96F3D360A6}" dt="2025-10-11T22:03:00.280" v="2214" actId="478"/>
          <ac:picMkLst>
            <pc:docMk/>
            <pc:sldMk cId="0" sldId="376"/>
            <ac:picMk id="4" creationId="{00000000-0000-0000-0000-000000000000}"/>
          </ac:picMkLst>
        </pc:picChg>
      </pc:sldChg>
      <pc:sldChg chg="del">
        <pc:chgData name="Shuan Cheng" userId="b14087c0-bac9-44dd-b3f8-5d50e1ee75e5" providerId="ADAL" clId="{75A9BF88-81BC-4677-82BB-DF96F3D360A6}" dt="2025-10-10T23:31:18.327" v="151" actId="47"/>
        <pc:sldMkLst>
          <pc:docMk/>
          <pc:sldMk cId="0" sldId="377"/>
        </pc:sldMkLst>
      </pc:sldChg>
      <pc:sldChg chg="addSp delSp modSp add del mod">
        <pc:chgData name="Shuan Cheng" userId="b14087c0-bac9-44dd-b3f8-5d50e1ee75e5" providerId="ADAL" clId="{75A9BF88-81BC-4677-82BB-DF96F3D360A6}" dt="2025-10-11T22:08:17.941" v="2305" actId="1037"/>
        <pc:sldMkLst>
          <pc:docMk/>
          <pc:sldMk cId="0" sldId="378"/>
        </pc:sldMkLst>
        <pc:spChg chg="del">
          <ac:chgData name="Shuan Cheng" userId="b14087c0-bac9-44dd-b3f8-5d50e1ee75e5" providerId="ADAL" clId="{75A9BF88-81BC-4677-82BB-DF96F3D360A6}" dt="2025-10-11T22:08:10.897" v="2301" actId="478"/>
          <ac:spMkLst>
            <pc:docMk/>
            <pc:sldMk cId="0" sldId="37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8:10.897" v="2301" actId="478"/>
          <ac:spMkLst>
            <pc:docMk/>
            <pc:sldMk cId="0" sldId="378"/>
            <ac:spMk id="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2:08:17.941" v="2305" actId="1037"/>
          <ac:spMkLst>
            <pc:docMk/>
            <pc:sldMk cId="0" sldId="37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8:10.897" v="2301" actId="478"/>
          <ac:spMkLst>
            <pc:docMk/>
            <pc:sldMk cId="0" sldId="37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8:10.897" v="2301" actId="478"/>
          <ac:spMkLst>
            <pc:docMk/>
            <pc:sldMk cId="0" sldId="37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8:10.897" v="2301" actId="478"/>
          <ac:spMkLst>
            <pc:docMk/>
            <pc:sldMk cId="0" sldId="37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8:10.897" v="2301" actId="478"/>
          <ac:spMkLst>
            <pc:docMk/>
            <pc:sldMk cId="0" sldId="37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8:10.897" v="2301" actId="478"/>
          <ac:spMkLst>
            <pc:docMk/>
            <pc:sldMk cId="0" sldId="37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8:10.897" v="2301" actId="478"/>
          <ac:spMkLst>
            <pc:docMk/>
            <pc:sldMk cId="0" sldId="378"/>
            <ac:spMk id="1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2:08:13.951" v="2303" actId="207"/>
          <ac:spMkLst>
            <pc:docMk/>
            <pc:sldMk cId="0" sldId="378"/>
            <ac:spMk id="19" creationId="{C8F9905C-6209-8E80-7B0F-DB886597E6DC}"/>
          </ac:spMkLst>
        </pc:spChg>
        <pc:spChg chg="add mod">
          <ac:chgData name="Shuan Cheng" userId="b14087c0-bac9-44dd-b3f8-5d50e1ee75e5" providerId="ADAL" clId="{75A9BF88-81BC-4677-82BB-DF96F3D360A6}" dt="2025-10-11T22:08:13.951" v="2303" actId="207"/>
          <ac:spMkLst>
            <pc:docMk/>
            <pc:sldMk cId="0" sldId="378"/>
            <ac:spMk id="20" creationId="{74450759-7BD9-4C8D-E858-DD814A0355E6}"/>
          </ac:spMkLst>
        </pc:spChg>
      </pc:sldChg>
      <pc:sldChg chg="del">
        <pc:chgData name="Shuan Cheng" userId="b14087c0-bac9-44dd-b3f8-5d50e1ee75e5" providerId="ADAL" clId="{75A9BF88-81BC-4677-82BB-DF96F3D360A6}" dt="2025-10-10T23:31:24.214" v="154" actId="47"/>
        <pc:sldMkLst>
          <pc:docMk/>
          <pc:sldMk cId="0" sldId="379"/>
        </pc:sldMkLst>
      </pc:sldChg>
      <pc:sldChg chg="del">
        <pc:chgData name="Shuan Cheng" userId="b14087c0-bac9-44dd-b3f8-5d50e1ee75e5" providerId="ADAL" clId="{75A9BF88-81BC-4677-82BB-DF96F3D360A6}" dt="2025-10-10T23:31:24.589" v="155" actId="47"/>
        <pc:sldMkLst>
          <pc:docMk/>
          <pc:sldMk cId="0" sldId="380"/>
        </pc:sldMkLst>
      </pc:sldChg>
      <pc:sldChg chg="addSp delSp modSp add del mod">
        <pc:chgData name="Shuan Cheng" userId="b14087c0-bac9-44dd-b3f8-5d50e1ee75e5" providerId="ADAL" clId="{75A9BF88-81BC-4677-82BB-DF96F3D360A6}" dt="2025-10-11T22:11:54.182" v="2434" actId="114"/>
        <pc:sldMkLst>
          <pc:docMk/>
          <pc:sldMk cId="0" sldId="381"/>
        </pc:sldMkLst>
        <pc:spChg chg="del">
          <ac:chgData name="Shuan Cheng" userId="b14087c0-bac9-44dd-b3f8-5d50e1ee75e5" providerId="ADAL" clId="{75A9BF88-81BC-4677-82BB-DF96F3D360A6}" dt="2025-10-11T22:09:03.313" v="2306" actId="478"/>
          <ac:spMkLst>
            <pc:docMk/>
            <pc:sldMk cId="0" sldId="38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9:03.313" v="2306" actId="478"/>
          <ac:spMkLst>
            <pc:docMk/>
            <pc:sldMk cId="0" sldId="38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9:03.313" v="2306" actId="478"/>
          <ac:spMkLst>
            <pc:docMk/>
            <pc:sldMk cId="0" sldId="38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9:03.313" v="2306" actId="478"/>
          <ac:spMkLst>
            <pc:docMk/>
            <pc:sldMk cId="0" sldId="38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9:03.313" v="2306" actId="478"/>
          <ac:spMkLst>
            <pc:docMk/>
            <pc:sldMk cId="0" sldId="38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9:03.313" v="2306" actId="478"/>
          <ac:spMkLst>
            <pc:docMk/>
            <pc:sldMk cId="0" sldId="381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9:03.313" v="2306" actId="478"/>
          <ac:spMkLst>
            <pc:docMk/>
            <pc:sldMk cId="0" sldId="381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9:06.976" v="2307" actId="478"/>
          <ac:spMkLst>
            <pc:docMk/>
            <pc:sldMk cId="0" sldId="381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9:03.313" v="2306" actId="478"/>
          <ac:spMkLst>
            <pc:docMk/>
            <pc:sldMk cId="0" sldId="381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9:06.976" v="2307" actId="478"/>
          <ac:spMkLst>
            <pc:docMk/>
            <pc:sldMk cId="0" sldId="381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9:06.976" v="2307" actId="478"/>
          <ac:spMkLst>
            <pc:docMk/>
            <pc:sldMk cId="0" sldId="381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9:03.313" v="2306" actId="478"/>
          <ac:spMkLst>
            <pc:docMk/>
            <pc:sldMk cId="0" sldId="381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9:06.976" v="2307" actId="478"/>
          <ac:spMkLst>
            <pc:docMk/>
            <pc:sldMk cId="0" sldId="381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09:03.313" v="2306" actId="478"/>
          <ac:spMkLst>
            <pc:docMk/>
            <pc:sldMk cId="0" sldId="381"/>
            <ac:spMk id="3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2:10:58.978" v="2429" actId="20577"/>
          <ac:spMkLst>
            <pc:docMk/>
            <pc:sldMk cId="0" sldId="381"/>
            <ac:spMk id="3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2:09:35.094" v="2319" actId="20577"/>
          <ac:spMkLst>
            <pc:docMk/>
            <pc:sldMk cId="0" sldId="381"/>
            <ac:spMk id="43" creationId="{FA1DE1F0-AA85-0798-A628-71F9A6A02F93}"/>
          </ac:spMkLst>
        </pc:spChg>
        <pc:spChg chg="add mod">
          <ac:chgData name="Shuan Cheng" userId="b14087c0-bac9-44dd-b3f8-5d50e1ee75e5" providerId="ADAL" clId="{75A9BF88-81BC-4677-82BB-DF96F3D360A6}" dt="2025-10-11T22:11:54.182" v="2434" actId="114"/>
          <ac:spMkLst>
            <pc:docMk/>
            <pc:sldMk cId="0" sldId="381"/>
            <ac:spMk id="44" creationId="{8434DF94-55D9-B48C-4C44-D2DBE3E4493D}"/>
          </ac:spMkLst>
        </pc:spChg>
        <pc:spChg chg="add mod">
          <ac:chgData name="Shuan Cheng" userId="b14087c0-bac9-44dd-b3f8-5d50e1ee75e5" providerId="ADAL" clId="{75A9BF88-81BC-4677-82BB-DF96F3D360A6}" dt="2025-10-11T22:10:45.422" v="2420" actId="1076"/>
          <ac:spMkLst>
            <pc:docMk/>
            <pc:sldMk cId="0" sldId="381"/>
            <ac:spMk id="45" creationId="{EE51CA2B-33C9-7D46-A267-2D66836FDE01}"/>
          </ac:spMkLst>
        </pc:spChg>
        <pc:spChg chg="add del mod">
          <ac:chgData name="Shuan Cheng" userId="b14087c0-bac9-44dd-b3f8-5d50e1ee75e5" providerId="ADAL" clId="{75A9BF88-81BC-4677-82BB-DF96F3D360A6}" dt="2025-10-11T22:09:43.109" v="2322" actId="478"/>
          <ac:spMkLst>
            <pc:docMk/>
            <pc:sldMk cId="0" sldId="381"/>
            <ac:spMk id="46" creationId="{98ED4149-B0FF-CCE0-5882-A81AB0CC3CB5}"/>
          </ac:spMkLst>
        </pc:spChg>
      </pc:sldChg>
      <pc:sldChg chg="del">
        <pc:chgData name="Shuan Cheng" userId="b14087c0-bac9-44dd-b3f8-5d50e1ee75e5" providerId="ADAL" clId="{75A9BF88-81BC-4677-82BB-DF96F3D360A6}" dt="2025-10-10T23:32:07.899" v="158" actId="47"/>
        <pc:sldMkLst>
          <pc:docMk/>
          <pc:sldMk cId="0" sldId="382"/>
        </pc:sldMkLst>
      </pc:sldChg>
      <pc:sldChg chg="del">
        <pc:chgData name="Shuan Cheng" userId="b14087c0-bac9-44dd-b3f8-5d50e1ee75e5" providerId="ADAL" clId="{75A9BF88-81BC-4677-82BB-DF96F3D360A6}" dt="2025-10-10T23:32:08.246" v="159" actId="47"/>
        <pc:sldMkLst>
          <pc:docMk/>
          <pc:sldMk cId="0" sldId="383"/>
        </pc:sldMkLst>
      </pc:sldChg>
      <pc:sldChg chg="addSp delSp modSp add del mod">
        <pc:chgData name="Shuan Cheng" userId="b14087c0-bac9-44dd-b3f8-5d50e1ee75e5" providerId="ADAL" clId="{75A9BF88-81BC-4677-82BB-DF96F3D360A6}" dt="2025-10-11T22:15:55.120" v="2585" actId="1076"/>
        <pc:sldMkLst>
          <pc:docMk/>
          <pc:sldMk cId="0" sldId="384"/>
        </pc:sldMkLst>
        <pc:spChg chg="add del">
          <ac:chgData name="Shuan Cheng" userId="b14087c0-bac9-44dd-b3f8-5d50e1ee75e5" providerId="ADAL" clId="{75A9BF88-81BC-4677-82BB-DF96F3D360A6}" dt="2025-10-11T22:13:19.020" v="2470" actId="478"/>
          <ac:spMkLst>
            <pc:docMk/>
            <pc:sldMk cId="0" sldId="384"/>
            <ac:spMk id="5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11T22:14:13.849" v="2491" actId="20577"/>
          <ac:spMkLst>
            <pc:docMk/>
            <pc:sldMk cId="0" sldId="38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4:12.540" v="2490" actId="478"/>
          <ac:spMkLst>
            <pc:docMk/>
            <pc:sldMk cId="0" sldId="384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4:10.242" v="2489" actId="478"/>
          <ac:spMkLst>
            <pc:docMk/>
            <pc:sldMk cId="0" sldId="384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4:09.045" v="2488" actId="478"/>
          <ac:spMkLst>
            <pc:docMk/>
            <pc:sldMk cId="0" sldId="384"/>
            <ac:spMk id="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2:14:07.419" v="2487" actId="20577"/>
          <ac:spMkLst>
            <pc:docMk/>
            <pc:sldMk cId="0" sldId="38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2:36.840" v="2441" actId="478"/>
          <ac:spMkLst>
            <pc:docMk/>
            <pc:sldMk cId="0" sldId="38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4:16.450" v="2492" actId="478"/>
          <ac:spMkLst>
            <pc:docMk/>
            <pc:sldMk cId="0" sldId="38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4:16.450" v="2492" actId="478"/>
          <ac:spMkLst>
            <pc:docMk/>
            <pc:sldMk cId="0" sldId="38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4:17.673" v="2493" actId="478"/>
          <ac:spMkLst>
            <pc:docMk/>
            <pc:sldMk cId="0" sldId="384"/>
            <ac:spMk id="1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1T22:12:31.679" v="2440" actId="478"/>
          <ac:spMkLst>
            <pc:docMk/>
            <pc:sldMk cId="0" sldId="384"/>
            <ac:spMk id="18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11T22:14:04.482" v="2486" actId="478"/>
          <ac:spMkLst>
            <pc:docMk/>
            <pc:sldMk cId="0" sldId="384"/>
            <ac:spMk id="24" creationId="{1D23CE39-D29C-1B54-DD92-26B89555A26C}"/>
          </ac:spMkLst>
        </pc:spChg>
        <pc:spChg chg="add mod">
          <ac:chgData name="Shuan Cheng" userId="b14087c0-bac9-44dd-b3f8-5d50e1ee75e5" providerId="ADAL" clId="{75A9BF88-81BC-4677-82BB-DF96F3D360A6}" dt="2025-10-11T22:15:18.487" v="2551" actId="1076"/>
          <ac:spMkLst>
            <pc:docMk/>
            <pc:sldMk cId="0" sldId="384"/>
            <ac:spMk id="25" creationId="{B702CE70-015F-3E16-DB42-0717E90CF91F}"/>
          </ac:spMkLst>
        </pc:spChg>
        <pc:spChg chg="add mod">
          <ac:chgData name="Shuan Cheng" userId="b14087c0-bac9-44dd-b3f8-5d50e1ee75e5" providerId="ADAL" clId="{75A9BF88-81BC-4677-82BB-DF96F3D360A6}" dt="2025-10-11T22:15:55.120" v="2585" actId="1076"/>
          <ac:spMkLst>
            <pc:docMk/>
            <pc:sldMk cId="0" sldId="384"/>
            <ac:spMk id="27" creationId="{9F93AFA9-8D99-EF2D-E875-95668E808BFD}"/>
          </ac:spMkLst>
        </pc:spChg>
      </pc:sldChg>
      <pc:sldChg chg="addSp delSp modSp add del mod">
        <pc:chgData name="Shuan Cheng" userId="b14087c0-bac9-44dd-b3f8-5d50e1ee75e5" providerId="ADAL" clId="{75A9BF88-81BC-4677-82BB-DF96F3D360A6}" dt="2025-10-11T22:17:50.995" v="2648" actId="1076"/>
        <pc:sldMkLst>
          <pc:docMk/>
          <pc:sldMk cId="0" sldId="385"/>
        </pc:sldMkLst>
        <pc:spChg chg="del">
          <ac:chgData name="Shuan Cheng" userId="b14087c0-bac9-44dd-b3f8-5d50e1ee75e5" providerId="ADAL" clId="{75A9BF88-81BC-4677-82BB-DF96F3D360A6}" dt="2025-10-11T22:16:25.976" v="2586" actId="478"/>
          <ac:spMkLst>
            <pc:docMk/>
            <pc:sldMk cId="0" sldId="38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25.976" v="2586" actId="478"/>
          <ac:spMkLst>
            <pc:docMk/>
            <pc:sldMk cId="0" sldId="38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25.976" v="2586" actId="478"/>
          <ac:spMkLst>
            <pc:docMk/>
            <pc:sldMk cId="0" sldId="385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25.976" v="2586" actId="478"/>
          <ac:spMkLst>
            <pc:docMk/>
            <pc:sldMk cId="0" sldId="385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25.976" v="2586" actId="478"/>
          <ac:spMkLst>
            <pc:docMk/>
            <pc:sldMk cId="0" sldId="385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25.976" v="2586" actId="478"/>
          <ac:spMkLst>
            <pc:docMk/>
            <pc:sldMk cId="0" sldId="385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25.976" v="2586" actId="478"/>
          <ac:spMkLst>
            <pc:docMk/>
            <pc:sldMk cId="0" sldId="385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25.976" v="2586" actId="478"/>
          <ac:spMkLst>
            <pc:docMk/>
            <pc:sldMk cId="0" sldId="385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25.976" v="2586" actId="478"/>
          <ac:spMkLst>
            <pc:docMk/>
            <pc:sldMk cId="0" sldId="385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16:25.976" v="2586" actId="478"/>
          <ac:spMkLst>
            <pc:docMk/>
            <pc:sldMk cId="0" sldId="385"/>
            <ac:spMk id="15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11T22:16:32.024" v="2588" actId="478"/>
          <ac:spMkLst>
            <pc:docMk/>
            <pc:sldMk cId="0" sldId="385"/>
            <ac:spMk id="21" creationId="{BC6DEF11-D871-46FA-0DE3-D1EAFEECE124}"/>
          </ac:spMkLst>
        </pc:spChg>
        <pc:spChg chg="add del mod">
          <ac:chgData name="Shuan Cheng" userId="b14087c0-bac9-44dd-b3f8-5d50e1ee75e5" providerId="ADAL" clId="{75A9BF88-81BC-4677-82BB-DF96F3D360A6}" dt="2025-10-11T22:16:32.024" v="2588" actId="478"/>
          <ac:spMkLst>
            <pc:docMk/>
            <pc:sldMk cId="0" sldId="385"/>
            <ac:spMk id="22" creationId="{D3E0C47C-AB11-BA72-41A9-4D577DF353C9}"/>
          </ac:spMkLst>
        </pc:spChg>
        <pc:spChg chg="add del mod">
          <ac:chgData name="Shuan Cheng" userId="b14087c0-bac9-44dd-b3f8-5d50e1ee75e5" providerId="ADAL" clId="{75A9BF88-81BC-4677-82BB-DF96F3D360A6}" dt="2025-10-11T22:16:37.053" v="2590" actId="478"/>
          <ac:spMkLst>
            <pc:docMk/>
            <pc:sldMk cId="0" sldId="385"/>
            <ac:spMk id="23" creationId="{DB325BAC-D2C3-12F7-52A3-30072C4ECD27}"/>
          </ac:spMkLst>
        </pc:spChg>
        <pc:spChg chg="add del mod">
          <ac:chgData name="Shuan Cheng" userId="b14087c0-bac9-44dd-b3f8-5d50e1ee75e5" providerId="ADAL" clId="{75A9BF88-81BC-4677-82BB-DF96F3D360A6}" dt="2025-10-11T22:16:37.053" v="2590" actId="478"/>
          <ac:spMkLst>
            <pc:docMk/>
            <pc:sldMk cId="0" sldId="385"/>
            <ac:spMk id="24" creationId="{439BEB4E-26A8-92BA-4997-E6D3307EAA44}"/>
          </ac:spMkLst>
        </pc:spChg>
        <pc:spChg chg="add del mod">
          <ac:chgData name="Shuan Cheng" userId="b14087c0-bac9-44dd-b3f8-5d50e1ee75e5" providerId="ADAL" clId="{75A9BF88-81BC-4677-82BB-DF96F3D360A6}" dt="2025-10-11T22:16:37.053" v="2590" actId="478"/>
          <ac:spMkLst>
            <pc:docMk/>
            <pc:sldMk cId="0" sldId="385"/>
            <ac:spMk id="25" creationId="{57868D29-D28A-E0AA-101C-19698DB73021}"/>
          </ac:spMkLst>
        </pc:spChg>
        <pc:spChg chg="add del mod">
          <ac:chgData name="Shuan Cheng" userId="b14087c0-bac9-44dd-b3f8-5d50e1ee75e5" providerId="ADAL" clId="{75A9BF88-81BC-4677-82BB-DF96F3D360A6}" dt="2025-10-11T22:16:32.024" v="2588" actId="478"/>
          <ac:spMkLst>
            <pc:docMk/>
            <pc:sldMk cId="0" sldId="385"/>
            <ac:spMk id="26" creationId="{63F5B570-4488-D85F-AA98-4BA03F38B121}"/>
          </ac:spMkLst>
        </pc:spChg>
        <pc:spChg chg="add mod">
          <ac:chgData name="Shuan Cheng" userId="b14087c0-bac9-44dd-b3f8-5d50e1ee75e5" providerId="ADAL" clId="{75A9BF88-81BC-4677-82BB-DF96F3D360A6}" dt="2025-10-11T22:17:50.995" v="2648" actId="1076"/>
          <ac:spMkLst>
            <pc:docMk/>
            <pc:sldMk cId="0" sldId="385"/>
            <ac:spMk id="27" creationId="{7A3D165C-4CC3-E33D-F49D-B88D9F26BD56}"/>
          </ac:spMkLst>
        </pc:spChg>
      </pc:sldChg>
      <pc:sldChg chg="addSp delSp modSp mod">
        <pc:chgData name="Shuan Cheng" userId="b14087c0-bac9-44dd-b3f8-5d50e1ee75e5" providerId="ADAL" clId="{75A9BF88-81BC-4677-82BB-DF96F3D360A6}" dt="2025-10-11T22:22:28.909" v="2653" actId="13822"/>
        <pc:sldMkLst>
          <pc:docMk/>
          <pc:sldMk cId="0" sldId="386"/>
        </pc:sldMkLst>
        <pc:spChg chg="del">
          <ac:chgData name="Shuan Cheng" userId="b14087c0-bac9-44dd-b3f8-5d50e1ee75e5" providerId="ADAL" clId="{75A9BF88-81BC-4677-82BB-DF96F3D360A6}" dt="2025-10-11T22:21:56.827" v="2649" actId="478"/>
          <ac:spMkLst>
            <pc:docMk/>
            <pc:sldMk cId="0" sldId="386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21:56.827" v="2649" actId="478"/>
          <ac:spMkLst>
            <pc:docMk/>
            <pc:sldMk cId="0" sldId="386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21:56.827" v="2649" actId="478"/>
          <ac:spMkLst>
            <pc:docMk/>
            <pc:sldMk cId="0" sldId="386"/>
            <ac:spMk id="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2:21:59.399" v="2651" actId="207"/>
          <ac:spMkLst>
            <pc:docMk/>
            <pc:sldMk cId="0" sldId="386"/>
            <ac:spMk id="10" creationId="{4FFCBED4-5079-BC52-688D-9E1C62E0AD0D}"/>
          </ac:spMkLst>
        </pc:spChg>
        <pc:spChg chg="add mod">
          <ac:chgData name="Shuan Cheng" userId="b14087c0-bac9-44dd-b3f8-5d50e1ee75e5" providerId="ADAL" clId="{75A9BF88-81BC-4677-82BB-DF96F3D360A6}" dt="2025-10-11T22:21:59.399" v="2651" actId="207"/>
          <ac:spMkLst>
            <pc:docMk/>
            <pc:sldMk cId="0" sldId="386"/>
            <ac:spMk id="11" creationId="{5BB26245-43B4-2ADD-7073-E3940C743038}"/>
          </ac:spMkLst>
        </pc:spChg>
        <pc:spChg chg="add mod">
          <ac:chgData name="Shuan Cheng" userId="b14087c0-bac9-44dd-b3f8-5d50e1ee75e5" providerId="ADAL" clId="{75A9BF88-81BC-4677-82BB-DF96F3D360A6}" dt="2025-10-11T22:21:59.399" v="2651" actId="207"/>
          <ac:spMkLst>
            <pc:docMk/>
            <pc:sldMk cId="0" sldId="386"/>
            <ac:spMk id="12" creationId="{457987C4-D9C7-DC94-72BF-BC5504068314}"/>
          </ac:spMkLst>
        </pc:spChg>
        <pc:cxnChg chg="add mod">
          <ac:chgData name="Shuan Cheng" userId="b14087c0-bac9-44dd-b3f8-5d50e1ee75e5" providerId="ADAL" clId="{75A9BF88-81BC-4677-82BB-DF96F3D360A6}" dt="2025-10-11T22:22:28.909" v="2653" actId="13822"/>
          <ac:cxnSpMkLst>
            <pc:docMk/>
            <pc:sldMk cId="0" sldId="386"/>
            <ac:cxnSpMk id="13" creationId="{6696D4DF-4160-F8DA-D312-AE7C59B769DE}"/>
          </ac:cxnSpMkLst>
        </pc:cxnChg>
        <pc:cxnChg chg="add mod">
          <ac:chgData name="Shuan Cheng" userId="b14087c0-bac9-44dd-b3f8-5d50e1ee75e5" providerId="ADAL" clId="{75A9BF88-81BC-4677-82BB-DF96F3D360A6}" dt="2025-10-11T22:22:28.909" v="2653" actId="13822"/>
          <ac:cxnSpMkLst>
            <pc:docMk/>
            <pc:sldMk cId="0" sldId="386"/>
            <ac:cxnSpMk id="14" creationId="{EC8DE519-681C-6755-DC6A-CAD7EF825DD3}"/>
          </ac:cxnSpMkLst>
        </pc:cxnChg>
      </pc:sldChg>
      <pc:sldChg chg="addSp delSp modSp mod">
        <pc:chgData name="Shuan Cheng" userId="b14087c0-bac9-44dd-b3f8-5d50e1ee75e5" providerId="ADAL" clId="{75A9BF88-81BC-4677-82BB-DF96F3D360A6}" dt="2025-10-11T22:26:35.476" v="2670"/>
        <pc:sldMkLst>
          <pc:docMk/>
          <pc:sldMk cId="0" sldId="387"/>
        </pc:sldMkLst>
        <pc:spChg chg="del">
          <ac:chgData name="Shuan Cheng" userId="b14087c0-bac9-44dd-b3f8-5d50e1ee75e5" providerId="ADAL" clId="{75A9BF88-81BC-4677-82BB-DF96F3D360A6}" dt="2025-10-11T22:22:42.876" v="2654" actId="478"/>
          <ac:spMkLst>
            <pc:docMk/>
            <pc:sldMk cId="0" sldId="387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22:42.876" v="2654" actId="478"/>
          <ac:spMkLst>
            <pc:docMk/>
            <pc:sldMk cId="0" sldId="38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22:42.876" v="2654" actId="478"/>
          <ac:spMkLst>
            <pc:docMk/>
            <pc:sldMk cId="0" sldId="387"/>
            <ac:spMk id="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2:22:44.540" v="2656" actId="207"/>
          <ac:spMkLst>
            <pc:docMk/>
            <pc:sldMk cId="0" sldId="387"/>
            <ac:spMk id="10" creationId="{79258FC5-D119-CFD4-0574-E51F2FB241DB}"/>
          </ac:spMkLst>
        </pc:spChg>
        <pc:spChg chg="add mod">
          <ac:chgData name="Shuan Cheng" userId="b14087c0-bac9-44dd-b3f8-5d50e1ee75e5" providerId="ADAL" clId="{75A9BF88-81BC-4677-82BB-DF96F3D360A6}" dt="2025-10-11T22:22:44.540" v="2656" actId="207"/>
          <ac:spMkLst>
            <pc:docMk/>
            <pc:sldMk cId="0" sldId="387"/>
            <ac:spMk id="11" creationId="{24122C90-B4C6-7EF6-D2C5-42097EDAB52E}"/>
          </ac:spMkLst>
        </pc:spChg>
        <pc:spChg chg="add mod">
          <ac:chgData name="Shuan Cheng" userId="b14087c0-bac9-44dd-b3f8-5d50e1ee75e5" providerId="ADAL" clId="{75A9BF88-81BC-4677-82BB-DF96F3D360A6}" dt="2025-10-11T22:22:44.540" v="2656" actId="207"/>
          <ac:spMkLst>
            <pc:docMk/>
            <pc:sldMk cId="0" sldId="387"/>
            <ac:spMk id="12" creationId="{1F3314D9-6C3E-1FA0-3CBC-FB2B2762CFF6}"/>
          </ac:spMkLst>
        </pc:spChg>
        <pc:spChg chg="add del mod">
          <ac:chgData name="Shuan Cheng" userId="b14087c0-bac9-44dd-b3f8-5d50e1ee75e5" providerId="ADAL" clId="{75A9BF88-81BC-4677-82BB-DF96F3D360A6}" dt="2025-10-11T22:26:34.795" v="2669" actId="478"/>
          <ac:spMkLst>
            <pc:docMk/>
            <pc:sldMk cId="0" sldId="387"/>
            <ac:spMk id="13" creationId="{03ADA048-9706-D382-4F0F-FF1B4EBB5317}"/>
          </ac:spMkLst>
        </pc:spChg>
        <pc:spChg chg="add mod">
          <ac:chgData name="Shuan Cheng" userId="b14087c0-bac9-44dd-b3f8-5d50e1ee75e5" providerId="ADAL" clId="{75A9BF88-81BC-4677-82BB-DF96F3D360A6}" dt="2025-10-11T22:26:35.476" v="2670"/>
          <ac:spMkLst>
            <pc:docMk/>
            <pc:sldMk cId="0" sldId="387"/>
            <ac:spMk id="20" creationId="{8E3EC713-6E74-9E1E-E6D2-88F9CDBDFA42}"/>
          </ac:spMkLst>
        </pc:spChg>
        <pc:cxnChg chg="add mod">
          <ac:chgData name="Shuan Cheng" userId="b14087c0-bac9-44dd-b3f8-5d50e1ee75e5" providerId="ADAL" clId="{75A9BF88-81BC-4677-82BB-DF96F3D360A6}" dt="2025-10-11T22:23:28.156" v="2657"/>
          <ac:cxnSpMkLst>
            <pc:docMk/>
            <pc:sldMk cId="0" sldId="387"/>
            <ac:cxnSpMk id="14" creationId="{05190769-64DC-968D-1FE1-FBDA31773E11}"/>
          </ac:cxnSpMkLst>
        </pc:cxnChg>
        <pc:cxnChg chg="add mod">
          <ac:chgData name="Shuan Cheng" userId="b14087c0-bac9-44dd-b3f8-5d50e1ee75e5" providerId="ADAL" clId="{75A9BF88-81BC-4677-82BB-DF96F3D360A6}" dt="2025-10-11T22:23:28.156" v="2657"/>
          <ac:cxnSpMkLst>
            <pc:docMk/>
            <pc:sldMk cId="0" sldId="387"/>
            <ac:cxnSpMk id="15" creationId="{49C54E87-2B21-FE8C-B9BD-AEF96B53EF35}"/>
          </ac:cxnSpMkLst>
        </pc:cxnChg>
        <pc:cxnChg chg="add mod">
          <ac:chgData name="Shuan Cheng" userId="b14087c0-bac9-44dd-b3f8-5d50e1ee75e5" providerId="ADAL" clId="{75A9BF88-81BC-4677-82BB-DF96F3D360A6}" dt="2025-10-11T22:23:28.156" v="2657"/>
          <ac:cxnSpMkLst>
            <pc:docMk/>
            <pc:sldMk cId="0" sldId="387"/>
            <ac:cxnSpMk id="16" creationId="{57AB99FB-0DF7-064F-282E-E29410151B1E}"/>
          </ac:cxnSpMkLst>
        </pc:cxnChg>
        <pc:cxnChg chg="add mod">
          <ac:chgData name="Shuan Cheng" userId="b14087c0-bac9-44dd-b3f8-5d50e1ee75e5" providerId="ADAL" clId="{75A9BF88-81BC-4677-82BB-DF96F3D360A6}" dt="2025-10-11T22:24:02.404" v="2659" actId="13822"/>
          <ac:cxnSpMkLst>
            <pc:docMk/>
            <pc:sldMk cId="0" sldId="387"/>
            <ac:cxnSpMk id="17" creationId="{E8A6CC4A-A379-07D1-64A9-54B19C85E4E9}"/>
          </ac:cxnSpMkLst>
        </pc:cxnChg>
        <pc:cxnChg chg="add mod">
          <ac:chgData name="Shuan Cheng" userId="b14087c0-bac9-44dd-b3f8-5d50e1ee75e5" providerId="ADAL" clId="{75A9BF88-81BC-4677-82BB-DF96F3D360A6}" dt="2025-10-11T22:24:02.404" v="2659" actId="13822"/>
          <ac:cxnSpMkLst>
            <pc:docMk/>
            <pc:sldMk cId="0" sldId="387"/>
            <ac:cxnSpMk id="18" creationId="{C6A24D94-D9DF-ADC3-1621-E37EA295A427}"/>
          </ac:cxnSpMkLst>
        </pc:cxnChg>
        <pc:cxnChg chg="add mod">
          <ac:chgData name="Shuan Cheng" userId="b14087c0-bac9-44dd-b3f8-5d50e1ee75e5" providerId="ADAL" clId="{75A9BF88-81BC-4677-82BB-DF96F3D360A6}" dt="2025-10-11T22:24:02.404" v="2659" actId="13822"/>
          <ac:cxnSpMkLst>
            <pc:docMk/>
            <pc:sldMk cId="0" sldId="387"/>
            <ac:cxnSpMk id="19" creationId="{55778F17-9204-6FFA-2869-1FF0BBDF2DC3}"/>
          </ac:cxnSpMkLst>
        </pc:cxnChg>
      </pc:sldChg>
      <pc:sldChg chg="addSp delSp modSp mod">
        <pc:chgData name="Shuan Cheng" userId="b14087c0-bac9-44dd-b3f8-5d50e1ee75e5" providerId="ADAL" clId="{75A9BF88-81BC-4677-82BB-DF96F3D360A6}" dt="2025-10-11T22:26:13.699" v="2664" actId="2085"/>
        <pc:sldMkLst>
          <pc:docMk/>
          <pc:sldMk cId="0" sldId="388"/>
        </pc:sldMkLst>
        <pc:spChg chg="del">
          <ac:chgData name="Shuan Cheng" userId="b14087c0-bac9-44dd-b3f8-5d50e1ee75e5" providerId="ADAL" clId="{75A9BF88-81BC-4677-82BB-DF96F3D360A6}" dt="2025-10-11T22:24:30.112" v="2660" actId="478"/>
          <ac:spMkLst>
            <pc:docMk/>
            <pc:sldMk cId="0" sldId="388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24:30.112" v="2660" actId="478"/>
          <ac:spMkLst>
            <pc:docMk/>
            <pc:sldMk cId="0" sldId="388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24:30.112" v="2660" actId="478"/>
          <ac:spMkLst>
            <pc:docMk/>
            <pc:sldMk cId="0" sldId="388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24:30.112" v="2660" actId="478"/>
          <ac:spMkLst>
            <pc:docMk/>
            <pc:sldMk cId="0" sldId="38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24:30.112" v="2660" actId="478"/>
          <ac:spMkLst>
            <pc:docMk/>
            <pc:sldMk cId="0" sldId="38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24:30.112" v="2660" actId="478"/>
          <ac:spMkLst>
            <pc:docMk/>
            <pc:sldMk cId="0" sldId="38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24:30.112" v="2660" actId="478"/>
          <ac:spMkLst>
            <pc:docMk/>
            <pc:sldMk cId="0" sldId="38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24:30.112" v="2660" actId="478"/>
          <ac:spMkLst>
            <pc:docMk/>
            <pc:sldMk cId="0" sldId="388"/>
            <ac:spMk id="1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2:26:13.699" v="2664" actId="2085"/>
          <ac:spMkLst>
            <pc:docMk/>
            <pc:sldMk cId="0" sldId="388"/>
            <ac:spMk id="15" creationId="{E9865F75-EBE9-EA64-5C98-9CE016F2C838}"/>
          </ac:spMkLst>
        </pc:spChg>
        <pc:spChg chg="add mod">
          <ac:chgData name="Shuan Cheng" userId="b14087c0-bac9-44dd-b3f8-5d50e1ee75e5" providerId="ADAL" clId="{75A9BF88-81BC-4677-82BB-DF96F3D360A6}" dt="2025-10-11T22:26:13.699" v="2664" actId="2085"/>
          <ac:spMkLst>
            <pc:docMk/>
            <pc:sldMk cId="0" sldId="388"/>
            <ac:spMk id="16" creationId="{D04DC30D-B934-DFC2-0D4B-0E3BAFC4D7FE}"/>
          </ac:spMkLst>
        </pc:spChg>
        <pc:spChg chg="add mod">
          <ac:chgData name="Shuan Cheng" userId="b14087c0-bac9-44dd-b3f8-5d50e1ee75e5" providerId="ADAL" clId="{75A9BF88-81BC-4677-82BB-DF96F3D360A6}" dt="2025-10-11T22:26:13.699" v="2664" actId="2085"/>
          <ac:spMkLst>
            <pc:docMk/>
            <pc:sldMk cId="0" sldId="388"/>
            <ac:spMk id="17" creationId="{80D618C0-03C0-C539-2089-4BD852386132}"/>
          </ac:spMkLst>
        </pc:spChg>
        <pc:spChg chg="add mod">
          <ac:chgData name="Shuan Cheng" userId="b14087c0-bac9-44dd-b3f8-5d50e1ee75e5" providerId="ADAL" clId="{75A9BF88-81BC-4677-82BB-DF96F3D360A6}" dt="2025-10-11T22:26:13.699" v="2664" actId="2085"/>
          <ac:spMkLst>
            <pc:docMk/>
            <pc:sldMk cId="0" sldId="388"/>
            <ac:spMk id="18" creationId="{3AAA0498-BFB5-DF52-1C99-909FE13CE07C}"/>
          </ac:spMkLst>
        </pc:spChg>
        <pc:spChg chg="add mod">
          <ac:chgData name="Shuan Cheng" userId="b14087c0-bac9-44dd-b3f8-5d50e1ee75e5" providerId="ADAL" clId="{75A9BF88-81BC-4677-82BB-DF96F3D360A6}" dt="2025-10-11T22:26:13.699" v="2664" actId="2085"/>
          <ac:spMkLst>
            <pc:docMk/>
            <pc:sldMk cId="0" sldId="388"/>
            <ac:spMk id="19" creationId="{B72CD8FB-55C1-07AA-FBF7-7C598053380E}"/>
          </ac:spMkLst>
        </pc:spChg>
        <pc:spChg chg="add mod">
          <ac:chgData name="Shuan Cheng" userId="b14087c0-bac9-44dd-b3f8-5d50e1ee75e5" providerId="ADAL" clId="{75A9BF88-81BC-4677-82BB-DF96F3D360A6}" dt="2025-10-11T22:26:13.699" v="2664" actId="2085"/>
          <ac:spMkLst>
            <pc:docMk/>
            <pc:sldMk cId="0" sldId="388"/>
            <ac:spMk id="20" creationId="{8310DD95-B297-D6E4-363C-D26104FD5C61}"/>
          </ac:spMkLst>
        </pc:spChg>
        <pc:cxnChg chg="add mod">
          <ac:chgData name="Shuan Cheng" userId="b14087c0-bac9-44dd-b3f8-5d50e1ee75e5" providerId="ADAL" clId="{75A9BF88-81BC-4677-82BB-DF96F3D360A6}" dt="2025-10-11T22:26:06.495" v="2663" actId="208"/>
          <ac:cxnSpMkLst>
            <pc:docMk/>
            <pc:sldMk cId="0" sldId="388"/>
            <ac:cxnSpMk id="22" creationId="{B474D448-8455-EA25-9734-643FE75ACBE2}"/>
          </ac:cxnSpMkLst>
        </pc:cxnChg>
        <pc:cxnChg chg="add mod">
          <ac:chgData name="Shuan Cheng" userId="b14087c0-bac9-44dd-b3f8-5d50e1ee75e5" providerId="ADAL" clId="{75A9BF88-81BC-4677-82BB-DF96F3D360A6}" dt="2025-10-11T22:26:06.495" v="2663" actId="208"/>
          <ac:cxnSpMkLst>
            <pc:docMk/>
            <pc:sldMk cId="0" sldId="388"/>
            <ac:cxnSpMk id="23" creationId="{32E5C58A-B4CF-DB19-967D-EB94CDBDAE64}"/>
          </ac:cxnSpMkLst>
        </pc:cxnChg>
        <pc:cxnChg chg="add mod">
          <ac:chgData name="Shuan Cheng" userId="b14087c0-bac9-44dd-b3f8-5d50e1ee75e5" providerId="ADAL" clId="{75A9BF88-81BC-4677-82BB-DF96F3D360A6}" dt="2025-10-11T22:26:06.495" v="2663" actId="208"/>
          <ac:cxnSpMkLst>
            <pc:docMk/>
            <pc:sldMk cId="0" sldId="388"/>
            <ac:cxnSpMk id="24" creationId="{D0122E4D-2C14-F851-EA3A-36290B1BB0A2}"/>
          </ac:cxnSpMkLst>
        </pc:cxnChg>
        <pc:cxnChg chg="add mod">
          <ac:chgData name="Shuan Cheng" userId="b14087c0-bac9-44dd-b3f8-5d50e1ee75e5" providerId="ADAL" clId="{75A9BF88-81BC-4677-82BB-DF96F3D360A6}" dt="2025-10-11T22:26:06.495" v="2663" actId="208"/>
          <ac:cxnSpMkLst>
            <pc:docMk/>
            <pc:sldMk cId="0" sldId="388"/>
            <ac:cxnSpMk id="26" creationId="{084FC454-3687-647E-A435-5577107824DA}"/>
          </ac:cxnSpMkLst>
        </pc:cxnChg>
      </pc:sldChg>
      <pc:sldChg chg="del">
        <pc:chgData name="Shuan Cheng" userId="b14087c0-bac9-44dd-b3f8-5d50e1ee75e5" providerId="ADAL" clId="{75A9BF88-81BC-4677-82BB-DF96F3D360A6}" dt="2025-10-10T23:32:15.023" v="164" actId="47"/>
        <pc:sldMkLst>
          <pc:docMk/>
          <pc:sldMk cId="0" sldId="389"/>
        </pc:sldMkLst>
      </pc:sldChg>
      <pc:sldChg chg="del">
        <pc:chgData name="Shuan Cheng" userId="b14087c0-bac9-44dd-b3f8-5d50e1ee75e5" providerId="ADAL" clId="{75A9BF88-81BC-4677-82BB-DF96F3D360A6}" dt="2025-10-10T23:32:15.620" v="165" actId="47"/>
        <pc:sldMkLst>
          <pc:docMk/>
          <pc:sldMk cId="0" sldId="390"/>
        </pc:sldMkLst>
      </pc:sldChg>
      <pc:sldChg chg="modSp add del mod">
        <pc:chgData name="Shuan Cheng" userId="b14087c0-bac9-44dd-b3f8-5d50e1ee75e5" providerId="ADAL" clId="{75A9BF88-81BC-4677-82BB-DF96F3D360A6}" dt="2025-10-11T22:27:31.958" v="2680" actId="20577"/>
        <pc:sldMkLst>
          <pc:docMk/>
          <pc:sldMk cId="0" sldId="391"/>
        </pc:sldMkLst>
        <pc:spChg chg="mod">
          <ac:chgData name="Shuan Cheng" userId="b14087c0-bac9-44dd-b3f8-5d50e1ee75e5" providerId="ADAL" clId="{75A9BF88-81BC-4677-82BB-DF96F3D360A6}" dt="2025-10-11T22:27:31.958" v="2680" actId="20577"/>
          <ac:spMkLst>
            <pc:docMk/>
            <pc:sldMk cId="0" sldId="391"/>
            <ac:spMk id="4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32:17.984" v="168" actId="47"/>
        <pc:sldMkLst>
          <pc:docMk/>
          <pc:sldMk cId="0" sldId="392"/>
        </pc:sldMkLst>
      </pc:sldChg>
      <pc:sldChg chg="del">
        <pc:chgData name="Shuan Cheng" userId="b14087c0-bac9-44dd-b3f8-5d50e1ee75e5" providerId="ADAL" clId="{75A9BF88-81BC-4677-82BB-DF96F3D360A6}" dt="2025-10-10T23:32:18.316" v="169" actId="47"/>
        <pc:sldMkLst>
          <pc:docMk/>
          <pc:sldMk cId="0" sldId="393"/>
        </pc:sldMkLst>
      </pc:sldChg>
      <pc:sldChg chg="modSp add del mod">
        <pc:chgData name="Shuan Cheng" userId="b14087c0-bac9-44dd-b3f8-5d50e1ee75e5" providerId="ADAL" clId="{75A9BF88-81BC-4677-82BB-DF96F3D360A6}" dt="2025-10-11T22:28:46.368" v="2692" actId="1038"/>
        <pc:sldMkLst>
          <pc:docMk/>
          <pc:sldMk cId="0" sldId="394"/>
        </pc:sldMkLst>
        <pc:spChg chg="mod">
          <ac:chgData name="Shuan Cheng" userId="b14087c0-bac9-44dd-b3f8-5d50e1ee75e5" providerId="ADAL" clId="{75A9BF88-81BC-4677-82BB-DF96F3D360A6}" dt="2025-10-11T22:28:37.328" v="2689" actId="20577"/>
          <ac:spMkLst>
            <pc:docMk/>
            <pc:sldMk cId="0" sldId="394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2:28:46.368" v="2692" actId="1038"/>
          <ac:spMkLst>
            <pc:docMk/>
            <pc:sldMk cId="0" sldId="394"/>
            <ac:spMk id="8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11T22:28:44.034" v="2691" actId="167"/>
          <ac:spMkLst>
            <pc:docMk/>
            <pc:sldMk cId="0" sldId="394"/>
            <ac:spMk id="9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32:20.231" v="172" actId="47"/>
        <pc:sldMkLst>
          <pc:docMk/>
          <pc:sldMk cId="0" sldId="395"/>
        </pc:sldMkLst>
      </pc:sldChg>
      <pc:sldChg chg="del">
        <pc:chgData name="Shuan Cheng" userId="b14087c0-bac9-44dd-b3f8-5d50e1ee75e5" providerId="ADAL" clId="{75A9BF88-81BC-4677-82BB-DF96F3D360A6}" dt="2025-10-10T23:32:20.462" v="173" actId="47"/>
        <pc:sldMkLst>
          <pc:docMk/>
          <pc:sldMk cId="0" sldId="396"/>
        </pc:sldMkLst>
      </pc:sldChg>
      <pc:sldChg chg="delSp modSp add del mod">
        <pc:chgData name="Shuan Cheng" userId="b14087c0-bac9-44dd-b3f8-5d50e1ee75e5" providerId="ADAL" clId="{75A9BF88-81BC-4677-82BB-DF96F3D360A6}" dt="2025-10-11T22:29:24.065" v="2707" actId="20577"/>
        <pc:sldMkLst>
          <pc:docMk/>
          <pc:sldMk cId="0" sldId="397"/>
        </pc:sldMkLst>
        <pc:spChg chg="del mod">
          <ac:chgData name="Shuan Cheng" userId="b14087c0-bac9-44dd-b3f8-5d50e1ee75e5" providerId="ADAL" clId="{75A9BF88-81BC-4677-82BB-DF96F3D360A6}" dt="2025-10-11T22:29:08.148" v="2694" actId="478"/>
          <ac:spMkLst>
            <pc:docMk/>
            <pc:sldMk cId="0" sldId="39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29:18.863" v="2698" actId="478"/>
          <ac:spMkLst>
            <pc:docMk/>
            <pc:sldMk cId="0" sldId="397"/>
            <ac:spMk id="15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11T22:29:24.065" v="2707" actId="20577"/>
          <ac:spMkLst>
            <pc:docMk/>
            <pc:sldMk cId="0" sldId="397"/>
            <ac:spMk id="16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32:23.200" v="176" actId="47"/>
        <pc:sldMkLst>
          <pc:docMk/>
          <pc:sldMk cId="0" sldId="399"/>
        </pc:sldMkLst>
      </pc:sldChg>
      <pc:sldChg chg="del">
        <pc:chgData name="Shuan Cheng" userId="b14087c0-bac9-44dd-b3f8-5d50e1ee75e5" providerId="ADAL" clId="{75A9BF88-81BC-4677-82BB-DF96F3D360A6}" dt="2025-10-10T23:32:23.450" v="177" actId="47"/>
        <pc:sldMkLst>
          <pc:docMk/>
          <pc:sldMk cId="0" sldId="400"/>
        </pc:sldMkLst>
      </pc:sldChg>
      <pc:sldChg chg="addSp delSp modSp add del mod">
        <pc:chgData name="Shuan Cheng" userId="b14087c0-bac9-44dd-b3f8-5d50e1ee75e5" providerId="ADAL" clId="{75A9BF88-81BC-4677-82BB-DF96F3D360A6}" dt="2025-10-11T22:37:20.503" v="3072" actId="20577"/>
        <pc:sldMkLst>
          <pc:docMk/>
          <pc:sldMk cId="0" sldId="401"/>
        </pc:sldMkLst>
        <pc:spChg chg="del">
          <ac:chgData name="Shuan Cheng" userId="b14087c0-bac9-44dd-b3f8-5d50e1ee75e5" providerId="ADAL" clId="{75A9BF88-81BC-4677-82BB-DF96F3D360A6}" dt="2025-10-11T22:31:03.904" v="2713" actId="478"/>
          <ac:spMkLst>
            <pc:docMk/>
            <pc:sldMk cId="0" sldId="401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1:03.904" v="2713" actId="478"/>
          <ac:spMkLst>
            <pc:docMk/>
            <pc:sldMk cId="0" sldId="40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1:03.904" v="2713" actId="478"/>
          <ac:spMkLst>
            <pc:docMk/>
            <pc:sldMk cId="0" sldId="40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1:03.904" v="2713" actId="478"/>
          <ac:spMkLst>
            <pc:docMk/>
            <pc:sldMk cId="0" sldId="40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1:03.904" v="2713" actId="478"/>
          <ac:spMkLst>
            <pc:docMk/>
            <pc:sldMk cId="0" sldId="40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1:03.904" v="2713" actId="478"/>
          <ac:spMkLst>
            <pc:docMk/>
            <pc:sldMk cId="0" sldId="40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1:03.904" v="2713" actId="478"/>
          <ac:spMkLst>
            <pc:docMk/>
            <pc:sldMk cId="0" sldId="401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1:03.904" v="2713" actId="478"/>
          <ac:spMkLst>
            <pc:docMk/>
            <pc:sldMk cId="0" sldId="40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1:03.904" v="2713" actId="478"/>
          <ac:spMkLst>
            <pc:docMk/>
            <pc:sldMk cId="0" sldId="401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1:03.904" v="2713" actId="478"/>
          <ac:spMkLst>
            <pc:docMk/>
            <pc:sldMk cId="0" sldId="401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0:52.443" v="2709" actId="478"/>
          <ac:spMkLst>
            <pc:docMk/>
            <pc:sldMk cId="0" sldId="401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0:52.443" v="2709" actId="478"/>
          <ac:spMkLst>
            <pc:docMk/>
            <pc:sldMk cId="0" sldId="401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0:52.443" v="2709" actId="478"/>
          <ac:spMkLst>
            <pc:docMk/>
            <pc:sldMk cId="0" sldId="401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0:52.443" v="2709" actId="478"/>
          <ac:spMkLst>
            <pc:docMk/>
            <pc:sldMk cId="0" sldId="401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0:50.238" v="2708" actId="478"/>
          <ac:spMkLst>
            <pc:docMk/>
            <pc:sldMk cId="0" sldId="401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0:52.443" v="2709" actId="478"/>
          <ac:spMkLst>
            <pc:docMk/>
            <pc:sldMk cId="0" sldId="401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0:52.443" v="2709" actId="478"/>
          <ac:spMkLst>
            <pc:docMk/>
            <pc:sldMk cId="0" sldId="401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2:13.931" v="2772" actId="478"/>
          <ac:spMkLst>
            <pc:docMk/>
            <pc:sldMk cId="0" sldId="401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2:13.931" v="2772" actId="478"/>
          <ac:spMkLst>
            <pc:docMk/>
            <pc:sldMk cId="0" sldId="401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2:13.931" v="2772" actId="478"/>
          <ac:spMkLst>
            <pc:docMk/>
            <pc:sldMk cId="0" sldId="401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2:13.931" v="2772" actId="478"/>
          <ac:spMkLst>
            <pc:docMk/>
            <pc:sldMk cId="0" sldId="401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2:16.477" v="2773" actId="478"/>
          <ac:spMkLst>
            <pc:docMk/>
            <pc:sldMk cId="0" sldId="401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2:13.931" v="2772" actId="478"/>
          <ac:spMkLst>
            <pc:docMk/>
            <pc:sldMk cId="0" sldId="401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2:13.931" v="2772" actId="478"/>
          <ac:spMkLst>
            <pc:docMk/>
            <pc:sldMk cId="0" sldId="401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2:13.931" v="2772" actId="478"/>
          <ac:spMkLst>
            <pc:docMk/>
            <pc:sldMk cId="0" sldId="401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2:13.931" v="2772" actId="478"/>
          <ac:spMkLst>
            <pc:docMk/>
            <pc:sldMk cId="0" sldId="401"/>
            <ac:spMk id="4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2:13.931" v="2772" actId="478"/>
          <ac:spMkLst>
            <pc:docMk/>
            <pc:sldMk cId="0" sldId="401"/>
            <ac:spMk id="4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2:32:13.931" v="2772" actId="478"/>
          <ac:spMkLst>
            <pc:docMk/>
            <pc:sldMk cId="0" sldId="401"/>
            <ac:spMk id="5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2:36:54.992" v="3025" actId="1076"/>
          <ac:spMkLst>
            <pc:docMk/>
            <pc:sldMk cId="0" sldId="401"/>
            <ac:spMk id="5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2:30:59.320" v="2712" actId="1076"/>
          <ac:spMkLst>
            <pc:docMk/>
            <pc:sldMk cId="0" sldId="401"/>
            <ac:spMk id="58" creationId="{F836138B-A605-9770-049F-2F3C282BEE64}"/>
          </ac:spMkLst>
        </pc:spChg>
        <pc:spChg chg="add mod">
          <ac:chgData name="Shuan Cheng" userId="b14087c0-bac9-44dd-b3f8-5d50e1ee75e5" providerId="ADAL" clId="{75A9BF88-81BC-4677-82BB-DF96F3D360A6}" dt="2025-10-11T22:32:04.778" v="2771" actId="1076"/>
          <ac:spMkLst>
            <pc:docMk/>
            <pc:sldMk cId="0" sldId="401"/>
            <ac:spMk id="59" creationId="{88ABD6A8-67AB-8121-E8DA-4FF222810E0C}"/>
          </ac:spMkLst>
        </pc:spChg>
        <pc:spChg chg="add mod">
          <ac:chgData name="Shuan Cheng" userId="b14087c0-bac9-44dd-b3f8-5d50e1ee75e5" providerId="ADAL" clId="{75A9BF88-81BC-4677-82BB-DF96F3D360A6}" dt="2025-10-11T22:37:20.503" v="3072" actId="20577"/>
          <ac:spMkLst>
            <pc:docMk/>
            <pc:sldMk cId="0" sldId="401"/>
            <ac:spMk id="61" creationId="{C0100947-2074-4CAA-35DC-6186857CE263}"/>
          </ac:spMkLst>
        </pc:spChg>
      </pc:sldChg>
      <pc:sldChg chg="del">
        <pc:chgData name="Shuan Cheng" userId="b14087c0-bac9-44dd-b3f8-5d50e1ee75e5" providerId="ADAL" clId="{75A9BF88-81BC-4677-82BB-DF96F3D360A6}" dt="2025-10-10T23:32:25.154" v="180" actId="47"/>
        <pc:sldMkLst>
          <pc:docMk/>
          <pc:sldMk cId="0" sldId="402"/>
        </pc:sldMkLst>
      </pc:sldChg>
      <pc:sldChg chg="del">
        <pc:chgData name="Shuan Cheng" userId="b14087c0-bac9-44dd-b3f8-5d50e1ee75e5" providerId="ADAL" clId="{75A9BF88-81BC-4677-82BB-DF96F3D360A6}" dt="2025-10-10T23:32:25.358" v="181" actId="47"/>
        <pc:sldMkLst>
          <pc:docMk/>
          <pc:sldMk cId="0" sldId="403"/>
        </pc:sldMkLst>
      </pc:sldChg>
      <pc:sldChg chg="del">
        <pc:chgData name="Shuan Cheng" userId="b14087c0-bac9-44dd-b3f8-5d50e1ee75e5" providerId="ADAL" clId="{75A9BF88-81BC-4677-82BB-DF96F3D360A6}" dt="2025-10-10T23:32:25.533" v="182" actId="47"/>
        <pc:sldMkLst>
          <pc:docMk/>
          <pc:sldMk cId="0" sldId="404"/>
        </pc:sldMkLst>
      </pc:sldChg>
      <pc:sldChg chg="del">
        <pc:chgData name="Shuan Cheng" userId="b14087c0-bac9-44dd-b3f8-5d50e1ee75e5" providerId="ADAL" clId="{75A9BF88-81BC-4677-82BB-DF96F3D360A6}" dt="2025-10-10T23:32:25.727" v="183" actId="47"/>
        <pc:sldMkLst>
          <pc:docMk/>
          <pc:sldMk cId="0" sldId="405"/>
        </pc:sldMkLst>
      </pc:sldChg>
      <pc:sldChg chg="del">
        <pc:chgData name="Shuan Cheng" userId="b14087c0-bac9-44dd-b3f8-5d50e1ee75e5" providerId="ADAL" clId="{75A9BF88-81BC-4677-82BB-DF96F3D360A6}" dt="2025-10-10T23:32:25.934" v="184" actId="47"/>
        <pc:sldMkLst>
          <pc:docMk/>
          <pc:sldMk cId="0" sldId="406"/>
        </pc:sldMkLst>
      </pc:sldChg>
      <pc:sldChg chg="del">
        <pc:chgData name="Shuan Cheng" userId="b14087c0-bac9-44dd-b3f8-5d50e1ee75e5" providerId="ADAL" clId="{75A9BF88-81BC-4677-82BB-DF96F3D360A6}" dt="2025-10-10T23:32:26.183" v="185" actId="47"/>
        <pc:sldMkLst>
          <pc:docMk/>
          <pc:sldMk cId="0" sldId="407"/>
        </pc:sldMkLst>
      </pc:sldChg>
      <pc:sldChg chg="del">
        <pc:chgData name="Shuan Cheng" userId="b14087c0-bac9-44dd-b3f8-5d50e1ee75e5" providerId="ADAL" clId="{75A9BF88-81BC-4677-82BB-DF96F3D360A6}" dt="2025-10-10T23:32:26.631" v="186" actId="47"/>
        <pc:sldMkLst>
          <pc:docMk/>
          <pc:sldMk cId="0" sldId="408"/>
        </pc:sldMkLst>
      </pc:sldChg>
      <pc:sldChg chg="modSp add del">
        <pc:chgData name="Shuan Cheng" userId="b14087c0-bac9-44dd-b3f8-5d50e1ee75e5" providerId="ADAL" clId="{75A9BF88-81BC-4677-82BB-DF96F3D360A6}" dt="2025-10-11T22:40:26.634" v="3102"/>
        <pc:sldMkLst>
          <pc:docMk/>
          <pc:sldMk cId="0" sldId="409"/>
        </pc:sldMkLst>
        <pc:spChg chg="mod">
          <ac:chgData name="Shuan Cheng" userId="b14087c0-bac9-44dd-b3f8-5d50e1ee75e5" providerId="ADAL" clId="{75A9BF88-81BC-4677-82BB-DF96F3D360A6}" dt="2025-10-11T22:40:26.634" v="3102"/>
          <ac:spMkLst>
            <pc:docMk/>
            <pc:sldMk cId="0" sldId="409"/>
            <ac:spMk id="5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32:28.741" v="189" actId="47"/>
        <pc:sldMkLst>
          <pc:docMk/>
          <pc:sldMk cId="0" sldId="410"/>
        </pc:sldMkLst>
      </pc:sldChg>
      <pc:sldChg chg="modSp add del">
        <pc:chgData name="Shuan Cheng" userId="b14087c0-bac9-44dd-b3f8-5d50e1ee75e5" providerId="ADAL" clId="{75A9BF88-81BC-4677-82BB-DF96F3D360A6}" dt="2025-10-11T22:41:08.667" v="3119" actId="114"/>
        <pc:sldMkLst>
          <pc:docMk/>
          <pc:sldMk cId="0" sldId="411"/>
        </pc:sldMkLst>
        <pc:spChg chg="mod">
          <ac:chgData name="Shuan Cheng" userId="b14087c0-bac9-44dd-b3f8-5d50e1ee75e5" providerId="ADAL" clId="{75A9BF88-81BC-4677-82BB-DF96F3D360A6}" dt="2025-10-11T22:41:08.667" v="3119" actId="114"/>
          <ac:spMkLst>
            <pc:docMk/>
            <pc:sldMk cId="0" sldId="411"/>
            <ac:spMk id="4" creationId="{00000000-0000-0000-0000-000000000000}"/>
          </ac:spMkLst>
        </pc:spChg>
      </pc:sldChg>
      <pc:sldChg chg="add del">
        <pc:chgData name="Shuan Cheng" userId="b14087c0-bac9-44dd-b3f8-5d50e1ee75e5" providerId="ADAL" clId="{75A9BF88-81BC-4677-82BB-DF96F3D360A6}" dt="2025-10-10T23:32:32.746" v="196" actId="47"/>
        <pc:sldMkLst>
          <pc:docMk/>
          <pc:sldMk cId="0" sldId="412"/>
        </pc:sldMkLst>
      </pc:sldChg>
      <pc:sldChg chg="add del">
        <pc:chgData name="Shuan Cheng" userId="b14087c0-bac9-44dd-b3f8-5d50e1ee75e5" providerId="ADAL" clId="{75A9BF88-81BC-4677-82BB-DF96F3D360A6}" dt="2025-10-10T23:32:33.098" v="197" actId="47"/>
        <pc:sldMkLst>
          <pc:docMk/>
          <pc:sldMk cId="0" sldId="413"/>
        </pc:sldMkLst>
      </pc:sldChg>
      <pc:sldChg chg="del">
        <pc:chgData name="Shuan Cheng" userId="b14087c0-bac9-44dd-b3f8-5d50e1ee75e5" providerId="ADAL" clId="{75A9BF88-81BC-4677-82BB-DF96F3D360A6}" dt="2025-10-10T23:32:33.534" v="198" actId="47"/>
        <pc:sldMkLst>
          <pc:docMk/>
          <pc:sldMk cId="0" sldId="414"/>
        </pc:sldMkLst>
      </pc:sldChg>
      <pc:sldChg chg="modSp add del mod">
        <pc:chgData name="Shuan Cheng" userId="b14087c0-bac9-44dd-b3f8-5d50e1ee75e5" providerId="ADAL" clId="{75A9BF88-81BC-4677-82BB-DF96F3D360A6}" dt="2025-10-11T22:43:35.566" v="3163"/>
        <pc:sldMkLst>
          <pc:docMk/>
          <pc:sldMk cId="0" sldId="415"/>
        </pc:sldMkLst>
        <pc:spChg chg="mod">
          <ac:chgData name="Shuan Cheng" userId="b14087c0-bac9-44dd-b3f8-5d50e1ee75e5" providerId="ADAL" clId="{75A9BF88-81BC-4677-82BB-DF96F3D360A6}" dt="2025-10-11T22:43:35.566" v="3163"/>
          <ac:spMkLst>
            <pc:docMk/>
            <pc:sldMk cId="0" sldId="415"/>
            <ac:spMk id="3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32:35.383" v="201" actId="47"/>
        <pc:sldMkLst>
          <pc:docMk/>
          <pc:sldMk cId="0" sldId="416"/>
        </pc:sldMkLst>
      </pc:sldChg>
      <pc:sldChg chg="del">
        <pc:chgData name="Shuan Cheng" userId="b14087c0-bac9-44dd-b3f8-5d50e1ee75e5" providerId="ADAL" clId="{75A9BF88-81BC-4677-82BB-DF96F3D360A6}" dt="2025-10-10T23:32:35.586" v="202" actId="47"/>
        <pc:sldMkLst>
          <pc:docMk/>
          <pc:sldMk cId="0" sldId="417"/>
        </pc:sldMkLst>
      </pc:sldChg>
      <pc:sldChg chg="del">
        <pc:chgData name="Shuan Cheng" userId="b14087c0-bac9-44dd-b3f8-5d50e1ee75e5" providerId="ADAL" clId="{75A9BF88-81BC-4677-82BB-DF96F3D360A6}" dt="2025-10-10T23:32:35.785" v="203" actId="47"/>
        <pc:sldMkLst>
          <pc:docMk/>
          <pc:sldMk cId="0" sldId="418"/>
        </pc:sldMkLst>
      </pc:sldChg>
      <pc:sldChg chg="modSp add del">
        <pc:chgData name="Shuan Cheng" userId="b14087c0-bac9-44dd-b3f8-5d50e1ee75e5" providerId="ADAL" clId="{75A9BF88-81BC-4677-82BB-DF96F3D360A6}" dt="2025-10-11T22:46:27.896" v="3167"/>
        <pc:sldMkLst>
          <pc:docMk/>
          <pc:sldMk cId="0" sldId="419"/>
        </pc:sldMkLst>
        <pc:spChg chg="mod">
          <ac:chgData name="Shuan Cheng" userId="b14087c0-bac9-44dd-b3f8-5d50e1ee75e5" providerId="ADAL" clId="{75A9BF88-81BC-4677-82BB-DF96F3D360A6}" dt="2025-10-11T22:46:27.896" v="3167"/>
          <ac:spMkLst>
            <pc:docMk/>
            <pc:sldMk cId="0" sldId="419"/>
            <ac:spMk id="9" creationId="{00000000-0000-0000-0000-000000000000}"/>
          </ac:spMkLst>
        </pc:spChg>
      </pc:sldChg>
      <pc:sldChg chg="add del">
        <pc:chgData name="Shuan Cheng" userId="b14087c0-bac9-44dd-b3f8-5d50e1ee75e5" providerId="ADAL" clId="{75A9BF88-81BC-4677-82BB-DF96F3D360A6}" dt="2025-10-10T23:32:40.347" v="208" actId="47"/>
        <pc:sldMkLst>
          <pc:docMk/>
          <pc:sldMk cId="0" sldId="420"/>
        </pc:sldMkLst>
      </pc:sldChg>
      <pc:sldChg chg="del">
        <pc:chgData name="Shuan Cheng" userId="b14087c0-bac9-44dd-b3f8-5d50e1ee75e5" providerId="ADAL" clId="{75A9BF88-81BC-4677-82BB-DF96F3D360A6}" dt="2025-10-10T23:32:40.749" v="209" actId="47"/>
        <pc:sldMkLst>
          <pc:docMk/>
          <pc:sldMk cId="0" sldId="421"/>
        </pc:sldMkLst>
      </pc:sldChg>
      <pc:sldChg chg="addSp delSp modSp add del mod">
        <pc:chgData name="Shuan Cheng" userId="b14087c0-bac9-44dd-b3f8-5d50e1ee75e5" providerId="ADAL" clId="{75A9BF88-81BC-4677-82BB-DF96F3D360A6}" dt="2025-10-11T23:10:50.139" v="3248" actId="1076"/>
        <pc:sldMkLst>
          <pc:docMk/>
          <pc:sldMk cId="0" sldId="422"/>
        </pc:sldMkLst>
        <pc:spChg chg="mod">
          <ac:chgData name="Shuan Cheng" userId="b14087c0-bac9-44dd-b3f8-5d50e1ee75e5" providerId="ADAL" clId="{75A9BF88-81BC-4677-82BB-DF96F3D360A6}" dt="2025-10-11T23:10:47.957" v="3247" actId="14100"/>
          <ac:spMkLst>
            <pc:docMk/>
            <pc:sldMk cId="0" sldId="422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08:05.158" v="3169" actId="478"/>
          <ac:spMkLst>
            <pc:docMk/>
            <pc:sldMk cId="0" sldId="42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08:05.158" v="3169" actId="478"/>
          <ac:spMkLst>
            <pc:docMk/>
            <pc:sldMk cId="0" sldId="42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08:05.158" v="3169" actId="478"/>
          <ac:spMkLst>
            <pc:docMk/>
            <pc:sldMk cId="0" sldId="42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08:05.158" v="3169" actId="478"/>
          <ac:spMkLst>
            <pc:docMk/>
            <pc:sldMk cId="0" sldId="42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08:06.760" v="3170" actId="478"/>
          <ac:spMkLst>
            <pc:docMk/>
            <pc:sldMk cId="0" sldId="422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08:05.158" v="3169" actId="478"/>
          <ac:spMkLst>
            <pc:docMk/>
            <pc:sldMk cId="0" sldId="422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08:05.158" v="3169" actId="478"/>
          <ac:spMkLst>
            <pc:docMk/>
            <pc:sldMk cId="0" sldId="422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07:58.526" v="3168" actId="478"/>
          <ac:spMkLst>
            <pc:docMk/>
            <pc:sldMk cId="0" sldId="422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08:05.158" v="3169" actId="478"/>
          <ac:spMkLst>
            <pc:docMk/>
            <pc:sldMk cId="0" sldId="422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08:05.158" v="3169" actId="478"/>
          <ac:spMkLst>
            <pc:docMk/>
            <pc:sldMk cId="0" sldId="422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08:05.158" v="3169" actId="478"/>
          <ac:spMkLst>
            <pc:docMk/>
            <pc:sldMk cId="0" sldId="422"/>
            <ac:spMk id="4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08:05.158" v="3169" actId="478"/>
          <ac:spMkLst>
            <pc:docMk/>
            <pc:sldMk cId="0" sldId="422"/>
            <ac:spMk id="4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3:10:50.139" v="3248" actId="1076"/>
          <ac:spMkLst>
            <pc:docMk/>
            <pc:sldMk cId="0" sldId="422"/>
            <ac:spMk id="51" creationId="{D0A4A7FA-5C66-8DDD-B2BE-EBB0AB3B9C9D}"/>
          </ac:spMkLst>
        </pc:spChg>
      </pc:sldChg>
      <pc:sldChg chg="del">
        <pc:chgData name="Shuan Cheng" userId="b14087c0-bac9-44dd-b3f8-5d50e1ee75e5" providerId="ADAL" clId="{75A9BF88-81BC-4677-82BB-DF96F3D360A6}" dt="2025-10-10T23:32:42.812" v="212" actId="47"/>
        <pc:sldMkLst>
          <pc:docMk/>
          <pc:sldMk cId="0" sldId="423"/>
        </pc:sldMkLst>
      </pc:sldChg>
      <pc:sldChg chg="addSp delSp modSp add del mod">
        <pc:chgData name="Shuan Cheng" userId="b14087c0-bac9-44dd-b3f8-5d50e1ee75e5" providerId="ADAL" clId="{75A9BF88-81BC-4677-82BB-DF96F3D360A6}" dt="2025-10-11T23:14:54.211" v="3364" actId="1076"/>
        <pc:sldMkLst>
          <pc:docMk/>
          <pc:sldMk cId="0" sldId="424"/>
        </pc:sldMkLst>
        <pc:spChg chg="mod">
          <ac:chgData name="Shuan Cheng" userId="b14087c0-bac9-44dd-b3f8-5d50e1ee75e5" providerId="ADAL" clId="{75A9BF88-81BC-4677-82BB-DF96F3D360A6}" dt="2025-10-11T23:12:06.594" v="3250" actId="6549"/>
          <ac:spMkLst>
            <pc:docMk/>
            <pc:sldMk cId="0" sldId="424"/>
            <ac:spMk id="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12:05.537" v="3249" actId="14100"/>
          <ac:spMkLst>
            <pc:docMk/>
            <pc:sldMk cId="0" sldId="424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12:11.517" v="3252" actId="14100"/>
          <ac:spMkLst>
            <pc:docMk/>
            <pc:sldMk cId="0" sldId="424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2:09.506" v="3251" actId="478"/>
          <ac:spMkLst>
            <pc:docMk/>
            <pc:sldMk cId="0" sldId="42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2:09.506" v="3251" actId="478"/>
          <ac:spMkLst>
            <pc:docMk/>
            <pc:sldMk cId="0" sldId="42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2:09.506" v="3251" actId="478"/>
          <ac:spMkLst>
            <pc:docMk/>
            <pc:sldMk cId="0" sldId="424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2:09.506" v="3251" actId="478"/>
          <ac:spMkLst>
            <pc:docMk/>
            <pc:sldMk cId="0" sldId="424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2:09.506" v="3251" actId="478"/>
          <ac:spMkLst>
            <pc:docMk/>
            <pc:sldMk cId="0" sldId="424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2:09.506" v="3251" actId="478"/>
          <ac:spMkLst>
            <pc:docMk/>
            <pc:sldMk cId="0" sldId="424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2:09.506" v="3251" actId="478"/>
          <ac:spMkLst>
            <pc:docMk/>
            <pc:sldMk cId="0" sldId="424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2:09.506" v="3251" actId="478"/>
          <ac:spMkLst>
            <pc:docMk/>
            <pc:sldMk cId="0" sldId="424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2:09.506" v="3251" actId="478"/>
          <ac:spMkLst>
            <pc:docMk/>
            <pc:sldMk cId="0" sldId="424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2:09.506" v="3251" actId="478"/>
          <ac:spMkLst>
            <pc:docMk/>
            <pc:sldMk cId="0" sldId="424"/>
            <ac:spMk id="3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3:12:17.738" v="3254" actId="13822"/>
          <ac:spMkLst>
            <pc:docMk/>
            <pc:sldMk cId="0" sldId="424"/>
            <ac:spMk id="53" creationId="{24A3DE99-7A8C-B9CF-E0B5-67BBB1F71C63}"/>
          </ac:spMkLst>
        </pc:spChg>
        <pc:spChg chg="add mod">
          <ac:chgData name="Shuan Cheng" userId="b14087c0-bac9-44dd-b3f8-5d50e1ee75e5" providerId="ADAL" clId="{75A9BF88-81BC-4677-82BB-DF96F3D360A6}" dt="2025-10-11T23:14:54.211" v="3364" actId="1076"/>
          <ac:spMkLst>
            <pc:docMk/>
            <pc:sldMk cId="0" sldId="424"/>
            <ac:spMk id="55" creationId="{4E6E905D-16E2-A89B-1BBD-10C1219BEA8B}"/>
          </ac:spMkLst>
        </pc:spChg>
      </pc:sldChg>
      <pc:sldChg chg="del">
        <pc:chgData name="Shuan Cheng" userId="b14087c0-bac9-44dd-b3f8-5d50e1ee75e5" providerId="ADAL" clId="{75A9BF88-81BC-4677-82BB-DF96F3D360A6}" dt="2025-10-10T23:32:44.555" v="215" actId="47"/>
        <pc:sldMkLst>
          <pc:docMk/>
          <pc:sldMk cId="0" sldId="425"/>
        </pc:sldMkLst>
      </pc:sldChg>
      <pc:sldChg chg="del">
        <pc:chgData name="Shuan Cheng" userId="b14087c0-bac9-44dd-b3f8-5d50e1ee75e5" providerId="ADAL" clId="{75A9BF88-81BC-4677-82BB-DF96F3D360A6}" dt="2025-10-10T23:32:44.815" v="216" actId="47"/>
        <pc:sldMkLst>
          <pc:docMk/>
          <pc:sldMk cId="0" sldId="426"/>
        </pc:sldMkLst>
      </pc:sldChg>
      <pc:sldChg chg="del">
        <pc:chgData name="Shuan Cheng" userId="b14087c0-bac9-44dd-b3f8-5d50e1ee75e5" providerId="ADAL" clId="{75A9BF88-81BC-4677-82BB-DF96F3D360A6}" dt="2025-10-10T23:32:45.207" v="217" actId="47"/>
        <pc:sldMkLst>
          <pc:docMk/>
          <pc:sldMk cId="0" sldId="427"/>
        </pc:sldMkLst>
      </pc:sldChg>
      <pc:sldChg chg="del">
        <pc:chgData name="Shuan Cheng" userId="b14087c0-bac9-44dd-b3f8-5d50e1ee75e5" providerId="ADAL" clId="{75A9BF88-81BC-4677-82BB-DF96F3D360A6}" dt="2025-10-10T23:32:45.729" v="218" actId="47"/>
        <pc:sldMkLst>
          <pc:docMk/>
          <pc:sldMk cId="0" sldId="428"/>
        </pc:sldMkLst>
      </pc:sldChg>
      <pc:sldChg chg="addSp modSp add del mod">
        <pc:chgData name="Shuan Cheng" userId="b14087c0-bac9-44dd-b3f8-5d50e1ee75e5" providerId="ADAL" clId="{75A9BF88-81BC-4677-82BB-DF96F3D360A6}" dt="2025-10-11T23:17:18.374" v="3372" actId="207"/>
        <pc:sldMkLst>
          <pc:docMk/>
          <pc:sldMk cId="0" sldId="429"/>
        </pc:sldMkLst>
        <pc:spChg chg="mod">
          <ac:chgData name="Shuan Cheng" userId="b14087c0-bac9-44dd-b3f8-5d50e1ee75e5" providerId="ADAL" clId="{75A9BF88-81BC-4677-82BB-DF96F3D360A6}" dt="2025-10-11T23:16:35.236" v="3366" actId="207"/>
          <ac:spMkLst>
            <pc:docMk/>
            <pc:sldMk cId="0" sldId="429"/>
            <ac:spMk id="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16:50.181" v="3370" actId="1076"/>
          <ac:spMkLst>
            <pc:docMk/>
            <pc:sldMk cId="0" sldId="429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16:41.630" v="3368" actId="207"/>
          <ac:spMkLst>
            <pc:docMk/>
            <pc:sldMk cId="0" sldId="429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3:17:18.374" v="3372" actId="207"/>
          <ac:spMkLst>
            <pc:docMk/>
            <pc:sldMk cId="0" sldId="429"/>
            <ac:spMk id="27" creationId="{51F79829-2649-4B26-119A-F47D968112E0}"/>
          </ac:spMkLst>
        </pc:spChg>
      </pc:sldChg>
      <pc:sldChg chg="addSp delSp modSp add del mod">
        <pc:chgData name="Shuan Cheng" userId="b14087c0-bac9-44dd-b3f8-5d50e1ee75e5" providerId="ADAL" clId="{75A9BF88-81BC-4677-82BB-DF96F3D360A6}" dt="2025-10-11T23:28:27.827" v="3518" actId="1076"/>
        <pc:sldMkLst>
          <pc:docMk/>
          <pc:sldMk cId="0" sldId="430"/>
        </pc:sldMkLst>
        <pc:spChg chg="del">
          <ac:chgData name="Shuan Cheng" userId="b14087c0-bac9-44dd-b3f8-5d50e1ee75e5" providerId="ADAL" clId="{75A9BF88-81BC-4677-82BB-DF96F3D360A6}" dt="2025-10-11T23:17:44.665" v="3373" actId="478"/>
          <ac:spMkLst>
            <pc:docMk/>
            <pc:sldMk cId="0" sldId="430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7:44.665" v="3373" actId="478"/>
          <ac:spMkLst>
            <pc:docMk/>
            <pc:sldMk cId="0" sldId="43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7:44.665" v="3373" actId="478"/>
          <ac:spMkLst>
            <pc:docMk/>
            <pc:sldMk cId="0" sldId="43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7:44.665" v="3373" actId="478"/>
          <ac:spMkLst>
            <pc:docMk/>
            <pc:sldMk cId="0" sldId="43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7:44.665" v="3373" actId="478"/>
          <ac:spMkLst>
            <pc:docMk/>
            <pc:sldMk cId="0" sldId="43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7:44.665" v="3373" actId="478"/>
          <ac:spMkLst>
            <pc:docMk/>
            <pc:sldMk cId="0" sldId="430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7:44.665" v="3373" actId="478"/>
          <ac:spMkLst>
            <pc:docMk/>
            <pc:sldMk cId="0" sldId="430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7:44.665" v="3373" actId="478"/>
          <ac:spMkLst>
            <pc:docMk/>
            <pc:sldMk cId="0" sldId="430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7:44.665" v="3373" actId="478"/>
          <ac:spMkLst>
            <pc:docMk/>
            <pc:sldMk cId="0" sldId="430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7:44.665" v="3373" actId="478"/>
          <ac:spMkLst>
            <pc:docMk/>
            <pc:sldMk cId="0" sldId="430"/>
            <ac:spMk id="1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18:58.026" v="3415" actId="20577"/>
          <ac:spMkLst>
            <pc:docMk/>
            <pc:sldMk cId="0" sldId="430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8:06.706" v="3381" actId="478"/>
          <ac:spMkLst>
            <pc:docMk/>
            <pc:sldMk cId="0" sldId="430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18:06.706" v="3381" actId="478"/>
          <ac:spMkLst>
            <pc:docMk/>
            <pc:sldMk cId="0" sldId="430"/>
            <ac:spMk id="16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1T23:19:53.349" v="3435" actId="478"/>
          <ac:spMkLst>
            <pc:docMk/>
            <pc:sldMk cId="0" sldId="430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20:03.015" v="3440" actId="1076"/>
          <ac:spMkLst>
            <pc:docMk/>
            <pc:sldMk cId="0" sldId="430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0:06.681" v="3441" actId="478"/>
          <ac:spMkLst>
            <pc:docMk/>
            <pc:sldMk cId="0" sldId="430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0:06.681" v="3441" actId="478"/>
          <ac:spMkLst>
            <pc:docMk/>
            <pc:sldMk cId="0" sldId="430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0:10.139" v="3443" actId="478"/>
          <ac:spMkLst>
            <pc:docMk/>
            <pc:sldMk cId="0" sldId="430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0:06.681" v="3441" actId="478"/>
          <ac:spMkLst>
            <pc:docMk/>
            <pc:sldMk cId="0" sldId="430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0:06.681" v="3441" actId="478"/>
          <ac:spMkLst>
            <pc:docMk/>
            <pc:sldMk cId="0" sldId="430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0:06.681" v="3441" actId="478"/>
          <ac:spMkLst>
            <pc:docMk/>
            <pc:sldMk cId="0" sldId="430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0:06.681" v="3441" actId="478"/>
          <ac:spMkLst>
            <pc:docMk/>
            <pc:sldMk cId="0" sldId="430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0:06.681" v="3441" actId="478"/>
          <ac:spMkLst>
            <pc:docMk/>
            <pc:sldMk cId="0" sldId="430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0:06.681" v="3441" actId="478"/>
          <ac:spMkLst>
            <pc:docMk/>
            <pc:sldMk cId="0" sldId="430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0:06.681" v="3441" actId="478"/>
          <ac:spMkLst>
            <pc:docMk/>
            <pc:sldMk cId="0" sldId="430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0:08.616" v="3442" actId="478"/>
          <ac:spMkLst>
            <pc:docMk/>
            <pc:sldMk cId="0" sldId="430"/>
            <ac:spMk id="31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1T23:19:03.318" v="3417" actId="478"/>
          <ac:spMkLst>
            <pc:docMk/>
            <pc:sldMk cId="0" sldId="430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20:06.681" v="3441" actId="478"/>
          <ac:spMkLst>
            <pc:docMk/>
            <pc:sldMk cId="0" sldId="430"/>
            <ac:spMk id="3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3:17:56.300" v="3380" actId="1076"/>
          <ac:spMkLst>
            <pc:docMk/>
            <pc:sldMk cId="0" sldId="430"/>
            <ac:spMk id="40" creationId="{9299FA31-61C3-E3F6-5808-1714623D2DB0}"/>
          </ac:spMkLst>
        </pc:spChg>
        <pc:spChg chg="add mod">
          <ac:chgData name="Shuan Cheng" userId="b14087c0-bac9-44dd-b3f8-5d50e1ee75e5" providerId="ADAL" clId="{75A9BF88-81BC-4677-82BB-DF96F3D360A6}" dt="2025-10-11T23:19:31.777" v="3429" actId="13822"/>
          <ac:spMkLst>
            <pc:docMk/>
            <pc:sldMk cId="0" sldId="430"/>
            <ac:spMk id="41" creationId="{7220DA0B-CC40-10A3-8607-FFC940A6A1B4}"/>
          </ac:spMkLst>
        </pc:spChg>
        <pc:spChg chg="add mod">
          <ac:chgData name="Shuan Cheng" userId="b14087c0-bac9-44dd-b3f8-5d50e1ee75e5" providerId="ADAL" clId="{75A9BF88-81BC-4677-82BB-DF96F3D360A6}" dt="2025-10-11T23:28:27.827" v="3518" actId="1076"/>
          <ac:spMkLst>
            <pc:docMk/>
            <pc:sldMk cId="0" sldId="430"/>
            <ac:spMk id="43" creationId="{E14D23FD-6BF3-369F-3D43-C5D223B708C4}"/>
          </ac:spMkLst>
        </pc:spChg>
      </pc:sldChg>
      <pc:sldChg chg="addSp delSp modSp mod">
        <pc:chgData name="Shuan Cheng" userId="b14087c0-bac9-44dd-b3f8-5d50e1ee75e5" providerId="ADAL" clId="{75A9BF88-81BC-4677-82BB-DF96F3D360A6}" dt="2025-10-11T23:40:15.456" v="3637" actId="1076"/>
        <pc:sldMkLst>
          <pc:docMk/>
          <pc:sldMk cId="0" sldId="431"/>
        </pc:sldMkLst>
        <pc:spChg chg="del">
          <ac:chgData name="Shuan Cheng" userId="b14087c0-bac9-44dd-b3f8-5d50e1ee75e5" providerId="ADAL" clId="{75A9BF88-81BC-4677-82BB-DF96F3D360A6}" dt="2025-10-11T23:35:42.017" v="3519" actId="478"/>
          <ac:spMkLst>
            <pc:docMk/>
            <pc:sldMk cId="0" sldId="43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5:42.017" v="3519" actId="478"/>
          <ac:spMkLst>
            <pc:docMk/>
            <pc:sldMk cId="0" sldId="43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5:42.017" v="3519" actId="478"/>
          <ac:spMkLst>
            <pc:docMk/>
            <pc:sldMk cId="0" sldId="431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5:42.017" v="3519" actId="478"/>
          <ac:spMkLst>
            <pc:docMk/>
            <pc:sldMk cId="0" sldId="43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5:42.017" v="3519" actId="478"/>
          <ac:spMkLst>
            <pc:docMk/>
            <pc:sldMk cId="0" sldId="431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36:07.414" v="3526" actId="207"/>
          <ac:spMkLst>
            <pc:docMk/>
            <pc:sldMk cId="0" sldId="43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5:42.017" v="3519" actId="478"/>
          <ac:spMkLst>
            <pc:docMk/>
            <pc:sldMk cId="0" sldId="431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5:42.017" v="3519" actId="478"/>
          <ac:spMkLst>
            <pc:docMk/>
            <pc:sldMk cId="0" sldId="431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5:42.017" v="3519" actId="478"/>
          <ac:spMkLst>
            <pc:docMk/>
            <pc:sldMk cId="0" sldId="431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5:42.017" v="3519" actId="478"/>
          <ac:spMkLst>
            <pc:docMk/>
            <pc:sldMk cId="0" sldId="431"/>
            <ac:spMk id="4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5:42.017" v="3519" actId="478"/>
          <ac:spMkLst>
            <pc:docMk/>
            <pc:sldMk cId="0" sldId="431"/>
            <ac:spMk id="57" creationId="{00000000-0000-0000-0000-000000000000}"/>
          </ac:spMkLst>
        </pc:spChg>
        <pc:spChg chg="add mod ord">
          <ac:chgData name="Shuan Cheng" userId="b14087c0-bac9-44dd-b3f8-5d50e1ee75e5" providerId="ADAL" clId="{75A9BF88-81BC-4677-82BB-DF96F3D360A6}" dt="2025-10-11T23:40:04.465" v="3633" actId="167"/>
          <ac:spMkLst>
            <pc:docMk/>
            <pc:sldMk cId="0" sldId="431"/>
            <ac:spMk id="66" creationId="{CECBE477-A0D1-6DBF-AAE2-551F34966834}"/>
          </ac:spMkLst>
        </pc:spChg>
        <pc:spChg chg="add mod">
          <ac:chgData name="Shuan Cheng" userId="b14087c0-bac9-44dd-b3f8-5d50e1ee75e5" providerId="ADAL" clId="{75A9BF88-81BC-4677-82BB-DF96F3D360A6}" dt="2025-10-11T23:35:54.996" v="3523" actId="207"/>
          <ac:spMkLst>
            <pc:docMk/>
            <pc:sldMk cId="0" sldId="431"/>
            <ac:spMk id="67" creationId="{FB9E8F3D-EEAD-3861-F876-9A61023DFC2E}"/>
          </ac:spMkLst>
        </pc:spChg>
        <pc:cxnChg chg="add mod">
          <ac:chgData name="Shuan Cheng" userId="b14087c0-bac9-44dd-b3f8-5d50e1ee75e5" providerId="ADAL" clId="{75A9BF88-81BC-4677-82BB-DF96F3D360A6}" dt="2025-10-11T23:35:45.418" v="3521" actId="13822"/>
          <ac:cxnSpMkLst>
            <pc:docMk/>
            <pc:sldMk cId="0" sldId="431"/>
            <ac:cxnSpMk id="62" creationId="{137B6325-C18A-7FA9-1A5D-1823B1E1CB63}"/>
          </ac:cxnSpMkLst>
        </pc:cxnChg>
        <pc:cxnChg chg="add mod">
          <ac:chgData name="Shuan Cheng" userId="b14087c0-bac9-44dd-b3f8-5d50e1ee75e5" providerId="ADAL" clId="{75A9BF88-81BC-4677-82BB-DF96F3D360A6}" dt="2025-10-11T23:35:45.418" v="3521" actId="13822"/>
          <ac:cxnSpMkLst>
            <pc:docMk/>
            <pc:sldMk cId="0" sldId="431"/>
            <ac:cxnSpMk id="63" creationId="{FEAF49E3-2211-CE40-9FB3-598601AE6856}"/>
          </ac:cxnSpMkLst>
        </pc:cxnChg>
        <pc:cxnChg chg="add mod">
          <ac:chgData name="Shuan Cheng" userId="b14087c0-bac9-44dd-b3f8-5d50e1ee75e5" providerId="ADAL" clId="{75A9BF88-81BC-4677-82BB-DF96F3D360A6}" dt="2025-10-11T23:35:45.418" v="3521" actId="13822"/>
          <ac:cxnSpMkLst>
            <pc:docMk/>
            <pc:sldMk cId="0" sldId="431"/>
            <ac:cxnSpMk id="64" creationId="{BC1233DA-6563-8886-F4C7-4132BFDEFABE}"/>
          </ac:cxnSpMkLst>
        </pc:cxnChg>
        <pc:cxnChg chg="add mod">
          <ac:chgData name="Shuan Cheng" userId="b14087c0-bac9-44dd-b3f8-5d50e1ee75e5" providerId="ADAL" clId="{75A9BF88-81BC-4677-82BB-DF96F3D360A6}" dt="2025-10-11T23:40:15.456" v="3637" actId="1076"/>
          <ac:cxnSpMkLst>
            <pc:docMk/>
            <pc:sldMk cId="0" sldId="431"/>
            <ac:cxnSpMk id="65" creationId="{E499AE3E-AED4-FD6C-59B7-77FEC43CE93C}"/>
          </ac:cxnSpMkLst>
        </pc:cxnChg>
      </pc:sldChg>
      <pc:sldChg chg="del">
        <pc:chgData name="Shuan Cheng" userId="b14087c0-bac9-44dd-b3f8-5d50e1ee75e5" providerId="ADAL" clId="{75A9BF88-81BC-4677-82BB-DF96F3D360A6}" dt="2025-10-10T23:32:52.012" v="223" actId="47"/>
        <pc:sldMkLst>
          <pc:docMk/>
          <pc:sldMk cId="0" sldId="432"/>
        </pc:sldMkLst>
      </pc:sldChg>
      <pc:sldChg chg="addSp delSp modSp add del mod">
        <pc:chgData name="Shuan Cheng" userId="b14087c0-bac9-44dd-b3f8-5d50e1ee75e5" providerId="ADAL" clId="{75A9BF88-81BC-4677-82BB-DF96F3D360A6}" dt="2025-10-11T23:40:53.061" v="3641" actId="1076"/>
        <pc:sldMkLst>
          <pc:docMk/>
          <pc:sldMk cId="0" sldId="433"/>
        </pc:sldMkLst>
        <pc:spChg chg="mod">
          <ac:chgData name="Shuan Cheng" userId="b14087c0-bac9-44dd-b3f8-5d50e1ee75e5" providerId="ADAL" clId="{75A9BF88-81BC-4677-82BB-DF96F3D360A6}" dt="2025-10-11T23:38:46.199" v="3624" actId="20577"/>
          <ac:spMkLst>
            <pc:docMk/>
            <pc:sldMk cId="0" sldId="433"/>
            <ac:spMk id="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7:02.768" v="3534" actId="478"/>
          <ac:spMkLst>
            <pc:docMk/>
            <pc:sldMk cId="0" sldId="433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7:02.768" v="3534" actId="478"/>
          <ac:spMkLst>
            <pc:docMk/>
            <pc:sldMk cId="0" sldId="433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7:02.768" v="3534" actId="478"/>
          <ac:spMkLst>
            <pc:docMk/>
            <pc:sldMk cId="0" sldId="433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7:02.768" v="3534" actId="478"/>
          <ac:spMkLst>
            <pc:docMk/>
            <pc:sldMk cId="0" sldId="43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7:02.768" v="3534" actId="478"/>
          <ac:spMkLst>
            <pc:docMk/>
            <pc:sldMk cId="0" sldId="433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7:02.768" v="3534" actId="478"/>
          <ac:spMkLst>
            <pc:docMk/>
            <pc:sldMk cId="0" sldId="43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7:02.768" v="3534" actId="478"/>
          <ac:spMkLst>
            <pc:docMk/>
            <pc:sldMk cId="0" sldId="43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7:02.768" v="3534" actId="478"/>
          <ac:spMkLst>
            <pc:docMk/>
            <pc:sldMk cId="0" sldId="433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7:02.768" v="3534" actId="478"/>
          <ac:spMkLst>
            <pc:docMk/>
            <pc:sldMk cId="0" sldId="433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7:02.768" v="3534" actId="478"/>
          <ac:spMkLst>
            <pc:docMk/>
            <pc:sldMk cId="0" sldId="433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6:52.652" v="3531" actId="478"/>
          <ac:spMkLst>
            <pc:docMk/>
            <pc:sldMk cId="0" sldId="433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36:53.403" v="3532" actId="478"/>
          <ac:spMkLst>
            <pc:docMk/>
            <pc:sldMk cId="0" sldId="433"/>
            <ac:spMk id="30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11T23:37:32.801" v="3582" actId="1076"/>
          <ac:spMkLst>
            <pc:docMk/>
            <pc:sldMk cId="0" sldId="433"/>
            <ac:spMk id="3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3:40:51.298" v="3640" actId="1076"/>
          <ac:spMkLst>
            <pc:docMk/>
            <pc:sldMk cId="0" sldId="433"/>
            <ac:spMk id="43" creationId="{46C16475-58C3-29C6-98CB-9CC2EEF16BF1}"/>
          </ac:spMkLst>
        </pc:spChg>
        <pc:cxnChg chg="add del mod">
          <ac:chgData name="Shuan Cheng" userId="b14087c0-bac9-44dd-b3f8-5d50e1ee75e5" providerId="ADAL" clId="{75A9BF88-81BC-4677-82BB-DF96F3D360A6}" dt="2025-10-11T23:40:10.709" v="3636" actId="478"/>
          <ac:cxnSpMkLst>
            <pc:docMk/>
            <pc:sldMk cId="0" sldId="433"/>
            <ac:cxnSpMk id="44" creationId="{199331D7-4596-5814-D0DA-6399C79BA10D}"/>
          </ac:cxnSpMkLst>
        </pc:cxnChg>
        <pc:cxnChg chg="add del mod">
          <ac:chgData name="Shuan Cheng" userId="b14087c0-bac9-44dd-b3f8-5d50e1ee75e5" providerId="ADAL" clId="{75A9BF88-81BC-4677-82BB-DF96F3D360A6}" dt="2025-10-11T23:40:10.709" v="3636" actId="478"/>
          <ac:cxnSpMkLst>
            <pc:docMk/>
            <pc:sldMk cId="0" sldId="433"/>
            <ac:cxnSpMk id="45" creationId="{76247E44-0AD2-54A6-480F-0E14209EF540}"/>
          </ac:cxnSpMkLst>
        </pc:cxnChg>
        <pc:cxnChg chg="add mod">
          <ac:chgData name="Shuan Cheng" userId="b14087c0-bac9-44dd-b3f8-5d50e1ee75e5" providerId="ADAL" clId="{75A9BF88-81BC-4677-82BB-DF96F3D360A6}" dt="2025-10-11T23:40:47.500" v="3639" actId="1076"/>
          <ac:cxnSpMkLst>
            <pc:docMk/>
            <pc:sldMk cId="0" sldId="433"/>
            <ac:cxnSpMk id="46" creationId="{A3A5F068-DF18-3C15-8F17-BBBD5465B1DA}"/>
          </ac:cxnSpMkLst>
        </pc:cxnChg>
        <pc:cxnChg chg="add mod">
          <ac:chgData name="Shuan Cheng" userId="b14087c0-bac9-44dd-b3f8-5d50e1ee75e5" providerId="ADAL" clId="{75A9BF88-81BC-4677-82BB-DF96F3D360A6}" dt="2025-10-11T23:40:53.061" v="3641" actId="1076"/>
          <ac:cxnSpMkLst>
            <pc:docMk/>
            <pc:sldMk cId="0" sldId="433"/>
            <ac:cxnSpMk id="47" creationId="{CB2C08E5-EB51-C73E-EA11-AE2174BDA7CB}"/>
          </ac:cxnSpMkLst>
        </pc:cxnChg>
      </pc:sldChg>
      <pc:sldChg chg="del">
        <pc:chgData name="Shuan Cheng" userId="b14087c0-bac9-44dd-b3f8-5d50e1ee75e5" providerId="ADAL" clId="{75A9BF88-81BC-4677-82BB-DF96F3D360A6}" dt="2025-10-10T23:32:54.148" v="226" actId="47"/>
        <pc:sldMkLst>
          <pc:docMk/>
          <pc:sldMk cId="0" sldId="434"/>
        </pc:sldMkLst>
      </pc:sldChg>
      <pc:sldChg chg="del">
        <pc:chgData name="Shuan Cheng" userId="b14087c0-bac9-44dd-b3f8-5d50e1ee75e5" providerId="ADAL" clId="{75A9BF88-81BC-4677-82BB-DF96F3D360A6}" dt="2025-10-10T23:32:54.355" v="227" actId="47"/>
        <pc:sldMkLst>
          <pc:docMk/>
          <pc:sldMk cId="0" sldId="435"/>
        </pc:sldMkLst>
      </pc:sldChg>
      <pc:sldChg chg="del">
        <pc:chgData name="Shuan Cheng" userId="b14087c0-bac9-44dd-b3f8-5d50e1ee75e5" providerId="ADAL" clId="{75A9BF88-81BC-4677-82BB-DF96F3D360A6}" dt="2025-10-10T23:32:54.633" v="228" actId="47"/>
        <pc:sldMkLst>
          <pc:docMk/>
          <pc:sldMk cId="0" sldId="436"/>
        </pc:sldMkLst>
      </pc:sldChg>
      <pc:sldChg chg="del">
        <pc:chgData name="Shuan Cheng" userId="b14087c0-bac9-44dd-b3f8-5d50e1ee75e5" providerId="ADAL" clId="{75A9BF88-81BC-4677-82BB-DF96F3D360A6}" dt="2025-10-10T23:32:54.895" v="229" actId="47"/>
        <pc:sldMkLst>
          <pc:docMk/>
          <pc:sldMk cId="0" sldId="437"/>
        </pc:sldMkLst>
      </pc:sldChg>
      <pc:sldChg chg="del">
        <pc:chgData name="Shuan Cheng" userId="b14087c0-bac9-44dd-b3f8-5d50e1ee75e5" providerId="ADAL" clId="{75A9BF88-81BC-4677-82BB-DF96F3D360A6}" dt="2025-10-10T23:32:55.199" v="230" actId="47"/>
        <pc:sldMkLst>
          <pc:docMk/>
          <pc:sldMk cId="0" sldId="438"/>
        </pc:sldMkLst>
      </pc:sldChg>
      <pc:sldChg chg="del">
        <pc:chgData name="Shuan Cheng" userId="b14087c0-bac9-44dd-b3f8-5d50e1ee75e5" providerId="ADAL" clId="{75A9BF88-81BC-4677-82BB-DF96F3D360A6}" dt="2025-10-10T23:32:55.610" v="231" actId="47"/>
        <pc:sldMkLst>
          <pc:docMk/>
          <pc:sldMk cId="0" sldId="439"/>
        </pc:sldMkLst>
      </pc:sldChg>
      <pc:sldChg chg="del">
        <pc:chgData name="Shuan Cheng" userId="b14087c0-bac9-44dd-b3f8-5d50e1ee75e5" providerId="ADAL" clId="{75A9BF88-81BC-4677-82BB-DF96F3D360A6}" dt="2025-10-10T23:32:56.056" v="232" actId="47"/>
        <pc:sldMkLst>
          <pc:docMk/>
          <pc:sldMk cId="0" sldId="440"/>
        </pc:sldMkLst>
      </pc:sldChg>
      <pc:sldChg chg="del">
        <pc:chgData name="Shuan Cheng" userId="b14087c0-bac9-44dd-b3f8-5d50e1ee75e5" providerId="ADAL" clId="{75A9BF88-81BC-4677-82BB-DF96F3D360A6}" dt="2025-10-10T23:32:56.493" v="233" actId="47"/>
        <pc:sldMkLst>
          <pc:docMk/>
          <pc:sldMk cId="0" sldId="441"/>
        </pc:sldMkLst>
      </pc:sldChg>
      <pc:sldChg chg="del">
        <pc:chgData name="Shuan Cheng" userId="b14087c0-bac9-44dd-b3f8-5d50e1ee75e5" providerId="ADAL" clId="{75A9BF88-81BC-4677-82BB-DF96F3D360A6}" dt="2025-10-10T23:32:56.828" v="234" actId="47"/>
        <pc:sldMkLst>
          <pc:docMk/>
          <pc:sldMk cId="0" sldId="442"/>
        </pc:sldMkLst>
      </pc:sldChg>
      <pc:sldChg chg="del">
        <pc:chgData name="Shuan Cheng" userId="b14087c0-bac9-44dd-b3f8-5d50e1ee75e5" providerId="ADAL" clId="{75A9BF88-81BC-4677-82BB-DF96F3D360A6}" dt="2025-10-10T23:32:57.197" v="235" actId="47"/>
        <pc:sldMkLst>
          <pc:docMk/>
          <pc:sldMk cId="0" sldId="443"/>
        </pc:sldMkLst>
      </pc:sldChg>
      <pc:sldChg chg="addSp delSp modSp mod">
        <pc:chgData name="Shuan Cheng" userId="b14087c0-bac9-44dd-b3f8-5d50e1ee75e5" providerId="ADAL" clId="{75A9BF88-81BC-4677-82BB-DF96F3D360A6}" dt="2025-10-11T23:44:45.456" v="3753" actId="1036"/>
        <pc:sldMkLst>
          <pc:docMk/>
          <pc:sldMk cId="0" sldId="444"/>
        </pc:sldMkLst>
        <pc:spChg chg="mod">
          <ac:chgData name="Shuan Cheng" userId="b14087c0-bac9-44dd-b3f8-5d50e1ee75e5" providerId="ADAL" clId="{75A9BF88-81BC-4677-82BB-DF96F3D360A6}" dt="2025-10-11T23:41:19.520" v="3651" actId="20577"/>
          <ac:spMkLst>
            <pc:docMk/>
            <pc:sldMk cId="0" sldId="444"/>
            <ac:spMk id="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44:45.456" v="3753" actId="1036"/>
          <ac:spMkLst>
            <pc:docMk/>
            <pc:sldMk cId="0" sldId="44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2:15.330" v="3660" actId="478"/>
          <ac:spMkLst>
            <pc:docMk/>
            <pc:sldMk cId="0" sldId="44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2:15.330" v="3660" actId="478"/>
          <ac:spMkLst>
            <pc:docMk/>
            <pc:sldMk cId="0" sldId="44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2:15.330" v="3660" actId="478"/>
          <ac:spMkLst>
            <pc:docMk/>
            <pc:sldMk cId="0" sldId="444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2:15.330" v="3660" actId="478"/>
          <ac:spMkLst>
            <pc:docMk/>
            <pc:sldMk cId="0" sldId="44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2:15.330" v="3660" actId="478"/>
          <ac:spMkLst>
            <pc:docMk/>
            <pc:sldMk cId="0" sldId="44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2:15.330" v="3660" actId="478"/>
          <ac:spMkLst>
            <pc:docMk/>
            <pc:sldMk cId="0" sldId="44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2:15.330" v="3660" actId="478"/>
          <ac:spMkLst>
            <pc:docMk/>
            <pc:sldMk cId="0" sldId="444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2:15.330" v="3660" actId="478"/>
          <ac:spMkLst>
            <pc:docMk/>
            <pc:sldMk cId="0" sldId="444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2:15.330" v="3660" actId="478"/>
          <ac:spMkLst>
            <pc:docMk/>
            <pc:sldMk cId="0" sldId="444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2:15.330" v="3660" actId="478"/>
          <ac:spMkLst>
            <pc:docMk/>
            <pc:sldMk cId="0" sldId="444"/>
            <ac:spMk id="2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44:45.456" v="3753" actId="1036"/>
          <ac:spMkLst>
            <pc:docMk/>
            <pc:sldMk cId="0" sldId="444"/>
            <ac:spMk id="2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44:45.456" v="3753" actId="1036"/>
          <ac:spMkLst>
            <pc:docMk/>
            <pc:sldMk cId="0" sldId="444"/>
            <ac:spMk id="2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42:02.143" v="3658" actId="20577"/>
          <ac:spMkLst>
            <pc:docMk/>
            <pc:sldMk cId="0" sldId="444"/>
            <ac:spMk id="2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1T23:44:45.456" v="3753" actId="1036"/>
          <ac:spMkLst>
            <pc:docMk/>
            <pc:sldMk cId="0" sldId="444"/>
            <ac:spMk id="3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3:44:45.456" v="3753" actId="1036"/>
          <ac:spMkLst>
            <pc:docMk/>
            <pc:sldMk cId="0" sldId="444"/>
            <ac:spMk id="40" creationId="{96228686-98A6-3F8B-4613-A2A02604DC8E}"/>
          </ac:spMkLst>
        </pc:spChg>
        <pc:picChg chg="mod">
          <ac:chgData name="Shuan Cheng" userId="b14087c0-bac9-44dd-b3f8-5d50e1ee75e5" providerId="ADAL" clId="{75A9BF88-81BC-4677-82BB-DF96F3D360A6}" dt="2025-10-11T23:44:45.456" v="3753" actId="1036"/>
          <ac:picMkLst>
            <pc:docMk/>
            <pc:sldMk cId="0" sldId="444"/>
            <ac:picMk id="10" creationId="{00000000-0000-0000-0000-000000000000}"/>
          </ac:picMkLst>
        </pc:picChg>
      </pc:sldChg>
      <pc:sldChg chg="del">
        <pc:chgData name="Shuan Cheng" userId="b14087c0-bac9-44dd-b3f8-5d50e1ee75e5" providerId="ADAL" clId="{75A9BF88-81BC-4677-82BB-DF96F3D360A6}" dt="2025-10-10T23:33:01.194" v="236" actId="47"/>
        <pc:sldMkLst>
          <pc:docMk/>
          <pc:sldMk cId="0" sldId="445"/>
        </pc:sldMkLst>
      </pc:sldChg>
      <pc:sldChg chg="del">
        <pc:chgData name="Shuan Cheng" userId="b14087c0-bac9-44dd-b3f8-5d50e1ee75e5" providerId="ADAL" clId="{75A9BF88-81BC-4677-82BB-DF96F3D360A6}" dt="2025-10-10T23:33:01.403" v="237" actId="47"/>
        <pc:sldMkLst>
          <pc:docMk/>
          <pc:sldMk cId="0" sldId="446"/>
        </pc:sldMkLst>
      </pc:sldChg>
      <pc:sldChg chg="del">
        <pc:chgData name="Shuan Cheng" userId="b14087c0-bac9-44dd-b3f8-5d50e1ee75e5" providerId="ADAL" clId="{75A9BF88-81BC-4677-82BB-DF96F3D360A6}" dt="2025-10-10T23:33:01.609" v="238" actId="47"/>
        <pc:sldMkLst>
          <pc:docMk/>
          <pc:sldMk cId="0" sldId="447"/>
        </pc:sldMkLst>
      </pc:sldChg>
      <pc:sldChg chg="del">
        <pc:chgData name="Shuan Cheng" userId="b14087c0-bac9-44dd-b3f8-5d50e1ee75e5" providerId="ADAL" clId="{75A9BF88-81BC-4677-82BB-DF96F3D360A6}" dt="2025-10-10T23:33:01.798" v="239" actId="47"/>
        <pc:sldMkLst>
          <pc:docMk/>
          <pc:sldMk cId="0" sldId="448"/>
        </pc:sldMkLst>
      </pc:sldChg>
      <pc:sldChg chg="del">
        <pc:chgData name="Shuan Cheng" userId="b14087c0-bac9-44dd-b3f8-5d50e1ee75e5" providerId="ADAL" clId="{75A9BF88-81BC-4677-82BB-DF96F3D360A6}" dt="2025-10-10T23:33:02.021" v="240" actId="47"/>
        <pc:sldMkLst>
          <pc:docMk/>
          <pc:sldMk cId="0" sldId="449"/>
        </pc:sldMkLst>
      </pc:sldChg>
      <pc:sldChg chg="del">
        <pc:chgData name="Shuan Cheng" userId="b14087c0-bac9-44dd-b3f8-5d50e1ee75e5" providerId="ADAL" clId="{75A9BF88-81BC-4677-82BB-DF96F3D360A6}" dt="2025-10-10T23:33:02.230" v="241" actId="47"/>
        <pc:sldMkLst>
          <pc:docMk/>
          <pc:sldMk cId="0" sldId="450"/>
        </pc:sldMkLst>
      </pc:sldChg>
      <pc:sldChg chg="addSp delSp modSp add del mod">
        <pc:chgData name="Shuan Cheng" userId="b14087c0-bac9-44dd-b3f8-5d50e1ee75e5" providerId="ADAL" clId="{75A9BF88-81BC-4677-82BB-DF96F3D360A6}" dt="2025-10-11T23:55:24.481" v="4125" actId="20577"/>
        <pc:sldMkLst>
          <pc:docMk/>
          <pc:sldMk cId="0" sldId="451"/>
        </pc:sldMkLst>
        <pc:spChg chg="mod">
          <ac:chgData name="Shuan Cheng" userId="b14087c0-bac9-44dd-b3f8-5d50e1ee75e5" providerId="ADAL" clId="{75A9BF88-81BC-4677-82BB-DF96F3D360A6}" dt="2025-10-11T23:46:09.995" v="3767" actId="20577"/>
          <ac:spMkLst>
            <pc:docMk/>
            <pc:sldMk cId="0" sldId="451"/>
            <ac:spMk id="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1T23:47:15.236" v="3782" actId="478"/>
          <ac:spMkLst>
            <pc:docMk/>
            <pc:sldMk cId="0" sldId="451"/>
            <ac:spMk id="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1T23:47:15.236" v="3782" actId="478"/>
          <ac:spMkLst>
            <pc:docMk/>
            <pc:sldMk cId="0" sldId="451"/>
            <ac:spMk id="9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1T23:47:15.236" v="3782" actId="478"/>
          <ac:spMkLst>
            <pc:docMk/>
            <pc:sldMk cId="0" sldId="451"/>
            <ac:spMk id="1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1T23:47:15.236" v="3782" actId="478"/>
          <ac:spMkLst>
            <pc:docMk/>
            <pc:sldMk cId="0" sldId="451"/>
            <ac:spMk id="1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1T23:47:15.236" v="3782" actId="478"/>
          <ac:spMkLst>
            <pc:docMk/>
            <pc:sldMk cId="0" sldId="451"/>
            <ac:spMk id="12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1T23:47:15.236" v="3782" actId="478"/>
          <ac:spMkLst>
            <pc:docMk/>
            <pc:sldMk cId="0" sldId="451"/>
            <ac:spMk id="13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1T23:47:15.236" v="3782" actId="478"/>
          <ac:spMkLst>
            <pc:docMk/>
            <pc:sldMk cId="0" sldId="451"/>
            <ac:spMk id="1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1T23:47:15.236" v="3782" actId="478"/>
          <ac:spMkLst>
            <pc:docMk/>
            <pc:sldMk cId="0" sldId="451"/>
            <ac:spMk id="19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1T23:47:15.236" v="3782" actId="478"/>
          <ac:spMkLst>
            <pc:docMk/>
            <pc:sldMk cId="0" sldId="451"/>
            <ac:spMk id="2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1T23:47:15.236" v="3782" actId="478"/>
          <ac:spMkLst>
            <pc:docMk/>
            <pc:sldMk cId="0" sldId="451"/>
            <ac:spMk id="21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1T23:46:32.444" v="3769" actId="478"/>
          <ac:spMkLst>
            <pc:docMk/>
            <pc:sldMk cId="0" sldId="451"/>
            <ac:spMk id="25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11T23:46:54.590" v="3777" actId="478"/>
          <ac:spMkLst>
            <pc:docMk/>
            <pc:sldMk cId="0" sldId="451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6:48.800" v="3774" actId="478"/>
          <ac:spMkLst>
            <pc:docMk/>
            <pc:sldMk cId="0" sldId="451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6:48.800" v="3774" actId="478"/>
          <ac:spMkLst>
            <pc:docMk/>
            <pc:sldMk cId="0" sldId="451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6:48.800" v="3774" actId="478"/>
          <ac:spMkLst>
            <pc:docMk/>
            <pc:sldMk cId="0" sldId="451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6:48.800" v="3774" actId="478"/>
          <ac:spMkLst>
            <pc:docMk/>
            <pc:sldMk cId="0" sldId="451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6:48.800" v="3774" actId="478"/>
          <ac:spMkLst>
            <pc:docMk/>
            <pc:sldMk cId="0" sldId="451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6:48.800" v="3774" actId="478"/>
          <ac:spMkLst>
            <pc:docMk/>
            <pc:sldMk cId="0" sldId="451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1T23:46:48.800" v="3774" actId="478"/>
          <ac:spMkLst>
            <pc:docMk/>
            <pc:sldMk cId="0" sldId="451"/>
            <ac:spMk id="3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1T23:55:24.481" v="4125" actId="20577"/>
          <ac:spMkLst>
            <pc:docMk/>
            <pc:sldMk cId="0" sldId="451"/>
            <ac:spMk id="49" creationId="{3216044B-B497-5675-AA50-70A0E2D2DF2E}"/>
          </ac:spMkLst>
        </pc:spChg>
        <pc:spChg chg="add mod">
          <ac:chgData name="Shuan Cheng" userId="b14087c0-bac9-44dd-b3f8-5d50e1ee75e5" providerId="ADAL" clId="{75A9BF88-81BC-4677-82BB-DF96F3D360A6}" dt="2025-10-11T23:52:45.430" v="4052" actId="1076"/>
          <ac:spMkLst>
            <pc:docMk/>
            <pc:sldMk cId="0" sldId="451"/>
            <ac:spMk id="50" creationId="{41C94270-27C0-0605-688B-22A5A4A55705}"/>
          </ac:spMkLst>
        </pc:spChg>
        <pc:spChg chg="add mod">
          <ac:chgData name="Shuan Cheng" userId="b14087c0-bac9-44dd-b3f8-5d50e1ee75e5" providerId="ADAL" clId="{75A9BF88-81BC-4677-82BB-DF96F3D360A6}" dt="2025-10-11T23:51:51.938" v="4036"/>
          <ac:spMkLst>
            <pc:docMk/>
            <pc:sldMk cId="0" sldId="451"/>
            <ac:spMk id="51" creationId="{95C05D3D-4E5D-22F5-D663-3182975EF58E}"/>
          </ac:spMkLst>
        </pc:spChg>
        <pc:spChg chg="add mod">
          <ac:chgData name="Shuan Cheng" userId="b14087c0-bac9-44dd-b3f8-5d50e1ee75e5" providerId="ADAL" clId="{75A9BF88-81BC-4677-82BB-DF96F3D360A6}" dt="2025-10-11T23:52:25.301" v="4048" actId="1076"/>
          <ac:spMkLst>
            <pc:docMk/>
            <pc:sldMk cId="0" sldId="451"/>
            <ac:spMk id="52" creationId="{D4412654-6AF0-0747-45FE-C3E586A08B60}"/>
          </ac:spMkLst>
        </pc:spChg>
        <pc:spChg chg="add mod">
          <ac:chgData name="Shuan Cheng" userId="b14087c0-bac9-44dd-b3f8-5d50e1ee75e5" providerId="ADAL" clId="{75A9BF88-81BC-4677-82BB-DF96F3D360A6}" dt="2025-10-11T23:53:18.314" v="4062" actId="1076"/>
          <ac:spMkLst>
            <pc:docMk/>
            <pc:sldMk cId="0" sldId="451"/>
            <ac:spMk id="56" creationId="{C788B742-9C53-1597-5674-9D050F665459}"/>
          </ac:spMkLst>
        </pc:spChg>
        <pc:grpChg chg="mod">
          <ac:chgData name="Shuan Cheng" userId="b14087c0-bac9-44dd-b3f8-5d50e1ee75e5" providerId="ADAL" clId="{75A9BF88-81BC-4677-82BB-DF96F3D360A6}" dt="2025-10-11T23:46:50.497" v="3775" actId="1076"/>
          <ac:grpSpMkLst>
            <pc:docMk/>
            <pc:sldMk cId="0" sldId="451"/>
            <ac:grpSpMk id="35" creationId="{00000000-0000-0000-0000-000000000000}"/>
          </ac:grpSpMkLst>
        </pc:grpChg>
        <pc:cxnChg chg="add mod">
          <ac:chgData name="Shuan Cheng" userId="b14087c0-bac9-44dd-b3f8-5d50e1ee75e5" providerId="ADAL" clId="{75A9BF88-81BC-4677-82BB-DF96F3D360A6}" dt="2025-10-11T23:55:21.823" v="4121" actId="20577"/>
          <ac:cxnSpMkLst>
            <pc:docMk/>
            <pc:sldMk cId="0" sldId="451"/>
            <ac:cxnSpMk id="54" creationId="{11989A4A-44BE-0C5D-7C7D-268F0B487E56}"/>
          </ac:cxnSpMkLst>
        </pc:cxnChg>
      </pc:sldChg>
      <pc:sldChg chg="del">
        <pc:chgData name="Shuan Cheng" userId="b14087c0-bac9-44dd-b3f8-5d50e1ee75e5" providerId="ADAL" clId="{75A9BF88-81BC-4677-82BB-DF96F3D360A6}" dt="2025-10-10T23:33:03.877" v="244" actId="47"/>
        <pc:sldMkLst>
          <pc:docMk/>
          <pc:sldMk cId="0" sldId="452"/>
        </pc:sldMkLst>
      </pc:sldChg>
      <pc:sldChg chg="del">
        <pc:chgData name="Shuan Cheng" userId="b14087c0-bac9-44dd-b3f8-5d50e1ee75e5" providerId="ADAL" clId="{75A9BF88-81BC-4677-82BB-DF96F3D360A6}" dt="2025-10-10T23:33:04.076" v="245" actId="47"/>
        <pc:sldMkLst>
          <pc:docMk/>
          <pc:sldMk cId="0" sldId="453"/>
        </pc:sldMkLst>
      </pc:sldChg>
      <pc:sldChg chg="del">
        <pc:chgData name="Shuan Cheng" userId="b14087c0-bac9-44dd-b3f8-5d50e1ee75e5" providerId="ADAL" clId="{75A9BF88-81BC-4677-82BB-DF96F3D360A6}" dt="2025-10-10T23:33:04.251" v="246" actId="47"/>
        <pc:sldMkLst>
          <pc:docMk/>
          <pc:sldMk cId="0" sldId="454"/>
        </pc:sldMkLst>
      </pc:sldChg>
      <pc:sldChg chg="add del">
        <pc:chgData name="Shuan Cheng" userId="b14087c0-bac9-44dd-b3f8-5d50e1ee75e5" providerId="ADAL" clId="{75A9BF88-81BC-4677-82BB-DF96F3D360A6}" dt="2025-10-10T23:33:05.058" v="248" actId="47"/>
        <pc:sldMkLst>
          <pc:docMk/>
          <pc:sldMk cId="0" sldId="455"/>
        </pc:sldMkLst>
      </pc:sldChg>
      <pc:sldChg chg="del">
        <pc:chgData name="Shuan Cheng" userId="b14087c0-bac9-44dd-b3f8-5d50e1ee75e5" providerId="ADAL" clId="{75A9BF88-81BC-4677-82BB-DF96F3D360A6}" dt="2025-10-10T23:33:05.745" v="249" actId="47"/>
        <pc:sldMkLst>
          <pc:docMk/>
          <pc:sldMk cId="0" sldId="456"/>
        </pc:sldMkLst>
      </pc:sldChg>
      <pc:sldChg chg="del">
        <pc:chgData name="Shuan Cheng" userId="b14087c0-bac9-44dd-b3f8-5d50e1ee75e5" providerId="ADAL" clId="{75A9BF88-81BC-4677-82BB-DF96F3D360A6}" dt="2025-10-10T23:33:05.983" v="250" actId="47"/>
        <pc:sldMkLst>
          <pc:docMk/>
          <pc:sldMk cId="0" sldId="457"/>
        </pc:sldMkLst>
      </pc:sldChg>
      <pc:sldChg chg="delSp modSp add del mod">
        <pc:chgData name="Shuan Cheng" userId="b14087c0-bac9-44dd-b3f8-5d50e1ee75e5" providerId="ADAL" clId="{75A9BF88-81BC-4677-82BB-DF96F3D360A6}" dt="2025-10-12T00:13:45.950" v="4375" actId="1035"/>
        <pc:sldMkLst>
          <pc:docMk/>
          <pc:sldMk cId="0" sldId="458"/>
        </pc:sldMkLst>
        <pc:spChg chg="mod">
          <ac:chgData name="Shuan Cheng" userId="b14087c0-bac9-44dd-b3f8-5d50e1ee75e5" providerId="ADAL" clId="{75A9BF88-81BC-4677-82BB-DF96F3D360A6}" dt="2025-10-12T00:13:45.950" v="4375" actId="1035"/>
          <ac:spMkLst>
            <pc:docMk/>
            <pc:sldMk cId="0" sldId="458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7:45.438" v="4127" actId="478"/>
          <ac:spMkLst>
            <pc:docMk/>
            <pc:sldMk cId="0" sldId="45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7:45.438" v="4127" actId="478"/>
          <ac:spMkLst>
            <pc:docMk/>
            <pc:sldMk cId="0" sldId="45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7:45.438" v="4127" actId="478"/>
          <ac:spMkLst>
            <pc:docMk/>
            <pc:sldMk cId="0" sldId="45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7:45.438" v="4127" actId="478"/>
          <ac:spMkLst>
            <pc:docMk/>
            <pc:sldMk cId="0" sldId="45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7:45.438" v="4127" actId="478"/>
          <ac:spMkLst>
            <pc:docMk/>
            <pc:sldMk cId="0" sldId="458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7:45.438" v="4127" actId="478"/>
          <ac:spMkLst>
            <pc:docMk/>
            <pc:sldMk cId="0" sldId="458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7:45.438" v="4127" actId="478"/>
          <ac:spMkLst>
            <pc:docMk/>
            <pc:sldMk cId="0" sldId="458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7:45.438" v="4127" actId="478"/>
          <ac:spMkLst>
            <pc:docMk/>
            <pc:sldMk cId="0" sldId="458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7:45.438" v="4127" actId="478"/>
          <ac:spMkLst>
            <pc:docMk/>
            <pc:sldMk cId="0" sldId="458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07:45.438" v="4127" actId="478"/>
          <ac:spMkLst>
            <pc:docMk/>
            <pc:sldMk cId="0" sldId="458"/>
            <ac:spMk id="4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0:07:32.331" v="4126" actId="14100"/>
          <ac:spMkLst>
            <pc:docMk/>
            <pc:sldMk cId="0" sldId="458"/>
            <ac:spMk id="46" creationId="{00000000-0000-0000-0000-000000000000}"/>
          </ac:spMkLst>
        </pc:spChg>
      </pc:sldChg>
      <pc:sldChg chg="delSp modSp mod">
        <pc:chgData name="Shuan Cheng" userId="b14087c0-bac9-44dd-b3f8-5d50e1ee75e5" providerId="ADAL" clId="{75A9BF88-81BC-4677-82BB-DF96F3D360A6}" dt="2025-10-12T00:15:16.833" v="4386" actId="20577"/>
        <pc:sldMkLst>
          <pc:docMk/>
          <pc:sldMk cId="0" sldId="459"/>
        </pc:sldMkLst>
        <pc:spChg chg="mod">
          <ac:chgData name="Shuan Cheng" userId="b14087c0-bac9-44dd-b3f8-5d50e1ee75e5" providerId="ADAL" clId="{75A9BF88-81BC-4677-82BB-DF96F3D360A6}" dt="2025-10-12T00:15:16.833" v="4386" actId="20577"/>
          <ac:spMkLst>
            <pc:docMk/>
            <pc:sldMk cId="0" sldId="459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4:47.519" v="4376" actId="478"/>
          <ac:spMkLst>
            <pc:docMk/>
            <pc:sldMk cId="0" sldId="45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4:52.990" v="4379" actId="478"/>
          <ac:spMkLst>
            <pc:docMk/>
            <pc:sldMk cId="0" sldId="45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4:48.607" v="4377" actId="478"/>
          <ac:spMkLst>
            <pc:docMk/>
            <pc:sldMk cId="0" sldId="45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4:51.563" v="4378" actId="478"/>
          <ac:spMkLst>
            <pc:docMk/>
            <pc:sldMk cId="0" sldId="459"/>
            <ac:spMk id="7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12T00:16:00.846" v="4391" actId="1076"/>
        <pc:sldMkLst>
          <pc:docMk/>
          <pc:sldMk cId="0" sldId="460"/>
        </pc:sldMkLst>
        <pc:spChg chg="del">
          <ac:chgData name="Shuan Cheng" userId="b14087c0-bac9-44dd-b3f8-5d50e1ee75e5" providerId="ADAL" clId="{75A9BF88-81BC-4677-82BB-DF96F3D360A6}" dt="2025-10-12T00:15:52.359" v="4387" actId="478"/>
          <ac:spMkLst>
            <pc:docMk/>
            <pc:sldMk cId="0" sldId="460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5:52.359" v="4387" actId="478"/>
          <ac:spMkLst>
            <pc:docMk/>
            <pc:sldMk cId="0" sldId="46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5:52.359" v="4387" actId="478"/>
          <ac:spMkLst>
            <pc:docMk/>
            <pc:sldMk cId="0" sldId="46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5:52.359" v="4387" actId="478"/>
          <ac:spMkLst>
            <pc:docMk/>
            <pc:sldMk cId="0" sldId="46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0:15:52.359" v="4387" actId="478"/>
          <ac:spMkLst>
            <pc:docMk/>
            <pc:sldMk cId="0" sldId="460"/>
            <ac:spMk id="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2T00:16:00.846" v="4391" actId="1076"/>
          <ac:spMkLst>
            <pc:docMk/>
            <pc:sldMk cId="0" sldId="460"/>
            <ac:spMk id="19" creationId="{F3A13953-27FB-2A63-72E2-C2C3051AD66C}"/>
          </ac:spMkLst>
        </pc:spChg>
        <pc:spChg chg="add del mod">
          <ac:chgData name="Shuan Cheng" userId="b14087c0-bac9-44dd-b3f8-5d50e1ee75e5" providerId="ADAL" clId="{75A9BF88-81BC-4677-82BB-DF96F3D360A6}" dt="2025-10-12T00:15:57.539" v="4390" actId="478"/>
          <ac:spMkLst>
            <pc:docMk/>
            <pc:sldMk cId="0" sldId="460"/>
            <ac:spMk id="20" creationId="{5714C1FD-C80C-3B60-B1DB-D499DB3C8A0F}"/>
          </ac:spMkLst>
        </pc:spChg>
      </pc:sldChg>
      <pc:sldChg chg="del">
        <pc:chgData name="Shuan Cheng" userId="b14087c0-bac9-44dd-b3f8-5d50e1ee75e5" providerId="ADAL" clId="{75A9BF88-81BC-4677-82BB-DF96F3D360A6}" dt="2025-10-10T23:33:10.395" v="253" actId="47"/>
        <pc:sldMkLst>
          <pc:docMk/>
          <pc:sldMk cId="0" sldId="461"/>
        </pc:sldMkLst>
      </pc:sldChg>
      <pc:sldChg chg="del">
        <pc:chgData name="Shuan Cheng" userId="b14087c0-bac9-44dd-b3f8-5d50e1ee75e5" providerId="ADAL" clId="{75A9BF88-81BC-4677-82BB-DF96F3D360A6}" dt="2025-10-10T23:33:10.597" v="254" actId="47"/>
        <pc:sldMkLst>
          <pc:docMk/>
          <pc:sldMk cId="0" sldId="462"/>
        </pc:sldMkLst>
      </pc:sldChg>
      <pc:sldChg chg="del">
        <pc:chgData name="Shuan Cheng" userId="b14087c0-bac9-44dd-b3f8-5d50e1ee75e5" providerId="ADAL" clId="{75A9BF88-81BC-4677-82BB-DF96F3D360A6}" dt="2025-10-10T23:33:10.963" v="255" actId="47"/>
        <pc:sldMkLst>
          <pc:docMk/>
          <pc:sldMk cId="0" sldId="463"/>
        </pc:sldMkLst>
      </pc:sldChg>
      <pc:sldChg chg="addSp delSp modSp add del mod">
        <pc:chgData name="Shuan Cheng" userId="b14087c0-bac9-44dd-b3f8-5d50e1ee75e5" providerId="ADAL" clId="{75A9BF88-81BC-4677-82BB-DF96F3D360A6}" dt="2025-10-12T00:20:16.550" v="4416" actId="207"/>
        <pc:sldMkLst>
          <pc:docMk/>
          <pc:sldMk cId="0" sldId="464"/>
        </pc:sldMkLst>
        <pc:spChg chg="add del">
          <ac:chgData name="Shuan Cheng" userId="b14087c0-bac9-44dd-b3f8-5d50e1ee75e5" providerId="ADAL" clId="{75A9BF88-81BC-4677-82BB-DF96F3D360A6}" dt="2025-10-12T00:17:48.747" v="4402" actId="478"/>
          <ac:spMkLst>
            <pc:docMk/>
            <pc:sldMk cId="0" sldId="464"/>
            <ac:spMk id="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2T00:17:48.747" v="4402" actId="478"/>
          <ac:spMkLst>
            <pc:docMk/>
            <pc:sldMk cId="0" sldId="464"/>
            <ac:spMk id="5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2T00:17:48.747" v="4402" actId="478"/>
          <ac:spMkLst>
            <pc:docMk/>
            <pc:sldMk cId="0" sldId="464"/>
            <ac:spMk id="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2T00:17:48.747" v="4402" actId="478"/>
          <ac:spMkLst>
            <pc:docMk/>
            <pc:sldMk cId="0" sldId="464"/>
            <ac:spMk id="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2T00:17:48.747" v="4402" actId="478"/>
          <ac:spMkLst>
            <pc:docMk/>
            <pc:sldMk cId="0" sldId="464"/>
            <ac:spMk id="8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12T00:17:48.747" v="4402" actId="478"/>
          <ac:spMkLst>
            <pc:docMk/>
            <pc:sldMk cId="0" sldId="464"/>
            <ac:spMk id="9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2T00:17:48.747" v="4402" actId="478"/>
          <ac:spMkLst>
            <pc:docMk/>
            <pc:sldMk cId="0" sldId="464"/>
            <ac:spMk id="1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2T00:17:48.747" v="4402" actId="478"/>
          <ac:spMkLst>
            <pc:docMk/>
            <pc:sldMk cId="0" sldId="464"/>
            <ac:spMk id="1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12T00:17:48.747" v="4402" actId="478"/>
          <ac:spMkLst>
            <pc:docMk/>
            <pc:sldMk cId="0" sldId="464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0:20:13.567" v="4414" actId="14100"/>
          <ac:spMkLst>
            <pc:docMk/>
            <pc:sldMk cId="0" sldId="464"/>
            <ac:spMk id="1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2T00:20:16.550" v="4416" actId="207"/>
          <ac:spMkLst>
            <pc:docMk/>
            <pc:sldMk cId="0" sldId="464"/>
            <ac:spMk id="18" creationId="{AD02B0C0-5D18-C305-8770-6CFF2D832B41}"/>
          </ac:spMkLst>
        </pc:spChg>
      </pc:sldChg>
      <pc:sldChg chg="del">
        <pc:chgData name="Shuan Cheng" userId="b14087c0-bac9-44dd-b3f8-5d50e1ee75e5" providerId="ADAL" clId="{75A9BF88-81BC-4677-82BB-DF96F3D360A6}" dt="2025-10-10T23:33:12.877" v="258" actId="47"/>
        <pc:sldMkLst>
          <pc:docMk/>
          <pc:sldMk cId="0" sldId="465"/>
        </pc:sldMkLst>
      </pc:sldChg>
      <pc:sldChg chg="del">
        <pc:chgData name="Shuan Cheng" userId="b14087c0-bac9-44dd-b3f8-5d50e1ee75e5" providerId="ADAL" clId="{75A9BF88-81BC-4677-82BB-DF96F3D360A6}" dt="2025-10-10T23:33:13.110" v="259" actId="47"/>
        <pc:sldMkLst>
          <pc:docMk/>
          <pc:sldMk cId="0" sldId="466"/>
        </pc:sldMkLst>
      </pc:sldChg>
      <pc:sldChg chg="modSp add del">
        <pc:chgData name="Shuan Cheng" userId="b14087c0-bac9-44dd-b3f8-5d50e1ee75e5" providerId="ADAL" clId="{75A9BF88-81BC-4677-82BB-DF96F3D360A6}" dt="2025-10-12T00:21:18.225" v="4417"/>
        <pc:sldMkLst>
          <pc:docMk/>
          <pc:sldMk cId="0" sldId="467"/>
        </pc:sldMkLst>
        <pc:spChg chg="mod">
          <ac:chgData name="Shuan Cheng" userId="b14087c0-bac9-44dd-b3f8-5d50e1ee75e5" providerId="ADAL" clId="{75A9BF88-81BC-4677-82BB-DF96F3D360A6}" dt="2025-10-12T00:21:18.225" v="4417"/>
          <ac:spMkLst>
            <pc:docMk/>
            <pc:sldMk cId="0" sldId="467"/>
            <ac:spMk id="4" creationId="{00000000-0000-0000-0000-000000000000}"/>
          </ac:spMkLst>
        </pc:spChg>
      </pc:sldChg>
      <pc:sldChg chg="add del">
        <pc:chgData name="Shuan Cheng" userId="b14087c0-bac9-44dd-b3f8-5d50e1ee75e5" providerId="ADAL" clId="{75A9BF88-81BC-4677-82BB-DF96F3D360A6}" dt="2025-10-10T23:33:15.621" v="264" actId="47"/>
        <pc:sldMkLst>
          <pc:docMk/>
          <pc:sldMk cId="0" sldId="468"/>
        </pc:sldMkLst>
      </pc:sldChg>
      <pc:sldChg chg="del">
        <pc:chgData name="Shuan Cheng" userId="b14087c0-bac9-44dd-b3f8-5d50e1ee75e5" providerId="ADAL" clId="{75A9BF88-81BC-4677-82BB-DF96F3D360A6}" dt="2025-10-10T23:33:16.238" v="265" actId="47"/>
        <pc:sldMkLst>
          <pc:docMk/>
          <pc:sldMk cId="0" sldId="469"/>
        </pc:sldMkLst>
      </pc:sldChg>
      <pc:sldChg chg="delSp modSp mod">
        <pc:chgData name="Shuan Cheng" userId="b14087c0-bac9-44dd-b3f8-5d50e1ee75e5" providerId="ADAL" clId="{75A9BF88-81BC-4677-82BB-DF96F3D360A6}" dt="2025-10-12T05:41:12.619" v="4453" actId="1036"/>
        <pc:sldMkLst>
          <pc:docMk/>
          <pc:sldMk cId="0" sldId="470"/>
        </pc:sldMkLst>
        <pc:spChg chg="del">
          <ac:chgData name="Shuan Cheng" userId="b14087c0-bac9-44dd-b3f8-5d50e1ee75e5" providerId="ADAL" clId="{75A9BF88-81BC-4677-82BB-DF96F3D360A6}" dt="2025-10-12T05:39:15.935" v="4418" actId="478"/>
          <ac:spMkLst>
            <pc:docMk/>
            <pc:sldMk cId="0" sldId="47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39:15.935" v="4418" actId="478"/>
          <ac:spMkLst>
            <pc:docMk/>
            <pc:sldMk cId="0" sldId="470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5:41:12.619" v="4453" actId="1036"/>
          <ac:spMkLst>
            <pc:docMk/>
            <pc:sldMk cId="0" sldId="470"/>
            <ac:spMk id="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5:41:12.619" v="4453" actId="1036"/>
          <ac:spMkLst>
            <pc:docMk/>
            <pc:sldMk cId="0" sldId="470"/>
            <ac:spMk id="7" creationId="{00000000-0000-0000-0000-000000000000}"/>
          </ac:spMkLst>
        </pc:spChg>
      </pc:sldChg>
      <pc:sldChg chg="del">
        <pc:chgData name="Shuan Cheng" userId="b14087c0-bac9-44dd-b3f8-5d50e1ee75e5" providerId="ADAL" clId="{75A9BF88-81BC-4677-82BB-DF96F3D360A6}" dt="2025-10-10T23:33:22.131" v="268" actId="47"/>
        <pc:sldMkLst>
          <pc:docMk/>
          <pc:sldMk cId="0" sldId="472"/>
        </pc:sldMkLst>
      </pc:sldChg>
      <pc:sldChg chg="addSp delSp modSp add del mod">
        <pc:chgData name="Shuan Cheng" userId="b14087c0-bac9-44dd-b3f8-5d50e1ee75e5" providerId="ADAL" clId="{75A9BF88-81BC-4677-82BB-DF96F3D360A6}" dt="2025-10-12T05:48:31.941" v="4782" actId="1076"/>
        <pc:sldMkLst>
          <pc:docMk/>
          <pc:sldMk cId="0" sldId="473"/>
        </pc:sldMkLst>
        <pc:spChg chg="mod">
          <ac:chgData name="Shuan Cheng" userId="b14087c0-bac9-44dd-b3f8-5d50e1ee75e5" providerId="ADAL" clId="{75A9BF88-81BC-4677-82BB-DF96F3D360A6}" dt="2025-10-12T05:42:13.708" v="4470" actId="14100"/>
          <ac:spMkLst>
            <pc:docMk/>
            <pc:sldMk cId="0" sldId="473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1:29.821" v="4454" actId="478"/>
          <ac:spMkLst>
            <pc:docMk/>
            <pc:sldMk cId="0" sldId="47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1:29.821" v="4454" actId="478"/>
          <ac:spMkLst>
            <pc:docMk/>
            <pc:sldMk cId="0" sldId="473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1:29.821" v="4454" actId="478"/>
          <ac:spMkLst>
            <pc:docMk/>
            <pc:sldMk cId="0" sldId="47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1:29.821" v="4454" actId="478"/>
          <ac:spMkLst>
            <pc:docMk/>
            <pc:sldMk cId="0" sldId="473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1:29.821" v="4454" actId="478"/>
          <ac:spMkLst>
            <pc:docMk/>
            <pc:sldMk cId="0" sldId="473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1:29.821" v="4454" actId="478"/>
          <ac:spMkLst>
            <pc:docMk/>
            <pc:sldMk cId="0" sldId="473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1:29.821" v="4454" actId="478"/>
          <ac:spMkLst>
            <pc:docMk/>
            <pc:sldMk cId="0" sldId="473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1:29.821" v="4454" actId="478"/>
          <ac:spMkLst>
            <pc:docMk/>
            <pc:sldMk cId="0" sldId="473"/>
            <ac:spMk id="2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5:47:53.830" v="4772" actId="6549"/>
          <ac:spMkLst>
            <pc:docMk/>
            <pc:sldMk cId="0" sldId="473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1:29.821" v="4454" actId="478"/>
          <ac:spMkLst>
            <pc:docMk/>
            <pc:sldMk cId="0" sldId="473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41:29.821" v="4454" actId="478"/>
          <ac:spMkLst>
            <pc:docMk/>
            <pc:sldMk cId="0" sldId="473"/>
            <ac:spMk id="3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2T05:48:14.993" v="4775"/>
          <ac:spMkLst>
            <pc:docMk/>
            <pc:sldMk cId="0" sldId="473"/>
            <ac:spMk id="40" creationId="{5F9E15E2-B613-E8A0-5D19-E99CA832B38E}"/>
          </ac:spMkLst>
        </pc:spChg>
        <pc:spChg chg="add mod">
          <ac:chgData name="Shuan Cheng" userId="b14087c0-bac9-44dd-b3f8-5d50e1ee75e5" providerId="ADAL" clId="{75A9BF88-81BC-4677-82BB-DF96F3D360A6}" dt="2025-10-12T05:48:31.941" v="4782" actId="1076"/>
          <ac:spMkLst>
            <pc:docMk/>
            <pc:sldMk cId="0" sldId="473"/>
            <ac:spMk id="44" creationId="{F6E8CEDF-02E0-5634-3B5D-7AA517BAA7F5}"/>
          </ac:spMkLst>
        </pc:spChg>
        <pc:cxnChg chg="add mod">
          <ac:chgData name="Shuan Cheng" userId="b14087c0-bac9-44dd-b3f8-5d50e1ee75e5" providerId="ADAL" clId="{75A9BF88-81BC-4677-82BB-DF96F3D360A6}" dt="2025-10-12T05:48:11.380" v="4774" actId="13822"/>
          <ac:cxnSpMkLst>
            <pc:docMk/>
            <pc:sldMk cId="0" sldId="473"/>
            <ac:cxnSpMk id="42" creationId="{CCCB6224-82F1-8A1E-6B62-C49A60013F98}"/>
          </ac:cxnSpMkLst>
        </pc:cxnChg>
      </pc:sldChg>
      <pc:sldChg chg="addSp delSp modSp mod">
        <pc:chgData name="Shuan Cheng" userId="b14087c0-bac9-44dd-b3f8-5d50e1ee75e5" providerId="ADAL" clId="{75A9BF88-81BC-4677-82BB-DF96F3D360A6}" dt="2025-10-12T05:51:09.337" v="4787" actId="13822"/>
        <pc:sldMkLst>
          <pc:docMk/>
          <pc:sldMk cId="0" sldId="474"/>
        </pc:sldMkLst>
        <pc:spChg chg="del">
          <ac:chgData name="Shuan Cheng" userId="b14087c0-bac9-44dd-b3f8-5d50e1ee75e5" providerId="ADAL" clId="{75A9BF88-81BC-4677-82BB-DF96F3D360A6}" dt="2025-10-12T05:51:00.936" v="4784" actId="478"/>
          <ac:spMkLst>
            <pc:docMk/>
            <pc:sldMk cId="0" sldId="474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51:04.425" v="4785" actId="478"/>
          <ac:spMkLst>
            <pc:docMk/>
            <pc:sldMk cId="0" sldId="474"/>
            <ac:spMk id="1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2T05:51:09.337" v="4787" actId="13822"/>
          <ac:spMkLst>
            <pc:docMk/>
            <pc:sldMk cId="0" sldId="474"/>
            <ac:spMk id="22" creationId="{DBE4492E-0E17-C457-B46E-9293C3E65165}"/>
          </ac:spMkLst>
        </pc:spChg>
        <pc:spChg chg="add mod">
          <ac:chgData name="Shuan Cheng" userId="b14087c0-bac9-44dd-b3f8-5d50e1ee75e5" providerId="ADAL" clId="{75A9BF88-81BC-4677-82BB-DF96F3D360A6}" dt="2025-10-12T05:51:09.337" v="4787" actId="13822"/>
          <ac:spMkLst>
            <pc:docMk/>
            <pc:sldMk cId="0" sldId="474"/>
            <ac:spMk id="23" creationId="{16D2E406-8513-3826-7981-DEB3799BAF7D}"/>
          </ac:spMkLst>
        </pc:spChg>
        <pc:picChg chg="del">
          <ac:chgData name="Shuan Cheng" userId="b14087c0-bac9-44dd-b3f8-5d50e1ee75e5" providerId="ADAL" clId="{75A9BF88-81BC-4677-82BB-DF96F3D360A6}" dt="2025-10-12T05:50:59.149" v="4783" actId="478"/>
          <ac:picMkLst>
            <pc:docMk/>
            <pc:sldMk cId="0" sldId="474"/>
            <ac:picMk id="4" creationId="{00000000-0000-0000-0000-000000000000}"/>
          </ac:picMkLst>
        </pc:picChg>
      </pc:sldChg>
      <pc:sldChg chg="addSp delSp modSp mod">
        <pc:chgData name="Shuan Cheng" userId="b14087c0-bac9-44dd-b3f8-5d50e1ee75e5" providerId="ADAL" clId="{75A9BF88-81BC-4677-82BB-DF96F3D360A6}" dt="2025-10-12T05:52:48.872" v="4805" actId="1076"/>
        <pc:sldMkLst>
          <pc:docMk/>
          <pc:sldMk cId="0" sldId="475"/>
        </pc:sldMkLst>
        <pc:spChg chg="del">
          <ac:chgData name="Shuan Cheng" userId="b14087c0-bac9-44dd-b3f8-5d50e1ee75e5" providerId="ADAL" clId="{75A9BF88-81BC-4677-82BB-DF96F3D360A6}" dt="2025-10-12T05:52:18.092" v="4796" actId="478"/>
          <ac:spMkLst>
            <pc:docMk/>
            <pc:sldMk cId="0" sldId="475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52:21.921" v="4797" actId="478"/>
          <ac:spMkLst>
            <pc:docMk/>
            <pc:sldMk cId="0" sldId="47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2T05:52:03.289" v="4792" actId="478"/>
          <ac:spMkLst>
            <pc:docMk/>
            <pc:sldMk cId="0" sldId="475"/>
            <ac:spMk id="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2T05:52:48.872" v="4805" actId="1076"/>
          <ac:spMkLst>
            <pc:docMk/>
            <pc:sldMk cId="0" sldId="475"/>
            <ac:spMk id="13" creationId="{F3344A55-6455-765F-A1F3-88BF9948E975}"/>
          </ac:spMkLst>
        </pc:spChg>
        <pc:spChg chg="add mod">
          <ac:chgData name="Shuan Cheng" userId="b14087c0-bac9-44dd-b3f8-5d50e1ee75e5" providerId="ADAL" clId="{75A9BF88-81BC-4677-82BB-DF96F3D360A6}" dt="2025-10-12T05:52:48.872" v="4805" actId="1076"/>
          <ac:spMkLst>
            <pc:docMk/>
            <pc:sldMk cId="0" sldId="475"/>
            <ac:spMk id="14" creationId="{1024765B-A2A7-9B43-79C6-9E8416E6822D}"/>
          </ac:spMkLst>
        </pc:spChg>
        <pc:graphicFrameChg chg="add del mod ord">
          <ac:chgData name="Shuan Cheng" userId="b14087c0-bac9-44dd-b3f8-5d50e1ee75e5" providerId="ADAL" clId="{75A9BF88-81BC-4677-82BB-DF96F3D360A6}" dt="2025-10-12T05:52:34.966" v="4798" actId="1076"/>
          <ac:graphicFrameMkLst>
            <pc:docMk/>
            <pc:sldMk cId="0" sldId="475"/>
            <ac:graphicFrameMk id="8" creationId="{00000000-0000-0000-0000-000000000000}"/>
          </ac:graphicFrameMkLst>
        </pc:graphicFrameChg>
      </pc:sldChg>
      <pc:sldChg chg="modSp mod">
        <pc:chgData name="Shuan Cheng" userId="b14087c0-bac9-44dd-b3f8-5d50e1ee75e5" providerId="ADAL" clId="{75A9BF88-81BC-4677-82BB-DF96F3D360A6}" dt="2025-10-12T05:56:32.112" v="4819" actId="1036"/>
        <pc:sldMkLst>
          <pc:docMk/>
          <pc:sldMk cId="0" sldId="476"/>
        </pc:sldMkLst>
        <pc:spChg chg="mod">
          <ac:chgData name="Shuan Cheng" userId="b14087c0-bac9-44dd-b3f8-5d50e1ee75e5" providerId="ADAL" clId="{75A9BF88-81BC-4677-82BB-DF96F3D360A6}" dt="2025-10-12T05:55:37.745" v="4816" actId="20577"/>
          <ac:spMkLst>
            <pc:docMk/>
            <pc:sldMk cId="0" sldId="476"/>
            <ac:spMk id="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12T05:56:32.112" v="4819" actId="1036"/>
          <ac:spMkLst>
            <pc:docMk/>
            <pc:sldMk cId="0" sldId="476"/>
            <ac:spMk id="5" creationId="{00000000-0000-0000-0000-000000000000}"/>
          </ac:spMkLst>
        </pc:spChg>
      </pc:sldChg>
      <pc:sldChg chg="modSp">
        <pc:chgData name="Shuan Cheng" userId="b14087c0-bac9-44dd-b3f8-5d50e1ee75e5" providerId="ADAL" clId="{75A9BF88-81BC-4677-82BB-DF96F3D360A6}" dt="2025-10-12T05:57:36.319" v="4829"/>
        <pc:sldMkLst>
          <pc:docMk/>
          <pc:sldMk cId="0" sldId="477"/>
        </pc:sldMkLst>
        <pc:spChg chg="mod">
          <ac:chgData name="Shuan Cheng" userId="b14087c0-bac9-44dd-b3f8-5d50e1ee75e5" providerId="ADAL" clId="{75A9BF88-81BC-4677-82BB-DF96F3D360A6}" dt="2025-10-12T05:57:36.319" v="4829"/>
          <ac:spMkLst>
            <pc:docMk/>
            <pc:sldMk cId="0" sldId="47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0916"/>
            <a:ext cx="3883660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67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67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67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67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67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916"/>
            <a:ext cx="4335145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528" y="601329"/>
            <a:ext cx="3372485" cy="1137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094" y="3338410"/>
            <a:ext cx="1447800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9763" y="3338410"/>
            <a:ext cx="303643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67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6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5.xml"/><Relationship Id="rId5" Type="http://schemas.openxmlformats.org/officeDocument/2006/relationships/slide" Target="slide40.xml"/><Relationship Id="rId4" Type="http://schemas.openxmlformats.org/officeDocument/2006/relationships/slide" Target="slide4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slide" Target="slid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32.png"/><Relationship Id="rId7" Type="http://schemas.openxmlformats.org/officeDocument/2006/relationships/image" Target="../media/image5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slide" Target="slide1.xml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5.xml"/><Relationship Id="rId5" Type="http://schemas.openxmlformats.org/officeDocument/2006/relationships/slide" Target="slide40.xml"/><Relationship Id="rId4" Type="http://schemas.openxmlformats.org/officeDocument/2006/relationships/slide" Target="slide4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slide" Target="slide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3.png"/><Relationship Id="rId4" Type="http://schemas.openxmlformats.org/officeDocument/2006/relationships/slide" Target="slide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slide" Target="slide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8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slide" Target="slide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10" Type="http://schemas.openxmlformats.org/officeDocument/2006/relationships/slide" Target="slide1.xml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5.xml"/><Relationship Id="rId5" Type="http://schemas.openxmlformats.org/officeDocument/2006/relationships/slide" Target="slide40.xml"/><Relationship Id="rId4" Type="http://schemas.openxmlformats.org/officeDocument/2006/relationships/slide" Target="slide4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5610" y="482327"/>
            <a:ext cx="189674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75" dirty="0">
                <a:solidFill>
                  <a:srgbClr val="000000"/>
                </a:solidFill>
              </a:rPr>
              <a:t>Lyapunov</a:t>
            </a:r>
            <a:r>
              <a:rPr sz="2050" spc="75" dirty="0">
                <a:solidFill>
                  <a:srgbClr val="000000"/>
                </a:solidFill>
              </a:rPr>
              <a:t> </a:t>
            </a:r>
            <a:r>
              <a:rPr sz="2050" spc="-65" dirty="0">
                <a:solidFill>
                  <a:srgbClr val="000000"/>
                </a:solidFill>
              </a:rPr>
              <a:t>Stability</a:t>
            </a:r>
            <a:endParaRPr sz="2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210" y="1790553"/>
            <a:ext cx="3225594" cy="138960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67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Lyapunov’s</a:t>
            </a:r>
            <a:r>
              <a:rPr spc="35" dirty="0"/>
              <a:t> </a:t>
            </a:r>
            <a:r>
              <a:rPr spc="-135" dirty="0"/>
              <a:t>approach</a:t>
            </a:r>
            <a:r>
              <a:rPr spc="40" dirty="0"/>
              <a:t> </a:t>
            </a:r>
            <a:r>
              <a:rPr dirty="0"/>
              <a:t>to</a:t>
            </a:r>
            <a:r>
              <a:rPr spc="40" dirty="0"/>
              <a:t> </a:t>
            </a:r>
            <a:r>
              <a:rPr spc="-35" dirty="0"/>
              <a:t>stability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28" y="1080859"/>
            <a:ext cx="3427729" cy="117094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R="71120" algn="r">
              <a:lnSpc>
                <a:spcPct val="100000"/>
              </a:lnSpc>
              <a:spcBef>
                <a:spcPts val="405"/>
              </a:spcBef>
            </a:pP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direct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method</a:t>
            </a:r>
            <a:r>
              <a:rPr sz="1200" dirty="0">
                <a:latin typeface="Arial"/>
                <a:cs typeface="Arial"/>
              </a:rPr>
              <a:t> 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Lyapunov</a:t>
            </a:r>
            <a:r>
              <a:rPr sz="1200" dirty="0">
                <a:latin typeface="Arial"/>
                <a:cs typeface="Arial"/>
              </a:rPr>
              <a:t> 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stability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problems:</a:t>
            </a:r>
            <a:endParaRPr sz="1200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3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10" dirty="0">
                <a:latin typeface="Arial"/>
                <a:cs typeface="Arial"/>
              </a:rPr>
              <a:t>no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need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 </a:t>
            </a:r>
            <a:r>
              <a:rPr sz="1200" spc="-20" dirty="0">
                <a:latin typeface="Arial"/>
                <a:cs typeface="Arial"/>
              </a:rPr>
              <a:t>explicit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solutions</a:t>
            </a:r>
            <a:r>
              <a:rPr sz="1200" dirty="0">
                <a:latin typeface="Arial"/>
                <a:cs typeface="Arial"/>
              </a:rPr>
              <a:t> to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responses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6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5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35" dirty="0">
                <a:latin typeface="Arial"/>
                <a:cs typeface="Arial"/>
              </a:rPr>
              <a:t>an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“energy”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perspective</a:t>
            </a:r>
            <a:endParaRPr sz="1200">
              <a:latin typeface="Arial"/>
              <a:cs typeface="Arial"/>
            </a:endParaRPr>
          </a:p>
          <a:p>
            <a:pPr marL="335280" marR="52069" indent="-193040">
              <a:lnSpc>
                <a:spcPct val="100000"/>
              </a:lnSpc>
              <a:spcBef>
                <a:spcPts val="6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4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latin typeface="Arial"/>
                <a:cs typeface="Arial"/>
              </a:rPr>
              <a:t>fit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general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dynamic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systems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(linear/nonlinear, </a:t>
            </a:r>
            <a:r>
              <a:rPr sz="1200" spc="-55" dirty="0">
                <a:latin typeface="Arial"/>
                <a:cs typeface="Arial"/>
              </a:rPr>
              <a:t>time-</a:t>
            </a:r>
            <a:r>
              <a:rPr sz="1200" spc="-35" dirty="0">
                <a:latin typeface="Arial"/>
                <a:cs typeface="Arial"/>
              </a:rPr>
              <a:t>invariant/time-</a:t>
            </a:r>
            <a:r>
              <a:rPr sz="1200" spc="-10" dirty="0">
                <a:latin typeface="Arial"/>
                <a:cs typeface="Arial"/>
              </a:rPr>
              <a:t>varying)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10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Stability</a:t>
            </a:r>
            <a:r>
              <a:rPr spc="-75" dirty="0"/>
              <a:t> </a:t>
            </a:r>
            <a:r>
              <a:rPr spc="-35" dirty="0"/>
              <a:t>from</a:t>
            </a:r>
            <a:r>
              <a:rPr spc="-70" dirty="0"/>
              <a:t> </a:t>
            </a:r>
            <a:r>
              <a:rPr spc="-135" dirty="0"/>
              <a:t>an</a:t>
            </a:r>
            <a:r>
              <a:rPr spc="15" dirty="0"/>
              <a:t> </a:t>
            </a:r>
            <a:r>
              <a:rPr spc="-150" dirty="0"/>
              <a:t>energy</a:t>
            </a:r>
            <a:r>
              <a:rPr spc="35" dirty="0"/>
              <a:t> </a:t>
            </a:r>
            <a:r>
              <a:rPr spc="-60" dirty="0"/>
              <a:t>viewpoint:</a:t>
            </a:r>
            <a:r>
              <a:rPr spc="125" dirty="0"/>
              <a:t> </a:t>
            </a:r>
            <a:r>
              <a:rPr spc="-9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445754"/>
            <a:ext cx="24003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latin typeface="Arial"/>
                <a:cs typeface="Arial"/>
              </a:rPr>
              <a:t>Consider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spring-mass-</a:t>
            </a:r>
            <a:r>
              <a:rPr sz="1200" spc="-70" dirty="0">
                <a:latin typeface="Arial"/>
                <a:cs typeface="Arial"/>
              </a:rPr>
              <a:t>damper</a:t>
            </a:r>
            <a:r>
              <a:rPr sz="1200" spc="7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systems: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0025" y="706968"/>
            <a:ext cx="1798955" cy="521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1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position;</a:t>
            </a:r>
            <a:r>
              <a:rPr sz="1200" spc="18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spc="165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velocity)</a:t>
            </a:r>
            <a:endParaRPr sz="1200" dirty="0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1030"/>
              </a:spcBef>
            </a:pPr>
            <a:r>
              <a:rPr sz="1200" spc="-35" dirty="0">
                <a:latin typeface="Arial"/>
                <a:cs typeface="Arial"/>
              </a:rPr>
              <a:t>(Newton’s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law)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742" y="1316444"/>
            <a:ext cx="4159708" cy="438784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6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spc="155" dirty="0">
                <a:latin typeface="Times New Roman"/>
                <a:cs typeface="Times New Roman"/>
              </a:rPr>
              <a:t>λ</a:t>
            </a:r>
            <a:r>
              <a:rPr sz="1200" i="1" spc="-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)’s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left-</a:t>
            </a:r>
            <a:r>
              <a:rPr sz="1200" dirty="0">
                <a:latin typeface="Arial"/>
                <a:cs typeface="Arial"/>
              </a:rPr>
              <a:t>half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i="1" spc="-65" dirty="0">
                <a:latin typeface="Arial"/>
                <a:cs typeface="Arial"/>
              </a:rPr>
              <a:t>s</a:t>
            </a:r>
            <a:r>
              <a:rPr sz="1200" spc="-65" dirty="0">
                <a:latin typeface="Arial"/>
                <a:cs typeface="Arial"/>
              </a:rPr>
              <a:t>-</a:t>
            </a:r>
            <a:r>
              <a:rPr sz="1200" dirty="0">
                <a:latin typeface="Arial"/>
                <a:cs typeface="Arial"/>
              </a:rPr>
              <a:t>plane</a:t>
            </a:r>
            <a:r>
              <a:rPr sz="1200" dirty="0">
                <a:latin typeface="Apple Symbols"/>
                <a:cs typeface="Apple Symbols"/>
              </a:rPr>
              <a:t>⇒</a:t>
            </a:r>
            <a:r>
              <a:rPr sz="1200" spc="-45" dirty="0">
                <a:latin typeface="Apple Symbols"/>
                <a:cs typeface="Apple Symbols"/>
              </a:rPr>
              <a:t> </a:t>
            </a:r>
            <a:r>
              <a:rPr sz="1200" spc="-45" dirty="0">
                <a:latin typeface="Arial"/>
                <a:cs typeface="Arial"/>
              </a:rPr>
              <a:t>asymptotically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stable</a:t>
            </a:r>
            <a:endParaRPr sz="12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8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7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latin typeface="Arial"/>
                <a:cs typeface="Arial"/>
              </a:rPr>
              <a:t>total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energy</a:t>
            </a:r>
            <a:endParaRPr sz="12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5"/>
              <p:cNvSpPr txBox="1"/>
              <p:nvPr/>
            </p:nvSpPr>
            <p:spPr>
              <a:xfrm>
                <a:off x="601701" y="1828464"/>
                <a:ext cx="3869054" cy="2729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  <a:tabLst>
                    <a:tab pos="2882265" algn="l"/>
                    <a:tab pos="3383915" algn="l"/>
                  </a:tabLst>
                </a:pPr>
                <a14:m>
                  <m:oMath xmlns:m="http://schemas.openxmlformats.org/officeDocument/2006/math">
                    <m:r>
                      <a:rPr lang="en-US" sz="1200" b="0" i="1" spc="-100" smtClean="0">
                        <a:latin typeface="Cambria Math" panose="02040503050406030204" pitchFamily="18" charset="0"/>
                        <a:cs typeface="Apple Symbols"/>
                      </a:rPr>
                      <m:t>𝜀</m:t>
                    </m:r>
                    <m:r>
                      <a:rPr lang="en-US" sz="1200" b="0" i="1" spc="-100" smtClean="0">
                        <a:latin typeface="Cambria Math" panose="02040503050406030204" pitchFamily="18" charset="0"/>
                        <a:cs typeface="Apple Symbols"/>
                      </a:rPr>
                      <m:t> </m:t>
                    </m:r>
                  </m:oMath>
                </a14:m>
                <a:r>
                  <a:rPr lang="en-US" sz="1200" spc="90" dirty="0">
                    <a:latin typeface="Arial"/>
                    <a:cs typeface="Arial"/>
                  </a:rPr>
                  <a:t>(</a:t>
                </a:r>
                <a:r>
                  <a:rPr lang="en-US" sz="1200" i="1" spc="90" dirty="0">
                    <a:latin typeface="Arial"/>
                    <a:cs typeface="Arial"/>
                  </a:rPr>
                  <a:t>t</a:t>
                </a:r>
                <a:r>
                  <a:rPr lang="en-US" sz="1200" spc="90" dirty="0">
                    <a:latin typeface="Arial"/>
                    <a:cs typeface="Arial"/>
                  </a:rPr>
                  <a:t>)</a:t>
                </a:r>
                <a:r>
                  <a:rPr lang="en-US" sz="1200" spc="-4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20" dirty="0">
                    <a:latin typeface="Arial"/>
                    <a:cs typeface="Arial"/>
                  </a:rPr>
                  <a:t> potential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latin typeface="Arial"/>
                    <a:cs typeface="Arial"/>
                  </a:rPr>
                  <a:t>energy</a:t>
                </a:r>
                <a:r>
                  <a:rPr lang="en-US" sz="1200" spc="4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40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kinetic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95" dirty="0">
                    <a:latin typeface="Arial"/>
                    <a:cs typeface="Arial"/>
                  </a:rPr>
                  <a:t>energy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200" spc="150" dirty="0">
                    <a:latin typeface="Arial"/>
                    <a:cs typeface="Arial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den>
                    </m:f>
                    <m:r>
                      <a:rPr lang="en-US" altLang="zh-CN" sz="1200" b="0" i="1" spc="150" smtClean="0">
                        <a:latin typeface="Cambria Math" panose="02040503050406030204" pitchFamily="18" charset="0"/>
                        <a:cs typeface="Arial"/>
                      </a:rPr>
                      <m:t>𝑘</m:t>
                    </m:r>
                    <m:sSubSup>
                      <m:sSubSupPr>
                        <m:ctrlP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  <m:sup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bSup>
                    <m:r>
                      <a:rPr lang="en-US" altLang="zh-CN" sz="1200" b="0" i="1" spc="150" smtClean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f>
                      <m:fPr>
                        <m:ctrlP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den>
                    </m:f>
                    <m:r>
                      <a:rPr lang="en-US" altLang="zh-CN" sz="1200" b="0" i="1" spc="150" smtClean="0"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sSubSup>
                      <m:sSubSupPr>
                        <m:ctrlP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  <m:sup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bSup>
                  </m:oMath>
                </a14:m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5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01" y="1828464"/>
                <a:ext cx="3869054" cy="272960"/>
              </a:xfrm>
              <a:prstGeom prst="rect">
                <a:avLst/>
              </a:prstGeom>
              <a:blipFill>
                <a:blip r:embed="rId2"/>
                <a:stretch>
                  <a:fillRect l="-789" t="-22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ject 18"/>
          <p:cNvSpPr txBox="1"/>
          <p:nvPr/>
        </p:nvSpPr>
        <p:spPr>
          <a:xfrm>
            <a:off x="215442" y="2189274"/>
            <a:ext cx="2470608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9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85" dirty="0">
                <a:latin typeface="Arial"/>
                <a:cs typeface="Arial"/>
              </a:rPr>
              <a:t>energy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dissipates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245" dirty="0">
                <a:latin typeface="Arial"/>
                <a:cs typeface="Arial"/>
              </a:rPr>
              <a:t>/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dissipative:</a:t>
            </a:r>
            <a:endParaRPr sz="12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4"/>
              <p:cNvSpPr txBox="1"/>
              <p:nvPr/>
            </p:nvSpPr>
            <p:spPr>
              <a:xfrm>
                <a:off x="190042" y="2723195"/>
                <a:ext cx="4332605" cy="566181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55904" marR="55880" indent="-19304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232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80" dirty="0" smtClean="0">
                            <a:latin typeface="Cambria Math" panose="02040503050406030204" pitchFamily="18" charset="0"/>
                            <a:cs typeface="Apple Symbols"/>
                          </a:rPr>
                        </m:ctrlPr>
                      </m:accPr>
                      <m:e>
                        <m:r>
                          <a:rPr lang="en-US" altLang="zh-CN" sz="1200" b="0" i="1" spc="-80" dirty="0" smtClean="0">
                            <a:latin typeface="Cambria Math" panose="02040503050406030204" pitchFamily="18" charset="0"/>
                            <a:cs typeface="Apple Symbols"/>
                          </a:rPr>
                          <m:t>𝜀</m:t>
                        </m:r>
                      </m:e>
                    </m:acc>
                    <m:r>
                      <a:rPr lang="en-US" altLang="zh-CN" sz="1800" b="0" i="1" spc="300" baseline="4629" dirty="0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  <a:cs typeface="Apple Symbols"/>
                      </a:rPr>
                      <m:t> </m:t>
                    </m:r>
                  </m:oMath>
                </a14:m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4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latin typeface="Arial"/>
                    <a:cs typeface="Arial"/>
                  </a:rPr>
                  <a:t>only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-75" dirty="0">
                    <a:latin typeface="Arial"/>
                    <a:cs typeface="Arial"/>
                  </a:rPr>
                  <a:t>when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baseline="-13888" dirty="0">
                    <a:latin typeface="Arial"/>
                    <a:cs typeface="Arial"/>
                  </a:rPr>
                  <a:t>2</a:t>
                </a:r>
                <a:r>
                  <a:rPr lang="en-US" sz="1200" spc="172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4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0.</a:t>
                </a:r>
                <a:r>
                  <a:rPr lang="en-US" sz="1200" spc="120" dirty="0">
                    <a:latin typeface="Arial"/>
                    <a:cs typeface="Arial"/>
                  </a:rPr>
                  <a:t> </a:t>
                </a:r>
                <a:r>
                  <a:rPr lang="en-US" sz="1200" spc="-65" dirty="0">
                    <a:latin typeface="Arial"/>
                    <a:cs typeface="Arial"/>
                  </a:rPr>
                  <a:t>As</a:t>
                </a:r>
                <a:r>
                  <a:rPr lang="en-US" sz="1200" spc="-10" dirty="0">
                    <a:latin typeface="Arial"/>
                    <a:cs typeface="Arial"/>
                  </a:rPr>
                  <a:t> [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spc="-15" baseline="-13888" dirty="0">
                    <a:latin typeface="Arial"/>
                    <a:cs typeface="Arial"/>
                  </a:rPr>
                  <a:t>1</a:t>
                </a:r>
                <a:r>
                  <a:rPr lang="en-US" sz="1200" i="1" spc="-10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baseline="-13888" dirty="0">
                    <a:latin typeface="Arial"/>
                    <a:cs typeface="Arial"/>
                  </a:rPr>
                  <a:t>2</a:t>
                </a:r>
                <a:r>
                  <a:rPr lang="en-US" sz="1200" dirty="0">
                    <a:latin typeface="Arial"/>
                    <a:cs typeface="Arial"/>
                  </a:rPr>
                  <a:t>]</a:t>
                </a:r>
                <a:r>
                  <a:rPr lang="en-US" sz="1200" i="1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315" baseline="3125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4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latin typeface="Arial"/>
                    <a:cs typeface="Arial"/>
                  </a:rPr>
                  <a:t>is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the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latin typeface="Arial"/>
                    <a:cs typeface="Arial"/>
                  </a:rPr>
                  <a:t>only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latin typeface="Arial"/>
                    <a:cs typeface="Arial"/>
                  </a:rPr>
                  <a:t>equilibrium,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motion </a:t>
                </a:r>
                <a:r>
                  <a:rPr lang="en-US" sz="1200" dirty="0">
                    <a:latin typeface="Arial"/>
                    <a:cs typeface="Arial"/>
                  </a:rPr>
                  <a:t>will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not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latin typeface="Arial"/>
                    <a:cs typeface="Arial"/>
                  </a:rPr>
                  <a:t>stop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at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baseline="-13888" dirty="0">
                    <a:latin typeface="Arial"/>
                    <a:cs typeface="Arial"/>
                  </a:rPr>
                  <a:t>2</a:t>
                </a:r>
                <a:r>
                  <a:rPr lang="en-US" sz="1200" spc="135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6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0,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baseline="-13888" dirty="0">
                    <a:latin typeface="Arial"/>
                    <a:cs typeface="Arial"/>
                  </a:rPr>
                  <a:t>1</a:t>
                </a:r>
                <a:r>
                  <a:rPr lang="en-US" sz="1200" spc="135" baseline="-13888" dirty="0">
                    <a:latin typeface="Arial"/>
                    <a:cs typeface="Arial"/>
                  </a:rPr>
                  <a:t> </a:t>
                </a:r>
                <a:r>
                  <a:rPr lang="en-US" altLang="zh-CN" sz="1200" spc="100" dirty="0">
                    <a:ea typeface="Cambria Math" panose="02040503050406030204" pitchFamily="18" charset="0"/>
                    <a:cs typeface="Arial"/>
                  </a:rPr>
                  <a:t>≠</a:t>
                </a:r>
                <a:r>
                  <a:rPr lang="en-US" sz="1200" spc="-7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0.</a:t>
                </a:r>
                <a:r>
                  <a:rPr lang="en-US" sz="1200" spc="90" dirty="0"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latin typeface="Arial"/>
                    <a:cs typeface="Arial"/>
                  </a:rPr>
                  <a:t>Thus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latin typeface="Arial"/>
                    <a:cs typeface="Arial"/>
                  </a:rPr>
                  <a:t>energy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will</a:t>
                </a:r>
                <a:r>
                  <a:rPr lang="en-US" sz="1200" spc="500" dirty="0">
                    <a:latin typeface="Arial"/>
                    <a:cs typeface="Arial"/>
                  </a:rPr>
                  <a:t> </a:t>
                </a:r>
                <a:r>
                  <a:rPr lang="en-US" sz="1200" spc="-105" dirty="0">
                    <a:latin typeface="Arial"/>
                    <a:cs typeface="Arial"/>
                  </a:rPr>
                  <a:t>keep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latin typeface="Arial"/>
                    <a:cs typeface="Arial"/>
                  </a:rPr>
                  <a:t>decreasing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latin typeface="Arial"/>
                    <a:cs typeface="Arial"/>
                  </a:rPr>
                  <a:t>toward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latin typeface="Arial"/>
                    <a:cs typeface="Arial"/>
                  </a:rPr>
                  <a:t>which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is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latin typeface="Arial"/>
                    <a:cs typeface="Arial"/>
                  </a:rPr>
                  <a:t>achieved</a:t>
                </a:r>
                <a:r>
                  <a:rPr lang="en-US" sz="1200" dirty="0">
                    <a:latin typeface="Arial"/>
                    <a:cs typeface="Arial"/>
                  </a:rPr>
                  <a:t> at the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origin.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4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42" y="2723195"/>
                <a:ext cx="4332605" cy="566181"/>
              </a:xfrm>
              <a:prstGeom prst="rect">
                <a:avLst/>
              </a:prstGeom>
              <a:blipFill>
                <a:blip r:embed="rId3"/>
                <a:stretch>
                  <a:fillRect l="-703" t="-8602" r="-1547" b="-139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bject 2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15" y="109728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11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1A15F76-5318-7519-8BE5-4E32B76D9275}"/>
                  </a:ext>
                </a:extLst>
              </p:cNvPr>
              <p:cNvSpPr txBox="1"/>
              <p:nvPr/>
            </p:nvSpPr>
            <p:spPr>
              <a:xfrm>
                <a:off x="552450" y="707358"/>
                <a:ext cx="2048253" cy="588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200" b="0" dirty="0"/>
              </a:p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1A15F76-5318-7519-8BE5-4E32B76D9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" y="707358"/>
                <a:ext cx="2048253" cy="588816"/>
              </a:xfrm>
              <a:prstGeom prst="rect">
                <a:avLst/>
              </a:prstGeom>
              <a:blipFill>
                <a:blip r:embed="rId5"/>
                <a:stretch>
                  <a:fillRect l="-2083" b="-6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C6491E3-6E8B-5412-6355-A1D9237E5984}"/>
                  </a:ext>
                </a:extLst>
              </p:cNvPr>
              <p:cNvSpPr txBox="1"/>
              <p:nvPr/>
            </p:nvSpPr>
            <p:spPr>
              <a:xfrm>
                <a:off x="1119093" y="2459359"/>
                <a:ext cx="2370008" cy="187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acc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C6491E3-6E8B-5412-6355-A1D9237E5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093" y="2459359"/>
                <a:ext cx="2370008" cy="187231"/>
              </a:xfrm>
              <a:prstGeom prst="rect">
                <a:avLst/>
              </a:prstGeom>
              <a:blipFill>
                <a:blip r:embed="rId6"/>
                <a:stretch>
                  <a:fillRect l="-515" r="-1031" b="-1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Stability</a:t>
            </a:r>
            <a:r>
              <a:rPr spc="-75" dirty="0"/>
              <a:t> </a:t>
            </a:r>
            <a:r>
              <a:rPr spc="-35" dirty="0"/>
              <a:t>from</a:t>
            </a:r>
            <a:r>
              <a:rPr spc="-70" dirty="0"/>
              <a:t> </a:t>
            </a:r>
            <a:r>
              <a:rPr spc="-135" dirty="0"/>
              <a:t>an</a:t>
            </a:r>
            <a:r>
              <a:rPr spc="15" dirty="0"/>
              <a:t> </a:t>
            </a:r>
            <a:r>
              <a:rPr spc="-150" dirty="0"/>
              <a:t>energy</a:t>
            </a:r>
            <a:r>
              <a:rPr spc="35" dirty="0"/>
              <a:t> </a:t>
            </a:r>
            <a:r>
              <a:rPr spc="-60" dirty="0"/>
              <a:t>viewpoint:</a:t>
            </a:r>
            <a:r>
              <a:rPr spc="125" dirty="0"/>
              <a:t> </a:t>
            </a:r>
            <a:r>
              <a:rPr spc="-90" dirty="0"/>
              <a:t>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0528" y="601329"/>
                <a:ext cx="3372485" cy="107914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pc="-80" dirty="0"/>
                  <a:t>Consider</a:t>
                </a:r>
                <a:r>
                  <a:rPr spc="5" dirty="0"/>
                  <a:t> </a:t>
                </a:r>
                <a:r>
                  <a:rPr spc="-55" dirty="0"/>
                  <a:t>unforced,</a:t>
                </a:r>
                <a:r>
                  <a:rPr spc="5" dirty="0"/>
                  <a:t> </a:t>
                </a:r>
                <a:r>
                  <a:rPr spc="-55" dirty="0"/>
                  <a:t>time-</a:t>
                </a:r>
                <a:r>
                  <a:rPr spc="-40" dirty="0"/>
                  <a:t>varying,</a:t>
                </a:r>
                <a:r>
                  <a:rPr spc="5" dirty="0"/>
                  <a:t> </a:t>
                </a:r>
                <a:r>
                  <a:rPr spc="-55" dirty="0"/>
                  <a:t>nonlinear</a:t>
                </a:r>
                <a:r>
                  <a:rPr spc="5" dirty="0"/>
                  <a:t> </a:t>
                </a:r>
                <a:r>
                  <a:rPr spc="-10" dirty="0"/>
                  <a:t>systems</a:t>
                </a:r>
              </a:p>
              <a:p>
                <a:pPr marR="114300" algn="r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i="1" spc="-10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 spc="-1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spc="-10" dirty="0"/>
                  <a:t>(</a:t>
                </a:r>
                <a:r>
                  <a:rPr i="1" spc="-10" dirty="0">
                    <a:latin typeface="Arial"/>
                    <a:cs typeface="Arial"/>
                  </a:rPr>
                  <a:t>t</a:t>
                </a:r>
                <a:r>
                  <a:rPr spc="-10" dirty="0"/>
                  <a:t>)</a:t>
                </a:r>
                <a:r>
                  <a:rPr spc="-5" dirty="0"/>
                  <a:t> </a:t>
                </a:r>
                <a:r>
                  <a:rPr spc="200" dirty="0"/>
                  <a:t>=</a:t>
                </a:r>
                <a:r>
                  <a:rPr dirty="0"/>
                  <a:t> </a:t>
                </a:r>
                <a:r>
                  <a:rPr i="1" dirty="0">
                    <a:latin typeface="Arial"/>
                    <a:cs typeface="Arial"/>
                  </a:rPr>
                  <a:t>f</a:t>
                </a:r>
                <a:r>
                  <a:rPr i="1" spc="125" dirty="0">
                    <a:latin typeface="Arial"/>
                    <a:cs typeface="Arial"/>
                  </a:rPr>
                  <a:t> </a:t>
                </a:r>
                <a:r>
                  <a:rPr spc="-10" dirty="0"/>
                  <a:t>(</a:t>
                </a:r>
                <a:r>
                  <a:rPr i="1" spc="-10" dirty="0">
                    <a:latin typeface="Arial"/>
                    <a:cs typeface="Arial"/>
                  </a:rPr>
                  <a:t>x</a:t>
                </a:r>
                <a:r>
                  <a:rPr i="1" spc="-225" dirty="0">
                    <a:latin typeface="Arial"/>
                    <a:cs typeface="Arial"/>
                  </a:rPr>
                  <a:t> </a:t>
                </a:r>
                <a:r>
                  <a:rPr spc="70" dirty="0"/>
                  <a:t>(</a:t>
                </a:r>
                <a:r>
                  <a:rPr i="1" spc="70" dirty="0">
                    <a:latin typeface="Arial"/>
                    <a:cs typeface="Arial"/>
                  </a:rPr>
                  <a:t>t</a:t>
                </a:r>
                <a:r>
                  <a:rPr spc="70" dirty="0"/>
                  <a:t>)</a:t>
                </a:r>
                <a:r>
                  <a:rPr i="1" spc="70" dirty="0">
                    <a:latin typeface="Times New Roman"/>
                    <a:cs typeface="Times New Roman"/>
                  </a:rPr>
                  <a:t>,</a:t>
                </a:r>
                <a:r>
                  <a:rPr i="1" spc="-100" dirty="0">
                    <a:latin typeface="Times New Roman"/>
                    <a:cs typeface="Times New Roman"/>
                  </a:rPr>
                  <a:t> </a:t>
                </a:r>
                <a:r>
                  <a:rPr i="1" spc="110" dirty="0">
                    <a:latin typeface="Arial"/>
                    <a:cs typeface="Arial"/>
                  </a:rPr>
                  <a:t>t</a:t>
                </a:r>
                <a:r>
                  <a:rPr spc="110" dirty="0"/>
                  <a:t>)</a:t>
                </a:r>
                <a:r>
                  <a:rPr spc="-130" dirty="0"/>
                  <a:t> </a:t>
                </a:r>
                <a:r>
                  <a:rPr i="1" dirty="0">
                    <a:latin typeface="Times New Roman"/>
                    <a:cs typeface="Times New Roman"/>
                  </a:rPr>
                  <a:t>,</a:t>
                </a:r>
                <a:r>
                  <a:rPr i="1" spc="295" dirty="0">
                    <a:latin typeface="Times New Roman"/>
                    <a:cs typeface="Times New Roman"/>
                  </a:rPr>
                  <a:t> </a:t>
                </a:r>
                <a:r>
                  <a:rPr i="1" spc="-70" dirty="0">
                    <a:latin typeface="Arial"/>
                    <a:cs typeface="Arial"/>
                  </a:rPr>
                  <a:t>x</a:t>
                </a:r>
                <a:r>
                  <a:rPr i="1" spc="-20" dirty="0">
                    <a:latin typeface="Arial"/>
                    <a:cs typeface="Arial"/>
                  </a:rPr>
                  <a:t> </a:t>
                </a:r>
                <a:r>
                  <a:rPr spc="50" dirty="0"/>
                  <a:t>(</a:t>
                </a:r>
                <a:r>
                  <a:rPr i="1" spc="50" dirty="0">
                    <a:latin typeface="Arial"/>
                    <a:cs typeface="Arial"/>
                  </a:rPr>
                  <a:t>t</a:t>
                </a:r>
                <a:r>
                  <a:rPr sz="1200" spc="75" baseline="-13888" dirty="0"/>
                  <a:t>0</a:t>
                </a:r>
                <a:r>
                  <a:rPr sz="1200" spc="50" dirty="0"/>
                  <a:t>)</a:t>
                </a:r>
                <a:r>
                  <a:rPr sz="1200" spc="-5" dirty="0"/>
                  <a:t> </a:t>
                </a:r>
                <a:r>
                  <a:rPr sz="1200" spc="200" dirty="0"/>
                  <a:t>=</a:t>
                </a:r>
                <a:r>
                  <a:rPr sz="1200" dirty="0"/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x</a:t>
                </a:r>
                <a:r>
                  <a:rPr sz="1200" spc="-37" baseline="-13888" dirty="0"/>
                  <a:t>0</a:t>
                </a:r>
                <a:endParaRPr sz="1200" baseline="-13888" dirty="0">
                  <a:latin typeface="Arial"/>
                  <a:cs typeface="Arial"/>
                </a:endParaRPr>
              </a:p>
              <a:p>
                <a:pPr marR="55880" algn="r">
                  <a:lnSpc>
                    <a:spcPct val="100000"/>
                  </a:lnSpc>
                  <a:spcBef>
                    <a:spcPts val="305"/>
                  </a:spcBef>
                </a:pPr>
                <a:r>
                  <a:rPr i="1" spc="-70" dirty="0">
                    <a:latin typeface="Arial"/>
                    <a:cs typeface="Arial"/>
                  </a:rPr>
                  <a:t>x</a:t>
                </a:r>
                <a:r>
                  <a:rPr i="1" spc="-5" dirty="0">
                    <a:latin typeface="Arial"/>
                    <a:cs typeface="Arial"/>
                  </a:rPr>
                  <a:t> </a:t>
                </a:r>
                <a:r>
                  <a:rPr dirty="0"/>
                  <a:t>(</a:t>
                </a:r>
                <a:r>
                  <a:rPr i="1" dirty="0">
                    <a:latin typeface="Arial"/>
                    <a:cs typeface="Arial"/>
                  </a:rPr>
                  <a:t>k</a:t>
                </a:r>
                <a:r>
                  <a:rPr i="1" spc="60" dirty="0">
                    <a:latin typeface="Arial"/>
                    <a:cs typeface="Arial"/>
                  </a:rPr>
                  <a:t> </a:t>
                </a:r>
                <a:r>
                  <a:rPr spc="200" dirty="0"/>
                  <a:t>+</a:t>
                </a:r>
                <a:r>
                  <a:rPr spc="-45" dirty="0"/>
                  <a:t> </a:t>
                </a:r>
                <a:r>
                  <a:rPr dirty="0"/>
                  <a:t>1)</a:t>
                </a:r>
                <a:r>
                  <a:rPr spc="20" dirty="0"/>
                  <a:t> </a:t>
                </a:r>
                <a:r>
                  <a:rPr spc="200" dirty="0"/>
                  <a:t>=</a:t>
                </a:r>
                <a:r>
                  <a:rPr spc="20" dirty="0"/>
                  <a:t> </a:t>
                </a:r>
                <a:r>
                  <a:rPr i="1" dirty="0">
                    <a:latin typeface="Arial"/>
                    <a:cs typeface="Arial"/>
                  </a:rPr>
                  <a:t>f</a:t>
                </a:r>
                <a:r>
                  <a:rPr i="1" spc="155" dirty="0">
                    <a:latin typeface="Arial"/>
                    <a:cs typeface="Arial"/>
                  </a:rPr>
                  <a:t> </a:t>
                </a:r>
                <a:r>
                  <a:rPr spc="-10" dirty="0"/>
                  <a:t>(</a:t>
                </a:r>
                <a:r>
                  <a:rPr i="1" spc="-10" dirty="0">
                    <a:latin typeface="Arial"/>
                    <a:cs typeface="Arial"/>
                  </a:rPr>
                  <a:t>x</a:t>
                </a:r>
                <a:r>
                  <a:rPr i="1" spc="-215" dirty="0">
                    <a:latin typeface="Arial"/>
                    <a:cs typeface="Arial"/>
                  </a:rPr>
                  <a:t> </a:t>
                </a:r>
                <a:r>
                  <a:rPr dirty="0"/>
                  <a:t>(</a:t>
                </a:r>
                <a:r>
                  <a:rPr i="1" dirty="0">
                    <a:latin typeface="Arial"/>
                    <a:cs typeface="Arial"/>
                  </a:rPr>
                  <a:t>k</a:t>
                </a:r>
                <a:r>
                  <a:rPr dirty="0"/>
                  <a:t>)</a:t>
                </a:r>
                <a:r>
                  <a:rPr i="1" dirty="0">
                    <a:latin typeface="Times New Roman"/>
                    <a:cs typeface="Times New Roman"/>
                  </a:rPr>
                  <a:t>,</a:t>
                </a:r>
                <a:r>
                  <a:rPr i="1" spc="-85" dirty="0">
                    <a:latin typeface="Times New Roman"/>
                    <a:cs typeface="Times New Roman"/>
                  </a:rPr>
                  <a:t> </a:t>
                </a:r>
                <a:r>
                  <a:rPr i="1" spc="55" dirty="0">
                    <a:latin typeface="Arial"/>
                    <a:cs typeface="Arial"/>
                  </a:rPr>
                  <a:t>k</a:t>
                </a:r>
                <a:r>
                  <a:rPr spc="55" dirty="0"/>
                  <a:t>)</a:t>
                </a:r>
                <a:r>
                  <a:rPr spc="-114" dirty="0"/>
                  <a:t> </a:t>
                </a:r>
                <a:r>
                  <a:rPr i="1" dirty="0">
                    <a:latin typeface="Times New Roman"/>
                    <a:cs typeface="Times New Roman"/>
                  </a:rPr>
                  <a:t>,</a:t>
                </a:r>
                <a:r>
                  <a:rPr i="1" spc="335" dirty="0">
                    <a:latin typeface="Times New Roman"/>
                    <a:cs typeface="Times New Roman"/>
                  </a:rPr>
                  <a:t> </a:t>
                </a:r>
                <a:r>
                  <a:rPr i="1" spc="-70" dirty="0">
                    <a:latin typeface="Arial"/>
                    <a:cs typeface="Arial"/>
                  </a:rPr>
                  <a:t>x</a:t>
                </a:r>
                <a:r>
                  <a:rPr i="1" dirty="0">
                    <a:latin typeface="Arial"/>
                    <a:cs typeface="Arial"/>
                  </a:rPr>
                  <a:t> </a:t>
                </a:r>
                <a:r>
                  <a:rPr dirty="0"/>
                  <a:t>(</a:t>
                </a:r>
                <a:r>
                  <a:rPr i="1" dirty="0">
                    <a:latin typeface="Arial"/>
                    <a:cs typeface="Arial"/>
                  </a:rPr>
                  <a:t>k</a:t>
                </a:r>
                <a:r>
                  <a:rPr sz="1200" baseline="-13888" dirty="0"/>
                  <a:t>0</a:t>
                </a:r>
                <a:r>
                  <a:rPr sz="1200" dirty="0"/>
                  <a:t>)</a:t>
                </a:r>
                <a:r>
                  <a:rPr sz="1200" spc="20" dirty="0"/>
                  <a:t> </a:t>
                </a:r>
                <a:r>
                  <a:rPr sz="1200" spc="200" dirty="0"/>
                  <a:t>=</a:t>
                </a:r>
                <a:r>
                  <a:rPr sz="1200" spc="25" dirty="0"/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x</a:t>
                </a:r>
                <a:r>
                  <a:rPr sz="1200" spc="-37" baseline="-13888" dirty="0"/>
                  <a:t>0</a:t>
                </a:r>
                <a:endParaRPr sz="1200" baseline="-13888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114"/>
                  </a:spcBef>
                </a:pPr>
                <a:endParaRPr sz="1200" baseline="-13888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15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120" dirty="0"/>
                  <a:t>assume</a:t>
                </a:r>
                <a:r>
                  <a:rPr sz="1200" spc="40" dirty="0"/>
                  <a:t> </a:t>
                </a:r>
                <a:r>
                  <a:rPr sz="1200" dirty="0"/>
                  <a:t>the</a:t>
                </a:r>
                <a:r>
                  <a:rPr sz="1200" spc="-15" dirty="0"/>
                  <a:t> </a:t>
                </a:r>
                <a:r>
                  <a:rPr sz="1200" spc="-25" dirty="0"/>
                  <a:t>origin</a:t>
                </a:r>
                <a:r>
                  <a:rPr sz="1200" spc="-10" dirty="0"/>
                  <a:t> is </a:t>
                </a:r>
                <a:r>
                  <a:rPr sz="1200" spc="-35" dirty="0"/>
                  <a:t>an</a:t>
                </a:r>
                <a:r>
                  <a:rPr sz="1200" spc="-10" dirty="0"/>
                  <a:t> </a:t>
                </a:r>
                <a:r>
                  <a:rPr sz="1200" spc="-40" dirty="0"/>
                  <a:t>equilibrium</a:t>
                </a:r>
                <a:r>
                  <a:rPr sz="1200" spc="-10" dirty="0"/>
                  <a:t> state</a:t>
                </a:r>
                <a:endParaRPr sz="1200" dirty="0">
                  <a:latin typeface="Arial Unicode MS"/>
                  <a:cs typeface="Arial Unicode MS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0528" y="601329"/>
                <a:ext cx="3372485" cy="1079142"/>
              </a:xfrm>
              <a:prstGeom prst="rect">
                <a:avLst/>
              </a:prstGeom>
              <a:blipFill>
                <a:blip r:embed="rId2"/>
                <a:stretch>
                  <a:fillRect l="-1627" t="-3955" r="-362" b="-7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215442" y="1790672"/>
            <a:ext cx="40271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7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85" dirty="0">
                <a:latin typeface="Arial"/>
                <a:cs typeface="Arial"/>
              </a:rPr>
              <a:t>energy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function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55" dirty="0">
                <a:latin typeface="Apple Symbols"/>
                <a:cs typeface="Apple Symbols"/>
              </a:rPr>
              <a:t> </a:t>
            </a:r>
            <a:r>
              <a:rPr sz="1200" spc="-80" dirty="0">
                <a:latin typeface="Arial"/>
                <a:cs typeface="Arial"/>
              </a:rPr>
              <a:t>Lyapunov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function: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scalar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function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442" y="1896961"/>
            <a:ext cx="4090035" cy="11709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700"/>
              </a:spcBef>
            </a:pP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80" dirty="0">
                <a:latin typeface="Arial"/>
                <a:cs typeface="Arial"/>
              </a:rPr>
              <a:t>t</a:t>
            </a:r>
            <a:r>
              <a:rPr sz="1200" i="1" spc="7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9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  <a:p>
            <a:pPr marL="230504" marR="51435" indent="-193040">
              <a:lnSpc>
                <a:spcPct val="100000"/>
              </a:lnSpc>
              <a:spcBef>
                <a:spcPts val="6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0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5" dirty="0">
                <a:latin typeface="Arial"/>
                <a:cs typeface="Arial"/>
              </a:rPr>
              <a:t>goal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relate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properties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state </a:t>
            </a:r>
            <a:r>
              <a:rPr sz="1200" spc="-30" dirty="0">
                <a:latin typeface="Arial"/>
                <a:cs typeface="Arial"/>
              </a:rPr>
              <a:t>through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Lyapunov </a:t>
            </a:r>
            <a:r>
              <a:rPr sz="1200" spc="-10" dirty="0">
                <a:latin typeface="Arial"/>
                <a:cs typeface="Arial"/>
              </a:rPr>
              <a:t>function</a:t>
            </a:r>
            <a:endParaRPr sz="1200" dirty="0">
              <a:latin typeface="Arial"/>
              <a:cs typeface="Arial"/>
            </a:endParaRPr>
          </a:p>
          <a:p>
            <a:pPr marL="230504" marR="30480" indent="-193040">
              <a:lnSpc>
                <a:spcPct val="100000"/>
              </a:lnSpc>
              <a:spcBef>
                <a:spcPts val="6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3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0" dirty="0">
                <a:latin typeface="Arial"/>
                <a:cs typeface="Arial"/>
              </a:rPr>
              <a:t>main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tool: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formulation,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linear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algebra,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positive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definite </a:t>
            </a:r>
            <a:r>
              <a:rPr sz="1200" spc="-10" dirty="0">
                <a:latin typeface="Arial"/>
                <a:cs typeface="Arial"/>
              </a:rPr>
              <a:t>functions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12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54355"/>
          </a:xfrm>
          <a:custGeom>
            <a:avLst/>
            <a:gdLst/>
            <a:ahLst/>
            <a:cxnLst/>
            <a:rect l="l" t="t" r="r" b="b"/>
            <a:pathLst>
              <a:path w="4608195" h="554355">
                <a:moveTo>
                  <a:pt x="4608004" y="0"/>
                </a:moveTo>
                <a:lnTo>
                  <a:pt x="0" y="0"/>
                </a:lnTo>
                <a:lnTo>
                  <a:pt x="0" y="554151"/>
                </a:lnTo>
                <a:lnTo>
                  <a:pt x="4608004" y="554151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2439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Relevant</a:t>
            </a:r>
            <a:r>
              <a:rPr spc="45" dirty="0"/>
              <a:t> </a:t>
            </a:r>
            <a:r>
              <a:rPr spc="-55" dirty="0"/>
              <a:t>tools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600" y="355478"/>
            <a:ext cx="259715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191919"/>
                </a:solidFill>
                <a:latin typeface="Arial"/>
                <a:cs typeface="Arial"/>
              </a:rPr>
              <a:t>Quadratic</a:t>
            </a:r>
            <a:r>
              <a:rPr sz="1000" spc="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191919"/>
                </a:solidFill>
                <a:latin typeface="Arial"/>
                <a:cs typeface="Arial"/>
              </a:rPr>
              <a:t>functions</a:t>
            </a:r>
            <a:endParaRPr sz="1000" dirty="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9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9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20" dirty="0">
                <a:latin typeface="Arial"/>
                <a:cs typeface="Arial"/>
              </a:rPr>
              <a:t>intrinsic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energy-</a:t>
            </a:r>
            <a:r>
              <a:rPr sz="1200" spc="-55" dirty="0">
                <a:latin typeface="Arial"/>
                <a:cs typeface="Arial"/>
              </a:rPr>
              <a:t>like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analysis,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e.g.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442" y="1358681"/>
            <a:ext cx="2699208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80" dirty="0">
                <a:latin typeface="Arial"/>
                <a:cs typeface="Arial"/>
              </a:rPr>
              <a:t>convenience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10" dirty="0">
                <a:latin typeface="Arial"/>
                <a:cs typeface="Arial"/>
              </a:rPr>
              <a:t>matrix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formulation: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15442" y="2808994"/>
            <a:ext cx="3022600" cy="5537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3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70" dirty="0">
                <a:latin typeface="Arial"/>
                <a:cs typeface="Arial"/>
              </a:rPr>
              <a:t>general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quadratic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functions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 </a:t>
            </a:r>
            <a:r>
              <a:rPr sz="1200" spc="-10" dirty="0">
                <a:latin typeface="Arial"/>
                <a:cs typeface="Arial"/>
              </a:rPr>
              <a:t>matrix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form</a:t>
            </a:r>
            <a:endParaRPr sz="1200" dirty="0">
              <a:latin typeface="Arial"/>
              <a:cs typeface="Arial"/>
            </a:endParaRPr>
          </a:p>
          <a:p>
            <a:pPr marL="1477010">
              <a:lnSpc>
                <a:spcPct val="100000"/>
              </a:lnSpc>
              <a:spcBef>
                <a:spcPts val="640"/>
              </a:spcBef>
            </a:pPr>
            <a:r>
              <a:rPr sz="1200" i="1" spc="-80" dirty="0">
                <a:latin typeface="Arial"/>
                <a:cs typeface="Arial"/>
              </a:rPr>
              <a:t>Q</a:t>
            </a:r>
            <a:r>
              <a:rPr sz="1200" i="1" spc="-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x</a:t>
            </a:r>
            <a:r>
              <a:rPr sz="1200" i="1" spc="-22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i="1" spc="127" baseline="34722" dirty="0">
                <a:latin typeface="Arial"/>
                <a:cs typeface="Arial"/>
              </a:rPr>
              <a:t>T</a:t>
            </a:r>
            <a:r>
              <a:rPr sz="1200" i="1" spc="-104" baseline="34722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Px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300" dirty="0">
                <a:latin typeface="Times New Roman"/>
                <a:cs typeface="Times New Roman"/>
              </a:rPr>
              <a:t> </a:t>
            </a:r>
            <a:r>
              <a:rPr sz="1200" i="1" spc="60" dirty="0">
                <a:latin typeface="Arial"/>
                <a:cs typeface="Arial"/>
              </a:rPr>
              <a:t>P</a:t>
            </a:r>
            <a:r>
              <a:rPr sz="1200" i="1" spc="89" baseline="34722" dirty="0">
                <a:latin typeface="Arial"/>
                <a:cs typeface="Arial"/>
              </a:rPr>
              <a:t>T</a:t>
            </a:r>
            <a:r>
              <a:rPr sz="1200" i="1" spc="405" baseline="34722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P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13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A283C6-7C1B-C8EE-C116-9B6584B0E855}"/>
                  </a:ext>
                </a:extLst>
              </p:cNvPr>
              <p:cNvSpPr txBox="1"/>
              <p:nvPr/>
            </p:nvSpPr>
            <p:spPr>
              <a:xfrm>
                <a:off x="1238250" y="907453"/>
                <a:ext cx="2380267" cy="3652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BA283C6-7C1B-C8EE-C116-9B6584B0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0" y="907453"/>
                <a:ext cx="2380267" cy="365293"/>
              </a:xfrm>
              <a:prstGeom prst="rect">
                <a:avLst/>
              </a:prstGeom>
              <a:blipFill>
                <a:blip r:embed="rId3"/>
                <a:stretch>
                  <a:fillRect l="-1535"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EE53E5D-5F7C-E84C-95A6-1B0CE6850DD1}"/>
                  </a:ext>
                </a:extLst>
              </p:cNvPr>
              <p:cNvSpPr txBox="1"/>
              <p:nvPr/>
            </p:nvSpPr>
            <p:spPr>
              <a:xfrm>
                <a:off x="1085850" y="1550431"/>
                <a:ext cx="2846741" cy="586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EE53E5D-5F7C-E84C-95A6-1B0CE6850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" y="1550431"/>
                <a:ext cx="2846741" cy="5869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EAF715B-864C-E166-D199-E12F3C83EA00}"/>
                  </a:ext>
                </a:extLst>
              </p:cNvPr>
              <p:cNvSpPr txBox="1"/>
              <p:nvPr/>
            </p:nvSpPr>
            <p:spPr>
              <a:xfrm>
                <a:off x="888423" y="2173221"/>
                <a:ext cx="3241593" cy="706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FEAF715B-864C-E166-D199-E12F3C83E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23" y="2173221"/>
                <a:ext cx="3241593" cy="706475"/>
              </a:xfrm>
              <a:prstGeom prst="rect">
                <a:avLst/>
              </a:prstGeom>
              <a:blipFill>
                <a:blip r:embed="rId5"/>
                <a:stretch>
                  <a:fillRect l="-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54355"/>
          </a:xfrm>
          <a:custGeom>
            <a:avLst/>
            <a:gdLst/>
            <a:ahLst/>
            <a:cxnLst/>
            <a:rect l="l" t="t" r="r" b="b"/>
            <a:pathLst>
              <a:path w="4608195" h="554355">
                <a:moveTo>
                  <a:pt x="4608004" y="0"/>
                </a:moveTo>
                <a:lnTo>
                  <a:pt x="0" y="0"/>
                </a:lnTo>
                <a:lnTo>
                  <a:pt x="0" y="554151"/>
                </a:lnTo>
                <a:lnTo>
                  <a:pt x="4608004" y="554151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2439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Relevant</a:t>
            </a:r>
            <a:r>
              <a:rPr spc="45" dirty="0"/>
              <a:t> </a:t>
            </a:r>
            <a:r>
              <a:rPr spc="-55" dirty="0"/>
              <a:t>tools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900" y="267104"/>
            <a:ext cx="2391410" cy="90233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90"/>
              </a:spcBef>
            </a:pPr>
            <a:r>
              <a:rPr sz="1000" spc="-30" dirty="0">
                <a:solidFill>
                  <a:srgbClr val="191919"/>
                </a:solidFill>
                <a:latin typeface="Arial"/>
                <a:cs typeface="Arial"/>
              </a:rPr>
              <a:t>Symmetric</a:t>
            </a:r>
            <a:r>
              <a:rPr sz="1000" spc="-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191919"/>
                </a:solidFill>
                <a:latin typeface="Arial"/>
                <a:cs typeface="Arial"/>
              </a:rPr>
              <a:t>matrices</a:t>
            </a:r>
            <a:endParaRPr sz="1000">
              <a:latin typeface="Arial"/>
              <a:cs typeface="Arial"/>
            </a:endParaRPr>
          </a:p>
          <a:p>
            <a:pPr marL="183515">
              <a:lnSpc>
                <a:spcPct val="100000"/>
              </a:lnSpc>
              <a:spcBef>
                <a:spcPts val="83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18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30" dirty="0">
                <a:latin typeface="Arial"/>
                <a:cs typeface="Arial"/>
              </a:rPr>
              <a:t>recall: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real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square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65"/>
              </a:spcBef>
            </a:pPr>
            <a:r>
              <a:rPr sz="1650" spc="26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650" spc="397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100" i="1" spc="-45" dirty="0">
                <a:latin typeface="Arial"/>
                <a:cs typeface="Arial"/>
              </a:rPr>
              <a:t>symmetric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200" i="1" spc="-37" baseline="27777" dirty="0">
                <a:latin typeface="Arial"/>
                <a:cs typeface="Arial"/>
              </a:rPr>
              <a:t>T</a:t>
            </a:r>
            <a:endParaRPr sz="1200" baseline="27777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35"/>
              </a:spcBef>
            </a:pPr>
            <a:r>
              <a:rPr sz="1650" spc="26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650" spc="405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100" i="1" spc="-80" dirty="0">
                <a:latin typeface="Arial"/>
                <a:cs typeface="Arial"/>
              </a:rPr>
              <a:t>skew-</a:t>
            </a:r>
            <a:r>
              <a:rPr sz="1100" i="1" spc="-50" dirty="0">
                <a:latin typeface="Arial"/>
                <a:cs typeface="Arial"/>
              </a:rPr>
              <a:t>symmetric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60" dirty="0">
                <a:latin typeface="Apple Symbols"/>
                <a:cs typeface="Apple Symbols"/>
              </a:rPr>
              <a:t>−</a:t>
            </a:r>
            <a:r>
              <a:rPr sz="1100" i="1" spc="60" dirty="0">
                <a:latin typeface="Arial"/>
                <a:cs typeface="Arial"/>
              </a:rPr>
              <a:t>A</a:t>
            </a:r>
            <a:r>
              <a:rPr sz="1200" i="1" spc="89" baseline="27777" dirty="0">
                <a:latin typeface="Arial"/>
                <a:cs typeface="Arial"/>
              </a:rPr>
              <a:t>T</a:t>
            </a:r>
            <a:endParaRPr sz="1200" baseline="2777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442" y="1125687"/>
            <a:ext cx="1099008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7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60" dirty="0">
                <a:latin typeface="Arial"/>
                <a:cs typeface="Arial"/>
              </a:rPr>
              <a:t>examples: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5442" y="1800393"/>
            <a:ext cx="39477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13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spc="-20" dirty="0">
                <a:latin typeface="Arial"/>
                <a:cs typeface="Arial"/>
              </a:rPr>
              <a:t>Any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real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square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decomposed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as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85" dirty="0">
                <a:latin typeface="Arial"/>
                <a:cs typeface="Arial"/>
              </a:rPr>
              <a:t>sum</a:t>
            </a:r>
            <a:r>
              <a:rPr sz="1200" dirty="0">
                <a:latin typeface="Arial"/>
                <a:cs typeface="Arial"/>
              </a:rPr>
              <a:t> of </a:t>
            </a:r>
            <a:r>
              <a:rPr sz="1200" spc="-50" dirty="0">
                <a:latin typeface="Arial"/>
                <a:cs typeface="Arial"/>
              </a:rPr>
              <a:t>a</a:t>
            </a:r>
            <a:endParaRPr sz="1200" dirty="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5"/>
              </a:spcBef>
            </a:pPr>
            <a:r>
              <a:rPr sz="1200" i="1" spc="-45" dirty="0">
                <a:latin typeface="Arial"/>
                <a:cs typeface="Arial"/>
              </a:rPr>
              <a:t>symmetric </a:t>
            </a:r>
            <a:r>
              <a:rPr sz="1200" spc="-10" dirty="0">
                <a:latin typeface="Arial"/>
                <a:cs typeface="Arial"/>
              </a:rPr>
              <a:t>matrix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i="1" spc="-90" dirty="0">
                <a:latin typeface="Arial"/>
                <a:cs typeface="Arial"/>
              </a:rPr>
              <a:t>skew-</a:t>
            </a:r>
            <a:r>
              <a:rPr sz="1200" i="1" spc="-55" dirty="0">
                <a:latin typeface="Arial"/>
                <a:cs typeface="Arial"/>
              </a:rPr>
              <a:t>symmetric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matrix:</a:t>
            </a:r>
            <a:endParaRPr sz="12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4"/>
              <p:cNvSpPr txBox="1"/>
              <p:nvPr/>
            </p:nvSpPr>
            <p:spPr>
              <a:xfrm>
                <a:off x="962144" y="2315409"/>
                <a:ext cx="2947175" cy="34086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spc="-55" dirty="0">
                    <a:latin typeface="Arial"/>
                    <a:cs typeface="Arial"/>
                  </a:rPr>
                  <a:t>e.g.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4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44" y="2315409"/>
                <a:ext cx="2947175" cy="340863"/>
              </a:xfrm>
              <a:prstGeom prst="rect">
                <a:avLst/>
              </a:prstGeom>
              <a:blipFill>
                <a:blip r:embed="rId2"/>
                <a:stretch>
                  <a:fillRect l="-2899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bject 23"/>
          <p:cNvSpPr txBox="1"/>
          <p:nvPr/>
        </p:nvSpPr>
        <p:spPr>
          <a:xfrm>
            <a:off x="1244219" y="2940822"/>
            <a:ext cx="11468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latin typeface="Arial"/>
                <a:cs typeface="Arial"/>
              </a:rPr>
              <a:t>general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case: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35732" y="3067405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5">
                <a:moveTo>
                  <a:pt x="0" y="0"/>
                </a:moveTo>
                <a:lnTo>
                  <a:pt x="490778" y="0"/>
                </a:lnTo>
              </a:path>
            </a:pathLst>
          </a:custGeom>
          <a:ln w="60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962744" y="2940822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97632" y="2838117"/>
            <a:ext cx="1254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41680" algn="l"/>
              </a:tabLst>
            </a:pP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i="1" spc="35" dirty="0">
                <a:latin typeface="Arial"/>
                <a:cs typeface="Arial"/>
              </a:rPr>
              <a:t>P</a:t>
            </a:r>
            <a:r>
              <a:rPr sz="1200" i="1" spc="52" baseline="31250" dirty="0">
                <a:latin typeface="Arial"/>
                <a:cs typeface="Arial"/>
              </a:rPr>
              <a:t>T</a:t>
            </a:r>
            <a:r>
              <a:rPr sz="1200" i="1" baseline="31250" dirty="0">
                <a:latin typeface="Arial"/>
                <a:cs typeface="Arial"/>
              </a:rPr>
              <a:t>	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i="1" spc="35" dirty="0">
                <a:latin typeface="Arial"/>
                <a:cs typeface="Arial"/>
              </a:rPr>
              <a:t>P</a:t>
            </a:r>
            <a:r>
              <a:rPr sz="1200" i="1" spc="52" baseline="31250" dirty="0">
                <a:latin typeface="Arial"/>
                <a:cs typeface="Arial"/>
              </a:rPr>
              <a:t>T</a:t>
            </a:r>
            <a:endParaRPr sz="1200" baseline="312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139986" y="3067405"/>
            <a:ext cx="493395" cy="0"/>
          </a:xfrm>
          <a:custGeom>
            <a:avLst/>
            <a:gdLst/>
            <a:ahLst/>
            <a:cxnLst/>
            <a:rect l="l" t="t" r="r" b="b"/>
            <a:pathLst>
              <a:path w="493395">
                <a:moveTo>
                  <a:pt x="0" y="0"/>
                </a:moveTo>
                <a:lnTo>
                  <a:pt x="493242" y="0"/>
                </a:lnTo>
              </a:path>
            </a:pathLst>
          </a:custGeom>
          <a:ln w="60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631274" y="3044974"/>
            <a:ext cx="8051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7550" algn="l"/>
              </a:tabLst>
            </a:pPr>
            <a:r>
              <a:rPr sz="1200" spc="-50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14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B09961F-53FE-775E-0A0A-AAF4B4FC02AB}"/>
                  </a:ext>
                </a:extLst>
              </p:cNvPr>
              <p:cNvSpPr txBox="1"/>
              <p:nvPr/>
            </p:nvSpPr>
            <p:spPr>
              <a:xfrm>
                <a:off x="1145734" y="1290410"/>
                <a:ext cx="2316726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B09961F-53FE-775E-0A0A-AAF4B4FC0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34" y="1290410"/>
                <a:ext cx="2316726" cy="421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54355"/>
          </a:xfrm>
          <a:custGeom>
            <a:avLst/>
            <a:gdLst/>
            <a:ahLst/>
            <a:cxnLst/>
            <a:rect l="l" t="t" r="r" b="b"/>
            <a:pathLst>
              <a:path w="4608195" h="554355">
                <a:moveTo>
                  <a:pt x="4608004" y="0"/>
                </a:moveTo>
                <a:lnTo>
                  <a:pt x="0" y="0"/>
                </a:lnTo>
                <a:lnTo>
                  <a:pt x="0" y="554151"/>
                </a:lnTo>
                <a:lnTo>
                  <a:pt x="4608004" y="554151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2439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Relevant</a:t>
            </a:r>
            <a:r>
              <a:rPr spc="45" dirty="0"/>
              <a:t> </a:t>
            </a:r>
            <a:r>
              <a:rPr spc="-55" dirty="0"/>
              <a:t>tools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600" y="355478"/>
            <a:ext cx="4339590" cy="753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191919"/>
                </a:solidFill>
                <a:latin typeface="Arial"/>
                <a:cs typeface="Arial"/>
              </a:rPr>
              <a:t>Symmetric</a:t>
            </a:r>
            <a:r>
              <a:rPr sz="1000" spc="-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191919"/>
                </a:solidFill>
                <a:latin typeface="Arial"/>
                <a:cs typeface="Arial"/>
              </a:rPr>
              <a:t>matrices</a:t>
            </a:r>
            <a:endParaRPr sz="100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108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8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real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square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95" dirty="0">
                <a:latin typeface="Apple Symbols"/>
                <a:cs typeface="Apple Symbols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75" baseline="31250" dirty="0">
                <a:latin typeface="Hack"/>
                <a:cs typeface="Hack"/>
              </a:rPr>
              <a:t>×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292" baseline="312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orthogonal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AA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337" baseline="312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57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5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75" dirty="0">
                <a:latin typeface="Arial"/>
                <a:cs typeface="Arial"/>
              </a:rPr>
              <a:t>meaning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columns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form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orthonormal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basis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25" dirty="0"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latin typeface="Arial"/>
                <a:cs typeface="Arial"/>
              </a:rPr>
              <a:t>n</a:t>
            </a:r>
            <a:endParaRPr sz="1200" baseline="3125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15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ED611EC-D681-7764-63D7-207799B006AC}"/>
                  </a:ext>
                </a:extLst>
              </p:cNvPr>
              <p:cNvSpPr txBox="1"/>
              <p:nvPr/>
            </p:nvSpPr>
            <p:spPr>
              <a:xfrm>
                <a:off x="579554" y="1196975"/>
                <a:ext cx="3449086" cy="1865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1200" dirty="0"/>
                  <a:t>namely,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1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1200" dirty="0"/>
                  <a:t>.</a:t>
                </a: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7ED611EC-D681-7764-63D7-207799B00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54" y="1196975"/>
                <a:ext cx="3449086" cy="1865704"/>
              </a:xfrm>
              <a:prstGeom prst="rect">
                <a:avLst/>
              </a:prstGeom>
              <a:blipFill>
                <a:blip r:embed="rId3"/>
                <a:stretch>
                  <a:fillRect l="-2650" b="-2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3"/>
              <p:cNvSpPr txBox="1"/>
              <p:nvPr/>
            </p:nvSpPr>
            <p:spPr>
              <a:xfrm>
                <a:off x="1192935" y="1385177"/>
                <a:ext cx="1078230" cy="1462901"/>
              </a:xfrm>
              <a:prstGeom prst="rect">
                <a:avLst/>
              </a:prstGeom>
            </p:spPr>
            <p:txBody>
              <a:bodyPr vert="horz" wrap="square" lIns="0" tIns="68580" rIns="0" bIns="0" rtlCol="0">
                <a:spAutoFit/>
              </a:bodyPr>
              <a:lstStyle/>
              <a:p>
                <a:pPr marR="123189" algn="r">
                  <a:lnSpc>
                    <a:spcPct val="100000"/>
                  </a:lnSpc>
                  <a:spcBef>
                    <a:spcPts val="54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i="1" spc="20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sz="1200" b="0" i="1" spc="-95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ar-AE" altLang="zh-CN" sz="1200" b="0" i="1" spc="-95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ar-AE" sz="1200" b="0" i="1" spc="-95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200" b="0" i="1" spc="-95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200" i="1" dirty="0">
                            <a:latin typeface="Cambria Math" panose="02040503050406030204" pitchFamily="18" charset="0"/>
                            <a:cs typeface="Arial"/>
                          </a:rPr>
                          <m:t>𝐴𝑢</m:t>
                        </m:r>
                      </m:e>
                    </m:acc>
                  </m:oMath>
                </a14:m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u</a:t>
                </a:r>
                <a:r>
                  <a:rPr lang="en-US" sz="1200" i="1" baseline="34722" dirty="0">
                    <a:latin typeface="Arial"/>
                    <a:cs typeface="Arial"/>
                  </a:rPr>
                  <a:t>T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ar-AE" altLang="zh-CN" sz="1200" b="0" i="1" spc="-95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200" b="0" i="1" spc="-95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ar-AE" sz="1200" dirty="0">
                  <a:latin typeface="Arial"/>
                  <a:cs typeface="Arial"/>
                </a:endParaRPr>
              </a:p>
              <a:p>
                <a:pPr marR="123189" algn="r">
                  <a:lnSpc>
                    <a:spcPct val="100000"/>
                  </a:lnSpc>
                  <a:spcBef>
                    <a:spcPts val="434"/>
                  </a:spcBef>
                </a:pPr>
                <a:r>
                  <a:rPr lang="ar-AE" sz="1200" spc="200" dirty="0">
                    <a:latin typeface="Arial"/>
                    <a:cs typeface="Arial"/>
                  </a:rPr>
                  <a:t>=</a:t>
                </a:r>
                <a:r>
                  <a:rPr lang="ar-AE" sz="1200" spc="45" dirty="0">
                    <a:latin typeface="Arial"/>
                    <a:cs typeface="Arial"/>
                  </a:rPr>
                  <a:t> </a:t>
                </a:r>
                <a:r>
                  <a:rPr lang="en-US" sz="1200" i="1" dirty="0" err="1">
                    <a:latin typeface="Arial"/>
                    <a:cs typeface="Arial"/>
                  </a:rPr>
                  <a:t>u</a:t>
                </a:r>
                <a:r>
                  <a:rPr lang="en-US" sz="1200" i="1" baseline="34722" dirty="0" err="1">
                    <a:latin typeface="Arial"/>
                    <a:cs typeface="Arial"/>
                  </a:rPr>
                  <a:t>T</a:t>
                </a:r>
                <a:r>
                  <a:rPr lang="en-US" sz="1200" i="1" spc="-75" baseline="34722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A</a:t>
                </a:r>
                <a:r>
                  <a:rPr lang="en-US" altLang="zh-CN" sz="1200" b="0" spc="-95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sz="1200" dirty="0">
                  <a:latin typeface="Arial"/>
                  <a:cs typeface="Arial"/>
                </a:endParaRPr>
              </a:p>
              <a:p>
                <a:pPr marL="437515">
                  <a:lnSpc>
                    <a:spcPct val="100000"/>
                  </a:lnSpc>
                  <a:spcBef>
                    <a:spcPts val="440"/>
                  </a:spcBef>
                </a:pP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6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u</a:t>
                </a:r>
                <a:r>
                  <a:rPr lang="en-US" sz="1200" i="1" baseline="34722" dirty="0">
                    <a:latin typeface="Arial"/>
                    <a:cs typeface="Arial"/>
                  </a:rPr>
                  <a:t>T</a:t>
                </a:r>
                <a:r>
                  <a:rPr lang="en-US" sz="1200" i="1" spc="-60" baseline="34722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baseline="34722" dirty="0">
                    <a:latin typeface="Arial"/>
                    <a:cs typeface="Arial"/>
                  </a:rPr>
                  <a:t>T</a:t>
                </a:r>
                <a:r>
                  <a:rPr lang="en-US" sz="1200" i="1" spc="-52" baseline="34722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sz="1200" dirty="0">
                  <a:latin typeface="Arial"/>
                  <a:cs typeface="Arial"/>
                </a:endParaRPr>
              </a:p>
              <a:p>
                <a:pPr marL="437515">
                  <a:lnSpc>
                    <a:spcPct val="100000"/>
                  </a:lnSpc>
                  <a:spcBef>
                    <a:spcPts val="530"/>
                  </a:spcBef>
                </a:pP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l-GR" sz="1200" i="1" spc="75" dirty="0">
                    <a:latin typeface="Times New Roman"/>
                    <a:cs typeface="Times New Roman"/>
                  </a:rPr>
                  <a:t>λ</a:t>
                </a:r>
                <a:r>
                  <a:rPr lang="en-US" sz="1200" i="1" spc="75" dirty="0">
                    <a:latin typeface="Arial"/>
                    <a:cs typeface="Arial"/>
                  </a:rPr>
                  <a:t>u</a:t>
                </a:r>
                <a:r>
                  <a:rPr lang="en-US" sz="1200" i="1" spc="112" baseline="34722" dirty="0">
                    <a:latin typeface="Arial"/>
                    <a:cs typeface="Arial"/>
                  </a:rPr>
                  <a:t>T</a:t>
                </a:r>
                <a:r>
                  <a:rPr lang="en-US" sz="1200" i="1" spc="-97" baseline="34722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sz="1200" dirty="0">
                  <a:latin typeface="Arial"/>
                  <a:cs typeface="Arial"/>
                </a:endParaRPr>
              </a:p>
              <a:p>
                <a:pPr marL="437515">
                  <a:lnSpc>
                    <a:spcPct val="100000"/>
                  </a:lnSpc>
                  <a:spcBef>
                    <a:spcPts val="434"/>
                  </a:spcBef>
                </a:pP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l-GR" sz="1200" i="1" spc="75" dirty="0">
                    <a:latin typeface="Times New Roman"/>
                    <a:cs typeface="Times New Roman"/>
                  </a:rPr>
                  <a:t>λ</a:t>
                </a:r>
                <a:r>
                  <a:rPr lang="en-US" altLang="zh-CN" sz="1200" b="0" spc="-95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zh-CN" sz="1200" b="0" i="1" spc="-95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1" spc="112" baseline="34722" dirty="0">
                    <a:latin typeface="Arial"/>
                    <a:cs typeface="Arial"/>
                  </a:rPr>
                  <a:t>T</a:t>
                </a:r>
                <a:r>
                  <a:rPr lang="en-US" sz="1200" i="1" spc="-97" baseline="34722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u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437515">
                  <a:lnSpc>
                    <a:spcPct val="100000"/>
                  </a:lnSpc>
                  <a:spcBef>
                    <a:spcPts val="440"/>
                  </a:spcBef>
                </a:pP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4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zh-CN" sz="1200" b="0" i="1" spc="-95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1" baseline="34722" dirty="0">
                    <a:latin typeface="Arial"/>
                    <a:cs typeface="Arial"/>
                  </a:rPr>
                  <a:t>T</a:t>
                </a:r>
                <a:r>
                  <a:rPr lang="en-US" sz="1200" i="1" spc="-75" baseline="34722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Au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3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935" y="1385177"/>
                <a:ext cx="1078230" cy="1462901"/>
              </a:xfrm>
              <a:prstGeom prst="rect">
                <a:avLst/>
              </a:prstGeom>
              <a:blipFill>
                <a:blip r:embed="rId2"/>
                <a:stretch>
                  <a:fillRect r="-17514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59014"/>
            <a:ext cx="666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75" dirty="0">
                <a:solidFill>
                  <a:srgbClr val="000000"/>
                </a:solidFill>
              </a:rPr>
              <a:t>Theorem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827" y="285546"/>
            <a:ext cx="4412395" cy="50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/>
              <p:cNvSpPr txBox="1"/>
              <p:nvPr/>
            </p:nvSpPr>
            <p:spPr>
              <a:xfrm>
                <a:off x="121717" y="353778"/>
                <a:ext cx="4351020" cy="100937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762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i="1" spc="-10" dirty="0">
                    <a:latin typeface="Arial"/>
                    <a:cs typeface="Arial"/>
                  </a:rPr>
                  <a:t>The</a:t>
                </a:r>
                <a:r>
                  <a:rPr lang="en-US" sz="1200" i="1" spc="-15" dirty="0">
                    <a:latin typeface="Arial"/>
                    <a:cs typeface="Arial"/>
                  </a:rPr>
                  <a:t> </a:t>
                </a:r>
                <a:r>
                  <a:rPr lang="en-US" sz="1200" i="1" spc="-90" dirty="0">
                    <a:latin typeface="Arial"/>
                    <a:cs typeface="Arial"/>
                  </a:rPr>
                  <a:t>eigenvalues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of </a:t>
                </a:r>
                <a:r>
                  <a:rPr lang="en-US" sz="1200" i="1" spc="-45" dirty="0">
                    <a:latin typeface="Arial"/>
                    <a:cs typeface="Arial"/>
                  </a:rPr>
                  <a:t>symmetric</a:t>
                </a:r>
                <a:r>
                  <a:rPr lang="en-US" sz="1200" i="1" spc="-5" dirty="0">
                    <a:latin typeface="Arial"/>
                    <a:cs typeface="Arial"/>
                  </a:rPr>
                  <a:t> </a:t>
                </a:r>
                <a:r>
                  <a:rPr lang="en-US" sz="1200" i="1" spc="-55" dirty="0">
                    <a:latin typeface="Arial"/>
                    <a:cs typeface="Arial"/>
                  </a:rPr>
                  <a:t>matrices</a:t>
                </a:r>
                <a:r>
                  <a:rPr lang="en-US" sz="1200" i="1" dirty="0">
                    <a:latin typeface="Arial"/>
                    <a:cs typeface="Arial"/>
                  </a:rPr>
                  <a:t> </a:t>
                </a:r>
                <a:r>
                  <a:rPr lang="en-US" sz="1200" i="1" spc="-85" dirty="0">
                    <a:latin typeface="Arial"/>
                    <a:cs typeface="Arial"/>
                  </a:rPr>
                  <a:t>are</a:t>
                </a:r>
                <a:r>
                  <a:rPr lang="en-US" sz="1200" i="1" dirty="0">
                    <a:latin typeface="Arial"/>
                    <a:cs typeface="Arial"/>
                  </a:rPr>
                  <a:t> all</a:t>
                </a:r>
                <a:r>
                  <a:rPr lang="en-US" sz="1200" i="1" spc="-5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real.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76200">
                  <a:lnSpc>
                    <a:spcPct val="100000"/>
                  </a:lnSpc>
                  <a:spcBef>
                    <a:spcPts val="1270"/>
                  </a:spcBef>
                </a:pPr>
                <a:r>
                  <a:rPr lang="en-US" sz="1400" spc="-10" dirty="0">
                    <a:latin typeface="Arial"/>
                    <a:cs typeface="Arial"/>
                  </a:rPr>
                  <a:t>Proof:</a:t>
                </a:r>
                <a:r>
                  <a:rPr lang="en-US" sz="1400" spc="170" dirty="0">
                    <a:latin typeface="Arial"/>
                    <a:cs typeface="Arial"/>
                  </a:rPr>
                  <a:t> </a:t>
                </a:r>
                <a:r>
                  <a:rPr lang="en-US" sz="1400" spc="-105" dirty="0">
                    <a:latin typeface="Apple Symbols"/>
                    <a:cs typeface="Apple Symbols"/>
                  </a:rPr>
                  <a:t>∀</a:t>
                </a:r>
                <a:r>
                  <a:rPr lang="en-US" sz="1400" spc="-70" dirty="0">
                    <a:latin typeface="Apple Symbols"/>
                    <a:cs typeface="Apple Symbols"/>
                  </a:rPr>
                  <a:t> </a:t>
                </a:r>
                <a:r>
                  <a:rPr lang="en-US" sz="1400" dirty="0">
                    <a:latin typeface="Arial"/>
                    <a:cs typeface="Arial"/>
                  </a:rPr>
                  <a:t>:</a:t>
                </a:r>
                <a:r>
                  <a:rPr lang="en-US" sz="1400" spc="-5" dirty="0">
                    <a:latin typeface="Arial"/>
                    <a:cs typeface="Arial"/>
                  </a:rPr>
                  <a:t> </a:t>
                </a:r>
                <a:r>
                  <a:rPr lang="en-US" sz="1400" i="1" dirty="0">
                    <a:latin typeface="Arial"/>
                    <a:cs typeface="Arial"/>
                  </a:rPr>
                  <a:t>A</a:t>
                </a:r>
                <a:r>
                  <a:rPr lang="en-US" sz="1400" i="1" spc="-15" dirty="0">
                    <a:latin typeface="Arial"/>
                    <a:cs typeface="Arial"/>
                  </a:rPr>
                  <a:t> </a:t>
                </a:r>
                <a:r>
                  <a:rPr lang="en-US" sz="1400" spc="135" dirty="0">
                    <a:latin typeface="Apple Symbols"/>
                    <a:cs typeface="Apple Symbols"/>
                  </a:rPr>
                  <a:t>∈</a:t>
                </a:r>
                <a:r>
                  <a:rPr lang="en-US" sz="1400" spc="-85" dirty="0">
                    <a:latin typeface="Apple Symbols"/>
                    <a:cs typeface="Apple Symbols"/>
                  </a:rPr>
                  <a:t> </a:t>
                </a:r>
                <a:r>
                  <a:rPr lang="en-US" sz="1400" spc="80" dirty="0">
                    <a:latin typeface="Times New Roman"/>
                    <a:cs typeface="Times New Roman"/>
                  </a:rPr>
                  <a:t>R</a:t>
                </a:r>
                <a:r>
                  <a:rPr lang="en-US" sz="1500" i="1" spc="120" baseline="27777" dirty="0">
                    <a:latin typeface="Arial"/>
                    <a:cs typeface="Arial"/>
                  </a:rPr>
                  <a:t>n</a:t>
                </a:r>
                <a:r>
                  <a:rPr lang="en-US" sz="1500" spc="120" baseline="27777" dirty="0">
                    <a:latin typeface="Apple Symbols"/>
                    <a:cs typeface="Apple Symbols"/>
                  </a:rPr>
                  <a:t>×</a:t>
                </a:r>
                <a:r>
                  <a:rPr lang="en-US" sz="1500" i="1" spc="120" baseline="27777" dirty="0">
                    <a:latin typeface="Arial"/>
                    <a:cs typeface="Arial"/>
                  </a:rPr>
                  <a:t>n</a:t>
                </a:r>
                <a:r>
                  <a:rPr lang="en-US" sz="1500" i="1" spc="330" baseline="27777" dirty="0">
                    <a:latin typeface="Arial"/>
                    <a:cs typeface="Arial"/>
                  </a:rPr>
                  <a:t> </a:t>
                </a:r>
                <a:r>
                  <a:rPr lang="en-US" sz="1400" dirty="0">
                    <a:latin typeface="Arial"/>
                    <a:cs typeface="Arial"/>
                  </a:rPr>
                  <a:t>with</a:t>
                </a:r>
                <a:r>
                  <a:rPr lang="en-US" sz="1400" spc="45" dirty="0">
                    <a:latin typeface="Arial"/>
                    <a:cs typeface="Arial"/>
                  </a:rPr>
                  <a:t> </a:t>
                </a:r>
                <a:r>
                  <a:rPr lang="en-US" sz="1400" i="1" dirty="0">
                    <a:latin typeface="Arial"/>
                    <a:cs typeface="Arial"/>
                  </a:rPr>
                  <a:t>A</a:t>
                </a:r>
                <a:r>
                  <a:rPr lang="en-US" sz="1500" i="1" baseline="27777" dirty="0">
                    <a:latin typeface="Arial"/>
                    <a:cs typeface="Arial"/>
                  </a:rPr>
                  <a:t>T</a:t>
                </a:r>
                <a:r>
                  <a:rPr lang="en-US" sz="1500" i="1" spc="412" baseline="27777" dirty="0">
                    <a:latin typeface="Arial"/>
                    <a:cs typeface="Arial"/>
                  </a:rPr>
                  <a:t> </a:t>
                </a:r>
                <a:r>
                  <a:rPr lang="en-US" sz="1400" spc="275" dirty="0">
                    <a:latin typeface="Arial"/>
                    <a:cs typeface="Arial"/>
                  </a:rPr>
                  <a:t>=</a:t>
                </a:r>
                <a:r>
                  <a:rPr lang="en-US" sz="1400" spc="-10" dirty="0">
                    <a:latin typeface="Arial"/>
                    <a:cs typeface="Arial"/>
                  </a:rPr>
                  <a:t> </a:t>
                </a:r>
                <a:r>
                  <a:rPr lang="en-US" sz="1400" i="1" spc="-25" dirty="0">
                    <a:latin typeface="Arial"/>
                    <a:cs typeface="Arial"/>
                  </a:rPr>
                  <a:t>A</a:t>
                </a:r>
                <a:r>
                  <a:rPr lang="en-US" sz="1400" spc="-25" dirty="0">
                    <a:latin typeface="Arial"/>
                    <a:cs typeface="Arial"/>
                  </a:rPr>
                  <a:t>.</a:t>
                </a:r>
                <a:endParaRPr lang="en-US" sz="1400" dirty="0">
                  <a:latin typeface="Arial"/>
                  <a:cs typeface="Arial"/>
                </a:endParaRPr>
              </a:p>
              <a:p>
                <a:pPr marL="76200" marR="55880">
                  <a:lnSpc>
                    <a:spcPct val="100000"/>
                  </a:lnSpc>
                  <a:spcBef>
                    <a:spcPts val="325"/>
                  </a:spcBef>
                </a:pPr>
                <a:r>
                  <a:rPr lang="en-US" sz="1200" spc="-75" dirty="0">
                    <a:latin typeface="Arial"/>
                    <a:cs typeface="Arial"/>
                  </a:rPr>
                  <a:t>Eigenvalue-</a:t>
                </a:r>
                <a:r>
                  <a:rPr lang="en-US" sz="1200" spc="-60" dirty="0">
                    <a:latin typeface="Arial"/>
                    <a:cs typeface="Arial"/>
                  </a:rPr>
                  <a:t>eigenvector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pair:</a:t>
                </a:r>
                <a:r>
                  <a:rPr lang="en-US" sz="1200" spc="14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Au</a:t>
                </a:r>
                <a:r>
                  <a:rPr lang="en-US" sz="1200" i="1" spc="2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30" dirty="0">
                    <a:latin typeface="Arial"/>
                    <a:cs typeface="Arial"/>
                  </a:rPr>
                  <a:t> </a:t>
                </a:r>
                <a:r>
                  <a:rPr lang="el-GR" sz="1200" i="1" dirty="0">
                    <a:latin typeface="Times New Roman"/>
                    <a:cs typeface="Times New Roman"/>
                  </a:rPr>
                  <a:t>λ</a:t>
                </a:r>
                <a:r>
                  <a:rPr lang="en-US" sz="1200" i="1" dirty="0">
                    <a:latin typeface="Arial"/>
                    <a:cs typeface="Arial"/>
                  </a:rPr>
                  <a:t>u</a:t>
                </a:r>
                <a:r>
                  <a:rPr lang="en-US" sz="1200" i="1" spc="80" dirty="0">
                    <a:latin typeface="Arial"/>
                    <a:cs typeface="Arial"/>
                  </a:rPr>
                  <a:t> </a:t>
                </a:r>
                <a:r>
                  <a:rPr lang="en-US" sz="1200" spc="390" dirty="0">
                    <a:latin typeface="Apple Symbols"/>
                    <a:cs typeface="Apple Symbols"/>
                  </a:rPr>
                  <a:t>⇒</a:t>
                </a:r>
                <a:r>
                  <a:rPr lang="en-US" sz="1200" spc="-95" dirty="0">
                    <a:latin typeface="Apple Symbols"/>
                    <a:cs typeface="Apple Symbol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1200" i="1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3125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Au</a:t>
                </a:r>
                <a:r>
                  <a:rPr lang="en-US" sz="1200" i="1" spc="2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l-GR" sz="1200" i="1" spc="75" dirty="0">
                    <a:latin typeface="Times New Roman"/>
                    <a:cs typeface="Times New Roman"/>
                  </a:rPr>
                  <a:t>λ</a:t>
                </a:r>
                <a:r>
                  <a:rPr lang="en-US" altLang="zh-CN" sz="1200" b="0" spc="-95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zh-CN" sz="1200" b="0" i="1" spc="-95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1" spc="112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3125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u</a:t>
                </a:r>
                <a:r>
                  <a:rPr lang="en-US" sz="1200" dirty="0">
                    <a:latin typeface="Arial"/>
                    <a:cs typeface="Arial"/>
                  </a:rPr>
                  <a:t>,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-75" dirty="0">
                    <a:latin typeface="Arial"/>
                    <a:cs typeface="Arial"/>
                  </a:rPr>
                  <a:t>where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1200" i="1" spc="80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is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spc="-70" dirty="0">
                    <a:latin typeface="Arial"/>
                    <a:cs typeface="Arial"/>
                  </a:rPr>
                  <a:t>complex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conjugate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u</a:t>
                </a:r>
                <a:r>
                  <a:rPr lang="en-US" sz="1200" dirty="0">
                    <a:latin typeface="Arial"/>
                    <a:cs typeface="Arial"/>
                  </a:rPr>
                  <a:t>.</a:t>
                </a:r>
                <a:r>
                  <a:rPr lang="en-US" sz="1200" spc="10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zh-CN" sz="1200" b="0" i="1" spc="-95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i="1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3125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Au</a:t>
                </a:r>
                <a:r>
                  <a:rPr lang="en-US" sz="1200" i="1" spc="3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is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latin typeface="Arial"/>
                    <a:cs typeface="Arial"/>
                  </a:rPr>
                  <a:t>real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latin typeface="Arial"/>
                    <a:cs typeface="Arial"/>
                  </a:rPr>
                  <a:t>number,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as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17" y="353778"/>
                <a:ext cx="4351020" cy="1009379"/>
              </a:xfrm>
              <a:prstGeom prst="rect">
                <a:avLst/>
              </a:prstGeom>
              <a:blipFill>
                <a:blip r:embed="rId4"/>
                <a:stretch>
                  <a:fillRect l="-700" t="-4217" r="-840" b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4"/>
              <p:cNvSpPr txBox="1"/>
              <p:nvPr/>
            </p:nvSpPr>
            <p:spPr>
              <a:xfrm>
                <a:off x="2257031" y="1618196"/>
                <a:ext cx="1169035" cy="1229995"/>
              </a:xfrm>
              <a:prstGeom prst="rect">
                <a:avLst/>
              </a:prstGeom>
            </p:spPr>
            <p:txBody>
              <a:bodyPr vert="horz" wrap="square" lIns="0" tIns="68580" rIns="0" bIns="0" rtlCol="0">
                <a:spAutoFit/>
              </a:bodyPr>
              <a:lstStyle/>
              <a:p>
                <a:pPr marL="49530">
                  <a:lnSpc>
                    <a:spcPct val="100000"/>
                  </a:lnSpc>
                  <a:spcBef>
                    <a:spcPts val="540"/>
                  </a:spcBef>
                </a:pPr>
                <a:r>
                  <a:rPr sz="1200" spc="110" dirty="0">
                    <a:latin typeface="Arial Unicode MS"/>
                    <a:cs typeface="Arial Unicode MS"/>
                  </a:rPr>
                  <a:t>∵</a:t>
                </a:r>
                <a:r>
                  <a:rPr sz="1200" spc="-15" dirty="0">
                    <a:latin typeface="Arial Unicode MS"/>
                    <a:cs typeface="Arial Unicode MS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i="1" spc="-15" dirty="0">
                    <a:latin typeface="Arial"/>
                    <a:cs typeface="Arial"/>
                  </a:rPr>
                  <a:t> </a:t>
                </a:r>
                <a:r>
                  <a:rPr sz="1200" spc="100" dirty="0">
                    <a:latin typeface="Apple Symbols"/>
                    <a:cs typeface="Apple Symbols"/>
                  </a:rPr>
                  <a:t>∈</a:t>
                </a:r>
                <a:r>
                  <a:rPr sz="1200" spc="-75" dirty="0">
                    <a:latin typeface="Apple Symbols"/>
                    <a:cs typeface="Apple Symbols"/>
                  </a:rPr>
                  <a:t> </a:t>
                </a:r>
                <a:r>
                  <a:rPr sz="1200" spc="30" dirty="0">
                    <a:latin typeface="Times New Roman"/>
                    <a:cs typeface="Times New Roman"/>
                  </a:rPr>
                  <a:t>R</a:t>
                </a:r>
                <a:r>
                  <a:rPr sz="1200" i="1" spc="44" baseline="34722" dirty="0">
                    <a:latin typeface="Arial"/>
                    <a:cs typeface="Arial"/>
                  </a:rPr>
                  <a:t>n</a:t>
                </a:r>
                <a:r>
                  <a:rPr sz="1200" i="1" spc="44" baseline="34722" dirty="0">
                    <a:latin typeface="Hack"/>
                    <a:cs typeface="Hack"/>
                  </a:rPr>
                  <a:t>×</a:t>
                </a:r>
                <a:r>
                  <a:rPr sz="1200" i="1" spc="44" baseline="34722" dirty="0">
                    <a:latin typeface="Arial"/>
                    <a:cs typeface="Arial"/>
                  </a:rPr>
                  <a:t>n</a:t>
                </a:r>
                <a:endParaRPr sz="1200" baseline="34722" dirty="0">
                  <a:latin typeface="Arial"/>
                  <a:cs typeface="Arial"/>
                </a:endParaRPr>
              </a:p>
              <a:p>
                <a:pPr marL="142240">
                  <a:lnSpc>
                    <a:spcPct val="100000"/>
                  </a:lnSpc>
                  <a:spcBef>
                    <a:spcPts val="434"/>
                  </a:spcBef>
                </a:pPr>
                <a:r>
                  <a:rPr sz="1200" spc="110" dirty="0">
                    <a:latin typeface="Arial Unicode MS"/>
                    <a:cs typeface="Arial Unicode MS"/>
                  </a:rPr>
                  <a:t>∵</a:t>
                </a:r>
                <a:r>
                  <a:rPr sz="1200" spc="-15" dirty="0">
                    <a:latin typeface="Arial Unicode MS"/>
                    <a:cs typeface="Arial Unicode MS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i="1" spc="-1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A</a:t>
                </a:r>
                <a:r>
                  <a:rPr sz="1200" i="1" spc="-37" baseline="34722" dirty="0">
                    <a:latin typeface="Arial"/>
                    <a:cs typeface="Arial"/>
                  </a:rPr>
                  <a:t>T</a:t>
                </a:r>
                <a:endParaRPr sz="1200" baseline="34722" dirty="0">
                  <a:latin typeface="Arial"/>
                  <a:cs typeface="Arial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530"/>
                  </a:spcBef>
                </a:pPr>
                <a:r>
                  <a:rPr sz="1200" spc="110" dirty="0">
                    <a:latin typeface="Arial Unicode MS"/>
                    <a:cs typeface="Arial Unicode MS"/>
                  </a:rPr>
                  <a:t>∵</a:t>
                </a:r>
                <a:r>
                  <a:rPr sz="1200" spc="35" dirty="0">
                    <a:latin typeface="Arial Unicode MS"/>
                    <a:cs typeface="Arial Unicode MS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Au</a:t>
                </a:r>
                <a:r>
                  <a:rPr sz="1200" dirty="0">
                    <a:latin typeface="Arial"/>
                    <a:cs typeface="Arial"/>
                  </a:rPr>
                  <a:t>)</a:t>
                </a:r>
                <a:r>
                  <a:rPr sz="1200" i="1" baseline="41666" dirty="0">
                    <a:latin typeface="Arial"/>
                    <a:cs typeface="Arial"/>
                  </a:rPr>
                  <a:t>T</a:t>
                </a:r>
                <a:r>
                  <a:rPr sz="1200" i="1" spc="487" baseline="41666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40" dirty="0">
                    <a:latin typeface="Arial"/>
                    <a:cs typeface="Arial"/>
                  </a:rPr>
                  <a:t> </a:t>
                </a:r>
                <a:r>
                  <a:rPr sz="1200" spc="55" dirty="0">
                    <a:latin typeface="Arial"/>
                    <a:cs typeface="Arial"/>
                  </a:rPr>
                  <a:t>(</a:t>
                </a:r>
                <a:r>
                  <a:rPr sz="1200" i="1" spc="55" dirty="0">
                    <a:latin typeface="Times New Roman"/>
                    <a:cs typeface="Times New Roman"/>
                  </a:rPr>
                  <a:t>λ</a:t>
                </a:r>
                <a:r>
                  <a:rPr sz="1200" i="1" spc="55" dirty="0">
                    <a:latin typeface="Arial"/>
                    <a:cs typeface="Arial"/>
                  </a:rPr>
                  <a:t>u</a:t>
                </a:r>
                <a:r>
                  <a:rPr sz="1200" spc="55" dirty="0">
                    <a:latin typeface="Arial"/>
                    <a:cs typeface="Arial"/>
                  </a:rPr>
                  <a:t>)</a:t>
                </a:r>
                <a:r>
                  <a:rPr sz="1200" i="1" spc="82" baseline="41666" dirty="0">
                    <a:latin typeface="Arial"/>
                    <a:cs typeface="Arial"/>
                  </a:rPr>
                  <a:t>T</a:t>
                </a:r>
                <a:endParaRPr sz="1200" baseline="41666" dirty="0">
                  <a:latin typeface="Arial"/>
                  <a:cs typeface="Arial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439"/>
                  </a:spcBef>
                </a:pPr>
                <a:r>
                  <a:rPr sz="1200" spc="110" dirty="0">
                    <a:latin typeface="Arial Unicode MS"/>
                    <a:cs typeface="Arial Unicode MS"/>
                  </a:rPr>
                  <a:t>∵</a:t>
                </a:r>
                <a:r>
                  <a:rPr sz="1200" spc="-5" dirty="0">
                    <a:latin typeface="Arial Unicode MS"/>
                    <a:cs typeface="Arial Unicode MS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u</a:t>
                </a:r>
                <a:r>
                  <a:rPr sz="1200" i="1" baseline="34722" dirty="0">
                    <a:latin typeface="Arial"/>
                    <a:cs typeface="Arial"/>
                  </a:rPr>
                  <a:t>T</a:t>
                </a:r>
                <a:r>
                  <a:rPr sz="1200" i="1" spc="-97" baseline="34722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200" b="0" i="1" spc="-95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sz="1200" i="1" spc="50" dirty="0">
                    <a:latin typeface="Arial"/>
                    <a:cs typeface="Arial"/>
                  </a:rPr>
                  <a:t> </a:t>
                </a:r>
                <a:r>
                  <a:rPr sz="1200" spc="100" dirty="0">
                    <a:latin typeface="Apple Symbols"/>
                    <a:cs typeface="Apple Symbols"/>
                  </a:rPr>
                  <a:t>∈</a:t>
                </a:r>
                <a:r>
                  <a:rPr sz="1200" spc="-65" dirty="0">
                    <a:latin typeface="Apple Symbols"/>
                    <a:cs typeface="Apple Symbols"/>
                  </a:rPr>
                  <a:t> </a:t>
                </a:r>
                <a:r>
                  <a:rPr sz="1200" spc="5" dirty="0">
                    <a:latin typeface="Times New Roman"/>
                    <a:cs typeface="Times New Roman"/>
                  </a:rPr>
                  <a:t>R</a:t>
                </a:r>
                <a:endParaRPr sz="1200" dirty="0">
                  <a:latin typeface="Times New Roman"/>
                  <a:cs typeface="Times New Roman"/>
                </a:endParaRPr>
              </a:p>
              <a:p>
                <a:pPr marL="49530">
                  <a:lnSpc>
                    <a:spcPct val="100000"/>
                  </a:lnSpc>
                  <a:spcBef>
                    <a:spcPts val="434"/>
                  </a:spcBef>
                </a:pPr>
                <a:r>
                  <a:rPr sz="1200" spc="110" dirty="0">
                    <a:latin typeface="Arial Unicode MS"/>
                    <a:cs typeface="Arial Unicode MS"/>
                  </a:rPr>
                  <a:t>∵</a:t>
                </a:r>
                <a:r>
                  <a:rPr sz="1200" spc="-35" dirty="0">
                    <a:latin typeface="Arial Unicode MS"/>
                    <a:cs typeface="Arial Unicode MS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Au</a:t>
                </a:r>
                <a:r>
                  <a:rPr sz="1200" i="1" spc="1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Times New Roman"/>
                    <a:cs typeface="Times New Roman"/>
                  </a:rPr>
                  <a:t>λ</a:t>
                </a:r>
                <a:r>
                  <a:rPr sz="1200" i="1" spc="-25" dirty="0">
                    <a:latin typeface="Arial"/>
                    <a:cs typeface="Arial"/>
                  </a:rPr>
                  <a:t>u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4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031" y="1618196"/>
                <a:ext cx="1169035" cy="1229995"/>
              </a:xfrm>
              <a:prstGeom prst="rect">
                <a:avLst/>
              </a:prstGeom>
              <a:blipFill>
                <a:blip r:embed="rId5"/>
                <a:stretch>
                  <a:fillRect l="-4688" r="-521" b="-5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bject 25"/>
          <p:cNvSpPr/>
          <p:nvPr/>
        </p:nvSpPr>
        <p:spPr>
          <a:xfrm>
            <a:off x="503923" y="3084563"/>
            <a:ext cx="83185" cy="0"/>
          </a:xfrm>
          <a:custGeom>
            <a:avLst/>
            <a:gdLst/>
            <a:ahLst/>
            <a:cxnLst/>
            <a:rect l="l" t="t" r="r" b="b"/>
            <a:pathLst>
              <a:path w="83184">
                <a:moveTo>
                  <a:pt x="0" y="0"/>
                </a:moveTo>
                <a:lnTo>
                  <a:pt x="83058" y="0"/>
                </a:lnTo>
              </a:path>
            </a:pathLst>
          </a:custGeom>
          <a:ln w="60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74281" y="3001605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7570" y="3020503"/>
            <a:ext cx="6337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latin typeface="Arial"/>
                <a:cs typeface="Arial"/>
              </a:rPr>
              <a:t>Also,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spc="37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u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2733" y="3008767"/>
            <a:ext cx="9912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85" dirty="0">
                <a:latin typeface="Apple Symbols"/>
                <a:cs typeface="Apple Symbols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Thus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i="1" spc="155" dirty="0">
                <a:latin typeface="Times New Roman"/>
                <a:cs typeface="Times New Roman"/>
              </a:rPr>
              <a:t>λ</a:t>
            </a:r>
            <a:r>
              <a:rPr sz="1200" i="1" spc="20" dirty="0">
                <a:latin typeface="Times New Roman"/>
                <a:cs typeface="Times New Roman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828101" y="3052597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>
                <a:moveTo>
                  <a:pt x="0" y="0"/>
                </a:moveTo>
                <a:lnTo>
                  <a:pt x="59651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75040" y="2988429"/>
            <a:ext cx="806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15" dirty="0"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15401" y="3005731"/>
            <a:ext cx="2838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Arial"/>
                <a:cs typeface="Arial"/>
              </a:rPr>
              <a:t>u</a:t>
            </a:r>
            <a:r>
              <a:rPr sz="800" i="1" spc="360" dirty="0">
                <a:latin typeface="Arial"/>
                <a:cs typeface="Arial"/>
              </a:rPr>
              <a:t> </a:t>
            </a:r>
            <a:r>
              <a:rPr sz="800" i="1" spc="-25" dirty="0">
                <a:latin typeface="Arial"/>
                <a:cs typeface="Arial"/>
              </a:rPr>
              <a:t>Au</a:t>
            </a:r>
            <a:endParaRPr sz="800" dirty="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828101" y="3132315"/>
            <a:ext cx="262890" cy="43180"/>
            <a:chOff x="1828101" y="3132315"/>
            <a:chExt cx="262890" cy="43180"/>
          </a:xfrm>
        </p:grpSpPr>
        <p:sp>
          <p:nvSpPr>
            <p:cNvPr id="33" name="object 33"/>
            <p:cNvSpPr/>
            <p:nvPr/>
          </p:nvSpPr>
          <p:spPr>
            <a:xfrm>
              <a:off x="1828101" y="3135350"/>
              <a:ext cx="262890" cy="0"/>
            </a:xfrm>
            <a:custGeom>
              <a:avLst/>
              <a:gdLst/>
              <a:ahLst/>
              <a:cxnLst/>
              <a:rect l="l" t="t" r="r" b="b"/>
              <a:pathLst>
                <a:path w="262889">
                  <a:moveTo>
                    <a:pt x="0" y="0"/>
                  </a:moveTo>
                  <a:lnTo>
                    <a:pt x="262496" y="0"/>
                  </a:lnTo>
                </a:path>
              </a:pathLst>
            </a:custGeom>
            <a:ln w="6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63940" y="3172726"/>
              <a:ext cx="59690" cy="0"/>
            </a:xfrm>
            <a:custGeom>
              <a:avLst/>
              <a:gdLst/>
              <a:ahLst/>
              <a:cxnLst/>
              <a:rect l="l" t="t" r="r" b="b"/>
              <a:pathLst>
                <a:path w="59689">
                  <a:moveTo>
                    <a:pt x="0" y="0"/>
                  </a:moveTo>
                  <a:lnTo>
                    <a:pt x="59651" y="0"/>
                  </a:lnTo>
                </a:path>
              </a:pathLst>
            </a:custGeom>
            <a:ln w="4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825574" y="3127157"/>
            <a:ext cx="2628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Arial"/>
                <a:cs typeface="Arial"/>
              </a:rPr>
              <a:t>u</a:t>
            </a:r>
            <a:r>
              <a:rPr sz="900" i="1" baseline="27777" dirty="0">
                <a:latin typeface="Arial"/>
                <a:cs typeface="Arial"/>
              </a:rPr>
              <a:t>T</a:t>
            </a:r>
            <a:r>
              <a:rPr sz="900" i="1" spc="67" baseline="27777" dirty="0">
                <a:latin typeface="Arial"/>
                <a:cs typeface="Arial"/>
              </a:rPr>
              <a:t> </a:t>
            </a:r>
            <a:r>
              <a:rPr sz="800" i="1" spc="-50" dirty="0">
                <a:latin typeface="Arial"/>
                <a:cs typeface="Arial"/>
              </a:rPr>
              <a:t>u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42617" y="3008767"/>
            <a:ext cx="17640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Arial"/>
                <a:cs typeface="Arial"/>
              </a:rPr>
              <a:t>must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also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real </a:t>
            </a:r>
            <a:r>
              <a:rPr sz="1200" spc="-50" dirty="0">
                <a:latin typeface="Arial"/>
                <a:cs typeface="Arial"/>
              </a:rPr>
              <a:t>number.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351921" y="3072968"/>
            <a:ext cx="99695" cy="100330"/>
            <a:chOff x="4351921" y="3072968"/>
            <a:chExt cx="99695" cy="100330"/>
          </a:xfrm>
        </p:grpSpPr>
        <p:sp>
          <p:nvSpPr>
            <p:cNvPr id="38" name="object 38"/>
            <p:cNvSpPr/>
            <p:nvPr/>
          </p:nvSpPr>
          <p:spPr>
            <a:xfrm>
              <a:off x="4354448" y="3072968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56976" y="3075508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56976" y="3170770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48682" y="3072968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16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7499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0842" y="835797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842" y="1291295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3695" y="1672818"/>
            <a:ext cx="4300855" cy="1142365"/>
          </a:xfrm>
          <a:custGeom>
            <a:avLst/>
            <a:gdLst/>
            <a:ahLst/>
            <a:cxnLst/>
            <a:rect l="l" t="t" r="r" b="b"/>
            <a:pathLst>
              <a:path w="4300855" h="1142364">
                <a:moveTo>
                  <a:pt x="4300613" y="0"/>
                </a:moveTo>
                <a:lnTo>
                  <a:pt x="0" y="0"/>
                </a:lnTo>
                <a:lnTo>
                  <a:pt x="0" y="1141856"/>
                </a:lnTo>
                <a:lnTo>
                  <a:pt x="4300613" y="1141856"/>
                </a:lnTo>
                <a:lnTo>
                  <a:pt x="43006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8955" y="1656928"/>
            <a:ext cx="3176270" cy="1125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Arial"/>
                <a:cs typeface="Arial"/>
              </a:rPr>
              <a:t>import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numpy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as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np </a:t>
            </a:r>
            <a:r>
              <a:rPr sz="1200" spc="-25" dirty="0">
                <a:latin typeface="Arial"/>
                <a:cs typeface="Arial"/>
              </a:rPr>
              <a:t>#larger-</a:t>
            </a:r>
            <a:r>
              <a:rPr sz="1200" spc="-70" dirty="0">
                <a:latin typeface="Arial"/>
                <a:cs typeface="Arial"/>
              </a:rPr>
              <a:t>scale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Python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example 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100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Arial"/>
                <a:cs typeface="Arial"/>
              </a:rPr>
              <a:t>P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np.random.randint(-</a:t>
            </a:r>
            <a:r>
              <a:rPr sz="1200" spc="-10" dirty="0">
                <a:latin typeface="Arial"/>
                <a:cs typeface="Arial"/>
              </a:rPr>
              <a:t>200,200,size=(N,N))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Arial"/>
                <a:cs typeface="Arial"/>
              </a:rPr>
              <a:t>P_symm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(P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P.T)/2</a:t>
            </a:r>
            <a:endParaRPr sz="1200" dirty="0">
              <a:latin typeface="Arial"/>
              <a:cs typeface="Arial"/>
            </a:endParaRPr>
          </a:p>
          <a:p>
            <a:pPr marL="12700" marR="803910">
              <a:lnSpc>
                <a:spcPct val="100000"/>
              </a:lnSpc>
            </a:pPr>
            <a:r>
              <a:rPr sz="1200" spc="-60" dirty="0">
                <a:latin typeface="Arial"/>
                <a:cs typeface="Arial"/>
              </a:rPr>
              <a:t>lambdas,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245" dirty="0">
                <a:latin typeface="Arial"/>
                <a:cs typeface="Arial"/>
              </a:rPr>
              <a:t>_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np.linalg.eig(P_symm) </a:t>
            </a:r>
            <a:r>
              <a:rPr sz="1200" spc="-10" dirty="0">
                <a:latin typeface="Arial"/>
                <a:cs typeface="Arial"/>
              </a:rPr>
              <a:t>print(lambdas)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48628" y="1667751"/>
            <a:ext cx="4311015" cy="1152525"/>
            <a:chOff x="148628" y="1667751"/>
            <a:chExt cx="4311015" cy="1152525"/>
          </a:xfrm>
        </p:grpSpPr>
        <p:sp>
          <p:nvSpPr>
            <p:cNvPr id="22" name="object 22"/>
            <p:cNvSpPr/>
            <p:nvPr/>
          </p:nvSpPr>
          <p:spPr>
            <a:xfrm>
              <a:off x="148628" y="1670278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1155" y="1670291"/>
              <a:ext cx="0" cy="1147445"/>
            </a:xfrm>
            <a:custGeom>
              <a:avLst/>
              <a:gdLst/>
              <a:ahLst/>
              <a:cxnLst/>
              <a:rect l="l" t="t" r="r" b="b"/>
              <a:pathLst>
                <a:path h="1147445">
                  <a:moveTo>
                    <a:pt x="0" y="114691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56836" y="1670291"/>
              <a:ext cx="0" cy="1147445"/>
            </a:xfrm>
            <a:custGeom>
              <a:avLst/>
              <a:gdLst/>
              <a:ahLst/>
              <a:cxnLst/>
              <a:rect l="l" t="t" r="r" b="b"/>
              <a:pathLst>
                <a:path h="1147445">
                  <a:moveTo>
                    <a:pt x="0" y="1146911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8628" y="2817202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17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93ADD17-01C5-1A92-A28D-6728CFD9E7A4}"/>
                  </a:ext>
                </a:extLst>
              </p:cNvPr>
              <p:cNvSpPr txBox="1"/>
              <p:nvPr/>
            </p:nvSpPr>
            <p:spPr>
              <a:xfrm>
                <a:off x="432782" y="775279"/>
                <a:ext cx="1011046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93ADD17-01C5-1A92-A28D-6728CFD9E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82" y="775279"/>
                <a:ext cx="1011046" cy="328680"/>
              </a:xfrm>
              <a:prstGeom prst="rect">
                <a:avLst/>
              </a:prstGeom>
              <a:blipFill>
                <a:blip r:embed="rId3"/>
                <a:stretch>
                  <a:fillRect r="-4819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9874B8E-57D2-A2A4-35CB-082DF07F0CA2}"/>
                  </a:ext>
                </a:extLst>
              </p:cNvPr>
              <p:cNvSpPr txBox="1"/>
              <p:nvPr/>
            </p:nvSpPr>
            <p:spPr>
              <a:xfrm>
                <a:off x="432782" y="1228054"/>
                <a:ext cx="2429832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9874B8E-57D2-A2A4-35CB-082DF07F0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82" y="1228054"/>
                <a:ext cx="2429832" cy="328680"/>
              </a:xfrm>
              <a:prstGeom prst="rect">
                <a:avLst/>
              </a:prstGeom>
              <a:blipFill>
                <a:blip r:embed="rId4"/>
                <a:stretch>
                  <a:fillRect r="-1253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515630"/>
            <a:ext cx="666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75" dirty="0">
                <a:solidFill>
                  <a:srgbClr val="000000"/>
                </a:solidFill>
              </a:rPr>
              <a:t>Theorem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742149"/>
            <a:ext cx="4412395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5928" y="757895"/>
            <a:ext cx="43364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10" dirty="0">
                <a:latin typeface="Arial"/>
                <a:cs typeface="Arial"/>
              </a:rPr>
              <a:t>The</a:t>
            </a:r>
            <a:r>
              <a:rPr sz="1200" i="1" spc="-75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eigenvalues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90" dirty="0">
                <a:latin typeface="Arial"/>
                <a:cs typeface="Arial"/>
              </a:rPr>
              <a:t>skew-</a:t>
            </a:r>
            <a:r>
              <a:rPr sz="1200" i="1" spc="-55" dirty="0">
                <a:latin typeface="Arial"/>
                <a:cs typeface="Arial"/>
              </a:rPr>
              <a:t>symmetric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matrices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90" dirty="0">
                <a:latin typeface="Arial"/>
                <a:cs typeface="Arial"/>
              </a:rPr>
              <a:t>are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all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imaginary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or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zero.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842" y="1113304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3695" y="1494828"/>
            <a:ext cx="4300855" cy="1134110"/>
          </a:xfrm>
          <a:custGeom>
            <a:avLst/>
            <a:gdLst/>
            <a:ahLst/>
            <a:cxnLst/>
            <a:rect l="l" t="t" r="r" b="b"/>
            <a:pathLst>
              <a:path w="4300855" h="1134110">
                <a:moveTo>
                  <a:pt x="4300613" y="0"/>
                </a:moveTo>
                <a:lnTo>
                  <a:pt x="0" y="0"/>
                </a:lnTo>
                <a:lnTo>
                  <a:pt x="0" y="1133881"/>
                </a:lnTo>
                <a:lnTo>
                  <a:pt x="4300613" y="1133881"/>
                </a:lnTo>
                <a:lnTo>
                  <a:pt x="43006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8955" y="1470962"/>
            <a:ext cx="2872105" cy="1125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04645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Arial"/>
                <a:cs typeface="Arial"/>
              </a:rPr>
              <a:t>import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numpy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as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np 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100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Arial"/>
                <a:cs typeface="Arial"/>
              </a:rPr>
              <a:t>P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9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np.random.randint(-</a:t>
            </a:r>
            <a:r>
              <a:rPr sz="1200" spc="-30" dirty="0">
                <a:latin typeface="Arial"/>
                <a:cs typeface="Arial"/>
              </a:rPr>
              <a:t>200,200,size=(N,N))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Arial"/>
                <a:cs typeface="Arial"/>
              </a:rPr>
              <a:t>P_symm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(P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-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P.T)/2</a:t>
            </a:r>
            <a:endParaRPr sz="1200" dirty="0">
              <a:latin typeface="Arial"/>
              <a:cs typeface="Arial"/>
            </a:endParaRPr>
          </a:p>
          <a:p>
            <a:pPr marL="12700" marR="500380">
              <a:lnSpc>
                <a:spcPct val="100000"/>
              </a:lnSpc>
            </a:pPr>
            <a:r>
              <a:rPr sz="1200" spc="-60" dirty="0">
                <a:latin typeface="Arial"/>
                <a:cs typeface="Arial"/>
              </a:rPr>
              <a:t>lambdas,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245" dirty="0">
                <a:latin typeface="Arial"/>
                <a:cs typeface="Arial"/>
              </a:rPr>
              <a:t>_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np.linalg.eig(P_symm) </a:t>
            </a:r>
            <a:r>
              <a:rPr sz="1200" spc="-10" dirty="0">
                <a:latin typeface="Arial"/>
                <a:cs typeface="Arial"/>
              </a:rPr>
              <a:t>print(lambdas)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8628" y="1489773"/>
            <a:ext cx="4311015" cy="1144270"/>
            <a:chOff x="148628" y="1489773"/>
            <a:chExt cx="4311015" cy="1144270"/>
          </a:xfrm>
        </p:grpSpPr>
        <p:sp>
          <p:nvSpPr>
            <p:cNvPr id="13" name="object 13"/>
            <p:cNvSpPr/>
            <p:nvPr/>
          </p:nvSpPr>
          <p:spPr>
            <a:xfrm>
              <a:off x="148628" y="1492300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1155" y="1492300"/>
              <a:ext cx="0" cy="1139190"/>
            </a:xfrm>
            <a:custGeom>
              <a:avLst/>
              <a:gdLst/>
              <a:ahLst/>
              <a:cxnLst/>
              <a:rect l="l" t="t" r="r" b="b"/>
              <a:pathLst>
                <a:path h="1139189">
                  <a:moveTo>
                    <a:pt x="0" y="113893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56836" y="1492300"/>
              <a:ext cx="0" cy="1139190"/>
            </a:xfrm>
            <a:custGeom>
              <a:avLst/>
              <a:gdLst/>
              <a:ahLst/>
              <a:cxnLst/>
              <a:rect l="l" t="t" r="r" b="b"/>
              <a:pathLst>
                <a:path h="1139189">
                  <a:moveTo>
                    <a:pt x="0" y="113893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8628" y="2631236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18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B9B562F-117B-43FE-5C3E-DEA2A9F4F815}"/>
                  </a:ext>
                </a:extLst>
              </p:cNvPr>
              <p:cNvSpPr txBox="1"/>
              <p:nvPr/>
            </p:nvSpPr>
            <p:spPr>
              <a:xfrm>
                <a:off x="339062" y="1007744"/>
                <a:ext cx="2305664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=±2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B9B562F-117B-43FE-5C3E-DEA2A9F4F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62" y="1007744"/>
                <a:ext cx="2305664" cy="421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442237"/>
            <a:ext cx="666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75" dirty="0">
                <a:solidFill>
                  <a:srgbClr val="000000"/>
                </a:solidFill>
              </a:rPr>
              <a:t>Theorem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668769"/>
            <a:ext cx="4412395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5928" y="684514"/>
            <a:ext cx="39338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All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90" dirty="0">
                <a:latin typeface="Arial"/>
                <a:cs typeface="Arial"/>
              </a:rPr>
              <a:t>eigenvalues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an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orthogonal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matrix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have</a:t>
            </a:r>
            <a:r>
              <a:rPr sz="1200" i="1" dirty="0">
                <a:latin typeface="Arial"/>
                <a:cs typeface="Arial"/>
              </a:rPr>
              <a:t> a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magnitude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1.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842" y="1039924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3695" y="1421447"/>
            <a:ext cx="4300855" cy="1317625"/>
          </a:xfrm>
          <a:custGeom>
            <a:avLst/>
            <a:gdLst/>
            <a:ahLst/>
            <a:cxnLst/>
            <a:rect l="l" t="t" r="r" b="b"/>
            <a:pathLst>
              <a:path w="4300855" h="1317625">
                <a:moveTo>
                  <a:pt x="4300613" y="0"/>
                </a:moveTo>
                <a:lnTo>
                  <a:pt x="0" y="0"/>
                </a:lnTo>
                <a:lnTo>
                  <a:pt x="0" y="1317332"/>
                </a:lnTo>
                <a:lnTo>
                  <a:pt x="4300613" y="1317332"/>
                </a:lnTo>
                <a:lnTo>
                  <a:pt x="43006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1155" y="1418920"/>
            <a:ext cx="4305935" cy="132270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1365"/>
              </a:lnSpc>
            </a:pPr>
            <a:r>
              <a:rPr sz="1200" spc="-10" dirty="0">
                <a:latin typeface="Arial"/>
                <a:cs typeface="Arial"/>
              </a:rPr>
              <a:t>import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numpy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as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np</a:t>
            </a:r>
            <a:endParaRPr sz="1200">
              <a:latin typeface="Arial"/>
              <a:cs typeface="Arial"/>
            </a:endParaRPr>
          </a:p>
          <a:p>
            <a:pPr marL="40005" marR="263271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Arial"/>
                <a:cs typeface="Arial"/>
              </a:rPr>
              <a:t>from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scipy.linalg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import</a:t>
            </a:r>
            <a:r>
              <a:rPr sz="1200" spc="-25" dirty="0">
                <a:latin typeface="Arial"/>
                <a:cs typeface="Arial"/>
              </a:rPr>
              <a:t> qr </a:t>
            </a:r>
            <a:r>
              <a:rPr sz="1200" dirty="0">
                <a:latin typeface="Arial"/>
                <a:cs typeface="Arial"/>
              </a:rPr>
              <a:t>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  <a:p>
            <a:pPr marL="40005" marR="25273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H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np.random.randn(n,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n) </a:t>
            </a:r>
            <a:r>
              <a:rPr sz="1200" dirty="0">
                <a:latin typeface="Arial"/>
                <a:cs typeface="Arial"/>
              </a:rPr>
              <a:t>Q,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245" dirty="0">
                <a:latin typeface="Arial"/>
                <a:cs typeface="Arial"/>
              </a:rPr>
              <a:t>_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qr(H)</a:t>
            </a:r>
            <a:endParaRPr sz="1200">
              <a:latin typeface="Arial"/>
              <a:cs typeface="Arial"/>
            </a:endParaRPr>
          </a:p>
          <a:p>
            <a:pPr marL="40005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Arial"/>
                <a:cs typeface="Arial"/>
              </a:rPr>
              <a:t>print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(np.dot(Q,Q.T))</a:t>
            </a:r>
            <a:endParaRPr sz="1200">
              <a:latin typeface="Arial"/>
              <a:cs typeface="Arial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print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(np.dot(Q.T,Q))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19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7BFEEF7-48F3-9087-5C8F-0E2E4A294886}"/>
                  </a:ext>
                </a:extLst>
              </p:cNvPr>
              <p:cNvSpPr txBox="1"/>
              <p:nvPr/>
            </p:nvSpPr>
            <p:spPr>
              <a:xfrm>
                <a:off x="476250" y="977548"/>
                <a:ext cx="2719399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7BFEEF7-48F3-9087-5C8F-0E2E4A294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977548"/>
                <a:ext cx="2719399" cy="328680"/>
              </a:xfrm>
              <a:prstGeom prst="rect">
                <a:avLst/>
              </a:prstGeom>
              <a:blipFill>
                <a:blip r:embed="rId4"/>
                <a:stretch>
                  <a:fillRect r="-1345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577301"/>
            <a:ext cx="27139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</a:rPr>
              <a:t>1.</a:t>
            </a:r>
            <a:r>
              <a:rPr sz="1200" spc="114" dirty="0">
                <a:solidFill>
                  <a:srgbClr val="7F7F7F"/>
                </a:solidFill>
              </a:rPr>
              <a:t> </a:t>
            </a:r>
            <a:r>
              <a:rPr sz="1200" spc="-30" dirty="0">
                <a:solidFill>
                  <a:srgbClr val="7F7F7F"/>
                </a:solidFill>
                <a:hlinkClick r:id="rId2" action="ppaction://hlinksldjump"/>
              </a:rPr>
              <a:t>Definitions</a:t>
            </a:r>
            <a:r>
              <a:rPr sz="1200" spc="5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hlinkClick r:id="rId2" action="ppaction://hlinksldjump"/>
              </a:rPr>
              <a:t>in</a:t>
            </a:r>
            <a:r>
              <a:rPr sz="1200" spc="5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spc="-80" dirty="0">
                <a:solidFill>
                  <a:srgbClr val="7F7F7F"/>
                </a:solidFill>
                <a:hlinkClick r:id="rId2" action="ppaction://hlinksldjump"/>
              </a:rPr>
              <a:t>Lyapunov</a:t>
            </a:r>
            <a:r>
              <a:rPr sz="1200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spc="-20" dirty="0">
                <a:solidFill>
                  <a:srgbClr val="7F7F7F"/>
                </a:solidFill>
                <a:hlinkClick r:id="rId2" action="ppaction://hlinksldjump"/>
              </a:rPr>
              <a:t>stability</a:t>
            </a:r>
            <a:r>
              <a:rPr sz="1200" spc="5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spc="-60" dirty="0">
                <a:solidFill>
                  <a:srgbClr val="7F7F7F"/>
                </a:solidFill>
                <a:hlinkClick r:id="rId2" action="ppaction://hlinksldjump"/>
              </a:rPr>
              <a:t>analysis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135928" y="1077110"/>
            <a:ext cx="2206625" cy="1441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040" marR="5080" indent="-180975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384175" algn="l"/>
              </a:tabLst>
            </a:pPr>
            <a:r>
              <a:rPr sz="1200" spc="-6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Lyapunov’s</a:t>
            </a:r>
            <a:r>
              <a:rPr sz="1200" spc="3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7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approach</a:t>
            </a:r>
            <a:r>
              <a:rPr sz="1200" spc="3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to</a:t>
            </a:r>
            <a:r>
              <a:rPr sz="1200" spc="3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r>
              <a:rPr sz="1200" spc="-30" dirty="0">
                <a:solidFill>
                  <a:srgbClr val="E5E5E5"/>
                </a:solidFill>
                <a:latin typeface="Arial"/>
                <a:cs typeface="Arial"/>
              </a:rPr>
              <a:t> 	</a:t>
            </a:r>
            <a:r>
              <a:rPr sz="1200" spc="-75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Relevant</a:t>
            </a:r>
            <a:r>
              <a:rPr sz="1200" spc="5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rId4" action="ppaction://hlinksldjump"/>
              </a:rPr>
              <a:t>tools</a:t>
            </a:r>
            <a:endParaRPr sz="1200">
              <a:latin typeface="Arial"/>
              <a:cs typeface="Arial"/>
            </a:endParaRPr>
          </a:p>
          <a:p>
            <a:pPr marL="384175" marR="91440">
              <a:lnSpc>
                <a:spcPct val="100000"/>
              </a:lnSpc>
              <a:spcBef>
                <a:spcPts val="10"/>
              </a:spcBef>
            </a:pPr>
            <a:r>
              <a:rPr sz="1200" spc="-8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stability</a:t>
            </a:r>
            <a:r>
              <a:rPr sz="1200" spc="1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  <a:hlinkClick r:id="rId5" action="ppaction://hlinksldjump"/>
              </a:rPr>
              <a:t>theorems</a:t>
            </a:r>
            <a:r>
              <a:rPr sz="1200" spc="-70" dirty="0">
                <a:solidFill>
                  <a:srgbClr val="CCCCCC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CCCCCC"/>
                </a:solidFill>
                <a:latin typeface="Arial"/>
                <a:cs typeface="Arial"/>
                <a:hlinkClick r:id="" action="ppaction://noaction"/>
              </a:rPr>
              <a:t>Instability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10" dirty="0">
                <a:solidFill>
                  <a:srgbClr val="CCCCCC"/>
                </a:solidFill>
                <a:latin typeface="Arial"/>
                <a:cs typeface="Arial"/>
                <a:hlinkClick r:id="" action="ppaction://noaction"/>
              </a:rPr>
              <a:t>theorem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solidFill>
                  <a:srgbClr val="CCCCCC"/>
                </a:solidFill>
                <a:latin typeface="Arial"/>
                <a:cs typeface="Arial"/>
                <a:hlinkClick r:id="" action="ppaction://noaction"/>
              </a:rPr>
              <a:t>Discrete-</a:t>
            </a:r>
            <a:r>
              <a:rPr sz="1200" spc="-25" dirty="0">
                <a:solidFill>
                  <a:srgbClr val="CCCCCC"/>
                </a:solidFill>
                <a:latin typeface="Arial"/>
                <a:cs typeface="Arial"/>
                <a:hlinkClick r:id="" action="ppaction://noaction"/>
              </a:rPr>
              <a:t>time</a:t>
            </a:r>
            <a:r>
              <a:rPr sz="1200" spc="15" dirty="0">
                <a:solidFill>
                  <a:srgbClr val="CCCCCC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20" dirty="0">
                <a:solidFill>
                  <a:srgbClr val="CCCCCC"/>
                </a:solidFill>
                <a:latin typeface="Arial"/>
                <a:cs typeface="Arial"/>
                <a:hlinkClick r:id="" action="ppaction://noaction"/>
              </a:rPr>
              <a:t>case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193675" algn="l"/>
              </a:tabLst>
            </a:pP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6" action="ppaction://hlinksldjump"/>
              </a:rPr>
              <a:t>Recap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7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67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Important</a:t>
            </a:r>
            <a:r>
              <a:rPr spc="-30" dirty="0"/>
              <a:t> </a:t>
            </a:r>
            <a:r>
              <a:rPr spc="-95" dirty="0"/>
              <a:t>properties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95" dirty="0"/>
              <a:t>symmetric</a:t>
            </a:r>
            <a:r>
              <a:rPr spc="-25" dirty="0"/>
              <a:t> </a:t>
            </a:r>
            <a:r>
              <a:rPr spc="-80" dirty="0"/>
              <a:t>matrices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788111"/>
            <a:ext cx="4412395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368475"/>
            <a:ext cx="4412395" cy="506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948840"/>
            <a:ext cx="4412395" cy="5060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75601" y="2332050"/>
            <a:ext cx="2856865" cy="0"/>
          </a:xfrm>
          <a:custGeom>
            <a:avLst/>
            <a:gdLst/>
            <a:ahLst/>
            <a:cxnLst/>
            <a:rect l="l" t="t" r="r" b="b"/>
            <a:pathLst>
              <a:path w="2856865">
                <a:moveTo>
                  <a:pt x="0" y="0"/>
                </a:moveTo>
                <a:lnTo>
                  <a:pt x="28568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5928" y="533223"/>
            <a:ext cx="4336415" cy="197294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400" spc="-10" dirty="0">
                <a:latin typeface="Arial"/>
                <a:cs typeface="Arial"/>
              </a:rPr>
              <a:t>Theorem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i="1" spc="-10" dirty="0">
                <a:latin typeface="Arial"/>
                <a:cs typeface="Arial"/>
              </a:rPr>
              <a:t>The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90" dirty="0">
                <a:latin typeface="Arial"/>
                <a:cs typeface="Arial"/>
              </a:rPr>
              <a:t>eigenvalues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 </a:t>
            </a:r>
            <a:r>
              <a:rPr sz="1200" i="1" spc="-45" dirty="0">
                <a:latin typeface="Arial"/>
                <a:cs typeface="Arial"/>
              </a:rPr>
              <a:t>symmetric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matrices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are</a:t>
            </a:r>
            <a:r>
              <a:rPr sz="1200" i="1" dirty="0">
                <a:latin typeface="Arial"/>
                <a:cs typeface="Arial"/>
              </a:rPr>
              <a:t> all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real.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400" spc="-10" dirty="0">
                <a:latin typeface="Arial"/>
                <a:cs typeface="Arial"/>
              </a:rPr>
              <a:t>Theorem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i="1" spc="-10" dirty="0">
                <a:latin typeface="Arial"/>
                <a:cs typeface="Arial"/>
              </a:rPr>
              <a:t>The</a:t>
            </a:r>
            <a:r>
              <a:rPr sz="1200" i="1" spc="-75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eigenvalues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90" dirty="0">
                <a:latin typeface="Arial"/>
                <a:cs typeface="Arial"/>
              </a:rPr>
              <a:t>skew-</a:t>
            </a:r>
            <a:r>
              <a:rPr sz="1200" i="1" spc="-55" dirty="0">
                <a:latin typeface="Arial"/>
                <a:cs typeface="Arial"/>
              </a:rPr>
              <a:t>symmetric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matrices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90" dirty="0">
                <a:latin typeface="Arial"/>
                <a:cs typeface="Arial"/>
              </a:rPr>
              <a:t>are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all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imaginary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or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zero.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400" spc="-10" dirty="0">
                <a:latin typeface="Arial"/>
                <a:cs typeface="Arial"/>
              </a:rPr>
              <a:t>Theorem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i="1" dirty="0">
                <a:latin typeface="Arial"/>
                <a:cs typeface="Arial"/>
              </a:rPr>
              <a:t>All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90" dirty="0">
                <a:latin typeface="Arial"/>
                <a:cs typeface="Arial"/>
              </a:rPr>
              <a:t>eigenvalues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an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orthogonal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matrix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have</a:t>
            </a:r>
            <a:r>
              <a:rPr sz="1200" i="1" dirty="0">
                <a:latin typeface="Arial"/>
                <a:cs typeface="Arial"/>
              </a:rPr>
              <a:t> a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magnitude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1.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90"/>
              </a:spcBef>
              <a:tabLst>
                <a:tab pos="1146810" algn="l"/>
              </a:tabLst>
            </a:pPr>
            <a:r>
              <a:rPr sz="1200" spc="-10" dirty="0">
                <a:latin typeface="Arial"/>
                <a:cs typeface="Arial"/>
              </a:rPr>
              <a:t>matrix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structure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75" dirty="0">
                <a:latin typeface="Arial"/>
                <a:cs typeface="Arial"/>
              </a:rPr>
              <a:t>analogy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complex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plane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5601" y="2520581"/>
            <a:ext cx="2856865" cy="0"/>
          </a:xfrm>
          <a:custGeom>
            <a:avLst/>
            <a:gdLst/>
            <a:ahLst/>
            <a:cxnLst/>
            <a:rect l="l" t="t" r="r" b="b"/>
            <a:pathLst>
              <a:path w="2856865">
                <a:moveTo>
                  <a:pt x="0" y="0"/>
                </a:moveTo>
                <a:lnTo>
                  <a:pt x="28568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0036" y="2487000"/>
            <a:ext cx="99885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018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Arial"/>
                <a:cs typeface="Arial"/>
              </a:rPr>
              <a:t>symmetric </a:t>
            </a:r>
            <a:r>
              <a:rPr sz="1200" spc="-90" dirty="0">
                <a:latin typeface="Arial"/>
                <a:cs typeface="Arial"/>
              </a:rPr>
              <a:t>skew-</a:t>
            </a:r>
            <a:r>
              <a:rPr sz="1200" spc="-70" dirty="0">
                <a:latin typeface="Arial"/>
                <a:cs typeface="Arial"/>
              </a:rPr>
              <a:t>symmetric</a:t>
            </a:r>
            <a:endParaRPr sz="120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latin typeface="Arial"/>
                <a:cs typeface="Arial"/>
              </a:rPr>
              <a:t>orthogonal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6644" y="2487000"/>
            <a:ext cx="88138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latin typeface="Arial"/>
                <a:cs typeface="Arial"/>
              </a:rPr>
              <a:t>real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line </a:t>
            </a:r>
            <a:r>
              <a:rPr sz="1200" spc="-55" dirty="0">
                <a:latin typeface="Arial"/>
                <a:cs typeface="Arial"/>
              </a:rPr>
              <a:t>imaginary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line </a:t>
            </a:r>
            <a:r>
              <a:rPr sz="1200" dirty="0">
                <a:latin typeface="Arial"/>
                <a:cs typeface="Arial"/>
              </a:rPr>
              <a:t>unit </a:t>
            </a:r>
            <a:r>
              <a:rPr sz="1200" spc="-10" dirty="0">
                <a:latin typeface="Arial"/>
                <a:cs typeface="Arial"/>
              </a:rPr>
              <a:t>circle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5601" y="3076028"/>
            <a:ext cx="2856865" cy="0"/>
          </a:xfrm>
          <a:custGeom>
            <a:avLst/>
            <a:gdLst/>
            <a:ahLst/>
            <a:cxnLst/>
            <a:rect l="l" t="t" r="r" b="b"/>
            <a:pathLst>
              <a:path w="2856865">
                <a:moveTo>
                  <a:pt x="0" y="0"/>
                </a:moveTo>
                <a:lnTo>
                  <a:pt x="28568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20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8836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-20" dirty="0"/>
              <a:t> </a:t>
            </a:r>
            <a:r>
              <a:rPr spc="-95" dirty="0"/>
              <a:t>spectral</a:t>
            </a:r>
            <a:r>
              <a:rPr spc="-15" dirty="0"/>
              <a:t> </a:t>
            </a:r>
            <a:r>
              <a:rPr spc="-114" dirty="0"/>
              <a:t>theorem</a:t>
            </a:r>
            <a:r>
              <a:rPr dirty="0"/>
              <a:t> </a:t>
            </a:r>
            <a:r>
              <a:rPr spc="-10" dirty="0"/>
              <a:t>for</a:t>
            </a:r>
            <a:r>
              <a:rPr spc="-15" dirty="0"/>
              <a:t> </a:t>
            </a:r>
            <a:r>
              <a:rPr spc="-95" dirty="0"/>
              <a:t>symmetric</a:t>
            </a:r>
            <a:r>
              <a:rPr spc="-10" dirty="0"/>
              <a:t> </a:t>
            </a:r>
            <a:r>
              <a:rPr spc="-75" dirty="0"/>
              <a:t>matrices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28" y="486941"/>
            <a:ext cx="43865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65" dirty="0">
                <a:latin typeface="Arial"/>
                <a:cs typeface="Arial"/>
              </a:rPr>
              <a:t>When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55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75" baseline="31250" dirty="0">
                <a:latin typeface="Hack"/>
                <a:cs typeface="Hack"/>
              </a:rPr>
              <a:t>×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277" baseline="31250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has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distinct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eigenvalues,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25" dirty="0">
                <a:latin typeface="Arial"/>
                <a:cs typeface="Arial"/>
              </a:rPr>
              <a:t>we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can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do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diagonalization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528" y="593051"/>
            <a:ext cx="4096385" cy="59690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5"/>
              </a:spcBef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dirty="0">
                <a:latin typeface="Arial"/>
                <a:cs typeface="Arial"/>
              </a:rPr>
              <a:t>Λ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baseline="31250" dirty="0">
                <a:latin typeface="Hack"/>
                <a:cs typeface="Hack"/>
              </a:rPr>
              <a:t>−</a:t>
            </a:r>
            <a:r>
              <a:rPr sz="1200" baseline="3125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When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symmetric,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things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even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better: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65"/>
              </a:spcBef>
            </a:pPr>
            <a:r>
              <a:rPr sz="1400" spc="-65" dirty="0">
                <a:latin typeface="Arial"/>
                <a:cs typeface="Arial"/>
              </a:rPr>
              <a:t>Theorem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(Symmetric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eigenvalue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decomposition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(SED))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198372"/>
            <a:ext cx="4412395" cy="506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0528" y="1286888"/>
            <a:ext cx="4224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105" dirty="0">
                <a:latin typeface="Apple Symbols"/>
                <a:cs typeface="Apple Symbols"/>
              </a:rPr>
              <a:t>∀</a:t>
            </a:r>
            <a:r>
              <a:rPr sz="1200" spc="-7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80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R</a:t>
            </a:r>
            <a:r>
              <a:rPr sz="1200" i="1" spc="82" baseline="31250" dirty="0">
                <a:latin typeface="Arial"/>
                <a:cs typeface="Arial"/>
              </a:rPr>
              <a:t>n</a:t>
            </a:r>
            <a:r>
              <a:rPr sz="1200" i="1" spc="82" baseline="31250" dirty="0">
                <a:latin typeface="Hack"/>
                <a:cs typeface="Hack"/>
              </a:rPr>
              <a:t>×</a:t>
            </a:r>
            <a:r>
              <a:rPr sz="1200" i="1" spc="82" baseline="31250" dirty="0">
                <a:latin typeface="Arial"/>
                <a:cs typeface="Arial"/>
              </a:rPr>
              <a:t>n</a:t>
            </a:r>
            <a:r>
              <a:rPr sz="1200" i="1" spc="55" dirty="0">
                <a:latin typeface="Times New Roman"/>
                <a:cs typeface="Times New Roman"/>
              </a:rPr>
              <a:t>,</a:t>
            </a:r>
            <a:r>
              <a:rPr sz="1200" i="1" spc="27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367" baseline="312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A,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there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i="1" spc="-90" dirty="0">
                <a:latin typeface="Arial"/>
                <a:cs typeface="Arial"/>
              </a:rPr>
              <a:t>always</a:t>
            </a:r>
            <a:r>
              <a:rPr sz="1200" i="1" spc="45" dirty="0"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exist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i="1" spc="90" dirty="0">
                <a:latin typeface="Times New Roman"/>
                <a:cs typeface="Times New Roman"/>
              </a:rPr>
              <a:t>λ</a:t>
            </a:r>
            <a:r>
              <a:rPr sz="1200" i="1" spc="135" baseline="-13888" dirty="0">
                <a:latin typeface="Arial"/>
                <a:cs typeface="Arial"/>
              </a:rPr>
              <a:t>i</a:t>
            </a:r>
            <a:r>
              <a:rPr sz="1200" i="1" spc="330" baseline="-13888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80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i="1" spc="-50" dirty="0">
                <a:latin typeface="Arial"/>
                <a:cs typeface="Arial"/>
              </a:rPr>
              <a:t>and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i="1" spc="337" baseline="-13888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80" dirty="0">
                <a:latin typeface="Apple Symbols"/>
                <a:cs typeface="Apple Symbols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s.t.</a:t>
            </a:r>
            <a:endParaRPr sz="1200" dirty="0">
              <a:latin typeface="Arial"/>
              <a:cs typeface="Arial"/>
            </a:endParaRPr>
          </a:p>
          <a:p>
            <a:pPr marR="592455" algn="ctr">
              <a:lnSpc>
                <a:spcPct val="100000"/>
              </a:lnSpc>
              <a:spcBef>
                <a:spcPts val="960"/>
              </a:spcBef>
            </a:pPr>
            <a:r>
              <a:rPr sz="800" i="1" spc="-50" dirty="0">
                <a:latin typeface="Arial"/>
                <a:cs typeface="Arial"/>
              </a:rPr>
              <a:t>n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2177" y="1804237"/>
            <a:ext cx="1695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Arial"/>
                <a:cs typeface="Arial"/>
              </a:rPr>
              <a:t>i</a:t>
            </a:r>
            <a:r>
              <a:rPr sz="800" i="1" spc="155" dirty="0">
                <a:latin typeface="Arial"/>
                <a:cs typeface="Arial"/>
              </a:rPr>
              <a:t>  </a:t>
            </a: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68676" y="1819007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2625" y="1730855"/>
            <a:ext cx="1496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4990" algn="l"/>
                <a:tab pos="1020444" algn="l"/>
              </a:tabLst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40" dirty="0">
                <a:latin typeface="Arial"/>
                <a:cs typeface="Arial"/>
              </a:rPr>
              <a:t> </a:t>
            </a:r>
            <a:r>
              <a:rPr sz="1200" spc="14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i="1" spc="155" dirty="0">
                <a:latin typeface="Times New Roman"/>
                <a:cs typeface="Times New Roman"/>
              </a:rPr>
              <a:t>λ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u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U</a:t>
            </a:r>
            <a:r>
              <a:rPr sz="1200" spc="-30" dirty="0">
                <a:latin typeface="Arial"/>
                <a:cs typeface="Arial"/>
              </a:rPr>
              <a:t>Λ</a:t>
            </a:r>
            <a:r>
              <a:rPr sz="1200" i="1" spc="-30" dirty="0">
                <a:latin typeface="Arial"/>
                <a:cs typeface="Arial"/>
              </a:rPr>
              <a:t>U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75458" y="1718778"/>
            <a:ext cx="7105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3570" algn="l"/>
              </a:tabLst>
            </a:pPr>
            <a:r>
              <a:rPr sz="800" i="1" spc="35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6747" y="1730855"/>
            <a:ext cx="2152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Arial"/>
                <a:cs typeface="Arial"/>
              </a:rPr>
              <a:t>(1)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2742" y="1936750"/>
            <a:ext cx="4286885" cy="124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837565" algn="ctr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Arial"/>
                <a:cs typeface="Arial"/>
              </a:rPr>
              <a:t>i</a:t>
            </a:r>
            <a:r>
              <a:rPr sz="800" i="1" spc="-120" dirty="0">
                <a:latin typeface="Arial"/>
                <a:cs typeface="Arial"/>
              </a:rPr>
              <a:t> </a:t>
            </a:r>
            <a:r>
              <a:rPr sz="800" spc="55" dirty="0">
                <a:latin typeface="Arial"/>
                <a:cs typeface="Arial"/>
              </a:rPr>
              <a:t>=1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8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 </a:t>
            </a:r>
            <a:r>
              <a:rPr sz="1200" i="1" spc="90" dirty="0">
                <a:latin typeface="Times New Roman"/>
                <a:cs typeface="Times New Roman"/>
              </a:rPr>
              <a:t>λ</a:t>
            </a:r>
            <a:r>
              <a:rPr sz="1200" i="1" spc="135" baseline="-13888" dirty="0">
                <a:latin typeface="Arial"/>
                <a:cs typeface="Arial"/>
              </a:rPr>
              <a:t>i</a:t>
            </a:r>
            <a:r>
              <a:rPr sz="1200" i="1" spc="-142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’s: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eigenvalues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A</a:t>
            </a:r>
            <a:endParaRPr sz="12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7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spc="-20" dirty="0">
                <a:latin typeface="Arial"/>
                <a:cs typeface="Arial"/>
              </a:rPr>
              <a:t>u</a:t>
            </a:r>
            <a:r>
              <a:rPr sz="1200" i="1" spc="-30" baseline="-13888" dirty="0">
                <a:latin typeface="Arial"/>
                <a:cs typeface="Arial"/>
              </a:rPr>
              <a:t>i</a:t>
            </a:r>
            <a:r>
              <a:rPr sz="1200" i="1" spc="-142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14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eigenvector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associated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i="1" spc="90" dirty="0">
                <a:latin typeface="Times New Roman"/>
                <a:cs typeface="Times New Roman"/>
              </a:rPr>
              <a:t>λ</a:t>
            </a:r>
            <a:r>
              <a:rPr sz="1200" i="1" spc="135" baseline="-13888" dirty="0">
                <a:latin typeface="Arial"/>
                <a:cs typeface="Arial"/>
              </a:rPr>
              <a:t>i</a:t>
            </a:r>
            <a:r>
              <a:rPr sz="1200" i="1" spc="-142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normalized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have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unity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norms</a:t>
            </a:r>
            <a:endParaRPr sz="12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spc="8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[</a:t>
            </a:r>
            <a:r>
              <a:rPr sz="1200" i="1" spc="-10" dirty="0">
                <a:latin typeface="Arial"/>
                <a:cs typeface="Arial"/>
              </a:rPr>
              <a:t>u</a:t>
            </a:r>
            <a:r>
              <a:rPr sz="1200" spc="-15" baseline="-13888" dirty="0">
                <a:latin typeface="Arial"/>
                <a:cs typeface="Arial"/>
              </a:rPr>
              <a:t>1</a:t>
            </a:r>
            <a:r>
              <a:rPr sz="1200" i="1" spc="-10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Arial"/>
                <a:cs typeface="Arial"/>
              </a:rPr>
              <a:t>u</a:t>
            </a:r>
            <a:r>
              <a:rPr sz="1200" spc="-15" baseline="-13888" dirty="0">
                <a:latin typeface="Arial"/>
                <a:cs typeface="Arial"/>
              </a:rPr>
              <a:t>2</a:t>
            </a:r>
            <a:r>
              <a:rPr sz="1200" i="1" spc="-10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200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204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1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]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orthogonal:</a:t>
            </a:r>
            <a:r>
              <a:rPr sz="1200" spc="170" dirty="0">
                <a:latin typeface="Arial"/>
                <a:cs typeface="Arial"/>
              </a:rPr>
              <a:t> </a:t>
            </a:r>
            <a:r>
              <a:rPr sz="1200" i="1" spc="55" dirty="0">
                <a:latin typeface="Arial"/>
                <a:cs typeface="Arial"/>
              </a:rPr>
              <a:t>U</a:t>
            </a:r>
            <a:r>
              <a:rPr sz="1200" i="1" spc="82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spc="7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UU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367" baseline="312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I</a:t>
            </a:r>
            <a:endParaRPr sz="12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6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43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100" dirty="0">
                <a:latin typeface="Arial"/>
                <a:cs typeface="Arial"/>
              </a:rPr>
              <a:t>Λ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diagonal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60" dirty="0">
                <a:latin typeface="Arial"/>
                <a:cs typeface="Arial"/>
              </a:rPr>
              <a:t>(</a:t>
            </a:r>
            <a:r>
              <a:rPr sz="1200" i="1" spc="60" dirty="0">
                <a:latin typeface="Times New Roman"/>
                <a:cs typeface="Times New Roman"/>
              </a:rPr>
              <a:t>λ</a:t>
            </a:r>
            <a:r>
              <a:rPr sz="1200" spc="89" baseline="-13888" dirty="0">
                <a:latin typeface="Arial"/>
                <a:cs typeface="Arial"/>
              </a:rPr>
              <a:t>1</a:t>
            </a:r>
            <a:r>
              <a:rPr sz="1200" i="1" spc="60" dirty="0">
                <a:latin typeface="Times New Roman"/>
                <a:cs typeface="Times New Roman"/>
              </a:rPr>
              <a:t>,</a:t>
            </a:r>
            <a:r>
              <a:rPr sz="1200" i="1" spc="-90" dirty="0">
                <a:latin typeface="Times New Roman"/>
                <a:cs typeface="Times New Roman"/>
              </a:rPr>
              <a:t> </a:t>
            </a:r>
            <a:r>
              <a:rPr sz="1200" i="1" spc="60" dirty="0">
                <a:latin typeface="Times New Roman"/>
                <a:cs typeface="Times New Roman"/>
              </a:rPr>
              <a:t>λ</a:t>
            </a:r>
            <a:r>
              <a:rPr sz="1200" spc="89" baseline="-13888" dirty="0">
                <a:latin typeface="Arial"/>
                <a:cs typeface="Arial"/>
              </a:rPr>
              <a:t>2</a:t>
            </a:r>
            <a:r>
              <a:rPr sz="1200" i="1" spc="60" dirty="0">
                <a:latin typeface="Times New Roman"/>
                <a:cs typeface="Times New Roman"/>
              </a:rPr>
              <a:t>,</a:t>
            </a:r>
            <a:r>
              <a:rPr sz="1200" i="1" spc="-8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r>
              <a:rPr sz="1200" i="1" spc="-9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r>
              <a:rPr sz="1200" i="1" spc="-8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r>
              <a:rPr sz="1200" i="1" spc="-8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95" dirty="0">
                <a:latin typeface="Times New Roman"/>
                <a:cs typeface="Times New Roman"/>
              </a:rPr>
              <a:t> </a:t>
            </a:r>
            <a:r>
              <a:rPr sz="1200" i="1" spc="60" dirty="0">
                <a:latin typeface="Times New Roman"/>
                <a:cs typeface="Times New Roman"/>
              </a:rPr>
              <a:t>λ</a:t>
            </a:r>
            <a:r>
              <a:rPr sz="1200" i="1" spc="89" baseline="-13888" dirty="0">
                <a:latin typeface="Arial"/>
                <a:cs typeface="Arial"/>
              </a:rPr>
              <a:t>n</a:t>
            </a:r>
            <a:r>
              <a:rPr sz="1200" spc="6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15"/>
                </a:lnTo>
                <a:lnTo>
                  <a:pt x="1535976" y="109715"/>
                </a:lnTo>
                <a:lnTo>
                  <a:pt x="3071952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21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0A49CED-E540-604B-621F-9CA9808713C3}"/>
                  </a:ext>
                </a:extLst>
              </p:cNvPr>
              <p:cNvSpPr txBox="1"/>
              <p:nvPr/>
            </p:nvSpPr>
            <p:spPr>
              <a:xfrm>
                <a:off x="1795532" y="1649137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0A49CED-E540-604B-621F-9CA980871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532" y="1649137"/>
                <a:ext cx="253274" cy="369332"/>
              </a:xfrm>
              <a:prstGeom prst="rect">
                <a:avLst/>
              </a:prstGeom>
              <a:blipFill>
                <a:blip r:embed="rId4"/>
                <a:stretch>
                  <a:fillRect l="-26829" r="-2439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3006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Elements</a:t>
            </a:r>
            <a:r>
              <a:rPr dirty="0"/>
              <a:t> of</a:t>
            </a:r>
            <a:r>
              <a:rPr spc="-85" dirty="0"/>
              <a:t> </a:t>
            </a:r>
            <a:r>
              <a:rPr spc="-65" dirty="0"/>
              <a:t>proof</a:t>
            </a:r>
            <a:r>
              <a:rPr spc="-40" dirty="0"/>
              <a:t> </a:t>
            </a:r>
            <a:r>
              <a:rPr spc="-10" dirty="0"/>
              <a:t>for</a:t>
            </a:r>
            <a:r>
              <a:rPr spc="-45" dirty="0"/>
              <a:t> </a:t>
            </a:r>
            <a:r>
              <a:rPr spc="-125" dirty="0"/>
              <a:t>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480540"/>
            <a:ext cx="666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75" dirty="0">
                <a:latin typeface="Arial"/>
                <a:cs typeface="Arial"/>
              </a:rPr>
              <a:t>Theorem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707072"/>
            <a:ext cx="4412395" cy="506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528" y="737524"/>
            <a:ext cx="42564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105" dirty="0">
                <a:latin typeface="Apple Symbols"/>
                <a:cs typeface="Apple Symbols"/>
              </a:rPr>
              <a:t>∀</a:t>
            </a:r>
            <a:r>
              <a:rPr sz="1200" spc="-7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95" dirty="0">
                <a:latin typeface="Apple Symbols"/>
                <a:cs typeface="Apple Symbols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75" baseline="31250" dirty="0">
                <a:latin typeface="Hack"/>
                <a:cs typeface="Hack"/>
              </a:rPr>
              <a:t>×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300" baseline="312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345" baseline="312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A,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then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eigenvectors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A,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associated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with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928" y="816870"/>
            <a:ext cx="2396490" cy="65532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200" i="1" spc="-35" dirty="0">
                <a:latin typeface="Arial"/>
                <a:cs typeface="Arial"/>
              </a:rPr>
              <a:t>different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80" dirty="0">
                <a:latin typeface="Arial"/>
                <a:cs typeface="Arial"/>
              </a:rPr>
              <a:t>eigenvalues,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are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b="1" i="1" spc="-25" dirty="0">
                <a:latin typeface="Arial"/>
                <a:cs typeface="Arial"/>
              </a:rPr>
              <a:t>orthogonal</a:t>
            </a:r>
            <a:r>
              <a:rPr sz="1200" i="1" spc="-2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400" spc="-10" dirty="0">
                <a:latin typeface="Arial"/>
                <a:cs typeface="Arial"/>
              </a:rPr>
              <a:t>Proof.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454632"/>
            <a:ext cx="4412395" cy="506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594978" y="1574252"/>
            <a:ext cx="14052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  <a:tab pos="1365885" algn="l"/>
              </a:tabLst>
            </a:pPr>
            <a:r>
              <a:rPr sz="800" i="1" spc="-50" dirty="0">
                <a:latin typeface="Arial"/>
                <a:cs typeface="Arial"/>
              </a:rPr>
              <a:t>i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i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578" y="1484438"/>
            <a:ext cx="41509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Let </a:t>
            </a:r>
            <a:r>
              <a:rPr sz="1200" i="1" dirty="0">
                <a:latin typeface="Arial"/>
                <a:cs typeface="Arial"/>
              </a:rPr>
              <a:t>Au</a:t>
            </a:r>
            <a:r>
              <a:rPr sz="1200" i="1" baseline="-13888" dirty="0">
                <a:latin typeface="Arial"/>
                <a:cs typeface="Arial"/>
              </a:rPr>
              <a:t>i</a:t>
            </a:r>
            <a:r>
              <a:rPr sz="1200" i="1" spc="330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3888" dirty="0">
                <a:latin typeface="Arial"/>
                <a:cs typeface="Arial"/>
              </a:rPr>
              <a:t>i</a:t>
            </a:r>
            <a:r>
              <a:rPr sz="1200" i="1" spc="65" dirty="0">
                <a:latin typeface="Arial"/>
                <a:cs typeface="Arial"/>
              </a:rPr>
              <a:t>u</a:t>
            </a:r>
            <a:r>
              <a:rPr sz="1200" i="1" spc="97" baseline="-13888" dirty="0">
                <a:latin typeface="Arial"/>
                <a:cs typeface="Arial"/>
              </a:rPr>
              <a:t>i</a:t>
            </a:r>
            <a:r>
              <a:rPr sz="1200" i="1" spc="412" baseline="-13888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Au</a:t>
            </a:r>
            <a:r>
              <a:rPr sz="1200" i="1" baseline="-13888" dirty="0">
                <a:latin typeface="Arial"/>
                <a:cs typeface="Arial"/>
              </a:rPr>
              <a:t>j</a:t>
            </a:r>
            <a:r>
              <a:rPr sz="1200" i="1" spc="315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75" dirty="0">
                <a:latin typeface="Times New Roman"/>
                <a:cs typeface="Times New Roman"/>
              </a:rPr>
              <a:t>λ</a:t>
            </a:r>
            <a:r>
              <a:rPr sz="1200" i="1" spc="112" baseline="-13888" dirty="0">
                <a:latin typeface="Arial"/>
                <a:cs typeface="Arial"/>
              </a:rPr>
              <a:t>j</a:t>
            </a:r>
            <a:r>
              <a:rPr sz="1200" i="1" spc="75" dirty="0">
                <a:latin typeface="Arial"/>
                <a:cs typeface="Arial"/>
              </a:rPr>
              <a:t>u</a:t>
            </a:r>
            <a:r>
              <a:rPr sz="1200" i="1" spc="112" baseline="-13888" dirty="0">
                <a:latin typeface="Arial"/>
                <a:cs typeface="Arial"/>
              </a:rPr>
              <a:t>j</a:t>
            </a:r>
            <a:r>
              <a:rPr sz="1200" i="1" spc="-150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16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Then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Au</a:t>
            </a:r>
            <a:r>
              <a:rPr sz="1200" i="1" baseline="-13888" dirty="0">
                <a:latin typeface="Arial"/>
                <a:cs typeface="Arial"/>
              </a:rPr>
              <a:t>j</a:t>
            </a:r>
            <a:r>
              <a:rPr sz="1200" i="1" spc="315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spc="75" dirty="0">
                <a:latin typeface="Times New Roman"/>
                <a:cs typeface="Times New Roman"/>
              </a:rPr>
              <a:t>λ</a:t>
            </a:r>
            <a:r>
              <a:rPr sz="1200" i="1" spc="112" baseline="-13888" dirty="0">
                <a:latin typeface="Arial"/>
                <a:cs typeface="Arial"/>
              </a:rPr>
              <a:t>j</a:t>
            </a:r>
            <a:r>
              <a:rPr sz="1200" i="1" spc="75" dirty="0">
                <a:latin typeface="Arial"/>
                <a:cs typeface="Arial"/>
              </a:rPr>
              <a:t>u</a:t>
            </a:r>
            <a:r>
              <a:rPr sz="1200" i="1" spc="112" baseline="-13888" dirty="0">
                <a:latin typeface="Arial"/>
                <a:cs typeface="Arial"/>
              </a:rPr>
              <a:t>j</a:t>
            </a:r>
            <a:r>
              <a:rPr sz="1200" i="1" spc="322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95" dirty="0">
                <a:latin typeface="Times New Roman"/>
                <a:cs typeface="Times New Roman"/>
              </a:rPr>
              <a:t>λ</a:t>
            </a:r>
            <a:r>
              <a:rPr sz="1200" i="1" spc="142" baseline="-13888" dirty="0">
                <a:latin typeface="Arial"/>
                <a:cs typeface="Arial"/>
              </a:rPr>
              <a:t>j</a:t>
            </a:r>
            <a:r>
              <a:rPr sz="1200" i="1" spc="95" dirty="0">
                <a:latin typeface="Arial"/>
                <a:cs typeface="Arial"/>
              </a:rPr>
              <a:t>u</a:t>
            </a:r>
            <a:r>
              <a:rPr sz="1200" i="1" spc="142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u</a:t>
            </a:r>
            <a:r>
              <a:rPr sz="1200" i="1" spc="-15" baseline="-13888" dirty="0">
                <a:latin typeface="Arial"/>
                <a:cs typeface="Arial"/>
              </a:rPr>
              <a:t>j</a:t>
            </a:r>
            <a:r>
              <a:rPr sz="1200" i="1" spc="-150" baseline="-13888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7486" y="1773452"/>
            <a:ext cx="22345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  <a:tab pos="2195195" algn="l"/>
              </a:tabLst>
            </a:pPr>
            <a:r>
              <a:rPr sz="800" i="1" spc="-50" dirty="0">
                <a:latin typeface="Arial"/>
                <a:cs typeface="Arial"/>
              </a:rPr>
              <a:t>i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i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89921" y="1773452"/>
            <a:ext cx="6788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0080" algn="l"/>
              </a:tabLst>
            </a:pPr>
            <a:r>
              <a:rPr sz="800" i="1" spc="-50" dirty="0">
                <a:latin typeface="Arial"/>
                <a:cs typeface="Arial"/>
              </a:rPr>
              <a:t>i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528" y="1684284"/>
            <a:ext cx="43199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latin typeface="Arial"/>
                <a:cs typeface="Arial"/>
              </a:rPr>
              <a:t>Also,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Au</a:t>
            </a:r>
            <a:r>
              <a:rPr sz="1200" i="1" baseline="-13888" dirty="0">
                <a:latin typeface="Arial"/>
                <a:cs typeface="Arial"/>
              </a:rPr>
              <a:t>j</a:t>
            </a:r>
            <a:r>
              <a:rPr sz="1200" i="1" spc="359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baseline="-13888" dirty="0">
                <a:latin typeface="Arial"/>
                <a:cs typeface="Arial"/>
              </a:rPr>
              <a:t>j</a:t>
            </a:r>
            <a:r>
              <a:rPr sz="1200" i="1" spc="359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Au</a:t>
            </a:r>
            <a:r>
              <a:rPr sz="1200" i="1" spc="-15" baseline="-13888" dirty="0">
                <a:latin typeface="Arial"/>
                <a:cs typeface="Arial"/>
              </a:rPr>
              <a:t>i</a:t>
            </a:r>
            <a:r>
              <a:rPr sz="1200" i="1" spc="-135" baseline="-13888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)</a:t>
            </a:r>
            <a:r>
              <a:rPr sz="1200" i="1" spc="97" baseline="41666" dirty="0">
                <a:latin typeface="Arial"/>
                <a:cs typeface="Arial"/>
              </a:rPr>
              <a:t>T</a:t>
            </a:r>
            <a:r>
              <a:rPr sz="1200" i="1" spc="202" baseline="41666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baseline="-13888" dirty="0">
                <a:latin typeface="Arial"/>
                <a:cs typeface="Arial"/>
              </a:rPr>
              <a:t>j</a:t>
            </a:r>
            <a:r>
              <a:rPr sz="1200" i="1" spc="359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95" dirty="0">
                <a:latin typeface="Times New Roman"/>
                <a:cs typeface="Times New Roman"/>
              </a:rPr>
              <a:t>λ</a:t>
            </a:r>
            <a:r>
              <a:rPr sz="1200" i="1" spc="142" baseline="-13888" dirty="0">
                <a:latin typeface="Arial"/>
                <a:cs typeface="Arial"/>
              </a:rPr>
              <a:t>i</a:t>
            </a:r>
            <a:r>
              <a:rPr sz="1200" i="1" spc="95" dirty="0">
                <a:latin typeface="Arial"/>
                <a:cs typeface="Arial"/>
              </a:rPr>
              <a:t>u</a:t>
            </a:r>
            <a:r>
              <a:rPr sz="1200" i="1" spc="142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u</a:t>
            </a:r>
            <a:r>
              <a:rPr sz="1200" i="1" spc="-15" baseline="-13888" dirty="0">
                <a:latin typeface="Arial"/>
                <a:cs typeface="Arial"/>
              </a:rPr>
              <a:t>j</a:t>
            </a:r>
            <a:r>
              <a:rPr sz="1200" i="1" spc="-150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19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So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i="1" spc="95" dirty="0">
                <a:latin typeface="Times New Roman"/>
                <a:cs typeface="Times New Roman"/>
              </a:rPr>
              <a:t>λ</a:t>
            </a:r>
            <a:r>
              <a:rPr sz="1200" i="1" spc="142" baseline="-13888" dirty="0">
                <a:latin typeface="Arial"/>
                <a:cs typeface="Arial"/>
              </a:rPr>
              <a:t>i</a:t>
            </a:r>
            <a:r>
              <a:rPr sz="1200" i="1" spc="95" dirty="0">
                <a:latin typeface="Arial"/>
                <a:cs typeface="Arial"/>
              </a:rPr>
              <a:t>u</a:t>
            </a:r>
            <a:r>
              <a:rPr sz="1200" i="1" spc="142" baseline="31250" dirty="0">
                <a:latin typeface="Arial"/>
                <a:cs typeface="Arial"/>
              </a:rPr>
              <a:t>T</a:t>
            </a:r>
            <a:r>
              <a:rPr sz="1200" i="1" spc="-97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baseline="-13888" dirty="0">
                <a:latin typeface="Arial"/>
                <a:cs typeface="Arial"/>
              </a:rPr>
              <a:t>j</a:t>
            </a:r>
            <a:r>
              <a:rPr sz="1200" i="1" spc="352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95" dirty="0">
                <a:latin typeface="Times New Roman"/>
                <a:cs typeface="Times New Roman"/>
              </a:rPr>
              <a:t>λ</a:t>
            </a:r>
            <a:r>
              <a:rPr sz="1200" i="1" spc="142" baseline="-13888" dirty="0">
                <a:latin typeface="Arial"/>
                <a:cs typeface="Arial"/>
              </a:rPr>
              <a:t>j</a:t>
            </a:r>
            <a:r>
              <a:rPr sz="1200" i="1" spc="95" dirty="0">
                <a:latin typeface="Arial"/>
                <a:cs typeface="Arial"/>
              </a:rPr>
              <a:t>u</a:t>
            </a:r>
            <a:r>
              <a:rPr sz="1200" i="1" spc="142" baseline="31250" dirty="0">
                <a:latin typeface="Arial"/>
                <a:cs typeface="Arial"/>
              </a:rPr>
              <a:t>T</a:t>
            </a:r>
            <a:r>
              <a:rPr sz="1200" i="1" spc="-97" baseline="3125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u</a:t>
            </a:r>
            <a:r>
              <a:rPr sz="1200" i="1" spc="-15" baseline="-13888" dirty="0">
                <a:latin typeface="Arial"/>
                <a:cs typeface="Arial"/>
              </a:rPr>
              <a:t>j</a:t>
            </a:r>
            <a:r>
              <a:rPr sz="1200" i="1" spc="-150" baseline="-13888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0761" y="1941130"/>
            <a:ext cx="382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0995" algn="l"/>
              </a:tabLst>
            </a:pPr>
            <a:r>
              <a:rPr sz="800" i="1" spc="-50" dirty="0">
                <a:latin typeface="Arial"/>
                <a:cs typeface="Arial"/>
              </a:rPr>
              <a:t>i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1972" y="1863266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55190" y="1956916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928" y="1867748"/>
            <a:ext cx="21209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dirty="0">
                <a:latin typeface="Arial"/>
                <a:cs typeface="Arial"/>
              </a:rPr>
              <a:t>But</a:t>
            </a:r>
            <a:r>
              <a:rPr lang="en-US" sz="1200" spc="35" dirty="0">
                <a:latin typeface="Arial"/>
                <a:cs typeface="Arial"/>
              </a:rPr>
              <a:t> </a:t>
            </a:r>
            <a:r>
              <a:rPr lang="en-US" sz="1200" i="1" spc="155" dirty="0">
                <a:latin typeface="Times New Roman"/>
                <a:cs typeface="Times New Roman"/>
              </a:rPr>
              <a:t>λ</a:t>
            </a:r>
            <a:r>
              <a:rPr lang="en-US" sz="1200" i="1" spc="325" dirty="0">
                <a:latin typeface="Times New Roman"/>
                <a:cs typeface="Times New Roman"/>
              </a:rPr>
              <a:t> </a:t>
            </a:r>
            <a:r>
              <a:rPr lang="en-US" sz="1200" i="0" spc="325" dirty="0">
                <a:latin typeface="Arial" panose="020B0604020202020204" pitchFamily="34" charset="0"/>
                <a:ea typeface="ADLaM Display" panose="02010000000000000000" pitchFamily="2" charset="0"/>
                <a:cs typeface="Arial" panose="020B0604020202020204" pitchFamily="34" charset="0"/>
              </a:rPr>
              <a:t>≠</a:t>
            </a:r>
            <a:r>
              <a:rPr lang="en-US" sz="1200" spc="-20" dirty="0">
                <a:latin typeface="Arial"/>
                <a:cs typeface="Arial"/>
              </a:rPr>
              <a:t> </a:t>
            </a:r>
            <a:r>
              <a:rPr lang="en-US" sz="1200" i="1" spc="155" dirty="0">
                <a:latin typeface="Times New Roman"/>
                <a:cs typeface="Times New Roman"/>
              </a:rPr>
              <a:t>λ</a:t>
            </a:r>
            <a:r>
              <a:rPr lang="en-US" sz="1200" i="1" spc="3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Arial"/>
                <a:cs typeface="Arial"/>
              </a:rPr>
              <a:t>.</a:t>
            </a:r>
            <a:r>
              <a:rPr lang="en-US" sz="1200" spc="15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It</a:t>
            </a:r>
            <a:r>
              <a:rPr lang="en-US" sz="1200" spc="40" dirty="0">
                <a:latin typeface="Arial"/>
                <a:cs typeface="Arial"/>
              </a:rPr>
              <a:t> </a:t>
            </a:r>
            <a:r>
              <a:rPr lang="en-US" sz="1200" spc="-30" dirty="0">
                <a:latin typeface="Arial"/>
                <a:cs typeface="Arial"/>
              </a:rPr>
              <a:t>must</a:t>
            </a:r>
            <a:r>
              <a:rPr lang="en-US" sz="1200" spc="35" dirty="0">
                <a:latin typeface="Arial"/>
                <a:cs typeface="Arial"/>
              </a:rPr>
              <a:t> </a:t>
            </a:r>
            <a:r>
              <a:rPr lang="en-US" sz="1200" spc="-50" dirty="0">
                <a:latin typeface="Arial"/>
                <a:cs typeface="Arial"/>
              </a:rPr>
              <a:t>be</a:t>
            </a:r>
            <a:r>
              <a:rPr lang="en-US" sz="1200" spc="35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that</a:t>
            </a:r>
            <a:r>
              <a:rPr lang="en-US" sz="1200" spc="40" dirty="0">
                <a:latin typeface="Arial"/>
                <a:cs typeface="Arial"/>
              </a:rPr>
              <a:t> </a:t>
            </a:r>
            <a:r>
              <a:rPr lang="en-US" sz="1200" i="1" dirty="0">
                <a:latin typeface="Arial"/>
                <a:cs typeface="Arial"/>
              </a:rPr>
              <a:t>u</a:t>
            </a:r>
            <a:r>
              <a:rPr lang="en-US" sz="1200" i="1" spc="415" dirty="0">
                <a:latin typeface="Arial"/>
                <a:cs typeface="Arial"/>
              </a:rPr>
              <a:t> </a:t>
            </a:r>
            <a:r>
              <a:rPr lang="en-US" sz="1200" i="1" spc="-50" dirty="0">
                <a:latin typeface="Arial"/>
                <a:cs typeface="Arial"/>
              </a:rPr>
              <a:t>u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31478" y="1941130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17915" y="1867748"/>
            <a:ext cx="2990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0.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51921" y="1931949"/>
            <a:ext cx="99695" cy="100330"/>
            <a:chOff x="4351921" y="1931949"/>
            <a:chExt cx="99695" cy="100330"/>
          </a:xfrm>
        </p:grpSpPr>
        <p:sp>
          <p:nvSpPr>
            <p:cNvPr id="20" name="object 20"/>
            <p:cNvSpPr/>
            <p:nvPr/>
          </p:nvSpPr>
          <p:spPr>
            <a:xfrm>
              <a:off x="4354448" y="1931949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56976" y="1934489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56976" y="2029752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48682" y="1931949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7828" y="2139620"/>
            <a:ext cx="4307840" cy="115760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sz="1200" spc="-85" dirty="0">
                <a:latin typeface="Arial"/>
                <a:cs typeface="Arial"/>
              </a:rPr>
              <a:t>SED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now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follows:</a:t>
            </a:r>
            <a:endParaRPr sz="1200" dirty="0">
              <a:latin typeface="Arial"/>
              <a:cs typeface="Arial"/>
            </a:endParaRPr>
          </a:p>
          <a:p>
            <a:pPr marL="347980" marR="30480" indent="-193040">
              <a:lnSpc>
                <a:spcPct val="100000"/>
              </a:lnSpc>
              <a:spcBef>
                <a:spcPts val="1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has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distinct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eigenvalues,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then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spc="7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[</a:t>
            </a:r>
            <a:r>
              <a:rPr sz="1200" i="1" spc="-10" dirty="0">
                <a:latin typeface="Arial"/>
                <a:cs typeface="Arial"/>
              </a:rPr>
              <a:t>u</a:t>
            </a:r>
            <a:r>
              <a:rPr sz="1200" spc="-15" baseline="-13888" dirty="0">
                <a:latin typeface="Arial"/>
                <a:cs typeface="Arial"/>
              </a:rPr>
              <a:t>1</a:t>
            </a:r>
            <a:r>
              <a:rPr sz="1200" i="1" spc="-10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Arial"/>
                <a:cs typeface="Arial"/>
              </a:rPr>
              <a:t>u</a:t>
            </a:r>
            <a:r>
              <a:rPr sz="1200" spc="-15" baseline="-13888" dirty="0">
                <a:latin typeface="Arial"/>
                <a:cs typeface="Arial"/>
              </a:rPr>
              <a:t>2</a:t>
            </a:r>
            <a:r>
              <a:rPr sz="1200" i="1" spc="-10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200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204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Apple Symbols"/>
                <a:cs typeface="Apple Symbols"/>
              </a:rPr>
              <a:t>·</a:t>
            </a:r>
            <a:r>
              <a:rPr sz="1200" spc="-2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baseline="-13888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]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is </a:t>
            </a:r>
            <a:r>
              <a:rPr sz="1200" spc="-45" dirty="0">
                <a:latin typeface="Arial"/>
                <a:cs typeface="Arial"/>
              </a:rPr>
              <a:t>orthogonal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after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normalizing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eigenvectors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unity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norm.</a:t>
            </a:r>
            <a:endParaRPr sz="1200" dirty="0">
              <a:latin typeface="Arial"/>
              <a:cs typeface="Arial"/>
            </a:endParaRPr>
          </a:p>
          <a:p>
            <a:pPr marL="347980" marR="222885" indent="-193040">
              <a:lnSpc>
                <a:spcPct val="100000"/>
              </a:lnSpc>
              <a:spcBef>
                <a:spcPts val="6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1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has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r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spc="70" dirty="0">
                <a:latin typeface="Arial"/>
                <a:cs typeface="Arial"/>
              </a:rPr>
              <a:t>(</a:t>
            </a:r>
            <a:r>
              <a:rPr sz="1200" i="1" spc="70" dirty="0">
                <a:latin typeface="Times New Roman"/>
                <a:cs typeface="Times New Roman"/>
              </a:rPr>
              <a:t>&lt;</a:t>
            </a:r>
            <a:r>
              <a:rPr sz="1200" i="1" spc="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distinct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eigenvalues,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i="1" spc="-95" dirty="0">
                <a:latin typeface="Arial"/>
                <a:cs typeface="Arial"/>
              </a:rPr>
              <a:t>choose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multiple </a:t>
            </a:r>
            <a:r>
              <a:rPr sz="1200" spc="-45" dirty="0">
                <a:latin typeface="Arial"/>
                <a:cs typeface="Arial"/>
              </a:rPr>
              <a:t>orthogonal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eigenvectors</a:t>
            </a:r>
            <a:r>
              <a:rPr sz="1200" dirty="0">
                <a:latin typeface="Arial"/>
                <a:cs typeface="Arial"/>
              </a:rPr>
              <a:t> for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90" dirty="0">
                <a:latin typeface="Arial"/>
                <a:cs typeface="Arial"/>
              </a:rPr>
              <a:t>eigenvalues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none-</a:t>
            </a:r>
            <a:r>
              <a:rPr sz="1200" spc="-10" dirty="0">
                <a:latin typeface="Arial"/>
                <a:cs typeface="Arial"/>
              </a:rPr>
              <a:t>unity multiplicities.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22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Rethinking</a:t>
            </a:r>
            <a:r>
              <a:rPr dirty="0"/>
              <a:t> </a:t>
            </a:r>
            <a:r>
              <a:rPr spc="-95" dirty="0"/>
              <a:t>symmetric</a:t>
            </a:r>
            <a:r>
              <a:rPr spc="5" dirty="0"/>
              <a:t> </a:t>
            </a:r>
            <a:r>
              <a:rPr spc="-90" dirty="0"/>
              <a:t>matrices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28" y="841728"/>
            <a:ext cx="4269105" cy="834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With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spectral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theorem,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next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time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150" dirty="0">
                <a:latin typeface="Arial"/>
                <a:cs typeface="Arial"/>
              </a:rPr>
              <a:t>see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symmetric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matrix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,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immediately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know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that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spc="90" dirty="0">
                <a:latin typeface="Times New Roman"/>
                <a:cs typeface="Times New Roman"/>
              </a:rPr>
              <a:t>λ</a:t>
            </a:r>
            <a:r>
              <a:rPr sz="1200" i="1" spc="135" baseline="-13888" dirty="0">
                <a:latin typeface="Arial"/>
                <a:cs typeface="Arial"/>
              </a:rPr>
              <a:t>i</a:t>
            </a:r>
            <a:r>
              <a:rPr sz="1200" i="1" spc="322" baseline="-13888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real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75" dirty="0">
                <a:latin typeface="Arial"/>
                <a:cs typeface="Arial"/>
              </a:rPr>
              <a:t>associated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spc="90" dirty="0">
                <a:latin typeface="Times New Roman"/>
                <a:cs typeface="Times New Roman"/>
              </a:rPr>
              <a:t>λ</a:t>
            </a:r>
            <a:r>
              <a:rPr sz="1200" i="1" spc="135" baseline="-13888" dirty="0">
                <a:latin typeface="Arial"/>
                <a:cs typeface="Arial"/>
              </a:rPr>
              <a:t>i</a:t>
            </a:r>
            <a:r>
              <a:rPr sz="1200" i="1" spc="-142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always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find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real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eigenvector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842" y="1673641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7209" y="1762835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5103" y="1666251"/>
            <a:ext cx="812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5103" y="1784348"/>
            <a:ext cx="1987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Arial"/>
                <a:cs typeface="Arial"/>
              </a:rPr>
              <a:t>i</a:t>
            </a:r>
            <a:r>
              <a:rPr sz="800" i="1" spc="-120" dirty="0">
                <a:latin typeface="Arial"/>
                <a:cs typeface="Arial"/>
              </a:rPr>
              <a:t> </a:t>
            </a:r>
            <a:r>
              <a:rPr sz="800" spc="55" dirty="0">
                <a:latin typeface="Arial"/>
                <a:cs typeface="Arial"/>
              </a:rPr>
              <a:t>=1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260" y="1689453"/>
            <a:ext cx="33331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33575" algn="l"/>
              </a:tabLst>
            </a:pPr>
            <a:r>
              <a:rPr sz="1200" dirty="0">
                <a:latin typeface="Apple Symbols"/>
                <a:cs typeface="Apple Symbols"/>
              </a:rPr>
              <a:t>∃</a:t>
            </a:r>
            <a:r>
              <a:rPr sz="1200" spc="-40" dirty="0">
                <a:latin typeface="Apple Symbols"/>
                <a:cs typeface="Apple Symbols"/>
              </a:rPr>
              <a:t> </a:t>
            </a:r>
            <a:r>
              <a:rPr sz="1200" spc="-35" dirty="0">
                <a:latin typeface="Arial"/>
                <a:cs typeface="Arial"/>
              </a:rPr>
              <a:t>an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orthonormal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basis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70" dirty="0">
                <a:latin typeface="Apple Symbols"/>
                <a:cs typeface="Apple Symbols"/>
              </a:rPr>
              <a:t>{</a:t>
            </a:r>
            <a:r>
              <a:rPr sz="1200" i="1" spc="70" dirty="0">
                <a:latin typeface="Arial"/>
                <a:cs typeface="Arial"/>
              </a:rPr>
              <a:t>u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155" dirty="0">
                <a:latin typeface="Apple Symbols"/>
                <a:cs typeface="Apple Symbols"/>
              </a:rPr>
              <a:t>}</a:t>
            </a:r>
            <a:r>
              <a:rPr sz="1200" dirty="0">
                <a:latin typeface="Apple Symbols"/>
                <a:cs typeface="Apple Symbols"/>
              </a:rPr>
              <a:t>	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which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consists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742" y="1833702"/>
            <a:ext cx="4231640" cy="4686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43204">
              <a:lnSpc>
                <a:spcPct val="100000"/>
              </a:lnSpc>
              <a:spcBef>
                <a:spcPts val="405"/>
              </a:spcBef>
            </a:pPr>
            <a:r>
              <a:rPr sz="1200" spc="-10" dirty="0">
                <a:latin typeface="Arial"/>
                <a:cs typeface="Arial"/>
              </a:rPr>
              <a:t>eigenvectors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2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90" dirty="0">
                <a:latin typeface="Apple Symbols"/>
                <a:cs typeface="Apple Symbols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baseline="31250" dirty="0">
                <a:latin typeface="Arial"/>
                <a:cs typeface="Arial"/>
              </a:rPr>
              <a:t>2</a:t>
            </a:r>
            <a:r>
              <a:rPr sz="1200" i="1" baseline="31250" dirty="0">
                <a:latin typeface="Hack"/>
                <a:cs typeface="Hack"/>
              </a:rPr>
              <a:t>×</a:t>
            </a:r>
            <a:r>
              <a:rPr sz="1200" baseline="31250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then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you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compute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first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spc="50" dirty="0">
                <a:latin typeface="Times New Roman"/>
                <a:cs typeface="Times New Roman"/>
              </a:rPr>
              <a:t>λ</a:t>
            </a:r>
            <a:r>
              <a:rPr sz="1200" spc="75" baseline="-13888" dirty="0">
                <a:latin typeface="Arial"/>
                <a:cs typeface="Arial"/>
              </a:rPr>
              <a:t>1</a:t>
            </a:r>
            <a:r>
              <a:rPr sz="1200" spc="50" dirty="0">
                <a:latin typeface="Arial"/>
                <a:cs typeface="Arial"/>
              </a:rPr>
              <a:t>,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i="1" spc="65" dirty="0">
                <a:latin typeface="Times New Roman"/>
                <a:cs typeface="Times New Roman"/>
              </a:rPr>
              <a:t>λ</a:t>
            </a:r>
            <a:r>
              <a:rPr sz="1200" spc="97" baseline="-13888" dirty="0">
                <a:latin typeface="Arial"/>
                <a:cs typeface="Arial"/>
              </a:rPr>
              <a:t>2</a:t>
            </a:r>
            <a:r>
              <a:rPr sz="1200" spc="300" baseline="-13888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you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won’t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860" y="2277793"/>
            <a:ext cx="395605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200" spc="-95" dirty="0">
                <a:latin typeface="Arial"/>
                <a:cs typeface="Arial"/>
              </a:rPr>
              <a:t>need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go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through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regular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get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simply </a:t>
            </a:r>
            <a:r>
              <a:rPr sz="1200" spc="-80" dirty="0">
                <a:latin typeface="Arial"/>
                <a:cs typeface="Arial"/>
              </a:rPr>
              <a:t>solve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spc="232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orthogonal</a:t>
            </a:r>
            <a:r>
              <a:rPr sz="1200" dirty="0">
                <a:latin typeface="Arial"/>
                <a:cs typeface="Arial"/>
              </a:rPr>
              <a:t> 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240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 </a:t>
            </a:r>
            <a:r>
              <a:rPr sz="1200" spc="75" dirty="0">
                <a:latin typeface="Apple Symbols"/>
                <a:cs typeface="Apple Symbols"/>
              </a:rPr>
              <a:t>∥</a:t>
            </a:r>
            <a:r>
              <a:rPr sz="1200" i="1" spc="75" dirty="0">
                <a:latin typeface="Arial"/>
                <a:cs typeface="Arial"/>
              </a:rPr>
              <a:t>u</a:t>
            </a:r>
            <a:r>
              <a:rPr sz="1200" spc="112" baseline="-13888" dirty="0">
                <a:latin typeface="Arial"/>
                <a:cs typeface="Arial"/>
              </a:rPr>
              <a:t>2</a:t>
            </a:r>
            <a:r>
              <a:rPr sz="1200" spc="75" dirty="0">
                <a:latin typeface="Apple Symbols"/>
                <a:cs typeface="Apple Symbols"/>
              </a:rPr>
              <a:t>∥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23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605790"/>
          </a:xfrm>
          <a:custGeom>
            <a:avLst/>
            <a:gdLst/>
            <a:ahLst/>
            <a:cxnLst/>
            <a:rect l="l" t="t" r="r" b="b"/>
            <a:pathLst>
              <a:path w="4608195" h="605790">
                <a:moveTo>
                  <a:pt x="4608004" y="0"/>
                </a:moveTo>
                <a:lnTo>
                  <a:pt x="0" y="0"/>
                </a:lnTo>
                <a:lnTo>
                  <a:pt x="0" y="605688"/>
                </a:lnTo>
                <a:lnTo>
                  <a:pt x="4608004" y="60568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132494"/>
            <a:ext cx="12553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00" dirty="0">
                <a:solidFill>
                  <a:srgbClr val="191919"/>
                </a:solidFill>
                <a:latin typeface="Arial"/>
                <a:cs typeface="Arial"/>
              </a:rPr>
              <a:t>Example:</a:t>
            </a:r>
            <a:r>
              <a:rPr sz="1700" spc="8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i="1" dirty="0">
                <a:solidFill>
                  <a:srgbClr val="191919"/>
                </a:solidFill>
                <a:latin typeface="Arial"/>
                <a:cs typeface="Arial"/>
              </a:rPr>
              <a:t>A</a:t>
            </a:r>
            <a:r>
              <a:rPr sz="1700" i="1" spc="-10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spc="215" dirty="0">
                <a:solidFill>
                  <a:srgbClr val="191919"/>
                </a:solidFill>
                <a:latin typeface="Arial"/>
                <a:cs typeface="Arial"/>
              </a:rPr>
              <a:t>=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28" y="661769"/>
            <a:ext cx="20408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latin typeface="Arial"/>
                <a:cs typeface="Arial"/>
              </a:rPr>
              <a:t>Computing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eigenvalues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gives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673" y="1028265"/>
            <a:ext cx="2216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Arial"/>
                <a:cs typeface="Arial"/>
              </a:rPr>
              <a:t>det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8010" y="1028265"/>
            <a:ext cx="29400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-75" baseline="78703" dirty="0">
                <a:latin typeface="Lucida Grande"/>
                <a:cs typeface="Lucida Grande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35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12</a:t>
            </a:r>
            <a:r>
              <a:rPr sz="1200" i="1" dirty="0">
                <a:latin typeface="Times New Roman"/>
                <a:cs typeface="Times New Roman"/>
              </a:rPr>
              <a:t>λ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spc="65" dirty="0">
                <a:latin typeface="Times New Roman"/>
                <a:cs typeface="Times New Roman"/>
              </a:rPr>
              <a:t>λ</a:t>
            </a:r>
            <a:r>
              <a:rPr sz="1200" spc="97" baseline="34722" dirty="0">
                <a:latin typeface="Arial"/>
                <a:cs typeface="Arial"/>
              </a:rPr>
              <a:t>2</a:t>
            </a:r>
            <a:r>
              <a:rPr sz="1200" spc="135" baseline="34722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spc="-80" dirty="0">
                <a:latin typeface="Arial"/>
                <a:cs typeface="Arial"/>
              </a:rPr>
              <a:t>3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(</a:t>
            </a:r>
            <a:r>
              <a:rPr sz="1200" i="1" spc="100" dirty="0">
                <a:latin typeface="Times New Roman"/>
                <a:cs typeface="Times New Roman"/>
              </a:rPr>
              <a:t>λ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spc="-20" dirty="0">
                <a:latin typeface="Arial"/>
                <a:cs typeface="Arial"/>
              </a:rPr>
              <a:t>4)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(</a:t>
            </a:r>
            <a:r>
              <a:rPr sz="1200" i="1" spc="100" dirty="0">
                <a:latin typeface="Times New Roman"/>
                <a:cs typeface="Times New Roman"/>
              </a:rPr>
              <a:t>λ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8)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2742" y="1362999"/>
            <a:ext cx="2383155" cy="579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21105">
              <a:lnSpc>
                <a:spcPct val="100000"/>
              </a:lnSpc>
              <a:spcBef>
                <a:spcPts val="95"/>
              </a:spcBef>
            </a:pPr>
            <a:r>
              <a:rPr sz="1200" spc="170" dirty="0">
                <a:latin typeface="Apple Symbols"/>
                <a:cs typeface="Apple Symbols"/>
              </a:rPr>
              <a:t>⇒</a:t>
            </a:r>
            <a:r>
              <a:rPr sz="1200" i="1" spc="170" dirty="0">
                <a:latin typeface="Times New Roman"/>
                <a:cs typeface="Times New Roman"/>
              </a:rPr>
              <a:t>λ</a:t>
            </a:r>
            <a:r>
              <a:rPr sz="1200" spc="254" baseline="-13888" dirty="0">
                <a:latin typeface="Arial"/>
                <a:cs typeface="Arial"/>
              </a:rPr>
              <a:t>1</a:t>
            </a:r>
            <a:r>
              <a:rPr sz="1200" spc="225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4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275" dirty="0">
                <a:latin typeface="Times New Roman"/>
                <a:cs typeface="Times New Roman"/>
              </a:rPr>
              <a:t> </a:t>
            </a:r>
            <a:r>
              <a:rPr sz="1200" i="1" spc="65" dirty="0">
                <a:latin typeface="Times New Roman"/>
                <a:cs typeface="Times New Roman"/>
              </a:rPr>
              <a:t>λ</a:t>
            </a:r>
            <a:r>
              <a:rPr sz="1200" spc="97" baseline="-13888" dirty="0">
                <a:latin typeface="Arial"/>
                <a:cs typeface="Arial"/>
              </a:rPr>
              <a:t>2</a:t>
            </a:r>
            <a:r>
              <a:rPr sz="1200" spc="232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8</a:t>
            </a:r>
            <a:endParaRPr lang="en-US" sz="1200" spc="-50" dirty="0">
              <a:latin typeface="Arial"/>
              <a:cs typeface="Arial"/>
            </a:endParaRPr>
          </a:p>
          <a:p>
            <a:pPr marL="1221105">
              <a:lnSpc>
                <a:spcPct val="100000"/>
              </a:lnSpc>
              <a:spcBef>
                <a:spcPts val="95"/>
              </a:spcBef>
            </a:pPr>
            <a:endParaRPr sz="12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7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latin typeface="Arial"/>
                <a:cs typeface="Arial"/>
              </a:rPr>
              <a:t>first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normalized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eigenvector: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7822" y="2128063"/>
            <a:ext cx="12903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60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20" dirty="0">
                <a:latin typeface="Apple Symbols"/>
                <a:cs typeface="Apple Symbols"/>
              </a:rPr>
              <a:t> </a:t>
            </a:r>
            <a:r>
              <a:rPr sz="1200" i="1" spc="50" dirty="0">
                <a:latin typeface="Times New Roman"/>
                <a:cs typeface="Times New Roman"/>
              </a:rPr>
              <a:t>λ</a:t>
            </a:r>
            <a:r>
              <a:rPr sz="1200" spc="75" baseline="-13888" dirty="0">
                <a:latin typeface="Arial"/>
                <a:cs typeface="Arial"/>
              </a:rPr>
              <a:t>1</a:t>
            </a:r>
            <a:r>
              <a:rPr sz="1200" i="1" spc="50" dirty="0">
                <a:latin typeface="Arial"/>
                <a:cs typeface="Arial"/>
              </a:rPr>
              <a:t>I</a:t>
            </a:r>
            <a:r>
              <a:rPr sz="1200" i="1" spc="-17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-1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270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0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340" dirty="0">
                <a:latin typeface="Apple Symbols"/>
                <a:cs typeface="Apple Symbols"/>
              </a:rPr>
              <a:t>⇒</a:t>
            </a:r>
            <a:endParaRPr sz="1200" dirty="0">
              <a:latin typeface="Apple Symbols"/>
              <a:cs typeface="Apple Symbol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4680" y="2128063"/>
            <a:ext cx="9721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t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277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0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50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t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284" baseline="-13888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0842" y="2584514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endParaRPr sz="1200" dirty="0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3260" y="2600326"/>
            <a:ext cx="400539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symmetric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40" dirty="0">
                <a:latin typeface="Apple Symbols"/>
                <a:cs typeface="Apple Symbols"/>
              </a:rPr>
              <a:t> </a:t>
            </a:r>
            <a:r>
              <a:rPr sz="1200" spc="-80" dirty="0">
                <a:latin typeface="Arial"/>
                <a:cs typeface="Arial"/>
              </a:rPr>
              <a:t>eigenvectors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orthogonal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each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other: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7860" y="2956405"/>
            <a:ext cx="8153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95" dirty="0">
                <a:latin typeface="Arial"/>
                <a:cs typeface="Arial"/>
              </a:rPr>
              <a:t>choose</a:t>
            </a:r>
            <a:r>
              <a:rPr sz="1200" i="1" spc="7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spc="270" baseline="-13888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66850" y="2956405"/>
            <a:ext cx="23247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Times New Roman"/>
                <a:cs typeface="Times New Roman"/>
              </a:rPr>
              <a:t>.</a:t>
            </a:r>
            <a:r>
              <a:rPr sz="1200" i="1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No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need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solve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80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i="1" spc="50" dirty="0">
                <a:latin typeface="Times New Roman"/>
                <a:cs typeface="Times New Roman"/>
              </a:rPr>
              <a:t>λ</a:t>
            </a:r>
            <a:r>
              <a:rPr sz="1200" spc="75" baseline="-13888" dirty="0">
                <a:latin typeface="Arial"/>
                <a:cs typeface="Arial"/>
              </a:rPr>
              <a:t>2</a:t>
            </a:r>
            <a:r>
              <a:rPr sz="1200" i="1" spc="50" dirty="0">
                <a:latin typeface="Arial"/>
                <a:cs typeface="Arial"/>
              </a:rPr>
              <a:t>I</a:t>
            </a:r>
            <a:r>
              <a:rPr sz="1200" i="1" spc="-17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spc="225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0!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24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7BCEEE8-1B65-3232-D652-71A8B91EF3B4}"/>
                  </a:ext>
                </a:extLst>
              </p:cNvPr>
              <p:cNvSpPr txBox="1"/>
              <p:nvPr/>
            </p:nvSpPr>
            <p:spPr>
              <a:xfrm>
                <a:off x="407860" y="894010"/>
                <a:ext cx="1143000" cy="503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7BCEEE8-1B65-3232-D652-71A8B91EF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60" y="894010"/>
                <a:ext cx="1143000" cy="503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21249EF-2D33-A3E2-B884-942975460F7F}"/>
                  </a:ext>
                </a:extLst>
              </p:cNvPr>
              <p:cNvSpPr txBox="1"/>
              <p:nvPr/>
            </p:nvSpPr>
            <p:spPr>
              <a:xfrm>
                <a:off x="1223200" y="-46999"/>
                <a:ext cx="1143000" cy="6744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7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7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CN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7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A21249EF-2D33-A3E2-B884-942975460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200" y="-46999"/>
                <a:ext cx="1143000" cy="6744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A4B89AF-4C17-01A4-78A5-5C862C0AC4E5}"/>
                  </a:ext>
                </a:extLst>
              </p:cNvPr>
              <p:cNvSpPr txBox="1"/>
              <p:nvPr/>
            </p:nvSpPr>
            <p:spPr>
              <a:xfrm>
                <a:off x="1800425" y="1992037"/>
                <a:ext cx="1143000" cy="503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A4B89AF-4C17-01A4-78A5-5C862C0AC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25" y="1992037"/>
                <a:ext cx="1143000" cy="5032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8484D9F-88A6-CEA5-7191-3492A6677071}"/>
                  </a:ext>
                </a:extLst>
              </p:cNvPr>
              <p:cNvSpPr txBox="1"/>
              <p:nvPr/>
            </p:nvSpPr>
            <p:spPr>
              <a:xfrm>
                <a:off x="3676865" y="1938407"/>
                <a:ext cx="449547" cy="586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200" dirty="0"/>
                  <a:t> </a:t>
                </a: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8484D9F-88A6-CEA5-7191-3492A6677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865" y="1938407"/>
                <a:ext cx="449547" cy="5869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DBB1D81-949B-EB55-DD9E-BC25BD679C1E}"/>
                  </a:ext>
                </a:extLst>
              </p:cNvPr>
              <p:cNvSpPr txBox="1"/>
              <p:nvPr/>
            </p:nvSpPr>
            <p:spPr>
              <a:xfrm>
                <a:off x="1195088" y="2766749"/>
                <a:ext cx="308482" cy="586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200" dirty="0"/>
                  <a:t> </a:t>
                </a: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DBB1D81-949B-EB55-DD9E-BC25BD679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88" y="2766749"/>
                <a:ext cx="308482" cy="5869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000000"/>
                </a:solidFill>
              </a:rPr>
              <a:t>Theorem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spc="-75" dirty="0">
                <a:solidFill>
                  <a:srgbClr val="000000"/>
                </a:solidFill>
              </a:rPr>
              <a:t>(Eigenvalues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dirty="0">
                <a:solidFill>
                  <a:srgbClr val="000000"/>
                </a:solidFill>
              </a:rPr>
              <a:t>of</a:t>
            </a:r>
            <a:r>
              <a:rPr sz="1400" spc="-10" dirty="0">
                <a:solidFill>
                  <a:srgbClr val="000000"/>
                </a:solidFill>
              </a:rPr>
              <a:t> </a:t>
            </a:r>
            <a:r>
              <a:rPr sz="1400" spc="-55" dirty="0">
                <a:solidFill>
                  <a:srgbClr val="000000"/>
                </a:solidFill>
              </a:rPr>
              <a:t>symmetric</a:t>
            </a:r>
            <a:r>
              <a:rPr sz="1400" spc="-15" dirty="0">
                <a:solidFill>
                  <a:srgbClr val="000000"/>
                </a:solidFill>
              </a:rPr>
              <a:t> </a:t>
            </a:r>
            <a:r>
              <a:rPr sz="1400" spc="-40" dirty="0">
                <a:solidFill>
                  <a:srgbClr val="000000"/>
                </a:solidFill>
              </a:rPr>
              <a:t>matrices)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347853"/>
            <a:ext cx="4412395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528" y="436369"/>
            <a:ext cx="330390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If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352" baseline="31250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95" dirty="0">
                <a:latin typeface="Apple Symbols"/>
                <a:cs typeface="Apple Symbols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75" baseline="31250" dirty="0">
                <a:latin typeface="Hack"/>
                <a:cs typeface="Hack"/>
              </a:rPr>
              <a:t>×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50" dirty="0">
                <a:latin typeface="Arial"/>
                <a:cs typeface="Arial"/>
              </a:rPr>
              <a:t>,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then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spc="-90" dirty="0">
                <a:latin typeface="Arial"/>
                <a:cs typeface="Arial"/>
              </a:rPr>
              <a:t>eigenvalues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satisfy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56747" y="858466"/>
            <a:ext cx="2152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Arial"/>
                <a:cs typeface="Arial"/>
              </a:rPr>
              <a:t>(2)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56747" y="1279560"/>
            <a:ext cx="2152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Arial"/>
                <a:cs typeface="Arial"/>
              </a:rPr>
              <a:t>(3)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24"/>
              <p:cNvSpPr txBox="1"/>
              <p:nvPr/>
            </p:nvSpPr>
            <p:spPr>
              <a:xfrm>
                <a:off x="135928" y="1730524"/>
                <a:ext cx="4412395" cy="1249125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r>
                  <a:rPr lang="en-US" sz="1400" spc="-30" dirty="0">
                    <a:latin typeface="Arial"/>
                    <a:cs typeface="Arial"/>
                  </a:rPr>
                  <a:t>Proof.</a:t>
                </a:r>
              </a:p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r>
                  <a:rPr lang="en-US" sz="1200" spc="-30" dirty="0">
                    <a:latin typeface="Arial"/>
                    <a:cs typeface="Arial"/>
                  </a:rPr>
                  <a:t>Perform SED to get </a:t>
                </a:r>
                <a14:m>
                  <m:oMath xmlns:m="http://schemas.openxmlformats.org/officeDocument/2006/math">
                    <m:r>
                      <a:rPr lang="en-US" sz="1200" b="0" i="1" spc="-30" smtClean="0"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en-US" sz="1200" b="0" i="1" spc="-3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Sup>
                      <m:sSubSupPr>
                        <m:ctrlP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pc="-30" smtClean="0">
                            <a:latin typeface="Cambria Math" panose="02040503050406030204" pitchFamily="18" charset="0"/>
                            <a:cs typeface="Arial"/>
                          </a:rPr>
                          <m:t>Σ</m:t>
                        </m:r>
                      </m:e>
                      <m:sub>
                        <m: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  <m:sup>
                        <m: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𝜆</m:t>
                        </m:r>
                      </m:e>
                      <m:sub>
                        <m: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𝑢</m:t>
                        </m:r>
                      </m:e>
                      <m:sub>
                        <m: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𝑢</m:t>
                        </m:r>
                      </m:e>
                      <m:sub>
                        <m: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  <m:sup>
                        <m:r>
                          <a:rPr lang="en-US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200" dirty="0">
                    <a:latin typeface="Arial"/>
                    <a:cs typeface="Arial"/>
                  </a:rPr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1200" dirty="0">
                    <a:latin typeface="Arial"/>
                    <a:cs typeface="Arial"/>
                  </a:rPr>
                  <a:t> spans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ℝ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200" dirty="0">
                    <a:latin typeface="Arial"/>
                    <a:cs typeface="Arial"/>
                  </a:rPr>
                  <a:t>. Then any vector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Arial"/>
                      </a:rPr>
                      <m:t>∈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ℝ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200" dirty="0">
                    <a:latin typeface="Arial"/>
                    <a:cs typeface="Arial"/>
                  </a:rPr>
                  <a:t> can be decomposed as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cs typeface="Arial"/>
                          </a:rPr>
                          <m:t>Σ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𝛼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latin typeface="Arial"/>
                    <a:cs typeface="Arial"/>
                  </a:rPr>
                  <a:t>. Thus</a:t>
                </a:r>
              </a:p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endParaRPr lang="en-US" sz="12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𝐴𝑥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2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2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4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8" y="1730524"/>
                <a:ext cx="4412395" cy="1249125"/>
              </a:xfrm>
              <a:prstGeom prst="rect">
                <a:avLst/>
              </a:prstGeom>
              <a:blipFill>
                <a:blip r:embed="rId3"/>
                <a:stretch>
                  <a:fillRect l="-2210" t="-3415" r="-1657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object 68"/>
          <p:cNvGrpSpPr/>
          <p:nvPr/>
        </p:nvGrpSpPr>
        <p:grpSpPr>
          <a:xfrm>
            <a:off x="4351921" y="3104769"/>
            <a:ext cx="99695" cy="100330"/>
            <a:chOff x="4351921" y="3104769"/>
            <a:chExt cx="99695" cy="100330"/>
          </a:xfrm>
        </p:grpSpPr>
        <p:sp>
          <p:nvSpPr>
            <p:cNvPr id="69" name="object 69"/>
            <p:cNvSpPr/>
            <p:nvPr/>
          </p:nvSpPr>
          <p:spPr>
            <a:xfrm>
              <a:off x="4354448" y="3104769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356976" y="3107296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356976" y="3202571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448682" y="3104769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15"/>
                </a:lnTo>
                <a:lnTo>
                  <a:pt x="1535976" y="109715"/>
                </a:lnTo>
                <a:lnTo>
                  <a:pt x="3071952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25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600A2C1-621D-270D-A8E7-9D0D2B579B3F}"/>
                  </a:ext>
                </a:extLst>
              </p:cNvPr>
              <p:cNvSpPr txBox="1"/>
              <p:nvPr/>
            </p:nvSpPr>
            <p:spPr>
              <a:xfrm>
                <a:off x="1491894" y="754763"/>
                <a:ext cx="1486369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𝐴𝑥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600A2C1-621D-270D-A8E7-9D0D2B579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894" y="754763"/>
                <a:ext cx="1486369" cy="415050"/>
              </a:xfrm>
              <a:prstGeom prst="rect">
                <a:avLst/>
              </a:prstGeom>
              <a:blipFill>
                <a:blip r:embed="rId5"/>
                <a:stretch>
                  <a:fillRect l="-2049" r="-1639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BB3897C5-5886-B7BB-9E44-C887DF9A8E7F}"/>
                  </a:ext>
                </a:extLst>
              </p:cNvPr>
              <p:cNvSpPr txBox="1"/>
              <p:nvPr/>
            </p:nvSpPr>
            <p:spPr>
              <a:xfrm>
                <a:off x="1519687" y="1196605"/>
                <a:ext cx="1462836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𝐴𝑥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BB3897C5-5886-B7BB-9E44-C887DF9A8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687" y="1196605"/>
                <a:ext cx="1462836" cy="415050"/>
              </a:xfrm>
              <a:prstGeom prst="rect">
                <a:avLst/>
              </a:prstGeom>
              <a:blipFill>
                <a:blip r:embed="rId6"/>
                <a:stretch>
                  <a:fillRect l="-1667" r="-1667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Positive</a:t>
            </a:r>
            <a:r>
              <a:rPr spc="15" dirty="0"/>
              <a:t> </a:t>
            </a:r>
            <a:r>
              <a:rPr spc="-75" dirty="0"/>
              <a:t>definite</a:t>
            </a:r>
            <a:r>
              <a:rPr spc="15" dirty="0"/>
              <a:t> </a:t>
            </a:r>
            <a:r>
              <a:rPr spc="-80" dirty="0"/>
              <a:t>matrices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909267"/>
            <a:ext cx="4412395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628" y="571535"/>
            <a:ext cx="4493222" cy="2559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4180" marR="135890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8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90" dirty="0">
                <a:latin typeface="Arial"/>
                <a:cs typeface="Arial"/>
              </a:rPr>
              <a:t>eigenvalues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symmetric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matrices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real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40" dirty="0">
                <a:latin typeface="Apple Symbols"/>
                <a:cs typeface="Apple Symbols"/>
              </a:rPr>
              <a:t>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order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 </a:t>
            </a:r>
            <a:r>
              <a:rPr sz="1200" spc="-10" dirty="0">
                <a:latin typeface="Arial"/>
                <a:cs typeface="Arial"/>
              </a:rPr>
              <a:t>eigenvalues</a:t>
            </a:r>
            <a:endParaRPr sz="1200" dirty="0">
              <a:latin typeface="Arial"/>
              <a:cs typeface="Arial"/>
            </a:endParaRPr>
          </a:p>
          <a:p>
            <a:pPr marL="424180" marR="602615" indent="-193040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latin typeface="Arial"/>
                <a:cs typeface="Arial"/>
              </a:rPr>
              <a:t>a </a:t>
            </a:r>
            <a:r>
              <a:rPr sz="1200" spc="-45" dirty="0">
                <a:latin typeface="Arial"/>
                <a:cs typeface="Arial"/>
              </a:rPr>
              <a:t>symmetric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8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called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positive-</a:t>
            </a:r>
            <a:r>
              <a:rPr sz="1200" spc="-25" dirty="0">
                <a:latin typeface="Arial"/>
                <a:cs typeface="Arial"/>
              </a:rPr>
              <a:t>definite</a:t>
            </a:r>
            <a:r>
              <a:rPr sz="1200" dirty="0">
                <a:latin typeface="Arial"/>
                <a:cs typeface="Arial"/>
              </a:rPr>
              <a:t> if all </a:t>
            </a:r>
            <a:r>
              <a:rPr sz="1200" spc="-25" dirty="0">
                <a:latin typeface="Arial"/>
                <a:cs typeface="Arial"/>
              </a:rPr>
              <a:t>its </a:t>
            </a:r>
            <a:r>
              <a:rPr sz="1200" spc="-90" dirty="0">
                <a:latin typeface="Arial"/>
                <a:cs typeface="Arial"/>
              </a:rPr>
              <a:t>eigenvalues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positive</a:t>
            </a:r>
            <a:endParaRPr sz="1200" dirty="0">
              <a:latin typeface="Arial"/>
              <a:cs typeface="Arial"/>
            </a:endParaRPr>
          </a:p>
          <a:p>
            <a:pPr marL="231775">
              <a:lnSpc>
                <a:spcPct val="100000"/>
              </a:lnSpc>
              <a:spcBef>
                <a:spcPts val="31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7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10" dirty="0">
                <a:latin typeface="Arial"/>
                <a:cs typeface="Arial"/>
              </a:rPr>
              <a:t>equivalently:</a:t>
            </a:r>
            <a:endParaRPr sz="1200" dirty="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765"/>
              </a:spcBef>
            </a:pPr>
            <a:r>
              <a:rPr sz="1400" spc="-25" dirty="0">
                <a:latin typeface="Arial"/>
                <a:cs typeface="Arial"/>
              </a:rPr>
              <a:t>Definition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(Positive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Definite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Matrices)</a:t>
            </a:r>
            <a:endParaRPr sz="1400" dirty="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440"/>
              </a:spcBef>
            </a:pPr>
            <a:r>
              <a:rPr sz="12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symmetric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75" baseline="31250" dirty="0">
                <a:latin typeface="Hack"/>
                <a:cs typeface="Hack"/>
              </a:rPr>
              <a:t>×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247" baseline="312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called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positive-</a:t>
            </a:r>
            <a:r>
              <a:rPr sz="1200" b="1" spc="-20" dirty="0">
                <a:latin typeface="Arial"/>
                <a:cs typeface="Arial"/>
              </a:rPr>
              <a:t>definite</a:t>
            </a:r>
            <a:r>
              <a:rPr sz="1200" spc="-20" dirty="0">
                <a:latin typeface="Arial"/>
                <a:cs typeface="Arial"/>
              </a:rPr>
              <a:t>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written</a:t>
            </a:r>
            <a:endParaRPr sz="1200" dirty="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≻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i="1" spc="127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Px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i="1" spc="85" dirty="0">
                <a:latin typeface="Times New Roman"/>
                <a:cs typeface="Times New Roman"/>
              </a:rPr>
              <a:t>&gt;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8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altLang="zh-CN" sz="1200" i="0" spc="325" dirty="0">
                <a:solidFill>
                  <a:schemeClr val="tx1"/>
                </a:solidFill>
                <a:latin typeface="Arial" panose="020B0604020202020204" pitchFamily="34" charset="0"/>
                <a:ea typeface="ADLaM Display" panose="02010000000000000000" pitchFamily="2" charset="0"/>
                <a:cs typeface="Arial" panose="020B0604020202020204" pitchFamily="34" charset="0"/>
              </a:rPr>
              <a:t>≠</a:t>
            </a:r>
            <a:r>
              <a:rPr sz="1200" dirty="0">
                <a:latin typeface="Arial"/>
                <a:cs typeface="Arial"/>
              </a:rPr>
              <a:t>0)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latin typeface="Arial"/>
                <a:cs typeface="Arial"/>
              </a:rPr>
              <a:t>n</a:t>
            </a:r>
            <a:r>
              <a:rPr sz="1200" spc="-2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127000" marR="153670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called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positive-</a:t>
            </a:r>
            <a:r>
              <a:rPr sz="1200" b="1" spc="-25" dirty="0">
                <a:latin typeface="Arial"/>
                <a:cs typeface="Arial"/>
              </a:rPr>
              <a:t>semidefinite,</a:t>
            </a:r>
            <a:r>
              <a:rPr sz="1200" b="1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written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65" dirty="0">
                <a:latin typeface="Apple Symbols"/>
                <a:cs typeface="Apple Symbols"/>
              </a:rPr>
              <a:t>⪰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i="1" spc="127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Px</a:t>
            </a:r>
            <a:r>
              <a:rPr sz="1200" i="1" spc="50" dirty="0">
                <a:latin typeface="Arial"/>
                <a:cs typeface="Arial"/>
              </a:rPr>
              <a:t> </a:t>
            </a:r>
            <a:r>
              <a:rPr sz="1200" spc="145" dirty="0">
                <a:latin typeface="Apple Symbols"/>
                <a:cs typeface="Apple Symbols"/>
              </a:rPr>
              <a:t>≥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for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50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latin typeface="Arial"/>
                <a:cs typeface="Arial"/>
              </a:rPr>
              <a:t>n</a:t>
            </a:r>
            <a:endParaRPr sz="1200" baseline="31250" dirty="0">
              <a:latin typeface="Arial"/>
              <a:cs typeface="Arial"/>
            </a:endParaRPr>
          </a:p>
          <a:p>
            <a:pPr marL="231775">
              <a:lnSpc>
                <a:spcPct val="100000"/>
              </a:lnSpc>
              <a:spcBef>
                <a:spcPts val="6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6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65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≻</a:t>
            </a:r>
            <a:r>
              <a:rPr sz="1200" spc="-95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65" dirty="0">
                <a:latin typeface="Arial"/>
                <a:cs typeface="Arial"/>
              </a:rPr>
              <a:t> </a:t>
            </a:r>
            <a:r>
              <a:rPr sz="1200" spc="265" dirty="0">
                <a:latin typeface="Apple Symbols"/>
                <a:cs typeface="Apple Symbols"/>
              </a:rPr>
              <a:t>⪰</a:t>
            </a:r>
            <a:r>
              <a:rPr sz="1200" spc="-95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0)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285" dirty="0">
                <a:latin typeface="Apple Symbols"/>
                <a:cs typeface="Apple Symbols"/>
              </a:rPr>
              <a:t>⇔</a:t>
            </a:r>
            <a:r>
              <a:rPr sz="1200" spc="-40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1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decomposed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as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6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spc="70" dirty="0">
                <a:latin typeface="Arial"/>
                <a:cs typeface="Arial"/>
              </a:rPr>
              <a:t>N</a:t>
            </a:r>
            <a:r>
              <a:rPr sz="1200" i="1" spc="104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i="1" spc="12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where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N</a:t>
            </a:r>
            <a:endParaRPr sz="1200" dirty="0">
              <a:latin typeface="Arial"/>
              <a:cs typeface="Arial"/>
            </a:endParaRPr>
          </a:p>
          <a:p>
            <a:pPr marL="42418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nonsingular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(singular)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26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10" dirty="0"/>
              <a:t>Negative</a:t>
            </a:r>
            <a:r>
              <a:rPr spc="30" dirty="0"/>
              <a:t> </a:t>
            </a:r>
            <a:r>
              <a:rPr spc="-75" dirty="0"/>
              <a:t>definite</a:t>
            </a:r>
            <a:r>
              <a:rPr spc="30" dirty="0"/>
              <a:t> </a:t>
            </a:r>
            <a:r>
              <a:rPr spc="-80" dirty="0"/>
              <a:t>matrices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430159"/>
            <a:ext cx="4412395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728" y="1168582"/>
            <a:ext cx="4422775" cy="104140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409"/>
              </a:spcBef>
            </a:pPr>
            <a:r>
              <a:rPr sz="1400" spc="-10" dirty="0">
                <a:latin typeface="Arial"/>
                <a:cs typeface="Arial"/>
              </a:rPr>
              <a:t>Definition</a:t>
            </a:r>
            <a:endParaRPr sz="14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229"/>
              </a:spcBef>
            </a:pP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symmetric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75" baseline="31250" dirty="0">
                <a:latin typeface="Hack"/>
                <a:cs typeface="Hack"/>
              </a:rPr>
              <a:t>×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254" baseline="312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called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negative-</a:t>
            </a:r>
            <a:r>
              <a:rPr sz="1200" b="1" spc="-20" dirty="0">
                <a:latin typeface="Arial"/>
                <a:cs typeface="Arial"/>
              </a:rPr>
              <a:t>definite</a:t>
            </a:r>
            <a:r>
              <a:rPr sz="1200" spc="-20" dirty="0">
                <a:latin typeface="Arial"/>
                <a:cs typeface="Arial"/>
              </a:rPr>
              <a:t>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written</a:t>
            </a:r>
            <a:endParaRPr sz="1200" dirty="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latin typeface="Arial"/>
                <a:cs typeface="Arial"/>
              </a:rPr>
              <a:t>Q</a:t>
            </a:r>
            <a:r>
              <a:rPr sz="1200" i="1" spc="-55" dirty="0">
                <a:latin typeface="Arial"/>
                <a:cs typeface="Arial"/>
              </a:rPr>
              <a:t> </a:t>
            </a:r>
            <a:r>
              <a:rPr sz="1200" spc="245" dirty="0">
                <a:latin typeface="Apple Symbols"/>
                <a:cs typeface="Apple Symbols"/>
              </a:rPr>
              <a:t>≺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65" dirty="0">
                <a:latin typeface="Apple Symbols"/>
                <a:cs typeface="Apple Symbols"/>
              </a:rPr>
              <a:t>−</a:t>
            </a:r>
            <a:r>
              <a:rPr sz="1200" i="1" spc="65" dirty="0">
                <a:latin typeface="Arial"/>
                <a:cs typeface="Arial"/>
              </a:rPr>
              <a:t>Q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≻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i.e.,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i="1" spc="127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Qx</a:t>
            </a:r>
            <a:r>
              <a:rPr sz="1200" i="1" spc="55" dirty="0">
                <a:latin typeface="Arial"/>
                <a:cs typeface="Arial"/>
              </a:rPr>
              <a:t> </a:t>
            </a:r>
            <a:r>
              <a:rPr sz="1200" i="1" spc="85" dirty="0">
                <a:latin typeface="Times New Roman"/>
                <a:cs typeface="Times New Roman"/>
              </a:rPr>
              <a:t>&lt;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85" dirty="0">
                <a:latin typeface="Arial"/>
                <a:cs typeface="Arial"/>
              </a:rPr>
              <a:t>(</a:t>
            </a:r>
            <a:r>
              <a:rPr lang="en-US" altLang="zh-CN" sz="1200" i="0" spc="325" dirty="0">
                <a:solidFill>
                  <a:schemeClr val="tx1"/>
                </a:solidFill>
                <a:latin typeface="Arial" panose="020B0604020202020204" pitchFamily="34" charset="0"/>
                <a:ea typeface="ADLaM Display" panose="02010000000000000000" pitchFamily="2" charset="0"/>
                <a:cs typeface="Arial" panose="020B0604020202020204" pitchFamily="34" charset="0"/>
              </a:rPr>
              <a:t>≠</a:t>
            </a:r>
            <a:r>
              <a:rPr sz="1200" dirty="0">
                <a:latin typeface="Arial"/>
                <a:cs typeface="Arial"/>
              </a:rPr>
              <a:t>0)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latin typeface="Arial"/>
                <a:cs typeface="Arial"/>
              </a:rPr>
              <a:t>n</a:t>
            </a:r>
            <a:r>
              <a:rPr sz="1200" spc="-25" dirty="0"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  <a:p>
            <a:pPr marL="88900" marR="55880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latin typeface="Arial"/>
                <a:cs typeface="Arial"/>
              </a:rPr>
              <a:t>Q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called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b="1" spc="-30" dirty="0">
                <a:latin typeface="Arial"/>
                <a:cs typeface="Arial"/>
              </a:rPr>
              <a:t>negative-</a:t>
            </a:r>
            <a:r>
              <a:rPr sz="1200" b="1" spc="-20" dirty="0">
                <a:latin typeface="Arial"/>
                <a:cs typeface="Arial"/>
              </a:rPr>
              <a:t>semidefinite,</a:t>
            </a:r>
            <a:r>
              <a:rPr sz="1200" b="1" spc="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written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spc="265" dirty="0">
                <a:latin typeface="Apple Symbols"/>
                <a:cs typeface="Apple Symbols"/>
              </a:rPr>
              <a:t>⪯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0,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i="1" spc="127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Qx</a:t>
            </a:r>
            <a:r>
              <a:rPr sz="1200" i="1" spc="45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≤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 </a:t>
            </a:r>
            <a:r>
              <a:rPr sz="1200" spc="-25" dirty="0">
                <a:latin typeface="Arial"/>
                <a:cs typeface="Arial"/>
              </a:rPr>
              <a:t>for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50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latin typeface="Arial"/>
                <a:cs typeface="Arial"/>
              </a:rPr>
              <a:t>n</a:t>
            </a:r>
            <a:endParaRPr sz="1200" baseline="3125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27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16"/>
            <a:ext cx="22161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05" dirty="0">
                <a:solidFill>
                  <a:srgbClr val="191919"/>
                </a:solidFill>
                <a:latin typeface="Arial"/>
                <a:cs typeface="Arial"/>
              </a:rPr>
              <a:t>Updated</a:t>
            </a:r>
            <a:r>
              <a:rPr sz="1700" spc="-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spc="-35" dirty="0">
                <a:solidFill>
                  <a:srgbClr val="191919"/>
                </a:solidFill>
                <a:latin typeface="Arial"/>
                <a:cs typeface="Arial"/>
              </a:rPr>
              <a:t>matrix</a:t>
            </a:r>
            <a:r>
              <a:rPr sz="17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spc="-120" dirty="0">
                <a:solidFill>
                  <a:srgbClr val="191919"/>
                </a:solidFill>
                <a:latin typeface="Arial"/>
                <a:cs typeface="Arial"/>
              </a:rPr>
              <a:t>analogies</a:t>
            </a:r>
            <a:endParaRPr sz="17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3301" y="1163409"/>
          <a:ext cx="4102099" cy="1170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matrix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structure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eigenvalues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75" dirty="0">
                          <a:latin typeface="Arial"/>
                          <a:cs typeface="Arial"/>
                        </a:rPr>
                        <a:t>analogy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complex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plane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symmetric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20" dirty="0">
                          <a:latin typeface="Arial"/>
                          <a:cs typeface="Arial"/>
                        </a:rPr>
                        <a:t>real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0"/>
                        </a:lnSpc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axis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90" dirty="0">
                          <a:latin typeface="Arial"/>
                          <a:cs typeface="Arial"/>
                        </a:rPr>
                        <a:t>skew-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symmetric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axis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55" dirty="0">
                          <a:latin typeface="Arial"/>
                          <a:cs typeface="Arial"/>
                        </a:rPr>
                        <a:t>imaginary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axis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orthogonal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magnitude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unit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circle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35" dirty="0">
                          <a:latin typeface="Arial"/>
                          <a:cs typeface="Arial"/>
                        </a:rPr>
                        <a:t>positive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definite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positive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12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spc="187" baseline="-13888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200" spc="330" baseline="-13888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axis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60" dirty="0">
                          <a:latin typeface="Arial"/>
                          <a:cs typeface="Arial"/>
                        </a:rPr>
                        <a:t>negative</a:t>
                      </a:r>
                      <a:r>
                        <a:rPr sz="12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definite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negative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1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i="1" spc="165" baseline="-13888" dirty="0">
                          <a:latin typeface="Hack"/>
                          <a:cs typeface="Hack"/>
                        </a:rPr>
                        <a:t>−</a:t>
                      </a:r>
                      <a:r>
                        <a:rPr sz="1200" i="1" spc="-60" baseline="-13888" dirty="0">
                          <a:latin typeface="Hack"/>
                          <a:cs typeface="Hack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axis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53301" y="2274303"/>
            <a:ext cx="4101465" cy="0"/>
          </a:xfrm>
          <a:custGeom>
            <a:avLst/>
            <a:gdLst/>
            <a:ahLst/>
            <a:cxnLst/>
            <a:rect l="l" t="t" r="r" b="b"/>
            <a:pathLst>
              <a:path w="4101465">
                <a:moveTo>
                  <a:pt x="0" y="0"/>
                </a:moveTo>
                <a:lnTo>
                  <a:pt x="4101401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28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62050" y="1314599"/>
            <a:ext cx="27616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50720" algn="l"/>
              </a:tabLst>
            </a:pP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positive-</a:t>
            </a:r>
            <a:r>
              <a:rPr sz="1200" spc="-35" dirty="0">
                <a:latin typeface="Arial"/>
                <a:cs typeface="Arial"/>
              </a:rPr>
              <a:t>definite,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as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5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P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take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any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0" dirty="0"/>
              <a:t>Caution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28" y="612140"/>
            <a:ext cx="3794722" cy="58483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66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1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50" dirty="0">
                <a:latin typeface="Arial"/>
                <a:cs typeface="Arial"/>
              </a:rPr>
              <a:t>positive-</a:t>
            </a:r>
            <a:r>
              <a:rPr sz="1200" spc="-35" dirty="0">
                <a:latin typeface="Arial"/>
                <a:cs typeface="Arial"/>
              </a:rPr>
              <a:t>definite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matrices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have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negative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entries: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sz="1400" spc="-10" dirty="0">
                <a:latin typeface="Arial"/>
                <a:cs typeface="Arial"/>
              </a:rPr>
              <a:t>Example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528" y="1314599"/>
            <a:ext cx="4635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5" dirty="0">
                <a:latin typeface="Arial"/>
                <a:cs typeface="Arial"/>
              </a:rPr>
              <a:t> </a:t>
            </a:r>
            <a:endParaRPr sz="1800" baseline="78703" dirty="0">
              <a:latin typeface="Lucida Grande"/>
              <a:cs typeface="Lucida Gran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7970" y="1310118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528" y="1616860"/>
            <a:ext cx="13576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v</a:t>
            </a:r>
            <a:r>
              <a:rPr sz="1200" i="1" spc="13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95" dirty="0">
                <a:latin typeface="Times New Roman"/>
                <a:cs typeface="Times New Roman"/>
              </a:rPr>
              <a:t> </a:t>
            </a:r>
            <a:r>
              <a:rPr sz="1200" i="1" spc="-75" dirty="0">
                <a:latin typeface="Arial"/>
                <a:cs typeface="Arial"/>
              </a:rPr>
              <a:t>y</a:t>
            </a:r>
            <a:r>
              <a:rPr sz="1200" i="1" spc="-2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]</a:t>
            </a:r>
            <a:r>
              <a:rPr sz="1200" i="1" baseline="41666" dirty="0">
                <a:latin typeface="Arial"/>
                <a:cs typeface="Arial"/>
              </a:rPr>
              <a:t>T</a:t>
            </a:r>
            <a:r>
              <a:rPr sz="1200" i="1" spc="-97" baseline="41666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have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0148" y="2070948"/>
            <a:ext cx="5905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75" dirty="0">
                <a:latin typeface="Arial"/>
                <a:cs typeface="Arial"/>
              </a:rPr>
              <a:t>v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i="1" spc="127" baseline="34722" dirty="0">
                <a:latin typeface="Arial"/>
                <a:cs typeface="Arial"/>
              </a:rPr>
              <a:t>T</a:t>
            </a:r>
            <a:r>
              <a:rPr sz="1200" i="1" spc="-104" baseline="34722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Pv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52040" y="2070948"/>
            <a:ext cx="12484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2</a:t>
            </a:r>
            <a:r>
              <a:rPr sz="1200" i="1" spc="-80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baseline="34722" dirty="0">
                <a:latin typeface="Arial"/>
                <a:cs typeface="Arial"/>
              </a:rPr>
              <a:t>2</a:t>
            </a:r>
            <a:r>
              <a:rPr sz="1200" spc="127" baseline="34722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2</a:t>
            </a:r>
            <a:r>
              <a:rPr sz="1200" i="1" spc="-80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baseline="34722" dirty="0">
                <a:latin typeface="Arial"/>
                <a:cs typeface="Arial"/>
              </a:rPr>
              <a:t>2</a:t>
            </a:r>
            <a:r>
              <a:rPr sz="1200" spc="127" baseline="34722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spc="-25" dirty="0">
                <a:latin typeface="Arial"/>
                <a:cs typeface="Arial"/>
              </a:rPr>
              <a:t>2</a:t>
            </a:r>
            <a:r>
              <a:rPr sz="1200" i="1" spc="-25" dirty="0">
                <a:latin typeface="Arial"/>
                <a:cs typeface="Arial"/>
              </a:rPr>
              <a:t>xy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3228" y="2407104"/>
            <a:ext cx="3110865" cy="542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3280">
              <a:lnSpc>
                <a:spcPct val="100000"/>
              </a:lnSpc>
              <a:spcBef>
                <a:spcPts val="95"/>
              </a:spcBef>
            </a:pP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baseline="34722" dirty="0">
                <a:latin typeface="Arial"/>
                <a:cs typeface="Arial"/>
              </a:rPr>
              <a:t>2</a:t>
            </a:r>
            <a:r>
              <a:rPr sz="1200" spc="135" baseline="34722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baseline="34722" dirty="0">
                <a:latin typeface="Arial"/>
                <a:cs typeface="Arial"/>
              </a:rPr>
              <a:t>2</a:t>
            </a:r>
            <a:r>
              <a:rPr sz="1200" spc="135" baseline="34722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i="1" spc="-75" dirty="0">
                <a:latin typeface="Arial"/>
                <a:cs typeface="Arial"/>
              </a:rPr>
              <a:t>y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baseline="41666" dirty="0">
                <a:latin typeface="Arial"/>
                <a:cs typeface="Arial"/>
              </a:rPr>
              <a:t>2</a:t>
            </a:r>
            <a:r>
              <a:rPr sz="1200" spc="240" baseline="41666" dirty="0">
                <a:latin typeface="Arial"/>
                <a:cs typeface="Arial"/>
              </a:rPr>
              <a:t> </a:t>
            </a:r>
            <a:r>
              <a:rPr sz="1200" spc="145" dirty="0">
                <a:latin typeface="Apple Symbols"/>
                <a:cs typeface="Apple Symbols"/>
              </a:rPr>
              <a:t>≥</a:t>
            </a:r>
            <a:r>
              <a:rPr sz="1200" spc="-70" dirty="0">
                <a:latin typeface="Apple Symbols"/>
                <a:cs typeface="Apple Symbols"/>
              </a:rPr>
              <a:t>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200"/>
              </a:spcBef>
            </a:pP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equality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sign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holds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only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when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y</a:t>
            </a:r>
            <a:r>
              <a:rPr sz="1200" i="1" spc="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0.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29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3DCD27B-519E-D9D7-FE9D-3EEA45448AD5}"/>
                  </a:ext>
                </a:extLst>
              </p:cNvPr>
              <p:cNvSpPr txBox="1"/>
              <p:nvPr/>
            </p:nvSpPr>
            <p:spPr>
              <a:xfrm>
                <a:off x="1020609" y="1924898"/>
                <a:ext cx="1448753" cy="4576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3DCD27B-519E-D9D7-FE9D-3EEA45448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09" y="1924898"/>
                <a:ext cx="1448753" cy="4576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0A35004-FEDD-A939-17C6-BACD8432626D}"/>
                  </a:ext>
                </a:extLst>
              </p:cNvPr>
              <p:cNvSpPr txBox="1"/>
              <p:nvPr/>
            </p:nvSpPr>
            <p:spPr>
              <a:xfrm>
                <a:off x="217843" y="1200080"/>
                <a:ext cx="1143000" cy="425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0A35004-FEDD-A939-17C6-BACD84326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3" y="1200080"/>
                <a:ext cx="1143000" cy="425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7476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Finite</a:t>
            </a:r>
            <a:r>
              <a:rPr spc="-15" dirty="0"/>
              <a:t> </a:t>
            </a:r>
            <a:r>
              <a:rPr spc="-120" dirty="0"/>
              <a:t>dimensional</a:t>
            </a:r>
            <a:r>
              <a:rPr dirty="0"/>
              <a:t> </a:t>
            </a:r>
            <a:r>
              <a:rPr spc="-85" dirty="0"/>
              <a:t>vector</a:t>
            </a:r>
            <a:r>
              <a:rPr spc="-5" dirty="0"/>
              <a:t> </a:t>
            </a:r>
            <a:r>
              <a:rPr spc="-95" dirty="0"/>
              <a:t>norms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14">
                <a:extLst>
                  <a:ext uri="{FF2B5EF4-FFF2-40B4-BE49-F238E27FC236}">
                    <a16:creationId xmlns:a16="http://schemas.microsoft.com/office/drawing/2014/main" id="{DDBA0595-074A-982C-7301-3438B683A422}"/>
                  </a:ext>
                </a:extLst>
              </p:cNvPr>
              <p:cNvSpPr txBox="1"/>
              <p:nvPr/>
            </p:nvSpPr>
            <p:spPr>
              <a:xfrm>
                <a:off x="433260" y="1814713"/>
                <a:ext cx="3961129" cy="235834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  <a:tabLst>
                    <a:tab pos="2250440" algn="l"/>
                    <a:tab pos="2863850" algn="l"/>
                  </a:tabLst>
                </a:pPr>
                <a:r>
                  <a:rPr lang="nl-NL" sz="1200" spc="-40" dirty="0">
                    <a:latin typeface="Arial"/>
                    <a:cs typeface="Arial"/>
                  </a:rPr>
                  <a:t>e.g.,</a:t>
                </a:r>
                <a:r>
                  <a:rPr lang="nl-NL" sz="1200" spc="-5" dirty="0">
                    <a:latin typeface="Arial"/>
                    <a:cs typeface="Arial"/>
                  </a:rPr>
                  <a:t> </a:t>
                </a:r>
                <a:r>
                  <a:rPr lang="nl-NL" sz="1200" dirty="0">
                    <a:latin typeface="Arial"/>
                    <a:cs typeface="Arial"/>
                  </a:rPr>
                  <a:t>2 </a:t>
                </a:r>
                <a:r>
                  <a:rPr lang="nl-NL" sz="1200" spc="-45" dirty="0">
                    <a:latin typeface="Arial"/>
                    <a:cs typeface="Arial"/>
                  </a:rPr>
                  <a:t>(Euclidean)</a:t>
                </a:r>
                <a:r>
                  <a:rPr lang="nl-NL" sz="1200" dirty="0">
                    <a:latin typeface="Arial"/>
                    <a:cs typeface="Arial"/>
                  </a:rPr>
                  <a:t> </a:t>
                </a:r>
                <a:r>
                  <a:rPr lang="nl-NL" sz="1200" spc="-30" dirty="0">
                    <a:latin typeface="Arial"/>
                    <a:cs typeface="Arial"/>
                  </a:rPr>
                  <a:t>norm: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en-US" altLang="zh-CN" sz="1200" b="0" i="1" spc="-3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𝑣</m:t>
                        </m:r>
                      </m:e>
                    </m:rad>
                    <m:r>
                      <a:rPr lang="en-US" altLang="zh-CN" sz="1200" b="0" i="1" spc="-3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SupPr>
                          <m:e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SupPr>
                          <m:e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+⋯+</m:t>
                        </m:r>
                        <m:sSubSup>
                          <m:sSubSupPr>
                            <m:ctrlP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SupPr>
                          <m:e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1" name="object 14">
                <a:extLst>
                  <a:ext uri="{FF2B5EF4-FFF2-40B4-BE49-F238E27FC236}">
                    <a16:creationId xmlns:a16="http://schemas.microsoft.com/office/drawing/2014/main" id="{DDBA0595-074A-982C-7301-3438B683A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" y="1814713"/>
                <a:ext cx="3961129" cy="235834"/>
              </a:xfrm>
              <a:prstGeom prst="rect">
                <a:avLst/>
              </a:prstGeom>
              <a:blipFill>
                <a:blip r:embed="rId3"/>
                <a:stretch>
                  <a:fillRect l="-2000" t="-2632" b="-36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ject 3">
            <a:extLst>
              <a:ext uri="{FF2B5EF4-FFF2-40B4-BE49-F238E27FC236}">
                <a16:creationId xmlns:a16="http://schemas.microsoft.com/office/drawing/2014/main" id="{3C2C9406-7B1C-9F74-869D-CB4007C30B7D}"/>
              </a:ext>
            </a:extLst>
          </p:cNvPr>
          <p:cNvSpPr txBox="1"/>
          <p:nvPr/>
        </p:nvSpPr>
        <p:spPr>
          <a:xfrm>
            <a:off x="97828" y="1111225"/>
            <a:ext cx="4227830" cy="4686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05"/>
              </a:spcBef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v</a:t>
            </a:r>
            <a:r>
              <a:rPr sz="1200" i="1" spc="90" dirty="0">
                <a:latin typeface="Arial"/>
                <a:cs typeface="Arial"/>
              </a:rPr>
              <a:t> </a:t>
            </a:r>
            <a:r>
              <a:rPr sz="1200" i="1" spc="175" dirty="0">
                <a:latin typeface="Libertinus Serif"/>
                <a:cs typeface="Libertinus Serif"/>
              </a:rPr>
              <a:t>∈</a:t>
            </a:r>
            <a:r>
              <a:rPr sz="1200" i="1" spc="5" dirty="0">
                <a:latin typeface="Libertinus Serif"/>
                <a:cs typeface="Libertinus Serif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norm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is:</a:t>
            </a:r>
            <a:endParaRPr sz="1200">
              <a:latin typeface="Arial"/>
              <a:cs typeface="Arial"/>
            </a:endParaRPr>
          </a:p>
          <a:p>
            <a:pPr marL="155575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1800" spc="82" baseline="4629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metric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vector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space: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function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assigns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real-</a:t>
            </a:r>
            <a:r>
              <a:rPr sz="1200" spc="-10" dirty="0">
                <a:latin typeface="Arial"/>
                <a:cs typeface="Arial"/>
              </a:rPr>
              <a:t>valued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6606F1A7-07AC-4418-3853-F02C74682162}"/>
              </a:ext>
            </a:extLst>
          </p:cNvPr>
          <p:cNvSpPr txBox="1"/>
          <p:nvPr/>
        </p:nvSpPr>
        <p:spPr>
          <a:xfrm>
            <a:off x="433260" y="1555341"/>
            <a:ext cx="24301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Arial"/>
                <a:cs typeface="Arial"/>
              </a:rPr>
              <a:t>length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each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vector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vector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space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19B9BE08-77B6-6CC2-1E85-A36F75C9452D}"/>
              </a:ext>
            </a:extLst>
          </p:cNvPr>
          <p:cNvSpPr txBox="1"/>
          <p:nvPr/>
        </p:nvSpPr>
        <p:spPr>
          <a:xfrm>
            <a:off x="240842" y="1798901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endParaRPr sz="1200">
              <a:latin typeface="Lucida Grande"/>
              <a:cs typeface="Lucida Grand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16">
                <a:extLst>
                  <a:ext uri="{FF2B5EF4-FFF2-40B4-BE49-F238E27FC236}">
                    <a16:creationId xmlns:a16="http://schemas.microsoft.com/office/drawing/2014/main" id="{C9002154-FD71-D249-739F-C4F3254D0F74}"/>
                  </a:ext>
                </a:extLst>
              </p:cNvPr>
              <p:cNvSpPr txBox="1"/>
              <p:nvPr/>
            </p:nvSpPr>
            <p:spPr>
              <a:xfrm>
                <a:off x="110528" y="2036137"/>
                <a:ext cx="2752877" cy="19684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spc="-30" dirty="0">
                    <a:latin typeface="Arial"/>
                    <a:cs typeface="Arial"/>
                  </a:rPr>
                  <a:t>default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in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this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set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latin typeface="Arial"/>
                    <a:cs typeface="Arial"/>
                  </a:rPr>
                  <a:t>notes:</a:t>
                </a:r>
                <a:r>
                  <a:rPr lang="en-US" sz="1200" spc="13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ar-AE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⋅</m:t>
                        </m:r>
                      </m:e>
                    </m:d>
                    <m:r>
                      <a:rPr lang="ar-AE" altLang="zh-CN" sz="1200" b="0" i="1" spc="-3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sSub>
                      <m:sSubPr>
                        <m:ctrlPr>
                          <a:rPr lang="ar-AE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ar-AE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altLang="zh-CN" sz="1200" b="0" i="1" spc="-30" smtClean="0">
                                <a:latin typeface="Cambria Math" panose="02040503050406030204" pitchFamily="18" charset="0"/>
                                <a:cs typeface="Arial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ar-AE" altLang="zh-CN" sz="1200" b="0" i="1" spc="-3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</m:oMath>
                </a14:m>
                <a:endParaRPr sz="1200" baseline="-13888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5" name="object 16">
                <a:extLst>
                  <a:ext uri="{FF2B5EF4-FFF2-40B4-BE49-F238E27FC236}">
                    <a16:creationId xmlns:a16="http://schemas.microsoft.com/office/drawing/2014/main" id="{C9002154-FD71-D249-739F-C4F3254D0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2036137"/>
                <a:ext cx="2752877" cy="196849"/>
              </a:xfrm>
              <a:prstGeom prst="rect">
                <a:avLst/>
              </a:prstGeom>
              <a:blipFill>
                <a:blip r:embed="rId4"/>
                <a:stretch>
                  <a:fillRect l="-1991" t="-21875" b="-4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0" dirty="0"/>
              <a:t>Caution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28" y="903424"/>
            <a:ext cx="390397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8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90" dirty="0">
                <a:latin typeface="Arial"/>
                <a:cs typeface="Arial"/>
              </a:rPr>
              <a:t>conversely,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matrices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whose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entries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positive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not </a:t>
            </a:r>
            <a:r>
              <a:rPr sz="1200" spc="-85" dirty="0">
                <a:latin typeface="Arial"/>
                <a:cs typeface="Arial"/>
              </a:rPr>
              <a:t>necessarily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positive-</a:t>
            </a:r>
            <a:r>
              <a:rPr sz="1200" spc="-10" dirty="0">
                <a:latin typeface="Arial"/>
                <a:cs typeface="Arial"/>
              </a:rPr>
              <a:t>definite: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15"/>
              </a:spcBef>
            </a:pPr>
            <a:r>
              <a:rPr sz="1400" spc="-10" dirty="0"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598269"/>
            <a:ext cx="4412395" cy="506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5928" y="1724746"/>
            <a:ext cx="2819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40" dirty="0">
                <a:latin typeface="Arial"/>
                <a:cs typeface="Arial"/>
              </a:rPr>
              <a:t> </a:t>
            </a:r>
            <a:r>
              <a:rPr sz="1200" spc="14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3450" y="1724746"/>
            <a:ext cx="14338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positive-</a:t>
            </a:r>
            <a:r>
              <a:rPr sz="1200" spc="-30" dirty="0">
                <a:latin typeface="Arial"/>
                <a:cs typeface="Arial"/>
              </a:rPr>
              <a:t>definite: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30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8F9905C-6209-8E80-7B0F-DB886597E6DC}"/>
                  </a:ext>
                </a:extLst>
              </p:cNvPr>
              <p:cNvSpPr txBox="1"/>
              <p:nvPr/>
            </p:nvSpPr>
            <p:spPr>
              <a:xfrm>
                <a:off x="77479" y="1619301"/>
                <a:ext cx="1143000" cy="425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8F9905C-6209-8E80-7B0F-DB886597E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9" y="1619301"/>
                <a:ext cx="1143000" cy="425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4450759-7BD9-4C8D-E858-DD814A0355E6}"/>
                  </a:ext>
                </a:extLst>
              </p:cNvPr>
              <p:cNvSpPr txBox="1"/>
              <p:nvPr/>
            </p:nvSpPr>
            <p:spPr>
              <a:xfrm>
                <a:off x="1145661" y="2147991"/>
                <a:ext cx="2316726" cy="468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4450759-7BD9-4C8D-E858-DD814A035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61" y="2147991"/>
                <a:ext cx="2316726" cy="468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Positive</a:t>
            </a:r>
            <a:r>
              <a:rPr spc="15" dirty="0"/>
              <a:t> </a:t>
            </a:r>
            <a:r>
              <a:rPr spc="-75" dirty="0"/>
              <a:t>definite</a:t>
            </a:r>
            <a:r>
              <a:rPr spc="15" dirty="0"/>
              <a:t> </a:t>
            </a:r>
            <a:r>
              <a:rPr spc="-80" dirty="0"/>
              <a:t>matrices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754011"/>
            <a:ext cx="4412395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827" y="1517840"/>
            <a:ext cx="4412395" cy="506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5928" y="499109"/>
            <a:ext cx="4287520" cy="12420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400" spc="-10" dirty="0">
                <a:latin typeface="Arial"/>
                <a:cs typeface="Arial"/>
              </a:rPr>
              <a:t>Theorem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i="1" spc="-50" dirty="0">
                <a:latin typeface="Arial"/>
                <a:cs typeface="Arial"/>
              </a:rPr>
              <a:t>For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symmetric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matrix</a:t>
            </a:r>
            <a:r>
              <a:rPr sz="1200" i="1" dirty="0">
                <a:latin typeface="Arial"/>
                <a:cs typeface="Arial"/>
              </a:rPr>
              <a:t> P, P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≻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if </a:t>
            </a:r>
            <a:r>
              <a:rPr sz="1200" i="1" spc="-50" dirty="0">
                <a:latin typeface="Arial"/>
                <a:cs typeface="Arial"/>
              </a:rPr>
              <a:t>and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only</a:t>
            </a:r>
            <a:r>
              <a:rPr sz="1200" i="1" dirty="0">
                <a:latin typeface="Arial"/>
                <a:cs typeface="Arial"/>
              </a:rPr>
              <a:t> if all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 </a:t>
            </a:r>
            <a:r>
              <a:rPr sz="1200" i="1" spc="-90" dirty="0">
                <a:latin typeface="Arial"/>
                <a:cs typeface="Arial"/>
              </a:rPr>
              <a:t>eigenvalues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100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are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positive.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400" spc="-10" dirty="0">
                <a:latin typeface="Arial"/>
                <a:cs typeface="Arial"/>
              </a:rPr>
              <a:t>Proof.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200" spc="-80" dirty="0">
                <a:latin typeface="Arial"/>
                <a:cs typeface="Arial"/>
              </a:rPr>
              <a:t>Since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symmetric,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have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56747" y="1955683"/>
            <a:ext cx="2152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Arial"/>
                <a:cs typeface="Arial"/>
              </a:rPr>
              <a:t>(4)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56747" y="2376777"/>
            <a:ext cx="2152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Arial"/>
                <a:cs typeface="Arial"/>
              </a:rPr>
              <a:t>(5)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33"/>
              <p:cNvSpPr txBox="1"/>
              <p:nvPr/>
            </p:nvSpPr>
            <p:spPr>
              <a:xfrm>
                <a:off x="110528" y="2992485"/>
                <a:ext cx="1990089" cy="19684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i="1" spc="-75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i="1" spc="127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3125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Ax</a:t>
                </a:r>
                <a:r>
                  <a:rPr lang="en-US" sz="1200" i="1" spc="95" dirty="0">
                    <a:latin typeface="Arial"/>
                    <a:cs typeface="Arial"/>
                  </a:rPr>
                  <a:t> </a:t>
                </a:r>
                <a:r>
                  <a:rPr lang="en-US" sz="1200" i="1" spc="85" dirty="0">
                    <a:latin typeface="Times New Roman"/>
                    <a:cs typeface="Times New Roman"/>
                  </a:rPr>
                  <a:t>&gt;</a:t>
                </a:r>
                <a:r>
                  <a:rPr lang="en-US" sz="1200" i="1" spc="30" dirty="0">
                    <a:latin typeface="Times New Roman"/>
                    <a:cs typeface="Times New Roman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i="1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285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1200" b="0" i="1" spc="100" smtClean="0">
                        <a:latin typeface="Cambria Math" panose="02040503050406030204" pitchFamily="18" charset="0"/>
                        <a:cs typeface="Arial"/>
                      </a:rPr>
                      <m:t>≠</m:t>
                    </m:r>
                  </m:oMath>
                </a14:m>
                <a:r>
                  <a:rPr lang="en-US" sz="1200" spc="-80" dirty="0">
                    <a:latin typeface="Arial"/>
                    <a:cs typeface="Arial"/>
                  </a:rPr>
                  <a:t>0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285" dirty="0">
                    <a:latin typeface="Apple Symbols"/>
                    <a:cs typeface="Apple Symbols"/>
                  </a:rPr>
                  <a:t>⇔</a:t>
                </a:r>
                <a:r>
                  <a:rPr lang="en-US" sz="1200" spc="-75" dirty="0">
                    <a:latin typeface="Apple Symbols"/>
                    <a:cs typeface="Apple Symbols"/>
                  </a:rPr>
                  <a:t> </a:t>
                </a:r>
                <a:r>
                  <a:rPr lang="el-GR" sz="1200" i="1" dirty="0">
                    <a:latin typeface="Times New Roman"/>
                    <a:cs typeface="Times New Roman"/>
                  </a:rPr>
                  <a:t>λ</a:t>
                </a:r>
                <a:r>
                  <a:rPr lang="en-US" sz="1200" baseline="-13888" dirty="0">
                    <a:latin typeface="Arial"/>
                    <a:cs typeface="Arial"/>
                  </a:rPr>
                  <a:t>min</a:t>
                </a:r>
                <a:r>
                  <a:rPr lang="en-US" sz="1200" spc="240" baseline="-13888" dirty="0">
                    <a:latin typeface="Arial"/>
                    <a:cs typeface="Arial"/>
                  </a:rPr>
                  <a:t> </a:t>
                </a:r>
                <a:r>
                  <a:rPr lang="en-US" sz="1200" i="1" spc="85" dirty="0">
                    <a:latin typeface="Times New Roman"/>
                    <a:cs typeface="Times New Roman"/>
                  </a:rPr>
                  <a:t>&gt;</a:t>
                </a:r>
                <a:r>
                  <a:rPr lang="en-US" sz="1200" i="1" spc="25" dirty="0">
                    <a:latin typeface="Times New Roman"/>
                    <a:cs typeface="Times New Roman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0.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3" name="object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2992485"/>
                <a:ext cx="1990089" cy="196849"/>
              </a:xfrm>
              <a:prstGeom prst="rect">
                <a:avLst/>
              </a:prstGeom>
              <a:blipFill>
                <a:blip r:embed="rId4"/>
                <a:stretch>
                  <a:fillRect l="-2752" t="-21875" b="-46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object 34"/>
          <p:cNvGrpSpPr/>
          <p:nvPr/>
        </p:nvGrpSpPr>
        <p:grpSpPr>
          <a:xfrm>
            <a:off x="4351921" y="3056686"/>
            <a:ext cx="99695" cy="100330"/>
            <a:chOff x="4351921" y="3056686"/>
            <a:chExt cx="99695" cy="100330"/>
          </a:xfrm>
        </p:grpSpPr>
        <p:sp>
          <p:nvSpPr>
            <p:cNvPr id="35" name="object 35"/>
            <p:cNvSpPr/>
            <p:nvPr/>
          </p:nvSpPr>
          <p:spPr>
            <a:xfrm>
              <a:off x="4354448" y="3056686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56976" y="3059226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56976" y="3154489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48682" y="3056686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15"/>
                </a:lnTo>
                <a:lnTo>
                  <a:pt x="1535976" y="109715"/>
                </a:lnTo>
                <a:lnTo>
                  <a:pt x="3071952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31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A1DE1F0-AA85-0798-A628-71F9A6A02F93}"/>
                  </a:ext>
                </a:extLst>
              </p:cNvPr>
              <p:cNvSpPr txBox="1"/>
              <p:nvPr/>
            </p:nvSpPr>
            <p:spPr>
              <a:xfrm>
                <a:off x="1491894" y="1848411"/>
                <a:ext cx="1708160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𝐴𝑥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A1DE1F0-AA85-0798-A628-71F9A6A02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894" y="1848411"/>
                <a:ext cx="1708160" cy="415050"/>
              </a:xfrm>
              <a:prstGeom prst="rect">
                <a:avLst/>
              </a:prstGeom>
              <a:blipFill>
                <a:blip r:embed="rId6"/>
                <a:stretch>
                  <a:fillRect l="-2143" r="-1429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434DF94-55D9-B48C-4C44-D2DBE3E4493D}"/>
                  </a:ext>
                </a:extLst>
              </p:cNvPr>
              <p:cNvSpPr txBox="1"/>
              <p:nvPr/>
            </p:nvSpPr>
            <p:spPr>
              <a:xfrm>
                <a:off x="1519687" y="2290253"/>
                <a:ext cx="1691040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𝐴𝑥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434DF94-55D9-B48C-4C44-D2DBE3E44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687" y="2290253"/>
                <a:ext cx="1691040" cy="415050"/>
              </a:xfrm>
              <a:prstGeom prst="rect">
                <a:avLst/>
              </a:prstGeom>
              <a:blipFill>
                <a:blip r:embed="rId7"/>
                <a:stretch>
                  <a:fillRect l="-1439" r="-1079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E51CA2B-33C9-7D46-A267-2D66836FDE01}"/>
                  </a:ext>
                </a:extLst>
              </p:cNvPr>
              <p:cNvSpPr txBox="1"/>
              <p:nvPr/>
            </p:nvSpPr>
            <p:spPr>
              <a:xfrm>
                <a:off x="135928" y="2800214"/>
                <a:ext cx="3298916" cy="208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1200" dirty="0"/>
                  <a:t>which gives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1200" dirty="0"/>
                  <a:t>. Thus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E51CA2B-33C9-7D46-A267-2D66836FD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8" y="2800214"/>
                <a:ext cx="3298916" cy="208455"/>
              </a:xfrm>
              <a:prstGeom prst="rect">
                <a:avLst/>
              </a:prstGeom>
              <a:blipFill>
                <a:blip r:embed="rId8"/>
                <a:stretch>
                  <a:fillRect l="-2773" t="-20000" r="-2033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5928" y="2152723"/>
            <a:ext cx="252920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39670" algn="l"/>
              </a:tabLst>
            </a:pPr>
            <a:r>
              <a:rPr sz="1200" spc="-1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leading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principle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minors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r>
              <a:rPr lang="zh-CN" altLang="en-US" sz="1200" dirty="0">
                <a:latin typeface="Arial"/>
                <a:cs typeface="Arial"/>
              </a:rPr>
              <a:t>	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4608195" cy="554355"/>
          </a:xfrm>
          <a:custGeom>
            <a:avLst/>
            <a:gdLst/>
            <a:ahLst/>
            <a:cxnLst/>
            <a:rect l="l" t="t" r="r" b="b"/>
            <a:pathLst>
              <a:path w="4608195" h="554355">
                <a:moveTo>
                  <a:pt x="4608004" y="0"/>
                </a:moveTo>
                <a:lnTo>
                  <a:pt x="0" y="0"/>
                </a:lnTo>
                <a:lnTo>
                  <a:pt x="0" y="554151"/>
                </a:lnTo>
                <a:lnTo>
                  <a:pt x="4608004" y="554151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277"/>
            <a:ext cx="2258695" cy="5276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pc="-120" dirty="0"/>
              <a:t>Relevant</a:t>
            </a:r>
            <a:r>
              <a:rPr spc="45" dirty="0"/>
              <a:t> </a:t>
            </a:r>
            <a:r>
              <a:rPr spc="-20" dirty="0"/>
              <a:t>tools</a:t>
            </a: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00" u="sng" spc="-45" dirty="0">
                <a:uFill>
                  <a:solidFill>
                    <a:srgbClr val="191919"/>
                  </a:solidFill>
                </a:uFill>
              </a:rPr>
              <a:t>Checking</a:t>
            </a:r>
            <a:r>
              <a:rPr sz="1000" u="sng" spc="5" dirty="0">
                <a:uFill>
                  <a:solidFill>
                    <a:srgbClr val="191919"/>
                  </a:solidFill>
                </a:uFill>
              </a:rPr>
              <a:t> </a:t>
            </a:r>
            <a:r>
              <a:rPr sz="1000" u="sng" spc="-25" dirty="0">
                <a:uFill>
                  <a:solidFill>
                    <a:srgbClr val="191919"/>
                  </a:solidFill>
                </a:uFill>
              </a:rPr>
              <a:t>positive</a:t>
            </a:r>
            <a:r>
              <a:rPr sz="1000" u="sng" spc="10" dirty="0">
                <a:uFill>
                  <a:solidFill>
                    <a:srgbClr val="191919"/>
                  </a:solidFill>
                </a:uFill>
              </a:rPr>
              <a:t> </a:t>
            </a:r>
            <a:r>
              <a:rPr sz="1000" u="sng" spc="-45" dirty="0">
                <a:uFill>
                  <a:solidFill>
                    <a:srgbClr val="191919"/>
                  </a:solidFill>
                </a:uFill>
              </a:rPr>
              <a:t>definiteness</a:t>
            </a:r>
            <a:r>
              <a:rPr sz="1000" u="sng" spc="10" dirty="0">
                <a:uFill>
                  <a:solidFill>
                    <a:srgbClr val="191919"/>
                  </a:solidFill>
                </a:uFill>
              </a:rPr>
              <a:t> </a:t>
            </a:r>
            <a:r>
              <a:rPr sz="1000" u="sng" dirty="0">
                <a:uFill>
                  <a:solidFill>
                    <a:srgbClr val="191919"/>
                  </a:solidFill>
                </a:uFill>
              </a:rPr>
              <a:t>of</a:t>
            </a:r>
            <a:r>
              <a:rPr sz="1000" u="sng" spc="5" dirty="0">
                <a:uFill>
                  <a:solidFill>
                    <a:srgbClr val="191919"/>
                  </a:solidFill>
                </a:uFill>
              </a:rPr>
              <a:t> </a:t>
            </a:r>
            <a:r>
              <a:rPr sz="1000" u="sng" dirty="0">
                <a:uFill>
                  <a:solidFill>
                    <a:srgbClr val="191919"/>
                  </a:solidFill>
                </a:uFill>
              </a:rPr>
              <a:t>a</a:t>
            </a:r>
            <a:r>
              <a:rPr sz="1000" u="sng" spc="10" dirty="0">
                <a:uFill>
                  <a:solidFill>
                    <a:srgbClr val="191919"/>
                  </a:solidFill>
                </a:uFill>
              </a:rPr>
              <a:t> </a:t>
            </a:r>
            <a:r>
              <a:rPr sz="1000" u="sng" spc="-10" dirty="0">
                <a:uFill>
                  <a:solidFill>
                    <a:srgbClr val="191919"/>
                  </a:solidFill>
                </a:uFill>
              </a:rPr>
              <a:t>matrix.</a:t>
            </a:r>
            <a:endParaRPr sz="1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934514"/>
            <a:ext cx="4412395" cy="5060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7828" y="804847"/>
            <a:ext cx="4431665" cy="11458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368300">
              <a:lnSpc>
                <a:spcPct val="100000"/>
              </a:lnSpc>
              <a:spcBef>
                <a:spcPts val="95"/>
              </a:spcBef>
            </a:pPr>
            <a:r>
              <a:rPr sz="1200" spc="-90" dirty="0">
                <a:latin typeface="Arial"/>
                <a:cs typeface="Arial"/>
              </a:rPr>
              <a:t>We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often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spc="-120" dirty="0">
                <a:latin typeface="Arial"/>
                <a:cs typeface="Arial"/>
              </a:rPr>
              <a:t>use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5" dirty="0">
                <a:latin typeface="Arial"/>
                <a:cs typeface="Arial"/>
              </a:rPr>
              <a:t> following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necessary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sufficient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conditions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to </a:t>
            </a:r>
            <a:r>
              <a:rPr sz="1200" spc="-70" dirty="0">
                <a:latin typeface="Arial"/>
                <a:cs typeface="Arial"/>
              </a:rPr>
              <a:t>check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positive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(semi-</a:t>
            </a:r>
            <a:r>
              <a:rPr sz="1200" spc="-10" dirty="0">
                <a:latin typeface="Arial"/>
                <a:cs typeface="Arial"/>
              </a:rPr>
              <a:t>)definiteness:</a:t>
            </a:r>
            <a:endParaRPr sz="1200" dirty="0">
              <a:latin typeface="Arial"/>
              <a:cs typeface="Arial"/>
            </a:endParaRPr>
          </a:p>
          <a:p>
            <a:pPr marL="347980" marR="68580" indent="-193040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7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50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≻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55" dirty="0">
                <a:latin typeface="Arial"/>
                <a:cs typeface="Arial"/>
              </a:rPr>
              <a:t> </a:t>
            </a:r>
            <a:r>
              <a:rPr sz="1200" spc="265" dirty="0">
                <a:latin typeface="Apple Symbols"/>
                <a:cs typeface="Apple Symbols"/>
              </a:rPr>
              <a:t>⪰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0)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85" dirty="0">
                <a:latin typeface="Apple Symbols"/>
                <a:cs typeface="Apple Symbols"/>
              </a:rPr>
              <a:t>⇔</a:t>
            </a:r>
            <a:r>
              <a:rPr sz="1200" spc="-5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leading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principle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minors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defined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below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are </a:t>
            </a:r>
            <a:r>
              <a:rPr sz="1200" spc="-35" dirty="0">
                <a:latin typeface="Arial"/>
                <a:cs typeface="Arial"/>
              </a:rPr>
              <a:t>positive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(nonnegative)</a:t>
            </a:r>
            <a:endParaRPr sz="1200" dirty="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  <a:spcBef>
                <a:spcPts val="1085"/>
              </a:spcBef>
            </a:pPr>
            <a:r>
              <a:rPr sz="1400" spc="-10" dirty="0">
                <a:latin typeface="Arial"/>
                <a:cs typeface="Arial"/>
              </a:rPr>
              <a:t>Definition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8849" y="2152723"/>
            <a:ext cx="873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90" dirty="0">
                <a:latin typeface="Arial"/>
                <a:cs typeface="Arial"/>
              </a:rPr>
              <a:t>are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defined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2191" y="2697427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11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928" y="2624033"/>
            <a:ext cx="5029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85" dirty="0">
                <a:latin typeface="Arial"/>
                <a:cs typeface="Arial"/>
              </a:rPr>
              <a:t>  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det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1747" y="2624033"/>
            <a:ext cx="48640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,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det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P</a:t>
            </a:r>
            <a:r>
              <a:rPr sz="1200" spc="-2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32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702CE70-015F-3E16-DB42-0717E90CF91F}"/>
                  </a:ext>
                </a:extLst>
              </p:cNvPr>
              <p:cNvSpPr txBox="1"/>
              <p:nvPr/>
            </p:nvSpPr>
            <p:spPr>
              <a:xfrm>
                <a:off x="2381250" y="2025702"/>
                <a:ext cx="1132426" cy="48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702CE70-015F-3E16-DB42-0717E90CF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250" y="2025702"/>
                <a:ext cx="1132426" cy="48885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F93AFA9-8D99-EF2D-E875-95668E808BFD}"/>
                  </a:ext>
                </a:extLst>
              </p:cNvPr>
              <p:cNvSpPr txBox="1"/>
              <p:nvPr/>
            </p:nvSpPr>
            <p:spPr>
              <a:xfrm>
                <a:off x="-133350" y="2525343"/>
                <a:ext cx="2316726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9F93AFA9-8D99-EF2D-E875-95668E808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350" y="2525343"/>
                <a:ext cx="2316726" cy="421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54355"/>
          </a:xfrm>
          <a:custGeom>
            <a:avLst/>
            <a:gdLst/>
            <a:ahLst/>
            <a:cxnLst/>
            <a:rect l="l" t="t" r="r" b="b"/>
            <a:pathLst>
              <a:path w="4608195" h="554355">
                <a:moveTo>
                  <a:pt x="4608004" y="0"/>
                </a:moveTo>
                <a:lnTo>
                  <a:pt x="0" y="0"/>
                </a:lnTo>
                <a:lnTo>
                  <a:pt x="0" y="554151"/>
                </a:lnTo>
                <a:lnTo>
                  <a:pt x="4608004" y="554151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277"/>
            <a:ext cx="2259330" cy="52768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pc="-120" dirty="0"/>
              <a:t>Relevant</a:t>
            </a:r>
            <a:r>
              <a:rPr spc="45" dirty="0"/>
              <a:t> </a:t>
            </a:r>
            <a:r>
              <a:rPr spc="-20" dirty="0"/>
              <a:t>tools</a:t>
            </a: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00" spc="-50" dirty="0"/>
              <a:t>Checking</a:t>
            </a:r>
            <a:r>
              <a:rPr sz="1000" dirty="0"/>
              <a:t> </a:t>
            </a:r>
            <a:r>
              <a:rPr sz="1000" spc="-25" dirty="0"/>
              <a:t>positive</a:t>
            </a:r>
            <a:r>
              <a:rPr sz="1000" spc="10" dirty="0"/>
              <a:t> </a:t>
            </a:r>
            <a:r>
              <a:rPr sz="1000" spc="-45" dirty="0"/>
              <a:t>definiteness</a:t>
            </a:r>
            <a:r>
              <a:rPr sz="1000" dirty="0"/>
              <a:t> of</a:t>
            </a:r>
            <a:r>
              <a:rPr sz="1000" spc="5" dirty="0"/>
              <a:t> </a:t>
            </a:r>
            <a:r>
              <a:rPr sz="1000" dirty="0"/>
              <a:t>a</a:t>
            </a:r>
            <a:r>
              <a:rPr sz="1000" spc="10" dirty="0"/>
              <a:t> </a:t>
            </a:r>
            <a:r>
              <a:rPr sz="1000" spc="-10" dirty="0"/>
              <a:t>matrix.</a:t>
            </a:r>
            <a:endParaRPr sz="1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539100"/>
            <a:ext cx="4412395" cy="506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5928" y="1248043"/>
            <a:ext cx="3219450" cy="514984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400" spc="-10" dirty="0"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200" spc="-70" dirty="0">
                <a:latin typeface="Arial"/>
                <a:cs typeface="Arial"/>
              </a:rPr>
              <a:t>None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following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matrices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positive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definite: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33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A3D165C-4CC3-E33D-F49D-B88D9F26BD56}"/>
                  </a:ext>
                </a:extLst>
              </p:cNvPr>
              <p:cNvSpPr txBox="1"/>
              <p:nvPr/>
            </p:nvSpPr>
            <p:spPr>
              <a:xfrm>
                <a:off x="830630" y="1897838"/>
                <a:ext cx="3048000" cy="42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A3D165C-4CC3-E33D-F49D-B88D9F26B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30" y="1897838"/>
                <a:ext cx="3048000" cy="421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16"/>
            <a:ext cx="5448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65" dirty="0">
                <a:solidFill>
                  <a:srgbClr val="191919"/>
                </a:solidFill>
                <a:latin typeface="Arial"/>
                <a:cs typeface="Arial"/>
              </a:rPr>
              <a:t>Recap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34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FCBED4-5079-BC52-688D-9E1C62E0AD0D}"/>
              </a:ext>
            </a:extLst>
          </p:cNvPr>
          <p:cNvSpPr txBox="1"/>
          <p:nvPr/>
        </p:nvSpPr>
        <p:spPr>
          <a:xfrm>
            <a:off x="552450" y="1196975"/>
            <a:ext cx="1371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energy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B26245-43B4-2ADD-7073-E3940C743038}"/>
              </a:ext>
            </a:extLst>
          </p:cNvPr>
          <p:cNvSpPr txBox="1"/>
          <p:nvPr/>
        </p:nvSpPr>
        <p:spPr>
          <a:xfrm>
            <a:off x="304800" y="1729581"/>
            <a:ext cx="1866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quadratic function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7987C4-D9C7-DC94-72BF-BC5504068314}"/>
              </a:ext>
            </a:extLst>
          </p:cNvPr>
          <p:cNvSpPr txBox="1"/>
          <p:nvPr/>
        </p:nvSpPr>
        <p:spPr>
          <a:xfrm>
            <a:off x="476250" y="2262187"/>
            <a:ext cx="152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symmetric matrix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696D4DF-4160-F8DA-D312-AE7C59B769DE}"/>
              </a:ext>
            </a:extLst>
          </p:cNvPr>
          <p:cNvCxnSpPr/>
          <p:nvPr/>
        </p:nvCxnSpPr>
        <p:spPr>
          <a:xfrm>
            <a:off x="1238250" y="1473974"/>
            <a:ext cx="0" cy="255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C8DE519-681C-6755-DC6A-CAD7EF825DD3}"/>
              </a:ext>
            </a:extLst>
          </p:cNvPr>
          <p:cNvCxnSpPr>
            <a:cxnSpLocks/>
          </p:cNvCxnSpPr>
          <p:nvPr/>
        </p:nvCxnSpPr>
        <p:spPr>
          <a:xfrm>
            <a:off x="1238250" y="2006580"/>
            <a:ext cx="0" cy="255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16"/>
            <a:ext cx="5448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65" dirty="0">
                <a:solidFill>
                  <a:srgbClr val="191919"/>
                </a:solidFill>
                <a:latin typeface="Arial"/>
                <a:cs typeface="Arial"/>
              </a:rPr>
              <a:t>Recap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35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258FC5-D119-CFD4-0574-E51F2FB241DB}"/>
              </a:ext>
            </a:extLst>
          </p:cNvPr>
          <p:cNvSpPr txBox="1"/>
          <p:nvPr/>
        </p:nvSpPr>
        <p:spPr>
          <a:xfrm>
            <a:off x="552450" y="1196975"/>
            <a:ext cx="1371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energy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122C90-B4C6-7EF6-D2C5-42097EDAB52E}"/>
              </a:ext>
            </a:extLst>
          </p:cNvPr>
          <p:cNvSpPr txBox="1"/>
          <p:nvPr/>
        </p:nvSpPr>
        <p:spPr>
          <a:xfrm>
            <a:off x="304800" y="1729581"/>
            <a:ext cx="18669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quadratic function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3314D9-6C3E-1FA0-3CBC-FB2B2762CFF6}"/>
              </a:ext>
            </a:extLst>
          </p:cNvPr>
          <p:cNvSpPr txBox="1"/>
          <p:nvPr/>
        </p:nvSpPr>
        <p:spPr>
          <a:xfrm>
            <a:off x="476250" y="2262187"/>
            <a:ext cx="152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symmetric matrix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8A6CC4A-A379-07D1-64A9-54B19C85E4E9}"/>
              </a:ext>
            </a:extLst>
          </p:cNvPr>
          <p:cNvCxnSpPr/>
          <p:nvPr/>
        </p:nvCxnSpPr>
        <p:spPr>
          <a:xfrm>
            <a:off x="1238250" y="1473974"/>
            <a:ext cx="0" cy="255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6A24D94-D9DF-ADC3-1621-E37EA295A427}"/>
              </a:ext>
            </a:extLst>
          </p:cNvPr>
          <p:cNvCxnSpPr>
            <a:cxnSpLocks/>
          </p:cNvCxnSpPr>
          <p:nvPr/>
        </p:nvCxnSpPr>
        <p:spPr>
          <a:xfrm>
            <a:off x="1238250" y="2006580"/>
            <a:ext cx="0" cy="255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5778F17-9204-6FFA-2869-1FF0BBDF2DC3}"/>
              </a:ext>
            </a:extLst>
          </p:cNvPr>
          <p:cNvCxnSpPr>
            <a:cxnSpLocks/>
          </p:cNvCxnSpPr>
          <p:nvPr/>
        </p:nvCxnSpPr>
        <p:spPr>
          <a:xfrm>
            <a:off x="1491894" y="1363276"/>
            <a:ext cx="142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E3EC713-6E74-9E1E-E6D2-88F9CDBDFA42}"/>
              </a:ext>
            </a:extLst>
          </p:cNvPr>
          <p:cNvSpPr txBox="1"/>
          <p:nvPr/>
        </p:nvSpPr>
        <p:spPr>
          <a:xfrm>
            <a:off x="2914650" y="1224776"/>
            <a:ext cx="14478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Lyapunov function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5448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65" dirty="0"/>
              <a:t>Recap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36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9865F75-EBE9-EA64-5C98-9CE016F2C838}"/>
              </a:ext>
            </a:extLst>
          </p:cNvPr>
          <p:cNvSpPr txBox="1"/>
          <p:nvPr/>
        </p:nvSpPr>
        <p:spPr>
          <a:xfrm>
            <a:off x="552450" y="1196975"/>
            <a:ext cx="13716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energy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4DC30D-B934-DFC2-0D4B-0E3BAFC4D7FE}"/>
              </a:ext>
            </a:extLst>
          </p:cNvPr>
          <p:cNvSpPr txBox="1"/>
          <p:nvPr/>
        </p:nvSpPr>
        <p:spPr>
          <a:xfrm>
            <a:off x="304800" y="1729581"/>
            <a:ext cx="18669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quadratic function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0D618C0-03C0-C539-2089-4BD852386132}"/>
              </a:ext>
            </a:extLst>
          </p:cNvPr>
          <p:cNvSpPr txBox="1"/>
          <p:nvPr/>
        </p:nvSpPr>
        <p:spPr>
          <a:xfrm>
            <a:off x="476250" y="2262187"/>
            <a:ext cx="15240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symmetric matrix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AAA0498-BFB5-DF52-1C99-909FE13CE07C}"/>
              </a:ext>
            </a:extLst>
          </p:cNvPr>
          <p:cNvSpPr txBox="1"/>
          <p:nvPr/>
        </p:nvSpPr>
        <p:spPr>
          <a:xfrm>
            <a:off x="2684662" y="1729581"/>
            <a:ext cx="19050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positive definite function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72CD8FB-55C1-07AA-FBF7-7C598053380E}"/>
              </a:ext>
            </a:extLst>
          </p:cNvPr>
          <p:cNvSpPr txBox="1"/>
          <p:nvPr/>
        </p:nvSpPr>
        <p:spPr>
          <a:xfrm>
            <a:off x="1552882" y="2249317"/>
            <a:ext cx="1905000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positive definite matrix</a:t>
            </a:r>
          </a:p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for linear system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310DD95-B297-D6E4-363C-D26104FD5C61}"/>
              </a:ext>
            </a:extLst>
          </p:cNvPr>
          <p:cNvSpPr txBox="1"/>
          <p:nvPr/>
        </p:nvSpPr>
        <p:spPr>
          <a:xfrm>
            <a:off x="2914650" y="1224776"/>
            <a:ext cx="14478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Lyapunov function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85D40F7-C6CE-DDFB-29D5-ECF9C1164F77}"/>
              </a:ext>
            </a:extLst>
          </p:cNvPr>
          <p:cNvCxnSpPr/>
          <p:nvPr/>
        </p:nvCxnSpPr>
        <p:spPr>
          <a:xfrm>
            <a:off x="1238250" y="1473974"/>
            <a:ext cx="0" cy="2556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474D448-8455-EA25-9734-643FE75ACBE2}"/>
              </a:ext>
            </a:extLst>
          </p:cNvPr>
          <p:cNvCxnSpPr>
            <a:cxnSpLocks/>
          </p:cNvCxnSpPr>
          <p:nvPr/>
        </p:nvCxnSpPr>
        <p:spPr>
          <a:xfrm>
            <a:off x="1238250" y="2006580"/>
            <a:ext cx="0" cy="2556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2E5C58A-B4CF-DB19-967D-EB94CDBDAE6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491894" y="1363276"/>
            <a:ext cx="14227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0122E4D-2C14-F851-EA3A-36290B1BB0A2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 flipH="1">
            <a:off x="3637162" y="1501775"/>
            <a:ext cx="1388" cy="2278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F9AA62CC-67D0-A063-ED39-6506DD418DE7}"/>
              </a:ext>
            </a:extLst>
          </p:cNvPr>
          <p:cNvCxnSpPr>
            <a:endCxn id="18" idx="2"/>
          </p:cNvCxnSpPr>
          <p:nvPr/>
        </p:nvCxnSpPr>
        <p:spPr>
          <a:xfrm flipV="1">
            <a:off x="1847850" y="2006580"/>
            <a:ext cx="1789312" cy="4095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84FC454-3687-647E-A435-5577107824D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924050" y="1868081"/>
            <a:ext cx="7606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2439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Relevant</a:t>
            </a:r>
            <a:r>
              <a:rPr spc="45" dirty="0"/>
              <a:t> </a:t>
            </a:r>
            <a:r>
              <a:rPr spc="-55" dirty="0"/>
              <a:t>tools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760006"/>
            <a:ext cx="4412395" cy="50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59728" y="446932"/>
                <a:ext cx="4303395" cy="1675130"/>
              </a:xfrm>
              <a:prstGeom prst="rect">
                <a:avLst/>
              </a:prstGeom>
            </p:spPr>
            <p:txBody>
              <a:bodyPr vert="horz" wrap="square" lIns="0" tIns="76835" rIns="0" bIns="0" rtlCol="0">
                <a:spAutoFit/>
              </a:bodyPr>
              <a:lstStyle/>
              <a:p>
                <a:pPr marL="88900">
                  <a:lnSpc>
                    <a:spcPct val="100000"/>
                  </a:lnSpc>
                  <a:spcBef>
                    <a:spcPts val="605"/>
                  </a:spcBef>
                </a:pPr>
                <a:r>
                  <a:rPr lang="en-US" sz="1400" spc="-25" dirty="0">
                    <a:latin typeface="Arial"/>
                    <a:cs typeface="Arial"/>
                  </a:rPr>
                  <a:t>Definition</a:t>
                </a:r>
                <a:r>
                  <a:rPr lang="en-US" sz="1400" spc="-20" dirty="0">
                    <a:latin typeface="Arial"/>
                    <a:cs typeface="Arial"/>
                  </a:rPr>
                  <a:t> </a:t>
                </a:r>
                <a:r>
                  <a:rPr lang="en-US" sz="1400" spc="-40" dirty="0">
                    <a:latin typeface="Arial"/>
                    <a:cs typeface="Arial"/>
                  </a:rPr>
                  <a:t>(Positive</a:t>
                </a:r>
                <a:r>
                  <a:rPr lang="en-US" sz="1400" spc="-15" dirty="0">
                    <a:latin typeface="Arial"/>
                    <a:cs typeface="Arial"/>
                  </a:rPr>
                  <a:t> </a:t>
                </a:r>
                <a:r>
                  <a:rPr lang="en-US" sz="1400" spc="-25" dirty="0">
                    <a:latin typeface="Arial"/>
                    <a:cs typeface="Arial"/>
                  </a:rPr>
                  <a:t>Definite</a:t>
                </a:r>
                <a:r>
                  <a:rPr lang="en-US" sz="1400" spc="-20" dirty="0">
                    <a:latin typeface="Arial"/>
                    <a:cs typeface="Arial"/>
                  </a:rPr>
                  <a:t> </a:t>
                </a:r>
                <a:r>
                  <a:rPr lang="en-US" sz="1400" spc="-10" dirty="0">
                    <a:latin typeface="Arial"/>
                    <a:cs typeface="Arial"/>
                  </a:rPr>
                  <a:t>Functions)</a:t>
                </a:r>
                <a:endParaRPr lang="en-US" sz="1400" dirty="0">
                  <a:latin typeface="Arial"/>
                  <a:cs typeface="Arial"/>
                </a:endParaRPr>
              </a:p>
              <a:p>
                <a:pPr marL="88900" marR="464184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1200" dirty="0">
                    <a:latin typeface="Arial"/>
                    <a:cs typeface="Arial"/>
                  </a:rPr>
                  <a:t>A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continuous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time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function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W</a:t>
                </a:r>
                <a:r>
                  <a:rPr lang="en-US" sz="1200" i="1" spc="14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:</a:t>
                </a:r>
                <a:r>
                  <a:rPr lang="en-US" sz="1200" spc="-4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Times New Roman"/>
                    <a:cs typeface="Times New Roman"/>
                  </a:rPr>
                  <a:t>R</a:t>
                </a:r>
                <a:r>
                  <a:rPr lang="en-US" sz="1200" i="1" baseline="31250" dirty="0">
                    <a:latin typeface="Arial"/>
                    <a:cs typeface="Arial"/>
                  </a:rPr>
                  <a:t>n</a:t>
                </a:r>
                <a:r>
                  <a:rPr lang="en-US" sz="1200" i="1" spc="202" baseline="31250" dirty="0">
                    <a:latin typeface="Arial"/>
                    <a:cs typeface="Arial"/>
                  </a:rPr>
                  <a:t> </a:t>
                </a:r>
                <a:r>
                  <a:rPr lang="en-US" sz="1200" spc="325" dirty="0">
                    <a:latin typeface="Apple Symbols"/>
                    <a:cs typeface="Apple Symbols"/>
                  </a:rPr>
                  <a:t>→</a:t>
                </a:r>
                <a:r>
                  <a:rPr lang="en-US" sz="1200" spc="-100" dirty="0">
                    <a:latin typeface="Apple Symbols"/>
                    <a:cs typeface="Apple Symbols"/>
                  </a:rPr>
                  <a:t> </a:t>
                </a:r>
                <a:r>
                  <a:rPr lang="en-US" sz="1200" spc="95" dirty="0">
                    <a:latin typeface="Times New Roman"/>
                    <a:cs typeface="Times New Roman"/>
                  </a:rPr>
                  <a:t>R</a:t>
                </a:r>
                <a:r>
                  <a:rPr lang="en-US" sz="1200" spc="142" baseline="-13888" dirty="0">
                    <a:latin typeface="Arial"/>
                    <a:cs typeface="Arial"/>
                  </a:rPr>
                  <a:t>+</a:t>
                </a:r>
                <a:r>
                  <a:rPr lang="en-US" sz="1200" spc="95" dirty="0">
                    <a:latin typeface="Arial"/>
                    <a:cs typeface="Arial"/>
                  </a:rPr>
                  <a:t>,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latin typeface="Arial"/>
                    <a:cs typeface="Arial"/>
                  </a:rPr>
                  <a:t>called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to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be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PD, </a:t>
                </a:r>
                <a:r>
                  <a:rPr lang="en-US" sz="1200" spc="-10" dirty="0">
                    <a:latin typeface="Arial"/>
                    <a:cs typeface="Arial"/>
                  </a:rPr>
                  <a:t>satisfying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936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254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i="1" spc="-55" dirty="0">
                    <a:latin typeface="Arial"/>
                    <a:cs typeface="Arial"/>
                  </a:rPr>
                  <a:t>W</a:t>
                </a:r>
                <a:r>
                  <a:rPr lang="en-US" sz="1200" i="1" spc="-140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-30" dirty="0">
                    <a:latin typeface="Arial"/>
                    <a:cs typeface="Arial"/>
                  </a:rPr>
                  <a:t> </a:t>
                </a:r>
                <a:r>
                  <a:rPr lang="en-US" sz="1200" i="1" spc="85" dirty="0">
                    <a:latin typeface="Times New Roman"/>
                    <a:cs typeface="Times New Roman"/>
                  </a:rPr>
                  <a:t>&gt;</a:t>
                </a:r>
                <a:r>
                  <a:rPr lang="en-US" sz="1200" i="1" dirty="0">
                    <a:latin typeface="Times New Roman"/>
                    <a:cs typeface="Times New Roman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for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all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Arial"/>
                      </a:rPr>
                      <m:t>≠</m:t>
                    </m:r>
                  </m:oMath>
                </a14:m>
                <a:r>
                  <a:rPr lang="en-US" sz="1200" dirty="0">
                    <a:latin typeface="Arial"/>
                    <a:cs typeface="Arial"/>
                  </a:rPr>
                  <a:t>0</a:t>
                </a:r>
              </a:p>
              <a:p>
                <a:pPr marL="1936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39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i="1" spc="-55" dirty="0">
                    <a:latin typeface="Arial"/>
                    <a:cs typeface="Arial"/>
                  </a:rPr>
                  <a:t>W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(0)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0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936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36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i="1" spc="-55" dirty="0">
                    <a:latin typeface="Arial"/>
                    <a:cs typeface="Arial"/>
                  </a:rPr>
                  <a:t>W</a:t>
                </a:r>
                <a:r>
                  <a:rPr lang="en-US" sz="1200" i="1" spc="-140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325" dirty="0">
                    <a:latin typeface="Apple Symbols"/>
                    <a:cs typeface="Apple Symbols"/>
                  </a:rPr>
                  <a:t>→</a:t>
                </a:r>
                <a:r>
                  <a:rPr lang="en-US" sz="1200" spc="-70" dirty="0">
                    <a:latin typeface="Apple Symbols"/>
                    <a:cs typeface="Apple Symbols"/>
                  </a:rPr>
                  <a:t> </a:t>
                </a:r>
                <a:r>
                  <a:rPr lang="en-US" sz="1200" spc="550" dirty="0">
                    <a:latin typeface="Apple Symbols"/>
                    <a:cs typeface="Apple Symbols"/>
                  </a:rPr>
                  <a:t>∞</a:t>
                </a:r>
                <a:r>
                  <a:rPr lang="en-US" sz="1200" spc="-10" dirty="0">
                    <a:latin typeface="Apple Symbols"/>
                    <a:cs typeface="Apple Symbols"/>
                  </a:rPr>
                  <a:t> </a:t>
                </a:r>
                <a:r>
                  <a:rPr lang="en-US" sz="1200" spc="-135" dirty="0">
                    <a:latin typeface="Arial"/>
                    <a:cs typeface="Arial"/>
                  </a:rPr>
                  <a:t>as</a:t>
                </a:r>
                <a:r>
                  <a:rPr lang="en-US" sz="1200" spc="5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pple Symbols"/>
                    <a:cs typeface="Apple Symbols"/>
                  </a:rPr>
                  <a:t>|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114" dirty="0">
                    <a:latin typeface="Apple Symbols"/>
                    <a:cs typeface="Apple Symbols"/>
                  </a:rPr>
                  <a:t>|</a:t>
                </a:r>
                <a:r>
                  <a:rPr lang="en-US" sz="1200" spc="-70" dirty="0">
                    <a:latin typeface="Apple Symbols"/>
                    <a:cs typeface="Apple Symbols"/>
                  </a:rPr>
                  <a:t> </a:t>
                </a:r>
                <a:r>
                  <a:rPr lang="en-US" sz="1200" spc="325" dirty="0">
                    <a:latin typeface="Apple Symbols"/>
                    <a:cs typeface="Apple Symbols"/>
                  </a:rPr>
                  <a:t>→</a:t>
                </a:r>
                <a:r>
                  <a:rPr lang="en-US" sz="1200" spc="-70" dirty="0">
                    <a:latin typeface="Apple Symbols"/>
                    <a:cs typeface="Apple Symbols"/>
                  </a:rPr>
                  <a:t> </a:t>
                </a:r>
                <a:r>
                  <a:rPr lang="en-US" sz="1200" spc="550" dirty="0">
                    <a:latin typeface="Apple Symbols"/>
                    <a:cs typeface="Apple Symbols"/>
                  </a:rPr>
                  <a:t>∞</a:t>
                </a:r>
                <a:r>
                  <a:rPr lang="en-US" sz="1200" spc="-10" dirty="0">
                    <a:latin typeface="Apple Symbols"/>
                    <a:cs typeface="Apple Symbols"/>
                  </a:rPr>
                  <a:t> </a:t>
                </a:r>
                <a:r>
                  <a:rPr lang="en-US" sz="1200" spc="-35" dirty="0">
                    <a:latin typeface="Arial"/>
                    <a:cs typeface="Arial"/>
                  </a:rPr>
                  <a:t>uniformly</a:t>
                </a:r>
                <a:r>
                  <a:rPr lang="en-US" sz="1200" spc="5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in</a:t>
                </a:r>
                <a:r>
                  <a:rPr lang="en-US" sz="1200" spc="55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x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88900">
                  <a:lnSpc>
                    <a:spcPct val="100000"/>
                  </a:lnSpc>
                  <a:spcBef>
                    <a:spcPts val="844"/>
                  </a:spcBef>
                </a:pPr>
                <a:r>
                  <a:rPr lang="en-US" sz="1200" dirty="0">
                    <a:latin typeface="Arial"/>
                    <a:cs typeface="Arial"/>
                  </a:rPr>
                  <a:t>In</a:t>
                </a:r>
                <a:r>
                  <a:rPr lang="en-US" sz="1200" spc="-7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3D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spc="-95" dirty="0">
                    <a:latin typeface="Arial"/>
                    <a:cs typeface="Arial"/>
                  </a:rPr>
                  <a:t>space,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latin typeface="Arial"/>
                    <a:cs typeface="Arial"/>
                  </a:rPr>
                  <a:t>positive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latin typeface="Arial"/>
                    <a:cs typeface="Arial"/>
                  </a:rPr>
                  <a:t>definite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latin typeface="Arial"/>
                    <a:cs typeface="Arial"/>
                  </a:rPr>
                  <a:t>functions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latin typeface="Arial"/>
                    <a:cs typeface="Arial"/>
                  </a:rPr>
                  <a:t>are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latin typeface="Arial"/>
                    <a:cs typeface="Arial"/>
                  </a:rPr>
                  <a:t>“bowl-</a:t>
                </a:r>
                <a:r>
                  <a:rPr lang="en-US" sz="1200" spc="-40" dirty="0">
                    <a:latin typeface="Arial"/>
                    <a:cs typeface="Arial"/>
                  </a:rPr>
                  <a:t>shaped”,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e.g.,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" y="446932"/>
                <a:ext cx="4303395" cy="1675130"/>
              </a:xfrm>
              <a:prstGeom prst="rect">
                <a:avLst/>
              </a:prstGeom>
              <a:blipFill>
                <a:blip r:embed="rId3"/>
                <a:stretch>
                  <a:fillRect l="-425" r="-1275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 txBox="1"/>
          <p:nvPr/>
        </p:nvSpPr>
        <p:spPr>
          <a:xfrm>
            <a:off x="1031646" y="2185808"/>
            <a:ext cx="4044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7185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528" y="2097656"/>
            <a:ext cx="14624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W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baseline="31250" dirty="0">
                <a:latin typeface="Arial"/>
                <a:cs typeface="Arial"/>
              </a:rPr>
              <a:t>2</a:t>
            </a:r>
            <a:r>
              <a:rPr sz="1200" spc="127" baseline="312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baseline="31250" dirty="0">
                <a:latin typeface="Arial"/>
                <a:cs typeface="Arial"/>
              </a:rPr>
              <a:t>2</a:t>
            </a:r>
            <a:r>
              <a:rPr sz="1200" spc="315" baseline="3125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1928" y="2471315"/>
            <a:ext cx="1191482" cy="6844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5109" y="3011834"/>
            <a:ext cx="203200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50" dirty="0">
                <a:latin typeface="Helvetica"/>
                <a:cs typeface="Helvetica"/>
              </a:rPr>
              <a:t>-4</a:t>
            </a:r>
            <a:r>
              <a:rPr sz="250" spc="490" dirty="0">
                <a:latin typeface="Helvetica"/>
                <a:cs typeface="Helvetica"/>
              </a:rPr>
              <a:t> </a:t>
            </a:r>
            <a:r>
              <a:rPr sz="375" baseline="-22222" dirty="0">
                <a:latin typeface="Helvetica"/>
                <a:cs typeface="Helvetica"/>
              </a:rPr>
              <a:t>-</a:t>
            </a:r>
            <a:r>
              <a:rPr sz="375" spc="-75" baseline="-22222" dirty="0">
                <a:latin typeface="Helvetica"/>
                <a:cs typeface="Helvetica"/>
              </a:rPr>
              <a:t>3</a:t>
            </a:r>
            <a:endParaRPr sz="375" baseline="-22222">
              <a:latin typeface="Helvetica"/>
              <a:cs typeface="Helvetic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428" y="3086186"/>
            <a:ext cx="285115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50" dirty="0">
                <a:latin typeface="Helvetica"/>
                <a:cs typeface="Helvetica"/>
              </a:rPr>
              <a:t>1</a:t>
            </a:r>
            <a:r>
              <a:rPr sz="250" spc="245" dirty="0">
                <a:latin typeface="Helvetica"/>
                <a:cs typeface="Helvetica"/>
              </a:rPr>
              <a:t>  </a:t>
            </a:r>
            <a:r>
              <a:rPr sz="375" baseline="-22222" dirty="0">
                <a:latin typeface="Helvetica"/>
                <a:cs typeface="Helvetica"/>
              </a:rPr>
              <a:t>2</a:t>
            </a:r>
            <a:r>
              <a:rPr sz="375" spc="375" baseline="-22222" dirty="0">
                <a:latin typeface="Helvetica"/>
                <a:cs typeface="Helvetica"/>
              </a:rPr>
              <a:t>  </a:t>
            </a:r>
            <a:r>
              <a:rPr sz="375" spc="-75" baseline="-55555" dirty="0">
                <a:latin typeface="Helvetica"/>
                <a:cs typeface="Helvetica"/>
              </a:rPr>
              <a:t>3</a:t>
            </a:r>
            <a:endParaRPr sz="375" baseline="-55555">
              <a:latin typeface="Helvetica"/>
              <a:cs typeface="Helvetic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3582" y="3041570"/>
            <a:ext cx="296545" cy="1422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250" dirty="0">
                <a:latin typeface="Helvetica"/>
                <a:cs typeface="Helvetica"/>
              </a:rPr>
              <a:t>-2</a:t>
            </a:r>
            <a:r>
              <a:rPr sz="250" spc="475" dirty="0">
                <a:latin typeface="Helvetica"/>
                <a:cs typeface="Helvetica"/>
              </a:rPr>
              <a:t> </a:t>
            </a:r>
            <a:r>
              <a:rPr sz="375" baseline="-22222" dirty="0">
                <a:latin typeface="Helvetica"/>
                <a:cs typeface="Helvetica"/>
              </a:rPr>
              <a:t>-1</a:t>
            </a:r>
            <a:r>
              <a:rPr sz="375" spc="367" baseline="-22222" dirty="0">
                <a:latin typeface="Helvetica"/>
                <a:cs typeface="Helvetica"/>
              </a:rPr>
              <a:t>  </a:t>
            </a:r>
            <a:r>
              <a:rPr sz="375" spc="-75" baseline="-55555" dirty="0">
                <a:latin typeface="Helvetica"/>
                <a:cs typeface="Helvetica"/>
              </a:rPr>
              <a:t>0</a:t>
            </a:r>
            <a:endParaRPr sz="375" baseline="-55555">
              <a:latin typeface="Helvetica"/>
              <a:cs typeface="Helvetica"/>
            </a:endParaRPr>
          </a:p>
          <a:p>
            <a:pPr marL="19685" algn="ctr">
              <a:lnSpc>
                <a:spcPct val="100000"/>
              </a:lnSpc>
              <a:spcBef>
                <a:spcPts val="275"/>
              </a:spcBef>
            </a:pPr>
            <a:r>
              <a:rPr sz="375" spc="-37" baseline="11111" dirty="0">
                <a:latin typeface="Helvetica"/>
                <a:cs typeface="Helvetica"/>
              </a:rPr>
              <a:t>x</a:t>
            </a:r>
            <a:r>
              <a:rPr sz="200" spc="-25" dirty="0">
                <a:latin typeface="Helvetica"/>
                <a:cs typeface="Helvetica"/>
              </a:rPr>
              <a:t>1</a:t>
            </a:r>
            <a:endParaRPr sz="200">
              <a:latin typeface="Helvetica"/>
              <a:cs typeface="Helvetic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0115" y="3130779"/>
            <a:ext cx="151130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50" dirty="0">
                <a:latin typeface="Helvetica"/>
                <a:cs typeface="Helvetica"/>
              </a:rPr>
              <a:t>4</a:t>
            </a:r>
            <a:r>
              <a:rPr sz="250" spc="145" dirty="0">
                <a:latin typeface="Helvetica"/>
                <a:cs typeface="Helvetica"/>
              </a:rPr>
              <a:t> </a:t>
            </a:r>
            <a:r>
              <a:rPr sz="375" baseline="11111" dirty="0">
                <a:latin typeface="Helvetica"/>
                <a:cs typeface="Helvetica"/>
              </a:rPr>
              <a:t>-</a:t>
            </a:r>
            <a:r>
              <a:rPr sz="375" spc="-75" baseline="11111" dirty="0">
                <a:latin typeface="Helvetica"/>
                <a:cs typeface="Helvetica"/>
              </a:rPr>
              <a:t>4</a:t>
            </a:r>
            <a:endParaRPr sz="375" baseline="11111">
              <a:latin typeface="Helvetica"/>
              <a:cs typeface="Helvet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2412" y="3100110"/>
            <a:ext cx="57785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dirty="0">
                <a:latin typeface="Helvetica"/>
                <a:cs typeface="Helvetica"/>
              </a:rPr>
              <a:t>-</a:t>
            </a:r>
            <a:r>
              <a:rPr sz="250" spc="-50" dirty="0">
                <a:latin typeface="Helvetica"/>
                <a:cs typeface="Helvetica"/>
              </a:rPr>
              <a:t>3</a:t>
            </a:r>
            <a:endParaRPr sz="250">
              <a:latin typeface="Helvetica"/>
              <a:cs typeface="Helvetic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5767" y="2997092"/>
            <a:ext cx="100330" cy="952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ts val="250"/>
              </a:lnSpc>
              <a:spcBef>
                <a:spcPts val="135"/>
              </a:spcBef>
            </a:pPr>
            <a:r>
              <a:rPr sz="250" spc="-50" dirty="0">
                <a:latin typeface="Helvetica"/>
                <a:cs typeface="Helvetica"/>
              </a:rPr>
              <a:t>1</a:t>
            </a:r>
            <a:endParaRPr sz="250">
              <a:latin typeface="Helvetica"/>
              <a:cs typeface="Helvetica"/>
            </a:endParaRPr>
          </a:p>
          <a:p>
            <a:pPr marR="59055" algn="r">
              <a:lnSpc>
                <a:spcPts val="250"/>
              </a:lnSpc>
            </a:pPr>
            <a:r>
              <a:rPr sz="250" spc="-50" dirty="0">
                <a:latin typeface="Helvetica"/>
                <a:cs typeface="Helvetica"/>
              </a:rPr>
              <a:t>0</a:t>
            </a:r>
            <a:endParaRPr sz="250">
              <a:latin typeface="Helvetica"/>
              <a:cs typeface="Helvetic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74587" y="2971337"/>
            <a:ext cx="45720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-50" dirty="0">
                <a:latin typeface="Helvetica"/>
                <a:cs typeface="Helvetica"/>
              </a:rPr>
              <a:t>2</a:t>
            </a:r>
            <a:endParaRPr sz="250">
              <a:latin typeface="Helvetica"/>
              <a:cs typeface="Helvetic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28986" y="2945582"/>
            <a:ext cx="45720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-50" dirty="0">
                <a:latin typeface="Helvetica"/>
                <a:cs typeface="Helvetica"/>
              </a:rPr>
              <a:t>3</a:t>
            </a:r>
            <a:endParaRPr sz="250">
              <a:latin typeface="Helvetica"/>
              <a:cs typeface="Helvetic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1434" y="3051172"/>
            <a:ext cx="349250" cy="927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2075">
              <a:lnSpc>
                <a:spcPts val="240"/>
              </a:lnSpc>
              <a:spcBef>
                <a:spcPts val="135"/>
              </a:spcBef>
              <a:tabLst>
                <a:tab pos="276225" algn="l"/>
              </a:tabLst>
            </a:pPr>
            <a:r>
              <a:rPr sz="250" dirty="0">
                <a:latin typeface="Helvetica"/>
                <a:cs typeface="Helvetica"/>
              </a:rPr>
              <a:t>-</a:t>
            </a:r>
            <a:r>
              <a:rPr sz="250" spc="-50" dirty="0">
                <a:latin typeface="Helvetica"/>
                <a:cs typeface="Helvetica"/>
              </a:rPr>
              <a:t>1</a:t>
            </a:r>
            <a:r>
              <a:rPr sz="250" dirty="0">
                <a:latin typeface="Helvetica"/>
                <a:cs typeface="Helvetica"/>
              </a:rPr>
              <a:t>	</a:t>
            </a:r>
            <a:r>
              <a:rPr sz="375" spc="-37" baseline="11111" dirty="0">
                <a:latin typeface="Helvetica"/>
                <a:cs typeface="Helvetica"/>
              </a:rPr>
              <a:t>x</a:t>
            </a:r>
            <a:r>
              <a:rPr sz="200" spc="-25" dirty="0">
                <a:latin typeface="Helvetica"/>
                <a:cs typeface="Helvetica"/>
              </a:rPr>
              <a:t>2</a:t>
            </a:r>
            <a:endParaRPr sz="200">
              <a:latin typeface="Helvetica"/>
              <a:cs typeface="Helvetica"/>
            </a:endParaRPr>
          </a:p>
          <a:p>
            <a:pPr marL="38100">
              <a:lnSpc>
                <a:spcPts val="240"/>
              </a:lnSpc>
            </a:pPr>
            <a:r>
              <a:rPr sz="250" dirty="0">
                <a:latin typeface="Helvetica"/>
                <a:cs typeface="Helvetica"/>
              </a:rPr>
              <a:t>-</a:t>
            </a:r>
            <a:r>
              <a:rPr sz="250" spc="-50" dirty="0">
                <a:latin typeface="Helvetica"/>
                <a:cs typeface="Helvetica"/>
              </a:rPr>
              <a:t>2</a:t>
            </a:r>
            <a:endParaRPr sz="250">
              <a:latin typeface="Helvetica"/>
              <a:cs typeface="Helvetic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83408" y="2919828"/>
            <a:ext cx="45720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-50" dirty="0">
                <a:latin typeface="Helvetica"/>
                <a:cs typeface="Helvetica"/>
              </a:rPr>
              <a:t>4</a:t>
            </a:r>
            <a:endParaRPr sz="250">
              <a:latin typeface="Helvetica"/>
              <a:cs typeface="Helvetic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0809" y="2588112"/>
            <a:ext cx="6604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285"/>
              </a:lnSpc>
              <a:spcBef>
                <a:spcPts val="135"/>
              </a:spcBef>
            </a:pPr>
            <a:r>
              <a:rPr sz="250" spc="-25" dirty="0">
                <a:latin typeface="Helvetica"/>
                <a:cs typeface="Helvetica"/>
              </a:rPr>
              <a:t>40</a:t>
            </a:r>
            <a:endParaRPr sz="250">
              <a:latin typeface="Helvetica"/>
              <a:cs typeface="Helvetica"/>
            </a:endParaRPr>
          </a:p>
          <a:p>
            <a:pPr marL="12700">
              <a:lnSpc>
                <a:spcPts val="270"/>
              </a:lnSpc>
            </a:pPr>
            <a:r>
              <a:rPr sz="250" spc="-25" dirty="0">
                <a:latin typeface="Helvetica"/>
                <a:cs typeface="Helvetica"/>
              </a:rPr>
              <a:t>35</a:t>
            </a:r>
            <a:endParaRPr sz="250">
              <a:latin typeface="Helvetica"/>
              <a:cs typeface="Helvetica"/>
            </a:endParaRPr>
          </a:p>
          <a:p>
            <a:pPr marL="12700">
              <a:lnSpc>
                <a:spcPts val="270"/>
              </a:lnSpc>
            </a:pPr>
            <a:r>
              <a:rPr sz="250" spc="-25" dirty="0">
                <a:latin typeface="Helvetica"/>
                <a:cs typeface="Helvetica"/>
              </a:rPr>
              <a:t>30</a:t>
            </a:r>
            <a:endParaRPr sz="250">
              <a:latin typeface="Helvetica"/>
              <a:cs typeface="Helvetica"/>
            </a:endParaRPr>
          </a:p>
          <a:p>
            <a:pPr marL="12700">
              <a:lnSpc>
                <a:spcPts val="270"/>
              </a:lnSpc>
            </a:pPr>
            <a:r>
              <a:rPr sz="250" spc="-25" dirty="0">
                <a:latin typeface="Helvetica"/>
                <a:cs typeface="Helvetica"/>
              </a:rPr>
              <a:t>25</a:t>
            </a:r>
            <a:endParaRPr sz="250">
              <a:latin typeface="Helvetica"/>
              <a:cs typeface="Helvetica"/>
            </a:endParaRPr>
          </a:p>
          <a:p>
            <a:pPr marL="12700">
              <a:lnSpc>
                <a:spcPts val="270"/>
              </a:lnSpc>
            </a:pPr>
            <a:r>
              <a:rPr sz="250" spc="-25" dirty="0">
                <a:latin typeface="Helvetica"/>
                <a:cs typeface="Helvetica"/>
              </a:rPr>
              <a:t>20</a:t>
            </a:r>
            <a:endParaRPr sz="250">
              <a:latin typeface="Helvetica"/>
              <a:cs typeface="Helvetica"/>
            </a:endParaRPr>
          </a:p>
          <a:p>
            <a:pPr marL="12700">
              <a:lnSpc>
                <a:spcPts val="270"/>
              </a:lnSpc>
            </a:pPr>
            <a:r>
              <a:rPr sz="250" spc="-25" dirty="0">
                <a:latin typeface="Helvetica"/>
                <a:cs typeface="Helvetica"/>
              </a:rPr>
              <a:t>15</a:t>
            </a:r>
            <a:endParaRPr sz="250">
              <a:latin typeface="Helvetica"/>
              <a:cs typeface="Helvetica"/>
            </a:endParaRPr>
          </a:p>
          <a:p>
            <a:pPr marL="12700">
              <a:lnSpc>
                <a:spcPts val="270"/>
              </a:lnSpc>
            </a:pPr>
            <a:r>
              <a:rPr sz="250" spc="-25" dirty="0">
                <a:latin typeface="Helvetica"/>
                <a:cs typeface="Helvetica"/>
              </a:rPr>
              <a:t>10</a:t>
            </a:r>
            <a:endParaRPr sz="250">
              <a:latin typeface="Helvetica"/>
              <a:cs typeface="Helvetica"/>
            </a:endParaRPr>
          </a:p>
          <a:p>
            <a:pPr marL="32384">
              <a:lnSpc>
                <a:spcPts val="270"/>
              </a:lnSpc>
            </a:pPr>
            <a:r>
              <a:rPr sz="250" spc="-50" dirty="0">
                <a:latin typeface="Helvetica"/>
                <a:cs typeface="Helvetica"/>
              </a:rPr>
              <a:t>5</a:t>
            </a:r>
            <a:endParaRPr sz="250">
              <a:latin typeface="Helvetica"/>
              <a:cs typeface="Helvetica"/>
            </a:endParaRPr>
          </a:p>
          <a:p>
            <a:pPr marL="32384">
              <a:lnSpc>
                <a:spcPts val="285"/>
              </a:lnSpc>
            </a:pPr>
            <a:r>
              <a:rPr sz="250" spc="-50" dirty="0">
                <a:latin typeface="Helvetica"/>
                <a:cs typeface="Helvetica"/>
              </a:rPr>
              <a:t>0</a:t>
            </a:r>
            <a:endParaRPr sz="250">
              <a:latin typeface="Helvetica"/>
              <a:cs typeface="Helvetic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37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35928" y="1965474"/>
            <a:ext cx="4074122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Arial"/>
                <a:cs typeface="Arial"/>
              </a:rPr>
              <a:t>locally,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e.g.,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100" dirty="0">
                <a:latin typeface="Arial"/>
                <a:cs typeface="Arial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100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4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sin</a:t>
            </a:r>
            <a:r>
              <a:rPr sz="1200" spc="28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4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405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pple Symbols"/>
                <a:cs typeface="Apple Symbols"/>
              </a:rPr>
              <a:t>|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100" dirty="0">
                <a:latin typeface="Arial"/>
                <a:cs typeface="Arial"/>
              </a:rPr>
              <a:t> </a:t>
            </a:r>
            <a:r>
              <a:rPr sz="1200" spc="114" dirty="0">
                <a:latin typeface="Apple Symbols"/>
                <a:cs typeface="Apple Symbols"/>
              </a:rPr>
              <a:t>|</a:t>
            </a:r>
            <a:r>
              <a:rPr sz="1200" spc="-95" dirty="0">
                <a:latin typeface="Apple Symbols"/>
                <a:cs typeface="Apple Symbols"/>
              </a:rPr>
              <a:t> </a:t>
            </a:r>
            <a:r>
              <a:rPr sz="1200" i="1" spc="85" dirty="0">
                <a:latin typeface="Times New Roman"/>
                <a:cs typeface="Times New Roman"/>
              </a:rPr>
              <a:t>&lt;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i="1" spc="10" dirty="0">
                <a:latin typeface="Times New Roman"/>
                <a:cs typeface="Times New Roman"/>
              </a:rPr>
              <a:t>π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2439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Relevant</a:t>
            </a:r>
            <a:r>
              <a:rPr spc="45" dirty="0"/>
              <a:t> </a:t>
            </a:r>
            <a:r>
              <a:rPr spc="-55" dirty="0"/>
              <a:t>tools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848868"/>
            <a:ext cx="4412395" cy="50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59728" y="535822"/>
                <a:ext cx="4373880" cy="1454150"/>
              </a:xfrm>
              <a:prstGeom prst="rect">
                <a:avLst/>
              </a:prstGeom>
            </p:spPr>
            <p:txBody>
              <a:bodyPr vert="horz" wrap="square" lIns="0" tIns="76835" rIns="0" bIns="0" rtlCol="0">
                <a:spAutoFit/>
              </a:bodyPr>
              <a:lstStyle/>
              <a:p>
                <a:pPr marL="88900">
                  <a:lnSpc>
                    <a:spcPct val="100000"/>
                  </a:lnSpc>
                  <a:spcBef>
                    <a:spcPts val="605"/>
                  </a:spcBef>
                </a:pPr>
                <a:r>
                  <a:rPr lang="en-US" sz="1400" spc="-25" dirty="0">
                    <a:latin typeface="Arial"/>
                    <a:cs typeface="Arial"/>
                  </a:rPr>
                  <a:t>Definition </a:t>
                </a:r>
                <a:r>
                  <a:rPr lang="en-US" sz="1400" spc="-30" dirty="0">
                    <a:latin typeface="Arial"/>
                    <a:cs typeface="Arial"/>
                  </a:rPr>
                  <a:t>(Locally</a:t>
                </a:r>
                <a:r>
                  <a:rPr lang="en-US" sz="1400" spc="-25" dirty="0">
                    <a:latin typeface="Arial"/>
                    <a:cs typeface="Arial"/>
                  </a:rPr>
                  <a:t> </a:t>
                </a:r>
                <a:r>
                  <a:rPr lang="en-US" sz="1400" spc="-50" dirty="0">
                    <a:latin typeface="Arial"/>
                    <a:cs typeface="Arial"/>
                  </a:rPr>
                  <a:t>Positive</a:t>
                </a:r>
                <a:r>
                  <a:rPr lang="en-US" sz="1400" spc="-25" dirty="0">
                    <a:latin typeface="Arial"/>
                    <a:cs typeface="Arial"/>
                  </a:rPr>
                  <a:t> Definite </a:t>
                </a:r>
                <a:r>
                  <a:rPr lang="en-US" sz="1400" spc="-10" dirty="0">
                    <a:latin typeface="Arial"/>
                    <a:cs typeface="Arial"/>
                  </a:rPr>
                  <a:t>Functions)</a:t>
                </a:r>
                <a:endParaRPr lang="en-US" sz="1400" dirty="0">
                  <a:latin typeface="Arial"/>
                  <a:cs typeface="Arial"/>
                </a:endParaRPr>
              </a:p>
              <a:p>
                <a:pPr marL="88900" marR="454659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1200" dirty="0">
                    <a:latin typeface="Arial"/>
                    <a:cs typeface="Arial"/>
                  </a:rPr>
                  <a:t>A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continuous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time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function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W</a:t>
                </a:r>
                <a:r>
                  <a:rPr lang="en-US" sz="1200" i="1" spc="14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:</a:t>
                </a:r>
                <a:r>
                  <a:rPr lang="en-US" sz="1200" spc="-4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Times New Roman"/>
                    <a:cs typeface="Times New Roman"/>
                  </a:rPr>
                  <a:t>R</a:t>
                </a:r>
                <a:r>
                  <a:rPr lang="en-US" sz="1200" i="1" baseline="31250" dirty="0">
                    <a:latin typeface="Arial"/>
                    <a:cs typeface="Arial"/>
                  </a:rPr>
                  <a:t>n</a:t>
                </a:r>
                <a:r>
                  <a:rPr lang="en-US" sz="1200" i="1" spc="202" baseline="31250" dirty="0">
                    <a:latin typeface="Arial"/>
                    <a:cs typeface="Arial"/>
                  </a:rPr>
                  <a:t> </a:t>
                </a:r>
                <a:r>
                  <a:rPr lang="en-US" sz="1200" spc="325" dirty="0">
                    <a:latin typeface="Apple Symbols"/>
                    <a:cs typeface="Apple Symbols"/>
                  </a:rPr>
                  <a:t>→</a:t>
                </a:r>
                <a:r>
                  <a:rPr lang="en-US" sz="1200" spc="-100" dirty="0">
                    <a:latin typeface="Apple Symbols"/>
                    <a:cs typeface="Apple Symbols"/>
                  </a:rPr>
                  <a:t> </a:t>
                </a:r>
                <a:r>
                  <a:rPr lang="en-US" sz="1200" spc="95" dirty="0">
                    <a:latin typeface="Times New Roman"/>
                    <a:cs typeface="Times New Roman"/>
                  </a:rPr>
                  <a:t>R</a:t>
                </a:r>
                <a:r>
                  <a:rPr lang="en-US" sz="1200" spc="142" baseline="-13888" dirty="0">
                    <a:latin typeface="Arial"/>
                    <a:cs typeface="Arial"/>
                  </a:rPr>
                  <a:t>+</a:t>
                </a:r>
                <a:r>
                  <a:rPr lang="en-US" sz="1200" spc="95" dirty="0">
                    <a:latin typeface="Arial"/>
                    <a:cs typeface="Arial"/>
                  </a:rPr>
                  <a:t>,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latin typeface="Arial"/>
                    <a:cs typeface="Arial"/>
                  </a:rPr>
                  <a:t>called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to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be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LPD, </a:t>
                </a:r>
                <a:r>
                  <a:rPr lang="en-US" sz="1200" spc="-10" dirty="0">
                    <a:latin typeface="Arial"/>
                    <a:cs typeface="Arial"/>
                  </a:rPr>
                  <a:t>satisfying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936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24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i="1" spc="-55" dirty="0">
                    <a:latin typeface="Arial"/>
                    <a:cs typeface="Arial"/>
                  </a:rPr>
                  <a:t>W</a:t>
                </a:r>
                <a:r>
                  <a:rPr lang="en-US" sz="1200" i="1" spc="-140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-30" dirty="0">
                    <a:latin typeface="Arial"/>
                    <a:cs typeface="Arial"/>
                  </a:rPr>
                  <a:t> </a:t>
                </a:r>
                <a:r>
                  <a:rPr lang="en-US" sz="1200" i="1" spc="85" dirty="0">
                    <a:latin typeface="Times New Roman"/>
                    <a:cs typeface="Times New Roman"/>
                  </a:rPr>
                  <a:t>&gt;</a:t>
                </a:r>
                <a:r>
                  <a:rPr lang="en-US" sz="1200" i="1" dirty="0">
                    <a:latin typeface="Times New Roman"/>
                    <a:cs typeface="Times New Roman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for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all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Arial"/>
                      </a:rPr>
                      <m:t>≠</m:t>
                    </m:r>
                  </m:oMath>
                </a14:m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and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pple Symbols"/>
                    <a:cs typeface="Apple Symbols"/>
                  </a:rPr>
                  <a:t>|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114" dirty="0">
                    <a:latin typeface="Apple Symbols"/>
                    <a:cs typeface="Apple Symbols"/>
                  </a:rPr>
                  <a:t>|</a:t>
                </a:r>
                <a:r>
                  <a:rPr lang="en-US" sz="1200" spc="-95" dirty="0">
                    <a:latin typeface="Apple Symbols"/>
                    <a:cs typeface="Apple Symbols"/>
                  </a:rPr>
                  <a:t> </a:t>
                </a:r>
                <a:r>
                  <a:rPr lang="en-US" sz="1200" i="1" spc="85" dirty="0">
                    <a:latin typeface="Times New Roman"/>
                    <a:cs typeface="Times New Roman"/>
                  </a:rPr>
                  <a:t>&lt;</a:t>
                </a:r>
                <a:r>
                  <a:rPr lang="en-US" sz="1200" i="1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r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936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39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i="1" spc="-55" dirty="0">
                    <a:latin typeface="Arial"/>
                    <a:cs typeface="Arial"/>
                  </a:rPr>
                  <a:t>W</a:t>
                </a:r>
                <a:r>
                  <a:rPr lang="en-US" sz="1200" i="1" spc="-13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(0)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0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88900">
                  <a:lnSpc>
                    <a:spcPct val="100000"/>
                  </a:lnSpc>
                  <a:spcBef>
                    <a:spcPts val="850"/>
                  </a:spcBef>
                </a:pPr>
                <a:r>
                  <a:rPr lang="en-US" sz="1200" dirty="0">
                    <a:latin typeface="Arial"/>
                    <a:cs typeface="Arial"/>
                  </a:rPr>
                  <a:t>In</a:t>
                </a:r>
                <a:r>
                  <a:rPr lang="en-US" sz="1200" spc="-7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3D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spc="-95" dirty="0">
                    <a:latin typeface="Arial"/>
                    <a:cs typeface="Arial"/>
                  </a:rPr>
                  <a:t>space,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latin typeface="Arial"/>
                    <a:cs typeface="Arial"/>
                  </a:rPr>
                  <a:t>locally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latin typeface="Arial"/>
                    <a:cs typeface="Arial"/>
                  </a:rPr>
                  <a:t>positive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latin typeface="Arial"/>
                    <a:cs typeface="Arial"/>
                  </a:rPr>
                  <a:t>definite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latin typeface="Arial"/>
                    <a:cs typeface="Arial"/>
                  </a:rPr>
                  <a:t>functions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latin typeface="Arial"/>
                    <a:cs typeface="Arial"/>
                  </a:rPr>
                  <a:t>are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latin typeface="Arial"/>
                    <a:cs typeface="Arial"/>
                  </a:rPr>
                  <a:t>“bowl-</a:t>
                </a:r>
                <a:r>
                  <a:rPr lang="en-US" sz="1200" spc="-10" dirty="0">
                    <a:latin typeface="Arial"/>
                    <a:cs typeface="Arial"/>
                  </a:rPr>
                  <a:t>shaped”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" y="535822"/>
                <a:ext cx="4373880" cy="1454150"/>
              </a:xfrm>
              <a:prstGeom prst="rect">
                <a:avLst/>
              </a:prstGeom>
              <a:blipFill>
                <a:blip r:embed="rId3"/>
                <a:stretch>
                  <a:fillRect l="-418" r="-2092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 txBox="1"/>
          <p:nvPr/>
        </p:nvSpPr>
        <p:spPr>
          <a:xfrm>
            <a:off x="1244193" y="2038869"/>
            <a:ext cx="2743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7010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4774" y="205362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8705" y="1960993"/>
            <a:ext cx="4908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3545" algn="l"/>
              </a:tabLst>
            </a:pP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1200" spc="-75" baseline="3472" dirty="0">
                <a:latin typeface="Arial"/>
                <a:cs typeface="Arial"/>
              </a:rPr>
              <a:t>2</a:t>
            </a:r>
            <a:endParaRPr sz="1200" baseline="347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15540" y="2038869"/>
            <a:ext cx="12611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5765" algn="l"/>
                <a:tab pos="1193800" algn="l"/>
              </a:tabLst>
            </a:pP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2</a:t>
            </a:r>
            <a:endParaRPr sz="800" dirty="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1928" y="2324058"/>
            <a:ext cx="1191482" cy="69951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30509" y="2879653"/>
            <a:ext cx="57785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dirty="0">
                <a:latin typeface="Helvetica"/>
                <a:cs typeface="Helvetica"/>
              </a:rPr>
              <a:t>-</a:t>
            </a:r>
            <a:r>
              <a:rPr sz="250" spc="-50" dirty="0">
                <a:latin typeface="Helvetica"/>
                <a:cs typeface="Helvetica"/>
              </a:rPr>
              <a:t>4</a:t>
            </a:r>
            <a:endParaRPr sz="250">
              <a:latin typeface="Helvetica"/>
              <a:cs typeface="Helvet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9345" y="2894509"/>
            <a:ext cx="297180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50" dirty="0">
                <a:latin typeface="Helvetica"/>
                <a:cs typeface="Helvetica"/>
              </a:rPr>
              <a:t>-3</a:t>
            </a:r>
            <a:r>
              <a:rPr sz="250" spc="480" dirty="0">
                <a:latin typeface="Helvetica"/>
                <a:cs typeface="Helvetica"/>
              </a:rPr>
              <a:t> </a:t>
            </a:r>
            <a:r>
              <a:rPr sz="375" baseline="-22222" dirty="0">
                <a:latin typeface="Helvetica"/>
                <a:cs typeface="Helvetica"/>
              </a:rPr>
              <a:t>-2</a:t>
            </a:r>
            <a:r>
              <a:rPr sz="375" spc="727" baseline="-22222" dirty="0">
                <a:latin typeface="Helvetica"/>
                <a:cs typeface="Helvetica"/>
              </a:rPr>
              <a:t> </a:t>
            </a:r>
            <a:r>
              <a:rPr sz="375" baseline="-55555" dirty="0">
                <a:latin typeface="Helvetica"/>
                <a:cs typeface="Helvetica"/>
              </a:rPr>
              <a:t>-</a:t>
            </a:r>
            <a:r>
              <a:rPr sz="375" spc="-75" baseline="-55555" dirty="0">
                <a:latin typeface="Helvetica"/>
                <a:cs typeface="Helvetica"/>
              </a:rPr>
              <a:t>1</a:t>
            </a:r>
            <a:endParaRPr sz="375" baseline="-55555">
              <a:latin typeface="Helvetica"/>
              <a:cs typeface="Helvetic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3730" y="2939125"/>
            <a:ext cx="407670" cy="112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135"/>
              </a:spcBef>
            </a:pPr>
            <a:r>
              <a:rPr sz="250" dirty="0">
                <a:latin typeface="Helvetica"/>
                <a:cs typeface="Helvetica"/>
              </a:rPr>
              <a:t>0</a:t>
            </a:r>
            <a:r>
              <a:rPr sz="250" spc="245" dirty="0">
                <a:latin typeface="Helvetica"/>
                <a:cs typeface="Helvetica"/>
              </a:rPr>
              <a:t>  </a:t>
            </a:r>
            <a:r>
              <a:rPr sz="375" spc="-75" baseline="-22222" dirty="0">
                <a:latin typeface="Helvetica"/>
                <a:cs typeface="Helvetica"/>
              </a:rPr>
              <a:t>1</a:t>
            </a:r>
            <a:endParaRPr sz="375" baseline="-22222">
              <a:latin typeface="Helvetica"/>
              <a:cs typeface="Helvetica"/>
            </a:endParaRPr>
          </a:p>
          <a:p>
            <a:pPr marL="50800">
              <a:lnSpc>
                <a:spcPct val="100000"/>
              </a:lnSpc>
              <a:spcBef>
                <a:spcPts val="40"/>
              </a:spcBef>
              <a:tabLst>
                <a:tab pos="335915" algn="l"/>
              </a:tabLst>
            </a:pPr>
            <a:r>
              <a:rPr sz="375" spc="-37" baseline="11111" dirty="0">
                <a:latin typeface="Helvetica"/>
                <a:cs typeface="Helvetica"/>
              </a:rPr>
              <a:t>x</a:t>
            </a:r>
            <a:r>
              <a:rPr sz="200" spc="-25" dirty="0">
                <a:latin typeface="Helvetica"/>
                <a:cs typeface="Helvetica"/>
              </a:rPr>
              <a:t>1</a:t>
            </a:r>
            <a:r>
              <a:rPr sz="200" dirty="0">
                <a:latin typeface="Helvetica"/>
                <a:cs typeface="Helvetica"/>
              </a:rPr>
              <a:t>	</a:t>
            </a:r>
            <a:r>
              <a:rPr sz="375" spc="-75" baseline="22222" dirty="0">
                <a:latin typeface="Helvetica"/>
                <a:cs typeface="Helvetica"/>
              </a:rPr>
              <a:t>2</a:t>
            </a:r>
            <a:endParaRPr sz="375" baseline="22222">
              <a:latin typeface="Helvetica"/>
              <a:cs typeface="Helvetic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5878" y="2998597"/>
            <a:ext cx="255270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75" baseline="22222" dirty="0">
                <a:latin typeface="Helvetica"/>
                <a:cs typeface="Helvetica"/>
              </a:rPr>
              <a:t>3</a:t>
            </a:r>
            <a:r>
              <a:rPr sz="375" spc="382" baseline="22222" dirty="0">
                <a:latin typeface="Helvetica"/>
                <a:cs typeface="Helvetica"/>
              </a:rPr>
              <a:t>  </a:t>
            </a:r>
            <a:r>
              <a:rPr sz="250" dirty="0">
                <a:latin typeface="Helvetica"/>
                <a:cs typeface="Helvetica"/>
              </a:rPr>
              <a:t>4</a:t>
            </a:r>
            <a:r>
              <a:rPr sz="250" spc="210" dirty="0">
                <a:latin typeface="Helvetica"/>
                <a:cs typeface="Helvetica"/>
              </a:rPr>
              <a:t> </a:t>
            </a:r>
            <a:r>
              <a:rPr sz="375" baseline="22222" dirty="0">
                <a:latin typeface="Helvetica"/>
                <a:cs typeface="Helvetica"/>
              </a:rPr>
              <a:t>-</a:t>
            </a:r>
            <a:r>
              <a:rPr sz="375" spc="-75" baseline="22222" dirty="0">
                <a:latin typeface="Helvetica"/>
                <a:cs typeface="Helvetica"/>
              </a:rPr>
              <a:t>3</a:t>
            </a:r>
            <a:endParaRPr sz="375" baseline="22222">
              <a:latin typeface="Helvetica"/>
              <a:cs typeface="Helvetic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7098" y="2956257"/>
            <a:ext cx="57785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dirty="0">
                <a:latin typeface="Helvetica"/>
                <a:cs typeface="Helvetica"/>
              </a:rPr>
              <a:t>-</a:t>
            </a:r>
            <a:r>
              <a:rPr sz="250" spc="-50" dirty="0">
                <a:latin typeface="Helvetica"/>
                <a:cs typeface="Helvetica"/>
              </a:rPr>
              <a:t>2</a:t>
            </a:r>
            <a:endParaRPr sz="250">
              <a:latin typeface="Helvetica"/>
              <a:cs typeface="Helvetic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65767" y="2857857"/>
            <a:ext cx="114935" cy="102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1915">
              <a:lnSpc>
                <a:spcPts val="280"/>
              </a:lnSpc>
              <a:spcBef>
                <a:spcPts val="135"/>
              </a:spcBef>
            </a:pPr>
            <a:r>
              <a:rPr sz="250" spc="-50" dirty="0">
                <a:latin typeface="Helvetica"/>
                <a:cs typeface="Helvetica"/>
              </a:rPr>
              <a:t>1</a:t>
            </a:r>
            <a:endParaRPr sz="250">
              <a:latin typeface="Helvetica"/>
              <a:cs typeface="Helvetica"/>
            </a:endParaRPr>
          </a:p>
          <a:p>
            <a:pPr marL="12700">
              <a:lnSpc>
                <a:spcPts val="280"/>
              </a:lnSpc>
            </a:pPr>
            <a:r>
              <a:rPr sz="250" spc="-50" dirty="0">
                <a:latin typeface="Helvetica"/>
                <a:cs typeface="Helvetica"/>
              </a:rPr>
              <a:t>0</a:t>
            </a:r>
            <a:endParaRPr sz="250">
              <a:latin typeface="Helvetica"/>
              <a:cs typeface="Helvetic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04324" y="2792287"/>
            <a:ext cx="114935" cy="102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1915">
              <a:lnSpc>
                <a:spcPts val="280"/>
              </a:lnSpc>
              <a:spcBef>
                <a:spcPts val="135"/>
              </a:spcBef>
            </a:pPr>
            <a:r>
              <a:rPr sz="250" spc="-50" dirty="0">
                <a:latin typeface="Helvetica"/>
                <a:cs typeface="Helvetica"/>
              </a:rPr>
              <a:t>3</a:t>
            </a:r>
            <a:endParaRPr sz="250">
              <a:latin typeface="Helvetica"/>
              <a:cs typeface="Helvetica"/>
            </a:endParaRPr>
          </a:p>
          <a:p>
            <a:pPr marL="12700">
              <a:lnSpc>
                <a:spcPts val="280"/>
              </a:lnSpc>
            </a:pPr>
            <a:r>
              <a:rPr sz="250" spc="-50" dirty="0">
                <a:latin typeface="Helvetica"/>
                <a:cs typeface="Helvetica"/>
              </a:rPr>
              <a:t>2</a:t>
            </a:r>
            <a:endParaRPr sz="250">
              <a:latin typeface="Helvetica"/>
              <a:cs typeface="Helvetic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60976" y="2923449"/>
            <a:ext cx="309245" cy="69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236220" algn="l"/>
              </a:tabLst>
            </a:pPr>
            <a:r>
              <a:rPr sz="250" dirty="0">
                <a:latin typeface="Helvetica"/>
                <a:cs typeface="Helvetica"/>
              </a:rPr>
              <a:t>-</a:t>
            </a:r>
            <a:r>
              <a:rPr sz="250" spc="-50" dirty="0">
                <a:latin typeface="Helvetica"/>
                <a:cs typeface="Helvetica"/>
              </a:rPr>
              <a:t>1</a:t>
            </a:r>
            <a:r>
              <a:rPr sz="250" dirty="0">
                <a:latin typeface="Helvetica"/>
                <a:cs typeface="Helvetica"/>
              </a:rPr>
              <a:t>	</a:t>
            </a:r>
            <a:r>
              <a:rPr sz="375" spc="-37" baseline="22222" dirty="0">
                <a:latin typeface="Helvetica"/>
                <a:cs typeface="Helvetica"/>
              </a:rPr>
              <a:t>x</a:t>
            </a:r>
            <a:r>
              <a:rPr sz="300" spc="-37" baseline="13888" dirty="0">
                <a:latin typeface="Helvetica"/>
                <a:cs typeface="Helvetica"/>
              </a:rPr>
              <a:t>2</a:t>
            </a:r>
            <a:endParaRPr sz="300" baseline="13888">
              <a:latin typeface="Helvetica"/>
              <a:cs typeface="Helvetic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1057" y="2444668"/>
            <a:ext cx="45720" cy="35560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50" spc="-50" dirty="0">
                <a:latin typeface="Helvetica"/>
                <a:cs typeface="Helvetica"/>
              </a:rPr>
              <a:t>5</a:t>
            </a:r>
            <a:endParaRPr sz="2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" spc="-50" dirty="0">
                <a:latin typeface="Helvetica"/>
                <a:cs typeface="Helvetica"/>
              </a:rPr>
              <a:t>4</a:t>
            </a:r>
            <a:endParaRPr sz="2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-50" dirty="0">
                <a:latin typeface="Helvetica"/>
                <a:cs typeface="Helvetica"/>
              </a:rPr>
              <a:t>3</a:t>
            </a:r>
            <a:endParaRPr sz="2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" spc="-50" dirty="0">
                <a:latin typeface="Helvetica"/>
                <a:cs typeface="Helvetica"/>
              </a:rPr>
              <a:t>2</a:t>
            </a:r>
            <a:endParaRPr sz="2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" spc="-50" dirty="0">
                <a:latin typeface="Helvetica"/>
                <a:cs typeface="Helvetica"/>
              </a:rPr>
              <a:t>1</a:t>
            </a:r>
            <a:endParaRPr sz="2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" spc="-50" dirty="0">
                <a:latin typeface="Helvetica"/>
                <a:cs typeface="Helvetica"/>
              </a:rPr>
              <a:t>0</a:t>
            </a:r>
            <a:endParaRPr sz="250">
              <a:latin typeface="Helvetica"/>
              <a:cs typeface="Helvetic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38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6"/>
              <p:cNvSpPr txBox="1"/>
              <p:nvPr/>
            </p:nvSpPr>
            <p:spPr>
              <a:xfrm>
                <a:off x="243331" y="2037077"/>
                <a:ext cx="3255010" cy="214226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  <a:tabLst>
                    <a:tab pos="3109595" algn="l"/>
                  </a:tabLst>
                </a:pPr>
                <a:r>
                  <a:rPr lang="en-US" sz="1200" dirty="0">
                    <a:solidFill>
                      <a:srgbClr val="7F7F7F"/>
                    </a:solidFill>
                    <a:latin typeface="Arial"/>
                    <a:cs typeface="Arial"/>
                  </a:rPr>
                  <a:t>2.</a:t>
                </a:r>
                <a:r>
                  <a:rPr lang="en-US" sz="1200" spc="160" dirty="0">
                    <a:solidFill>
                      <a:srgbClr val="7F7F7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latin typeface="Arial"/>
                    <a:cs typeface="Arial"/>
                  </a:rPr>
                  <a:t>V</a:t>
                </a:r>
                <a:r>
                  <a:rPr lang="en-US" sz="1200" i="1" spc="-14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-3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spc="459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spc="459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3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spc="459" dirty="0">
                    <a:latin typeface="Arial"/>
                    <a:cs typeface="Arial"/>
                  </a:rPr>
                  <a:t> </a:t>
                </a:r>
                <a:r>
                  <a:rPr lang="en-US" sz="1200" spc="210" dirty="0">
                    <a:latin typeface="Apple Symbols"/>
                    <a:cs typeface="Apple Symbols"/>
                  </a:rPr>
                  <a:t>−</a:t>
                </a:r>
                <a:r>
                  <a:rPr lang="en-US" sz="1200" spc="-135" dirty="0">
                    <a:latin typeface="Apple Symbols"/>
                    <a:cs typeface="Apple Symbols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spc="120" dirty="0">
                    <a:latin typeface="Arial"/>
                    <a:cs typeface="Arial"/>
                  </a:rPr>
                  <a:t>  </a:t>
                </a:r>
                <a:r>
                  <a:rPr lang="en-US" sz="1200" dirty="0">
                    <a:latin typeface="Arial"/>
                    <a:cs typeface="Arial"/>
                  </a:rPr>
                  <a:t>(LPD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for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pple Symbols"/>
                    <a:cs typeface="Apple Symbols"/>
                  </a:rPr>
                  <a:t>|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spc="105" dirty="0">
                    <a:latin typeface="Arial"/>
                    <a:cs typeface="Arial"/>
                  </a:rPr>
                  <a:t> </a:t>
                </a:r>
                <a:r>
                  <a:rPr lang="en-US" sz="1200" spc="114" dirty="0">
                    <a:latin typeface="Apple Symbols"/>
                    <a:cs typeface="Apple Symbols"/>
                  </a:rPr>
                  <a:t>|</a:t>
                </a:r>
                <a:r>
                  <a:rPr lang="en-US" sz="1200" spc="-90" dirty="0">
                    <a:latin typeface="Apple Symbols"/>
                    <a:cs typeface="Apple Symbols"/>
                  </a:rPr>
                  <a:t> </a:t>
                </a:r>
                <a:r>
                  <a:rPr lang="en-US" sz="1200" i="1" spc="35" dirty="0">
                    <a:latin typeface="Times New Roman"/>
                    <a:cs typeface="Times New Roman"/>
                  </a:rPr>
                  <a:t>&lt;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1200" b="0" i="1" spc="35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radPr>
                      <m:deg/>
                      <m:e>
                        <m:r>
                          <a:rPr lang="en-US" altLang="zh-CN" sz="1200" b="0" i="1" spc="35" smtClean="0">
                            <a:latin typeface="Cambria Math" panose="02040503050406030204" pitchFamily="18" charset="0"/>
                            <a:cs typeface="Times New Roman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200" spc="-25" dirty="0">
                    <a:latin typeface="Arial"/>
                    <a:cs typeface="Arial"/>
                  </a:rPr>
                  <a:t>)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6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31" y="2037077"/>
                <a:ext cx="3255010" cy="214226"/>
              </a:xfrm>
              <a:prstGeom prst="rect">
                <a:avLst/>
              </a:prstGeom>
              <a:blipFill>
                <a:blip r:embed="rId2"/>
                <a:stretch>
                  <a:fillRect l="-2622" t="-14286" r="-1124" b="-4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2439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Relevant</a:t>
            </a:r>
            <a:r>
              <a:rPr spc="45" dirty="0"/>
              <a:t> </a:t>
            </a:r>
            <a:r>
              <a:rPr spc="-55" dirty="0"/>
              <a:t>tools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827" y="1380324"/>
            <a:ext cx="4412395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828" y="1107774"/>
            <a:ext cx="4346575" cy="6940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95"/>
              </a:spcBef>
            </a:pPr>
            <a:r>
              <a:rPr sz="1400" spc="-10" dirty="0">
                <a:latin typeface="Arial"/>
                <a:cs typeface="Arial"/>
              </a:rPr>
              <a:t>Exercise</a:t>
            </a:r>
            <a:endParaRPr sz="1400">
              <a:latin typeface="Arial"/>
              <a:cs typeface="Arial"/>
            </a:endParaRPr>
          </a:p>
          <a:p>
            <a:pPr marL="50800" marR="43180">
              <a:lnSpc>
                <a:spcPct val="100000"/>
              </a:lnSpc>
              <a:spcBef>
                <a:spcPts val="305"/>
              </a:spcBef>
            </a:pPr>
            <a:r>
              <a:rPr sz="1200" dirty="0">
                <a:latin typeface="Arial"/>
                <a:cs typeface="Arial"/>
              </a:rPr>
              <a:t>Let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[</a:t>
            </a:r>
            <a:r>
              <a:rPr sz="12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"/>
                <a:cs typeface="Arial"/>
              </a:rPr>
              <a:t>1</a:t>
            </a:r>
            <a:r>
              <a:rPr sz="1200" i="1" spc="-10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Arial"/>
                <a:cs typeface="Arial"/>
              </a:rPr>
              <a:t>x</a:t>
            </a:r>
            <a:r>
              <a:rPr sz="1200" spc="-15" baseline="-13888" dirty="0">
                <a:latin typeface="Arial"/>
                <a:cs typeface="Arial"/>
              </a:rPr>
              <a:t>2</a:t>
            </a:r>
            <a:r>
              <a:rPr sz="1200" i="1" spc="-10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3</a:t>
            </a:r>
            <a:r>
              <a:rPr sz="1200" dirty="0">
                <a:latin typeface="Arial"/>
                <a:cs typeface="Arial"/>
              </a:rPr>
              <a:t>]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11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Check</a:t>
            </a:r>
            <a:r>
              <a:rPr sz="1200" dirty="0">
                <a:latin typeface="Arial"/>
                <a:cs typeface="Arial"/>
              </a:rPr>
              <a:t> the </a:t>
            </a:r>
            <a:r>
              <a:rPr sz="1200" spc="-35" dirty="0">
                <a:latin typeface="Arial"/>
                <a:cs typeface="Arial"/>
              </a:rPr>
              <a:t>positive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definiteness</a:t>
            </a:r>
            <a:r>
              <a:rPr sz="1200" dirty="0">
                <a:latin typeface="Arial"/>
                <a:cs typeface="Arial"/>
              </a:rPr>
              <a:t> of the </a:t>
            </a:r>
            <a:r>
              <a:rPr sz="1200" spc="-35" dirty="0">
                <a:latin typeface="Arial"/>
                <a:cs typeface="Arial"/>
              </a:rPr>
              <a:t>following </a:t>
            </a:r>
            <a:r>
              <a:rPr sz="1200" spc="-10" dirty="0">
                <a:latin typeface="Arial"/>
                <a:cs typeface="Arial"/>
              </a:rPr>
              <a:t>functions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1524" y="1903805"/>
            <a:ext cx="7296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7185" algn="l"/>
                <a:tab pos="662305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6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931" y="1815653"/>
            <a:ext cx="194563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1.</a:t>
            </a:r>
            <a:r>
              <a:rPr sz="1200" spc="2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V</a:t>
            </a:r>
            <a:r>
              <a:rPr sz="1200" i="1" spc="-1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baseline="31250" dirty="0">
                <a:latin typeface="Arial"/>
                <a:cs typeface="Arial"/>
              </a:rPr>
              <a:t>4</a:t>
            </a:r>
            <a:r>
              <a:rPr sz="1200" spc="120" baseline="312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baseline="31250" dirty="0">
                <a:latin typeface="Arial"/>
                <a:cs typeface="Arial"/>
              </a:rPr>
              <a:t>2</a:t>
            </a:r>
            <a:r>
              <a:rPr sz="1200" spc="112" baseline="312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baseline="31250" dirty="0">
                <a:latin typeface="Arial"/>
                <a:cs typeface="Arial"/>
              </a:rPr>
              <a:t>4</a:t>
            </a:r>
            <a:r>
              <a:rPr sz="1200" spc="307" baseline="3125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(PD)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5456" y="2032583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1524" y="212521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6657" y="212521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6097" y="212521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0576" y="2032583"/>
            <a:ext cx="8064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1480" algn="l"/>
                <a:tab pos="739140" algn="l"/>
              </a:tabLst>
            </a:pP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</a:t>
            </a:r>
            <a:r>
              <a:rPr sz="800" spc="-50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73694" y="212521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12148" y="211045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39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4789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Equilibrium</a:t>
            </a:r>
            <a:r>
              <a:rPr spc="-40" dirty="0"/>
              <a:t> </a:t>
            </a:r>
            <a:r>
              <a:rPr spc="-65" dirty="0"/>
              <a:t>state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51431" y="1857121"/>
            <a:ext cx="1105535" cy="238125"/>
            <a:chOff x="1751431" y="1857121"/>
            <a:chExt cx="1105535" cy="238125"/>
          </a:xfrm>
        </p:grpSpPr>
        <p:sp>
          <p:nvSpPr>
            <p:cNvPr id="4" name="object 4"/>
            <p:cNvSpPr/>
            <p:nvPr/>
          </p:nvSpPr>
          <p:spPr>
            <a:xfrm>
              <a:off x="1751431" y="1859648"/>
              <a:ext cx="1105535" cy="0"/>
            </a:xfrm>
            <a:custGeom>
              <a:avLst/>
              <a:gdLst/>
              <a:ahLst/>
              <a:cxnLst/>
              <a:rect l="l" t="t" r="r" b="b"/>
              <a:pathLst>
                <a:path w="1105535">
                  <a:moveTo>
                    <a:pt x="0" y="0"/>
                  </a:moveTo>
                  <a:lnTo>
                    <a:pt x="11051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3958" y="1859648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80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54045" y="1859648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80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1431" y="2092452"/>
              <a:ext cx="1105535" cy="0"/>
            </a:xfrm>
            <a:custGeom>
              <a:avLst/>
              <a:gdLst/>
              <a:ahLst/>
              <a:cxnLst/>
              <a:rect l="l" t="t" r="r" b="b"/>
              <a:pathLst>
                <a:path w="1105535">
                  <a:moveTo>
                    <a:pt x="0" y="0"/>
                  </a:moveTo>
                  <a:lnTo>
                    <a:pt x="110515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72428" y="819566"/>
                <a:ext cx="3626485" cy="191270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762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spc="-50" dirty="0">
                    <a:latin typeface="Arial"/>
                    <a:cs typeface="Arial"/>
                  </a:rPr>
                  <a:t>For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35" dirty="0">
                    <a:latin typeface="Arial"/>
                    <a:cs typeface="Arial"/>
                  </a:rPr>
                  <a:t>an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i="1" spc="-30" dirty="0">
                    <a:latin typeface="Arial"/>
                    <a:cs typeface="Arial"/>
                  </a:rPr>
                  <a:t>n</a:t>
                </a:r>
                <a:r>
                  <a:rPr sz="1200" spc="-30" dirty="0">
                    <a:latin typeface="Arial"/>
                    <a:cs typeface="Arial"/>
                  </a:rPr>
                  <a:t>-</a:t>
                </a:r>
                <a:r>
                  <a:rPr sz="1200" dirty="0">
                    <a:latin typeface="Arial"/>
                    <a:cs typeface="Arial"/>
                  </a:rPr>
                  <a:t>th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60" dirty="0">
                    <a:latin typeface="Arial"/>
                    <a:cs typeface="Arial"/>
                  </a:rPr>
                  <a:t>order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55" dirty="0">
                    <a:latin typeface="Arial"/>
                    <a:cs typeface="Arial"/>
                  </a:rPr>
                  <a:t>unforced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system</a:t>
                </a:r>
                <a:endParaRPr sz="1200" dirty="0">
                  <a:latin typeface="Arial"/>
                  <a:cs typeface="Arial"/>
                </a:endParaRPr>
              </a:p>
              <a:p>
                <a:pPr marL="829944" algn="ctr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zh-CN" altLang="en-US" sz="1200" b="0" i="1" spc="-10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f</a:t>
                </a:r>
                <a:r>
                  <a:rPr sz="1200" i="1" spc="15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dirty="0">
                    <a:latin typeface="Times New Roman"/>
                    <a:cs typeface="Times New Roman"/>
                  </a:rPr>
                  <a:t>,</a:t>
                </a:r>
                <a:r>
                  <a:rPr sz="1200" i="1" spc="-85" dirty="0">
                    <a:latin typeface="Times New Roman"/>
                    <a:cs typeface="Times New Roman"/>
                  </a:rPr>
                  <a:t> </a:t>
                </a:r>
                <a:r>
                  <a:rPr sz="1200" i="1" spc="110" dirty="0">
                    <a:latin typeface="Arial"/>
                    <a:cs typeface="Arial"/>
                  </a:rPr>
                  <a:t>t</a:t>
                </a:r>
                <a:r>
                  <a:rPr sz="1200" spc="110" dirty="0">
                    <a:latin typeface="Arial"/>
                    <a:cs typeface="Arial"/>
                  </a:rPr>
                  <a:t>)</a:t>
                </a:r>
                <a:r>
                  <a:rPr sz="1200" spc="-12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,</a:t>
                </a:r>
                <a:r>
                  <a:rPr sz="1200" i="1" spc="330" dirty="0">
                    <a:latin typeface="Times New Roman"/>
                    <a:cs typeface="Times New Roman"/>
                  </a:rPr>
                  <a:t> </a:t>
                </a:r>
                <a:r>
                  <a:rPr sz="1200" i="1" spc="-75" dirty="0">
                    <a:latin typeface="Arial"/>
                    <a:cs typeface="Arial"/>
                  </a:rPr>
                  <a:t>x</a:t>
                </a:r>
                <a:r>
                  <a:rPr sz="1200" i="1" spc="-220" dirty="0">
                    <a:latin typeface="Arial"/>
                    <a:cs typeface="Arial"/>
                  </a:rPr>
                  <a:t> </a:t>
                </a:r>
                <a:r>
                  <a:rPr sz="1200" spc="50" dirty="0">
                    <a:latin typeface="Arial"/>
                    <a:cs typeface="Arial"/>
                  </a:rPr>
                  <a:t>(</a:t>
                </a:r>
                <a:r>
                  <a:rPr sz="1200" i="1" spc="50" dirty="0"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latin typeface="Arial"/>
                    <a:cs typeface="Arial"/>
                  </a:rPr>
                  <a:t>0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x</a:t>
                </a:r>
                <a:r>
                  <a:rPr sz="1200" spc="-37" baseline="-13888" dirty="0">
                    <a:latin typeface="Arial"/>
                    <a:cs typeface="Arial"/>
                  </a:rPr>
                  <a:t>0</a:t>
                </a:r>
                <a:endParaRPr sz="1200" baseline="-13888" dirty="0">
                  <a:latin typeface="Arial"/>
                  <a:cs typeface="Arial"/>
                </a:endParaRPr>
              </a:p>
              <a:p>
                <a:pPr marL="76200">
                  <a:lnSpc>
                    <a:spcPct val="100000"/>
                  </a:lnSpc>
                  <a:spcBef>
                    <a:spcPts val="1200"/>
                  </a:spcBef>
                </a:pPr>
                <a:r>
                  <a:rPr sz="1200" spc="-35" dirty="0">
                    <a:latin typeface="Arial"/>
                    <a:cs typeface="Arial"/>
                  </a:rPr>
                  <a:t>an</a:t>
                </a:r>
                <a:r>
                  <a:rPr sz="1200" spc="-50" dirty="0">
                    <a:latin typeface="Arial"/>
                    <a:cs typeface="Arial"/>
                  </a:rPr>
                  <a:t> </a:t>
                </a:r>
                <a:r>
                  <a:rPr sz="1200" spc="-40" dirty="0">
                    <a:latin typeface="Arial"/>
                    <a:cs typeface="Arial"/>
                  </a:rPr>
                  <a:t>equilibrium</a:t>
                </a:r>
                <a:r>
                  <a:rPr sz="1200" spc="-4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state/point</a:t>
                </a:r>
                <a:r>
                  <a:rPr sz="1200" spc="-6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baseline="-13888" dirty="0">
                    <a:latin typeface="Arial"/>
                    <a:cs typeface="Arial"/>
                  </a:rPr>
                  <a:t>e</a:t>
                </a:r>
                <a:r>
                  <a:rPr sz="1200" i="1" spc="247" baseline="-13888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is</a:t>
                </a:r>
                <a:r>
                  <a:rPr sz="1200" spc="-30" dirty="0">
                    <a:latin typeface="Arial"/>
                    <a:cs typeface="Arial"/>
                  </a:rPr>
                  <a:t> </a:t>
                </a:r>
                <a:r>
                  <a:rPr sz="1200" spc="-85" dirty="0">
                    <a:latin typeface="Arial"/>
                    <a:cs typeface="Arial"/>
                  </a:rPr>
                  <a:t>one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such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20" dirty="0">
                    <a:latin typeface="Arial"/>
                    <a:cs typeface="Arial"/>
                  </a:rPr>
                  <a:t>that</a:t>
                </a:r>
                <a:endParaRPr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10"/>
                  </a:spcBef>
                </a:pPr>
                <a:endParaRPr sz="1200" dirty="0">
                  <a:latin typeface="Arial"/>
                  <a:cs typeface="Arial"/>
                </a:endParaRPr>
              </a:p>
              <a:p>
                <a:pPr marL="825500" algn="ctr">
                  <a:lnSpc>
                    <a:spcPct val="100000"/>
                  </a:lnSpc>
                </a:pPr>
                <a:r>
                  <a:rPr sz="1200" i="1" dirty="0">
                    <a:latin typeface="Arial"/>
                    <a:cs typeface="Arial"/>
                  </a:rPr>
                  <a:t>f</a:t>
                </a:r>
                <a:r>
                  <a:rPr sz="1200" i="1" spc="114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baseline="-13888" dirty="0">
                    <a:latin typeface="Arial"/>
                    <a:cs typeface="Arial"/>
                  </a:rPr>
                  <a:t>e</a:t>
                </a:r>
                <a:r>
                  <a:rPr sz="1200" i="1" dirty="0">
                    <a:latin typeface="Times New Roman"/>
                    <a:cs typeface="Times New Roman"/>
                  </a:rPr>
                  <a:t>,</a:t>
                </a:r>
                <a:r>
                  <a:rPr sz="1200" i="1" spc="-100" dirty="0">
                    <a:latin typeface="Times New Roman"/>
                    <a:cs typeface="Times New Roman"/>
                  </a:rPr>
                  <a:t> </a:t>
                </a:r>
                <a:r>
                  <a:rPr sz="1200" i="1" spc="110" dirty="0">
                    <a:latin typeface="Arial"/>
                    <a:cs typeface="Arial"/>
                  </a:rPr>
                  <a:t>t</a:t>
                </a:r>
                <a:r>
                  <a:rPr sz="1200" spc="110" dirty="0">
                    <a:latin typeface="Arial"/>
                    <a:cs typeface="Arial"/>
                  </a:rPr>
                  <a:t>)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</a:t>
                </a:r>
                <a:r>
                  <a:rPr sz="1200" i="1" dirty="0">
                    <a:latin typeface="Times New Roman"/>
                    <a:cs typeface="Times New Roman"/>
                  </a:rPr>
                  <a:t>,</a:t>
                </a:r>
                <a:r>
                  <a:rPr sz="1200" i="1" spc="290" dirty="0">
                    <a:latin typeface="Times New Roman"/>
                    <a:cs typeface="Times New Roman"/>
                  </a:rPr>
                  <a:t> </a:t>
                </a:r>
                <a:r>
                  <a:rPr sz="1200" spc="-25" dirty="0">
                    <a:latin typeface="Apple Symbols"/>
                    <a:cs typeface="Apple Symbols"/>
                  </a:rPr>
                  <a:t>∀</a:t>
                </a:r>
                <a:r>
                  <a:rPr sz="1200" i="1" spc="-25" dirty="0">
                    <a:latin typeface="Arial"/>
                    <a:cs typeface="Arial"/>
                  </a:rPr>
                  <a:t>t</a:t>
                </a:r>
                <a:endParaRPr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280"/>
                  </a:spcBef>
                </a:pPr>
                <a:endParaRPr sz="1200" dirty="0">
                  <a:latin typeface="Arial"/>
                  <a:cs typeface="Arial"/>
                </a:endParaRPr>
              </a:p>
              <a:p>
                <a:pPr marL="180975">
                  <a:lnSpc>
                    <a:spcPct val="100000"/>
                  </a:lnSpc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195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30" dirty="0">
                    <a:latin typeface="Arial"/>
                    <a:cs typeface="Arial"/>
                  </a:rPr>
                  <a:t>condition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30" dirty="0">
                    <a:latin typeface="Arial"/>
                    <a:cs typeface="Arial"/>
                  </a:rPr>
                  <a:t>must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be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satisfied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spc="-30" dirty="0">
                    <a:latin typeface="Arial"/>
                    <a:cs typeface="Arial"/>
                  </a:rPr>
                  <a:t>by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all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i="1" spc="80" dirty="0">
                    <a:latin typeface="Arial"/>
                    <a:cs typeface="Arial"/>
                  </a:rPr>
                  <a:t>t</a:t>
                </a:r>
                <a:r>
                  <a:rPr sz="1200" i="1" spc="15" dirty="0">
                    <a:latin typeface="Arial"/>
                    <a:cs typeface="Arial"/>
                  </a:rPr>
                  <a:t> </a:t>
                </a:r>
                <a:r>
                  <a:rPr sz="1200" spc="145" dirty="0">
                    <a:latin typeface="Apple Symbols"/>
                    <a:cs typeface="Apple Symbols"/>
                  </a:rPr>
                  <a:t>≥</a:t>
                </a:r>
                <a:r>
                  <a:rPr sz="1200" spc="-100" dirty="0">
                    <a:latin typeface="Apple Symbols"/>
                    <a:cs typeface="Apple Symbols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0</a:t>
                </a:r>
                <a:endParaRPr sz="1200" dirty="0">
                  <a:latin typeface="Arial"/>
                  <a:cs typeface="Arial"/>
                </a:endParaRPr>
              </a:p>
              <a:p>
                <a:pPr marL="180975">
                  <a:lnSpc>
                    <a:spcPct val="100000"/>
                  </a:lnSpc>
                  <a:spcBef>
                    <a:spcPts val="60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30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if</a:t>
                </a:r>
                <a:r>
                  <a:rPr sz="1200" spc="3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-85" dirty="0">
                    <a:latin typeface="Arial"/>
                    <a:cs typeface="Arial"/>
                  </a:rPr>
                  <a:t>system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-35" dirty="0">
                    <a:latin typeface="Arial"/>
                    <a:cs typeface="Arial"/>
                  </a:rPr>
                  <a:t>starts</a:t>
                </a:r>
                <a:r>
                  <a:rPr sz="1200" spc="3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at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-40" dirty="0">
                    <a:latin typeface="Arial"/>
                    <a:cs typeface="Arial"/>
                  </a:rPr>
                  <a:t>equilibrium</a:t>
                </a:r>
                <a:r>
                  <a:rPr sz="1200" spc="30" dirty="0">
                    <a:latin typeface="Arial"/>
                    <a:cs typeface="Arial"/>
                  </a:rPr>
                  <a:t> </a:t>
                </a:r>
                <a:r>
                  <a:rPr sz="1200" spc="-35" dirty="0">
                    <a:latin typeface="Arial"/>
                    <a:cs typeface="Arial"/>
                  </a:rPr>
                  <a:t>state,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it</a:t>
                </a:r>
                <a:r>
                  <a:rPr sz="1200" spc="30" dirty="0">
                    <a:latin typeface="Arial"/>
                    <a:cs typeface="Arial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stays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there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8" y="819566"/>
                <a:ext cx="3626485" cy="1912703"/>
              </a:xfrm>
              <a:prstGeom prst="rect">
                <a:avLst/>
              </a:prstGeom>
              <a:blipFill>
                <a:blip r:embed="rId2"/>
                <a:stretch>
                  <a:fillRect l="-504" t="-2229" r="-2353" b="-3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4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577301"/>
            <a:ext cx="27139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E5E5E5"/>
                </a:solidFill>
              </a:rPr>
              <a:t>1.</a:t>
            </a:r>
            <a:r>
              <a:rPr sz="1200" spc="114" dirty="0">
                <a:solidFill>
                  <a:srgbClr val="E5E5E5"/>
                </a:solidFill>
              </a:rPr>
              <a:t> </a:t>
            </a:r>
            <a:r>
              <a:rPr sz="1200" spc="-30" dirty="0">
                <a:solidFill>
                  <a:srgbClr val="E5E5E5"/>
                </a:solidFill>
                <a:hlinkClick r:id="rId2" action="ppaction://hlinksldjump"/>
              </a:rPr>
              <a:t>Definitions</a:t>
            </a:r>
            <a:r>
              <a:rPr sz="1200" spc="5" dirty="0">
                <a:solidFill>
                  <a:srgbClr val="E5E5E5"/>
                </a:solidFill>
                <a:hlinkClick r:id="rId2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hlinkClick r:id="rId2" action="ppaction://hlinksldjump"/>
              </a:rPr>
              <a:t>in</a:t>
            </a:r>
            <a:r>
              <a:rPr sz="1200" spc="5" dirty="0">
                <a:solidFill>
                  <a:srgbClr val="E5E5E5"/>
                </a:solidFill>
                <a:hlinkClick r:id="rId2" action="ppaction://hlinksldjump"/>
              </a:rPr>
              <a:t> </a:t>
            </a:r>
            <a:r>
              <a:rPr sz="1200" spc="-80" dirty="0">
                <a:solidFill>
                  <a:srgbClr val="E5E5E5"/>
                </a:solidFill>
                <a:hlinkClick r:id="rId2" action="ppaction://hlinksldjump"/>
              </a:rPr>
              <a:t>Lyapunov</a:t>
            </a:r>
            <a:r>
              <a:rPr sz="1200" dirty="0">
                <a:solidFill>
                  <a:srgbClr val="E5E5E5"/>
                </a:solidFill>
                <a:hlinkClick r:id="rId2" action="ppaction://hlinksldjump"/>
              </a:rPr>
              <a:t> </a:t>
            </a:r>
            <a:r>
              <a:rPr sz="1200" spc="-20" dirty="0">
                <a:solidFill>
                  <a:srgbClr val="E5E5E5"/>
                </a:solidFill>
                <a:hlinkClick r:id="rId2" action="ppaction://hlinksldjump"/>
              </a:rPr>
              <a:t>stability</a:t>
            </a:r>
            <a:r>
              <a:rPr sz="1200" spc="5" dirty="0">
                <a:solidFill>
                  <a:srgbClr val="E5E5E5"/>
                </a:solidFill>
                <a:hlinkClick r:id="rId2" action="ppaction://hlinksldjump"/>
              </a:rPr>
              <a:t> </a:t>
            </a:r>
            <a:r>
              <a:rPr sz="1200" spc="-60" dirty="0">
                <a:solidFill>
                  <a:srgbClr val="E5E5E5"/>
                </a:solidFill>
                <a:hlinkClick r:id="rId2" action="ppaction://hlinksldjump"/>
              </a:rPr>
              <a:t>analysis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135928" y="1077110"/>
            <a:ext cx="2206625" cy="941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4175" marR="5080" indent="-37211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2.</a:t>
            </a:r>
            <a:r>
              <a:rPr sz="1200" spc="1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Lyapunov’s</a:t>
            </a:r>
            <a:r>
              <a:rPr sz="1200" spc="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7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approach</a:t>
            </a:r>
            <a:r>
              <a:rPr sz="1200" spc="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to</a:t>
            </a:r>
            <a:r>
              <a:rPr sz="1200" spc="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r>
              <a:rPr sz="12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  <a:hlinkClick r:id="rId4" action="ppaction://hlinksldjump"/>
              </a:rPr>
              <a:t>Relevant</a:t>
            </a:r>
            <a:r>
              <a:rPr sz="1200" spc="5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20" dirty="0">
                <a:latin typeface="Arial"/>
                <a:cs typeface="Arial"/>
                <a:hlinkClick r:id="rId4" action="ppaction://hlinksldjump"/>
              </a:rPr>
              <a:t>tools</a:t>
            </a:r>
            <a:endParaRPr sz="1200">
              <a:latin typeface="Arial"/>
              <a:cs typeface="Arial"/>
            </a:endParaRPr>
          </a:p>
          <a:p>
            <a:pPr marL="384175" marR="91440">
              <a:lnSpc>
                <a:spcPct val="100000"/>
              </a:lnSpc>
              <a:spcBef>
                <a:spcPts val="10"/>
              </a:spcBef>
            </a:pPr>
            <a:r>
              <a:rPr sz="1200" spc="-80" dirty="0"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0" dirty="0">
                <a:latin typeface="Arial"/>
                <a:cs typeface="Arial"/>
                <a:hlinkClick r:id="rId5" action="ppaction://hlinksldjump"/>
              </a:rPr>
              <a:t>stability</a:t>
            </a:r>
            <a:r>
              <a:rPr sz="1200" spc="1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70" dirty="0">
                <a:latin typeface="Arial"/>
                <a:cs typeface="Arial"/>
                <a:hlinkClick r:id="rId5" action="ppaction://hlinksldjump"/>
              </a:rPr>
              <a:t>theorems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  <a:hlinkClick r:id="" action="ppaction://noaction"/>
              </a:rPr>
              <a:t>Instability</a:t>
            </a:r>
            <a:r>
              <a:rPr sz="1200" spc="15" dirty="0"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10" dirty="0">
                <a:latin typeface="Arial"/>
                <a:cs typeface="Arial"/>
                <a:hlinkClick r:id="" action="ppaction://noaction"/>
              </a:rPr>
              <a:t>theorem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latin typeface="Arial"/>
                <a:cs typeface="Arial"/>
                <a:hlinkClick r:id="" action="ppaction://noaction"/>
              </a:rPr>
              <a:t>Discrete-</a:t>
            </a:r>
            <a:r>
              <a:rPr sz="1200" spc="-25" dirty="0">
                <a:latin typeface="Arial"/>
                <a:cs typeface="Arial"/>
                <a:hlinkClick r:id="" action="ppaction://noaction"/>
              </a:rPr>
              <a:t>time</a:t>
            </a:r>
            <a:r>
              <a:rPr sz="1200" spc="15" dirty="0"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20" dirty="0">
                <a:latin typeface="Arial"/>
                <a:cs typeface="Arial"/>
                <a:hlinkClick r:id="" action="ppaction://noaction"/>
              </a:rPr>
              <a:t>case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28" y="2310762"/>
            <a:ext cx="5822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E5E5E5"/>
                </a:solidFill>
                <a:latin typeface="Arial"/>
                <a:cs typeface="Arial"/>
              </a:rPr>
              <a:t>3.</a:t>
            </a:r>
            <a:r>
              <a:rPr sz="1200" spc="8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E5E5E5"/>
                </a:solidFill>
                <a:latin typeface="Arial"/>
                <a:cs typeface="Arial"/>
                <a:hlinkClick r:id="rId6" action="ppaction://hlinksldjump"/>
              </a:rPr>
              <a:t>Recap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7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40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Lyapunov</a:t>
            </a:r>
            <a:r>
              <a:rPr spc="10" dirty="0"/>
              <a:t> </a:t>
            </a:r>
            <a:r>
              <a:rPr spc="-40" dirty="0"/>
              <a:t>stability</a:t>
            </a:r>
            <a:r>
              <a:rPr spc="-30" dirty="0"/>
              <a:t> </a:t>
            </a:r>
            <a:r>
              <a:rPr spc="-114" dirty="0"/>
              <a:t>theorems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481822"/>
            <a:ext cx="36061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18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35" dirty="0">
                <a:latin typeface="Arial"/>
                <a:cs typeface="Arial"/>
              </a:rPr>
              <a:t>recall</a:t>
            </a:r>
            <a:r>
              <a:rPr sz="1200" dirty="0">
                <a:latin typeface="Arial"/>
                <a:cs typeface="Arial"/>
              </a:rPr>
              <a:t> 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spring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30" dirty="0">
                <a:latin typeface="Arial"/>
                <a:cs typeface="Arial"/>
              </a:rPr>
              <a:t>mass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damper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example</a:t>
            </a:r>
            <a:r>
              <a:rPr sz="1200" dirty="0">
                <a:latin typeface="Arial"/>
                <a:cs typeface="Arial"/>
              </a:rPr>
              <a:t> in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form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5442" y="1441955"/>
            <a:ext cx="165671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85" dirty="0">
                <a:latin typeface="Arial"/>
                <a:cs typeface="Arial"/>
              </a:rPr>
              <a:t>energy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function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PD: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3260" y="1808883"/>
            <a:ext cx="16103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derivative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NSD: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56747" y="2189502"/>
            <a:ext cx="2152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Arial"/>
                <a:cs typeface="Arial"/>
              </a:rPr>
              <a:t>(6)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935439" y="2653628"/>
            <a:ext cx="5448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1630" algn="l"/>
              </a:tabLst>
            </a:pPr>
            <a:r>
              <a:rPr sz="1200" i="1" dirty="0">
                <a:latin typeface="Arial"/>
                <a:cs typeface="Arial"/>
              </a:rPr>
              <a:t>	</a:t>
            </a:r>
            <a:r>
              <a:rPr sz="1200" spc="-25" dirty="0">
                <a:latin typeface="Arial"/>
                <a:cs typeface="Arial"/>
              </a:rPr>
              <a:t>(7)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41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bject 15">
                <a:extLst>
                  <a:ext uri="{FF2B5EF4-FFF2-40B4-BE49-F238E27FC236}">
                    <a16:creationId xmlns:a16="http://schemas.microsoft.com/office/drawing/2014/main" id="{F836138B-A605-9770-049F-2F3C282BEE64}"/>
                  </a:ext>
                </a:extLst>
              </p:cNvPr>
              <p:cNvSpPr txBox="1"/>
              <p:nvPr/>
            </p:nvSpPr>
            <p:spPr>
              <a:xfrm>
                <a:off x="433260" y="1584280"/>
                <a:ext cx="3869054" cy="2729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  <a:tabLst>
                    <a:tab pos="2882265" algn="l"/>
                    <a:tab pos="3383915" algn="l"/>
                  </a:tabLst>
                </a:pPr>
                <a14:m>
                  <m:oMath xmlns:m="http://schemas.openxmlformats.org/officeDocument/2006/math">
                    <m:r>
                      <a:rPr lang="en-US" sz="1200" b="0" i="1" spc="-100" smtClean="0">
                        <a:latin typeface="Cambria Math" panose="02040503050406030204" pitchFamily="18" charset="0"/>
                        <a:cs typeface="Apple Symbols"/>
                      </a:rPr>
                      <m:t>𝜀</m:t>
                    </m:r>
                    <m:r>
                      <a:rPr lang="en-US" sz="1200" b="0" i="1" spc="-100" smtClean="0">
                        <a:latin typeface="Cambria Math" panose="02040503050406030204" pitchFamily="18" charset="0"/>
                        <a:cs typeface="Apple Symbols"/>
                      </a:rPr>
                      <m:t> </m:t>
                    </m:r>
                  </m:oMath>
                </a14:m>
                <a:r>
                  <a:rPr lang="en-US" sz="1200" spc="90" dirty="0">
                    <a:latin typeface="Arial"/>
                    <a:cs typeface="Arial"/>
                  </a:rPr>
                  <a:t>(</a:t>
                </a:r>
                <a:r>
                  <a:rPr lang="en-US" sz="1200" i="1" spc="90" dirty="0">
                    <a:latin typeface="Arial"/>
                    <a:cs typeface="Arial"/>
                  </a:rPr>
                  <a:t>t</a:t>
                </a:r>
                <a:r>
                  <a:rPr lang="en-US" sz="1200" spc="90" dirty="0">
                    <a:latin typeface="Arial"/>
                    <a:cs typeface="Arial"/>
                  </a:rPr>
                  <a:t>)</a:t>
                </a:r>
                <a:r>
                  <a:rPr lang="en-US" sz="1200" spc="-4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20" dirty="0">
                    <a:latin typeface="Arial"/>
                    <a:cs typeface="Arial"/>
                  </a:rPr>
                  <a:t> potential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latin typeface="Arial"/>
                    <a:cs typeface="Arial"/>
                  </a:rPr>
                  <a:t>energy</a:t>
                </a:r>
                <a:r>
                  <a:rPr lang="en-US" sz="1200" spc="4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40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kinetic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95" dirty="0">
                    <a:latin typeface="Arial"/>
                    <a:cs typeface="Arial"/>
                  </a:rPr>
                  <a:t>energy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200" spc="150" dirty="0">
                    <a:latin typeface="Arial"/>
                    <a:cs typeface="Arial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den>
                    </m:f>
                    <m:r>
                      <a:rPr lang="en-US" altLang="zh-CN" sz="1200" b="0" i="1" spc="150" smtClean="0">
                        <a:latin typeface="Cambria Math" panose="02040503050406030204" pitchFamily="18" charset="0"/>
                        <a:cs typeface="Arial"/>
                      </a:rPr>
                      <m:t>𝑘</m:t>
                    </m:r>
                    <m:sSubSup>
                      <m:sSubSupPr>
                        <m:ctrlP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  <m:sup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bSup>
                    <m:r>
                      <a:rPr lang="en-US" altLang="zh-CN" sz="1200" b="0" i="1" spc="150" smtClean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f>
                      <m:fPr>
                        <m:ctrlP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num>
                      <m:den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den>
                    </m:f>
                    <m:r>
                      <a:rPr lang="en-US" altLang="zh-CN" sz="1200" b="0" i="1" spc="150" smtClean="0">
                        <a:latin typeface="Cambria Math" panose="02040503050406030204" pitchFamily="18" charset="0"/>
                        <a:cs typeface="Arial"/>
                      </a:rPr>
                      <m:t>𝑚</m:t>
                    </m:r>
                    <m:sSubSup>
                      <m:sSubSupPr>
                        <m:ctrlP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  <m:sup>
                        <m:r>
                          <a:rPr lang="en-US" altLang="zh-CN" sz="1200" b="0" i="1" spc="15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bSup>
                  </m:oMath>
                </a14:m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8" name="object 15">
                <a:extLst>
                  <a:ext uri="{FF2B5EF4-FFF2-40B4-BE49-F238E27FC236}">
                    <a16:creationId xmlns:a16="http://schemas.microsoft.com/office/drawing/2014/main" id="{F836138B-A605-9770-049F-2F3C282BE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" y="1584280"/>
                <a:ext cx="3869054" cy="272960"/>
              </a:xfrm>
              <a:prstGeom prst="rect">
                <a:avLst/>
              </a:prstGeom>
              <a:blipFill>
                <a:blip r:embed="rId3"/>
                <a:stretch>
                  <a:fillRect l="-630" t="-22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8ABD6A8-67AB-8121-E8DA-4FF222810E0C}"/>
                  </a:ext>
                </a:extLst>
              </p:cNvPr>
              <p:cNvSpPr txBox="1"/>
              <p:nvPr/>
            </p:nvSpPr>
            <p:spPr>
              <a:xfrm>
                <a:off x="1184659" y="724147"/>
                <a:ext cx="2406236" cy="5869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8ABD6A8-67AB-8121-E8DA-4FF222810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659" y="724147"/>
                <a:ext cx="2406236" cy="5869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0100947-2074-4CAA-35DC-6186857CE263}"/>
                  </a:ext>
                </a:extLst>
              </p:cNvPr>
              <p:cNvSpPr txBox="1"/>
              <p:nvPr/>
            </p:nvSpPr>
            <p:spPr>
              <a:xfrm>
                <a:off x="781050" y="1963527"/>
                <a:ext cx="3288512" cy="1264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4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100" smtClean="0">
                            <a:latin typeface="Cambria Math" panose="02040503050406030204" pitchFamily="18" charset="0"/>
                            <a:cs typeface="Apple Symbols"/>
                          </a:rPr>
                        </m:ctrlPr>
                      </m:accPr>
                      <m:e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  <a:cs typeface="Apple Symbols"/>
                          </a:rPr>
                          <m:t>𝜀</m:t>
                        </m:r>
                      </m:e>
                    </m:acc>
                    <m:d>
                      <m:dPr>
                        <m:ctrlPr>
                          <a:rPr lang="en-US" altLang="zh-CN" sz="1200" b="0" i="1" spc="-100" smtClean="0">
                            <a:latin typeface="Cambria Math" panose="02040503050406030204" pitchFamily="18" charset="0"/>
                            <a:cs typeface="Apple Symbols"/>
                          </a:rPr>
                        </m:ctrlPr>
                      </m:dPr>
                      <m:e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  <a:cs typeface="Apple Symbols"/>
                          </a:rPr>
                          <m:t>𝑡</m:t>
                        </m:r>
                      </m:e>
                    </m:d>
                    <m:r>
                      <a:rPr lang="en-US" altLang="zh-CN" sz="1200" b="0" i="1" spc="-100" smtClean="0">
                        <a:latin typeface="Cambria Math" panose="02040503050406030204" pitchFamily="18" charset="0"/>
                        <a:cs typeface="Apple Symbol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𝜕𝜀</m:t>
                            </m:r>
                          </m:num>
                          <m:den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200" b="0" i="1" spc="-10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pc="-1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b="0" i="1" spc="-1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𝜕𝜀</m:t>
                            </m:r>
                          </m:num>
                          <m:den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200" b="0" i="1" spc="-10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pc="-1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b="0" i="1" spc="-1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1200" b="0" i="1" spc="-10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pc="-10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0" i="1" spc="-100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b="0" i="1" spc="-100" dirty="0">
                    <a:latin typeface="Cambria Math" panose="02040503050406030204" pitchFamily="18" charset="0"/>
                  </a:rPr>
                  <a:t> </a:t>
                </a:r>
              </a:p>
              <a:p>
                <a:pPr algn="l"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altLang="zh-CN" sz="1200" b="0" i="1" spc="-100" smtClean="0">
                        <a:latin typeface="Cambria Math" panose="02040503050406030204" pitchFamily="18" charset="0"/>
                      </a:rPr>
                      <m:t>             =</m:t>
                    </m:r>
                    <m:r>
                      <a:rPr lang="en-US" altLang="zh-CN" sz="1200" b="0" i="1" spc="-100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200" b="0" i="1" spc="-10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0" i="1" spc="-100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200" b="0" i="1" spc="-1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-10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𝜕𝜀</m:t>
                            </m:r>
                          </m:num>
                          <m:den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200" b="0" i="1" spc="-10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pc="-1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b="0" i="1" spc="-1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𝜕𝜀</m:t>
                            </m:r>
                          </m:num>
                          <m:den>
                            <m:r>
                              <a:rPr lang="en-US" altLang="zh-CN" sz="1200" b="0" i="1" spc="-10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CN" sz="1200" b="0" i="1" spc="-10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pc="-1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200" b="0" i="1" spc="-1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1200" b="0" i="1" spc="-100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endParaRPr lang="en-US" altLang="zh-CN" sz="1200" b="0" i="1" spc="-100" dirty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a:rPr lang="en-US" altLang="zh-CN" sz="1200" b="0" i="1" spc="-100" smtClean="0">
                        <a:latin typeface="Cambria Math" panose="02040503050406030204" pitchFamily="18" charset="0"/>
                      </a:rPr>
                      <m:t>             =−</m:t>
                    </m:r>
                    <m:r>
                      <a:rPr lang="en-US" altLang="zh-CN" sz="1200" b="0" i="1" spc="-100" smtClean="0">
                        <a:latin typeface="Cambria Math" panose="02040503050406030204" pitchFamily="18" charset="0"/>
                      </a:rPr>
                      <m:t>𝑏</m:t>
                    </m:r>
                    <m:sSubSup>
                      <m:sSubSupPr>
                        <m:ctrlP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1200" b="0" i="1" spc="-10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1200" dirty="0"/>
                  <a:t> </a:t>
                </a: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0100947-2074-4CAA-35DC-6186857CE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1963527"/>
                <a:ext cx="3288512" cy="1264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260779"/>
            <a:ext cx="666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75" dirty="0">
                <a:solidFill>
                  <a:srgbClr val="000000"/>
                </a:solidFill>
              </a:rPr>
              <a:t>Theorem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487299"/>
            <a:ext cx="4412395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2344966"/>
            <a:ext cx="4412395" cy="50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72428" y="506232"/>
                <a:ext cx="4424680" cy="2482796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76200" marR="68580">
                  <a:lnSpc>
                    <a:spcPct val="102699"/>
                  </a:lnSpc>
                  <a:spcBef>
                    <a:spcPts val="55"/>
                  </a:spcBef>
                </a:pPr>
                <a:r>
                  <a:rPr lang="en-US" sz="1200" i="1" spc="-10" dirty="0">
                    <a:latin typeface="Arial"/>
                    <a:cs typeface="Arial"/>
                  </a:rPr>
                  <a:t>The</a:t>
                </a:r>
                <a:r>
                  <a:rPr lang="en-US" sz="1200" i="1" spc="-70" dirty="0"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latin typeface="Arial"/>
                    <a:cs typeface="Arial"/>
                  </a:rPr>
                  <a:t>equilibrium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point</a:t>
                </a:r>
                <a:r>
                  <a:rPr lang="en-US" sz="1200" i="1" spc="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of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200" b="0" i="1" spc="1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ar-AE" sz="1200" b="0" i="1" spc="1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spc="-40" dirty="0">
                    <a:latin typeface="Arial"/>
                    <a:cs typeface="Arial"/>
                  </a:rPr>
                  <a:t>(</a:t>
                </a:r>
                <a:r>
                  <a:rPr lang="en-US" sz="1200" i="1" spc="-40" dirty="0">
                    <a:latin typeface="Arial"/>
                    <a:cs typeface="Arial"/>
                  </a:rPr>
                  <a:t>t</a:t>
                </a:r>
                <a:r>
                  <a:rPr lang="en-US" sz="1200" spc="-40" dirty="0">
                    <a:latin typeface="Arial"/>
                    <a:cs typeface="Arial"/>
                  </a:rPr>
                  <a:t>)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f</a:t>
                </a:r>
                <a:r>
                  <a:rPr lang="en-US" sz="1200" i="1" spc="7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70" dirty="0">
                    <a:latin typeface="Arial"/>
                    <a:cs typeface="Arial"/>
                  </a:rPr>
                  <a:t>(</a:t>
                </a:r>
                <a:r>
                  <a:rPr lang="en-US" sz="1200" i="1" spc="70" dirty="0">
                    <a:latin typeface="Arial"/>
                    <a:cs typeface="Arial"/>
                  </a:rPr>
                  <a:t>t</a:t>
                </a:r>
                <a:r>
                  <a:rPr lang="en-US" sz="1200" spc="70" dirty="0">
                    <a:latin typeface="Arial"/>
                    <a:cs typeface="Arial"/>
                  </a:rPr>
                  <a:t>)</a:t>
                </a:r>
                <a:r>
                  <a:rPr lang="en-US" sz="1200" i="1" spc="70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spc="110" dirty="0">
                    <a:latin typeface="Arial"/>
                    <a:cs typeface="Arial"/>
                  </a:rPr>
                  <a:t>t</a:t>
                </a:r>
                <a:r>
                  <a:rPr lang="en-US" sz="1200" spc="110" dirty="0">
                    <a:latin typeface="Arial"/>
                    <a:cs typeface="Arial"/>
                  </a:rPr>
                  <a:t>)</a:t>
                </a:r>
                <a:r>
                  <a:rPr lang="en-US" sz="1200" spc="-1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229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spc="-70" dirty="0">
                    <a:latin typeface="Arial"/>
                    <a:cs typeface="Arial"/>
                  </a:rPr>
                  <a:t>x</a:t>
                </a:r>
                <a:r>
                  <a:rPr lang="en-US" sz="1200" i="1" spc="-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(</a:t>
                </a:r>
                <a:r>
                  <a:rPr lang="en-US" sz="1200" i="1" spc="50" dirty="0">
                    <a:latin typeface="Arial"/>
                    <a:cs typeface="Arial"/>
                  </a:rPr>
                  <a:t>t</a:t>
                </a:r>
                <a:r>
                  <a:rPr lang="en-US" sz="1200" spc="75" baseline="-13888" dirty="0">
                    <a:latin typeface="Arial"/>
                    <a:cs typeface="Arial"/>
                  </a:rPr>
                  <a:t>0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-4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baseline="-13888" dirty="0">
                    <a:latin typeface="Arial"/>
                    <a:cs typeface="Arial"/>
                  </a:rPr>
                  <a:t>0</a:t>
                </a:r>
                <a:r>
                  <a:rPr lang="en-US" sz="1200" spc="262" baseline="-13888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is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i="1" u="sng" spc="-55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stable</a:t>
                </a:r>
                <a:r>
                  <a:rPr lang="en-US" sz="1200" i="1" u="sng" spc="15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 </a:t>
                </a:r>
                <a:r>
                  <a:rPr lang="en-US" sz="1200" i="1" u="sng" spc="-25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in</a:t>
                </a:r>
                <a:r>
                  <a:rPr lang="en-US" sz="1200" i="1" spc="-25" dirty="0">
                    <a:latin typeface="Arial"/>
                    <a:cs typeface="Arial"/>
                  </a:rPr>
                  <a:t> </a:t>
                </a:r>
                <a:r>
                  <a:rPr lang="en-US" sz="1200" i="1" u="sng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the</a:t>
                </a:r>
                <a:r>
                  <a:rPr lang="en-US" sz="1200" i="1" u="sng" spc="-60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 </a:t>
                </a:r>
                <a:r>
                  <a:rPr lang="en-US" sz="1200" i="1" u="sng" spc="-135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sense</a:t>
                </a:r>
                <a:r>
                  <a:rPr lang="en-US" sz="1200" i="1" u="sng" spc="50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 </a:t>
                </a:r>
                <a:r>
                  <a:rPr lang="en-US" sz="1200" i="1" u="sng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of</a:t>
                </a:r>
                <a:r>
                  <a:rPr lang="en-US" sz="1200" i="1" u="sng" spc="-5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 </a:t>
                </a:r>
                <a:r>
                  <a:rPr lang="en-US" sz="1200" i="1" u="sng" spc="-80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Lyapunov</a:t>
                </a:r>
                <a:r>
                  <a:rPr lang="en-US" sz="1200" i="1" dirty="0">
                    <a:latin typeface="Arial"/>
                    <a:cs typeface="Arial"/>
                  </a:rPr>
                  <a:t> if</a:t>
                </a:r>
                <a:r>
                  <a:rPr lang="en-US" sz="1200" i="1" spc="-5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there</a:t>
                </a:r>
                <a:r>
                  <a:rPr lang="en-US" sz="1200" i="1" spc="-5" dirty="0">
                    <a:latin typeface="Arial"/>
                    <a:cs typeface="Arial"/>
                  </a:rPr>
                  <a:t> </a:t>
                </a:r>
                <a:r>
                  <a:rPr lang="en-US" sz="1200" i="1" spc="-65" dirty="0">
                    <a:latin typeface="Arial"/>
                    <a:cs typeface="Arial"/>
                  </a:rPr>
                  <a:t>exists</a:t>
                </a:r>
                <a:r>
                  <a:rPr lang="en-US" sz="1200" i="1" dirty="0">
                    <a:latin typeface="Arial"/>
                    <a:cs typeface="Arial"/>
                  </a:rPr>
                  <a:t> a</a:t>
                </a:r>
                <a:r>
                  <a:rPr lang="en-US" sz="1200" i="1" spc="-5" dirty="0"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latin typeface="Arial"/>
                    <a:cs typeface="Arial"/>
                  </a:rPr>
                  <a:t>locally</a:t>
                </a:r>
                <a:r>
                  <a:rPr lang="en-US" sz="1200" i="1" spc="-5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positive</a:t>
                </a:r>
                <a:r>
                  <a:rPr lang="en-US" sz="1200" i="1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definite </a:t>
                </a:r>
                <a:r>
                  <a:rPr lang="en-US" sz="1200" i="1" spc="-20" dirty="0">
                    <a:latin typeface="Arial"/>
                    <a:cs typeface="Arial"/>
                  </a:rPr>
                  <a:t>function</a:t>
                </a:r>
                <a:r>
                  <a:rPr lang="en-US" sz="1200" i="1" spc="-25" dirty="0"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latin typeface="Arial"/>
                    <a:cs typeface="Arial"/>
                  </a:rPr>
                  <a:t>V</a:t>
                </a:r>
                <a:r>
                  <a:rPr lang="en-US" sz="1200" i="1" spc="-14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spc="110" dirty="0">
                    <a:latin typeface="Arial"/>
                    <a:cs typeface="Arial"/>
                  </a:rPr>
                  <a:t>t</a:t>
                </a:r>
                <a:r>
                  <a:rPr lang="en-US" sz="1200" spc="110" dirty="0">
                    <a:latin typeface="Arial"/>
                    <a:cs typeface="Arial"/>
                  </a:rPr>
                  <a:t>)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i="1" spc="-80" dirty="0">
                    <a:latin typeface="Arial"/>
                    <a:cs typeface="Arial"/>
                  </a:rPr>
                  <a:t>such</a:t>
                </a:r>
                <a:r>
                  <a:rPr lang="en-US" sz="1200" i="1" spc="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that</a:t>
                </a:r>
                <a:r>
                  <a:rPr lang="en-US" sz="1200" i="1" spc="3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5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50" dirty="0" smtClean="0"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</m:acc>
                    <m:r>
                      <a:rPr lang="en-US" altLang="zh-CN" sz="1200" b="0" i="1" spc="-10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dirty="0"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spc="110" dirty="0">
                    <a:latin typeface="Arial"/>
                    <a:cs typeface="Arial"/>
                  </a:rPr>
                  <a:t>t</a:t>
                </a:r>
                <a:r>
                  <a:rPr lang="en-US" sz="1200" spc="110" dirty="0">
                    <a:latin typeface="Arial"/>
                    <a:cs typeface="Arial"/>
                  </a:rPr>
                  <a:t>)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spc="220" dirty="0">
                    <a:latin typeface="Apple Symbols"/>
                    <a:cs typeface="Apple Symbols"/>
                  </a:rPr>
                  <a:t>≤</a:t>
                </a:r>
                <a:r>
                  <a:rPr lang="en-US" sz="1200" spc="-85" dirty="0">
                    <a:latin typeface="Apple Symbols"/>
                    <a:cs typeface="Apple Symbols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for</a:t>
                </a:r>
                <a:r>
                  <a:rPr lang="en-US" sz="1200" i="1" spc="3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all</a:t>
                </a:r>
                <a:r>
                  <a:rPr lang="en-US" sz="1200" i="1" spc="35" dirty="0">
                    <a:latin typeface="Arial"/>
                    <a:cs typeface="Arial"/>
                  </a:rPr>
                  <a:t> </a:t>
                </a:r>
                <a:r>
                  <a:rPr lang="en-US" sz="1200" i="1" spc="80" dirty="0">
                    <a:latin typeface="Arial"/>
                    <a:cs typeface="Arial"/>
                  </a:rPr>
                  <a:t>t</a:t>
                </a:r>
                <a:r>
                  <a:rPr lang="en-US" sz="1200" i="1" spc="65" dirty="0">
                    <a:latin typeface="Arial"/>
                    <a:cs typeface="Arial"/>
                  </a:rPr>
                  <a:t> </a:t>
                </a:r>
                <a:r>
                  <a:rPr lang="en-US" sz="1200" spc="145" dirty="0">
                    <a:latin typeface="Apple Symbols"/>
                    <a:cs typeface="Apple Symbols"/>
                  </a:rPr>
                  <a:t>≥</a:t>
                </a:r>
                <a:r>
                  <a:rPr lang="en-US" sz="1200" spc="-90" dirty="0">
                    <a:latin typeface="Apple Symbols"/>
                    <a:cs typeface="Apple Symbols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t</a:t>
                </a:r>
                <a:r>
                  <a:rPr lang="en-US" sz="1200" baseline="-13888" dirty="0">
                    <a:latin typeface="Arial"/>
                    <a:cs typeface="Arial"/>
                  </a:rPr>
                  <a:t>0</a:t>
                </a:r>
                <a:r>
                  <a:rPr lang="en-US" sz="1200" spc="300" baseline="-13888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and</a:t>
                </a:r>
                <a:r>
                  <a:rPr lang="en-US" sz="1200" i="1" spc="3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all</a:t>
                </a:r>
                <a:r>
                  <a:rPr lang="en-US" sz="1200" i="1" spc="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spc="14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in</a:t>
                </a:r>
                <a:r>
                  <a:rPr lang="en-US" sz="1200" i="1" spc="35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a </a:t>
                </a:r>
                <a:r>
                  <a:rPr lang="en-US" sz="1200" i="1" spc="-25" dirty="0">
                    <a:latin typeface="Arial"/>
                    <a:cs typeface="Arial"/>
                  </a:rPr>
                  <a:t>local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spc="-45" dirty="0">
                    <a:latin typeface="Arial"/>
                    <a:cs typeface="Arial"/>
                  </a:rPr>
                  <a:t>region</a:t>
                </a:r>
                <a:r>
                  <a:rPr lang="en-US" sz="1200" i="1" spc="2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spc="7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:</a:t>
                </a:r>
                <a:r>
                  <a:rPr lang="en-US" sz="1200" spc="-3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pple Symbols"/>
                    <a:cs typeface="Apple Symbols"/>
                  </a:rPr>
                  <a:t>|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114" dirty="0">
                    <a:latin typeface="Apple Symbols"/>
                    <a:cs typeface="Apple Symbols"/>
                  </a:rPr>
                  <a:t>|</a:t>
                </a:r>
                <a:r>
                  <a:rPr lang="en-US" sz="1200" spc="-100" dirty="0">
                    <a:latin typeface="Apple Symbols"/>
                    <a:cs typeface="Apple Symbols"/>
                  </a:rPr>
                  <a:t> </a:t>
                </a:r>
                <a:r>
                  <a:rPr lang="en-US" sz="1200" i="1" spc="85" dirty="0">
                    <a:latin typeface="Times New Roman"/>
                    <a:cs typeface="Times New Roman"/>
                  </a:rPr>
                  <a:t>&lt;</a:t>
                </a:r>
                <a:r>
                  <a:rPr lang="en-US" sz="1200" i="1" spc="5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r</a:t>
                </a:r>
                <a:r>
                  <a:rPr lang="en-US" sz="1200" i="1" spc="14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for</a:t>
                </a:r>
                <a:r>
                  <a:rPr lang="en-US" sz="1200" i="1" spc="20" dirty="0">
                    <a:latin typeface="Arial"/>
                    <a:cs typeface="Arial"/>
                  </a:rPr>
                  <a:t> </a:t>
                </a:r>
                <a:r>
                  <a:rPr lang="en-US" sz="1200" i="1" spc="-110" dirty="0">
                    <a:latin typeface="Arial"/>
                    <a:cs typeface="Arial"/>
                  </a:rPr>
                  <a:t>some</a:t>
                </a:r>
                <a:r>
                  <a:rPr lang="en-US" sz="1200" i="1" spc="3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r</a:t>
                </a:r>
                <a:r>
                  <a:rPr lang="en-US" sz="1200" i="1" spc="85" dirty="0">
                    <a:latin typeface="Arial"/>
                    <a:cs typeface="Arial"/>
                  </a:rPr>
                  <a:t> </a:t>
                </a:r>
                <a:r>
                  <a:rPr lang="en-US" sz="1200" i="1" spc="85" dirty="0">
                    <a:latin typeface="Times New Roman"/>
                    <a:cs typeface="Times New Roman"/>
                  </a:rPr>
                  <a:t>&gt;</a:t>
                </a:r>
                <a:r>
                  <a:rPr lang="en-US" sz="1200" i="1" spc="5" dirty="0">
                    <a:latin typeface="Times New Roman"/>
                    <a:cs typeface="Times New Roman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0</a:t>
                </a:r>
                <a:r>
                  <a:rPr lang="en-US" sz="1200" i="1" spc="-25" dirty="0">
                    <a:latin typeface="Arial"/>
                    <a:cs typeface="Arial"/>
                  </a:rPr>
                  <a:t>.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80975">
                  <a:lnSpc>
                    <a:spcPct val="100000"/>
                  </a:lnSpc>
                  <a:spcBef>
                    <a:spcPts val="1150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24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such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latin typeface="Arial"/>
                    <a:cs typeface="Arial"/>
                  </a:rPr>
                  <a:t>V</a:t>
                </a:r>
                <a:r>
                  <a:rPr lang="en-US" sz="1200" i="1" spc="-14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spc="110" dirty="0">
                    <a:latin typeface="Arial"/>
                    <a:cs typeface="Arial"/>
                  </a:rPr>
                  <a:t>t</a:t>
                </a:r>
                <a:r>
                  <a:rPr lang="en-US" sz="1200" spc="110" dirty="0">
                    <a:latin typeface="Arial"/>
                    <a:cs typeface="Arial"/>
                  </a:rPr>
                  <a:t>)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is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latin typeface="Arial"/>
                    <a:cs typeface="Arial"/>
                  </a:rPr>
                  <a:t>called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Lyapunov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function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73380" marR="291465" indent="-193040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172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i.e.,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V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is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PD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and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5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50" dirty="0" smtClean="0"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</m:acc>
                    <m:r>
                      <a:rPr lang="en-US" altLang="zh-CN" sz="1200" b="0" i="1" spc="-10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is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latin typeface="Arial"/>
                    <a:cs typeface="Arial"/>
                  </a:rPr>
                  <a:t>negative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latin typeface="Arial"/>
                    <a:cs typeface="Arial"/>
                  </a:rPr>
                  <a:t>semidefinite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in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local </a:t>
                </a:r>
                <a:r>
                  <a:rPr lang="en-US" sz="1200" spc="-45" dirty="0">
                    <a:latin typeface="Arial"/>
                    <a:cs typeface="Arial"/>
                  </a:rPr>
                  <a:t>region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pple Symbols"/>
                    <a:cs typeface="Apple Symbols"/>
                  </a:rPr>
                  <a:t>|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114" dirty="0">
                    <a:latin typeface="Apple Symbols"/>
                    <a:cs typeface="Apple Symbols"/>
                  </a:rPr>
                  <a:t>|</a:t>
                </a:r>
                <a:r>
                  <a:rPr lang="en-US" sz="1200" spc="-80" dirty="0">
                    <a:latin typeface="Apple Symbols"/>
                    <a:cs typeface="Apple Symbols"/>
                  </a:rPr>
                  <a:t> </a:t>
                </a:r>
                <a:r>
                  <a:rPr lang="en-US" sz="1200" i="1" spc="85" dirty="0">
                    <a:latin typeface="Times New Roman"/>
                    <a:cs typeface="Times New Roman"/>
                  </a:rPr>
                  <a:t>&lt;</a:t>
                </a:r>
                <a:r>
                  <a:rPr lang="en-US" sz="1200" i="1" spc="20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r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76200">
                  <a:lnSpc>
                    <a:spcPct val="100000"/>
                  </a:lnSpc>
                  <a:spcBef>
                    <a:spcPts val="1080"/>
                  </a:spcBef>
                </a:pPr>
                <a:r>
                  <a:rPr lang="en-US" sz="1400" spc="-10" dirty="0">
                    <a:latin typeface="Arial"/>
                    <a:cs typeface="Arial"/>
                  </a:rPr>
                  <a:t>Theorem</a:t>
                </a:r>
                <a:endParaRPr lang="en-US" sz="1400" dirty="0">
                  <a:latin typeface="Arial"/>
                  <a:cs typeface="Arial"/>
                </a:endParaRPr>
              </a:p>
              <a:p>
                <a:pPr marL="76200" marR="167640" algn="just">
                  <a:lnSpc>
                    <a:spcPct val="103899"/>
                  </a:lnSpc>
                  <a:spcBef>
                    <a:spcPts val="160"/>
                  </a:spcBef>
                </a:pPr>
                <a:r>
                  <a:rPr lang="en-US" sz="1200" i="1" spc="-50" dirty="0">
                    <a:latin typeface="Arial"/>
                    <a:cs typeface="Arial"/>
                  </a:rPr>
                  <a:t>The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:r>
                  <a:rPr lang="en-US" sz="1200" i="1" spc="-45" dirty="0">
                    <a:latin typeface="Arial"/>
                    <a:cs typeface="Arial"/>
                  </a:rPr>
                  <a:t>equilibrium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point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0</a:t>
                </a:r>
                <a:r>
                  <a:rPr lang="en-US" sz="1200" spc="55" dirty="0"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latin typeface="Arial"/>
                    <a:cs typeface="Arial"/>
                  </a:rPr>
                  <a:t>of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200" b="0" i="1" spc="1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ar-AE" sz="1200" b="0" i="1" spc="1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1200" spc="-40" dirty="0">
                    <a:latin typeface="Arial"/>
                    <a:cs typeface="Arial"/>
                  </a:rPr>
                  <a:t>(</a:t>
                </a:r>
                <a:r>
                  <a:rPr lang="en-US" altLang="zh-CN" sz="1200" i="1" spc="-40" dirty="0">
                    <a:latin typeface="Arial"/>
                    <a:cs typeface="Arial"/>
                  </a:rPr>
                  <a:t>t</a:t>
                </a:r>
                <a:r>
                  <a:rPr lang="en-US" altLang="zh-CN" sz="1200" spc="-40" dirty="0">
                    <a:latin typeface="Arial"/>
                    <a:cs typeface="Arial"/>
                  </a:rPr>
                  <a:t>)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i="1" spc="15" dirty="0">
                    <a:latin typeface="Arial"/>
                    <a:cs typeface="Arial"/>
                  </a:rPr>
                  <a:t>f</a:t>
                </a:r>
                <a:r>
                  <a:rPr lang="en-US" sz="1200" i="1" spc="120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70" dirty="0">
                    <a:latin typeface="Arial"/>
                    <a:cs typeface="Arial"/>
                  </a:rPr>
                  <a:t>(</a:t>
                </a:r>
                <a:r>
                  <a:rPr lang="en-US" sz="1200" i="1" spc="70" dirty="0">
                    <a:latin typeface="Arial"/>
                    <a:cs typeface="Arial"/>
                  </a:rPr>
                  <a:t>t</a:t>
                </a:r>
                <a:r>
                  <a:rPr lang="en-US" sz="1200" spc="70" dirty="0">
                    <a:latin typeface="Arial"/>
                    <a:cs typeface="Arial"/>
                  </a:rPr>
                  <a:t>)</a:t>
                </a:r>
                <a:r>
                  <a:rPr lang="en-US" sz="1200" i="1" spc="70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spc="110" dirty="0">
                    <a:latin typeface="Arial"/>
                    <a:cs typeface="Arial"/>
                  </a:rPr>
                  <a:t>t</a:t>
                </a:r>
                <a:r>
                  <a:rPr lang="en-US" sz="1200" spc="110" dirty="0">
                    <a:latin typeface="Arial"/>
                    <a:cs typeface="Arial"/>
                  </a:rPr>
                  <a:t>)</a:t>
                </a:r>
                <a:r>
                  <a:rPr lang="en-US" sz="1200" spc="-135" dirty="0">
                    <a:latin typeface="Arial"/>
                    <a:cs typeface="Arial"/>
                  </a:rPr>
                  <a:t> </a:t>
                </a:r>
                <a:r>
                  <a:rPr lang="en-US" sz="1200" i="1" spc="20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290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spc="-70" dirty="0">
                    <a:latin typeface="Arial"/>
                    <a:cs typeface="Arial"/>
                  </a:rPr>
                  <a:t>x</a:t>
                </a:r>
                <a:r>
                  <a:rPr lang="en-US" sz="1200" i="1" spc="-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(</a:t>
                </a:r>
                <a:r>
                  <a:rPr lang="en-US" sz="1200" i="1" spc="50" dirty="0">
                    <a:latin typeface="Arial"/>
                    <a:cs typeface="Arial"/>
                  </a:rPr>
                  <a:t>t</a:t>
                </a:r>
                <a:r>
                  <a:rPr lang="en-US" sz="1200" spc="75" baseline="-13888" dirty="0">
                    <a:latin typeface="Arial"/>
                    <a:cs typeface="Arial"/>
                  </a:rPr>
                  <a:t>0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x</a:t>
                </a:r>
                <a:r>
                  <a:rPr lang="en-US" sz="1200" spc="-75" baseline="-13888" dirty="0">
                    <a:latin typeface="Arial"/>
                    <a:cs typeface="Arial"/>
                  </a:rPr>
                  <a:t>0</a:t>
                </a:r>
                <a:r>
                  <a:rPr lang="en-US" sz="1200" spc="330" baseline="-13888" dirty="0"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latin typeface="Arial"/>
                    <a:cs typeface="Arial"/>
                  </a:rPr>
                  <a:t>is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:r>
                  <a:rPr lang="en-US" sz="1200" i="1" u="sng" spc="-45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locally</a:t>
                </a:r>
                <a:r>
                  <a:rPr lang="en-US" sz="1200" i="1" spc="-40" dirty="0">
                    <a:latin typeface="Arial"/>
                    <a:cs typeface="Arial"/>
                  </a:rPr>
                  <a:t> </a:t>
                </a:r>
                <a:r>
                  <a:rPr lang="en-US" sz="1200" i="1" u="sng" spc="-50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asymptotically</a:t>
                </a:r>
                <a:r>
                  <a:rPr lang="en-US" sz="1200" i="1" u="sng" spc="55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 </a:t>
                </a:r>
                <a:r>
                  <a:rPr lang="en-US" sz="1200" i="1" u="sng" spc="-65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stable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:r>
                  <a:rPr lang="en-US" sz="1200" i="1" spc="15" dirty="0">
                    <a:latin typeface="Arial"/>
                    <a:cs typeface="Arial"/>
                  </a:rPr>
                  <a:t>if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:r>
                  <a:rPr lang="en-US" sz="1200" i="1" spc="-55" dirty="0">
                    <a:latin typeface="Arial"/>
                    <a:cs typeface="Arial"/>
                  </a:rPr>
                  <a:t>there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latin typeface="Arial"/>
                    <a:cs typeface="Arial"/>
                  </a:rPr>
                  <a:t>exists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:r>
                  <a:rPr lang="en-US" sz="1200" i="1" spc="-110" dirty="0">
                    <a:latin typeface="Arial"/>
                    <a:cs typeface="Arial"/>
                  </a:rPr>
                  <a:t>a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:r>
                  <a:rPr lang="en-US" sz="1200" i="1" spc="-80" dirty="0">
                    <a:latin typeface="Arial"/>
                    <a:cs typeface="Arial"/>
                  </a:rPr>
                  <a:t>Lyapunov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function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V</a:t>
                </a:r>
                <a:r>
                  <a:rPr lang="en-US" sz="1200" i="1" spc="-14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55" dirty="0">
                    <a:latin typeface="Arial"/>
                    <a:cs typeface="Arial"/>
                  </a:rPr>
                  <a:t> </a:t>
                </a:r>
                <a:r>
                  <a:rPr lang="en-US" sz="1200" i="1" spc="-95" dirty="0">
                    <a:latin typeface="Arial"/>
                    <a:cs typeface="Arial"/>
                  </a:rPr>
                  <a:t>such</a:t>
                </a:r>
                <a:r>
                  <a:rPr lang="en-US" sz="1200" i="1" spc="-55" dirty="0">
                    <a:latin typeface="Arial"/>
                    <a:cs typeface="Arial"/>
                  </a:rPr>
                  <a:t> </a:t>
                </a:r>
                <a:r>
                  <a:rPr lang="en-US" sz="1200" i="1" spc="-5" dirty="0">
                    <a:latin typeface="Arial"/>
                    <a:cs typeface="Arial"/>
                  </a:rPr>
                  <a:t>tha</a:t>
                </a:r>
                <a:r>
                  <a:rPr lang="en-US" sz="1200" i="1" dirty="0">
                    <a:latin typeface="Arial"/>
                    <a:cs typeface="Arial"/>
                  </a:rPr>
                  <a:t>t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5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50" dirty="0" smtClean="0"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</m:acc>
                    <m:r>
                      <a:rPr lang="en-US" altLang="zh-CN" sz="1200" b="0" i="1" spc="-10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55" dirty="0"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latin typeface="Arial"/>
                    <a:cs typeface="Arial"/>
                  </a:rPr>
                  <a:t>is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:r>
                  <a:rPr lang="en-US" sz="1200" i="1" spc="-45" dirty="0">
                    <a:latin typeface="Arial"/>
                    <a:cs typeface="Arial"/>
                  </a:rPr>
                  <a:t>locally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:r>
                  <a:rPr lang="en-US" sz="1200" i="1" spc="-65" dirty="0">
                    <a:latin typeface="Arial"/>
                    <a:cs typeface="Arial"/>
                  </a:rPr>
                  <a:t>negative</a:t>
                </a:r>
                <a:r>
                  <a:rPr lang="en-US" sz="1200" i="1" spc="55" dirty="0">
                    <a:latin typeface="Arial"/>
                    <a:cs typeface="Arial"/>
                  </a:rPr>
                  <a:t> </a:t>
                </a:r>
                <a:r>
                  <a:rPr lang="en-US" sz="1200" i="1" spc="-45" dirty="0">
                    <a:latin typeface="Arial"/>
                    <a:cs typeface="Arial"/>
                  </a:rPr>
                  <a:t>definite.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8" y="506232"/>
                <a:ext cx="4424680" cy="2482796"/>
              </a:xfrm>
              <a:prstGeom prst="rect">
                <a:avLst/>
              </a:prstGeom>
              <a:blipFill>
                <a:blip r:embed="rId3"/>
                <a:stretch>
                  <a:fillRect l="-689" t="-2211" b="-2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42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1003843"/>
            <a:ext cx="6667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75" dirty="0">
                <a:latin typeface="Arial"/>
                <a:cs typeface="Arial"/>
              </a:rPr>
              <a:t>Theorem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230363"/>
            <a:ext cx="4412395" cy="50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97828" y="1249296"/>
                <a:ext cx="4309745" cy="588010"/>
              </a:xfrm>
              <a:prstGeom prst="rect">
                <a:avLst/>
              </a:prstGeom>
            </p:spPr>
            <p:txBody>
              <a:bodyPr vert="horz" wrap="square" lIns="0" tIns="5080" rIns="0" bIns="0" rtlCol="0">
                <a:spAutoFit/>
              </a:bodyPr>
              <a:lstStyle/>
              <a:p>
                <a:pPr marL="50800" marR="30480">
                  <a:lnSpc>
                    <a:spcPct val="103899"/>
                  </a:lnSpc>
                  <a:spcBef>
                    <a:spcPts val="40"/>
                  </a:spcBef>
                </a:pPr>
                <a:r>
                  <a:rPr lang="en-US" sz="1200" i="1" spc="-10" dirty="0">
                    <a:latin typeface="Arial"/>
                    <a:cs typeface="Arial"/>
                  </a:rPr>
                  <a:t>The</a:t>
                </a:r>
                <a:r>
                  <a:rPr lang="en-US" sz="1200" i="1" spc="-70" dirty="0"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latin typeface="Arial"/>
                    <a:cs typeface="Arial"/>
                  </a:rPr>
                  <a:t>equilibrium</a:t>
                </a:r>
                <a:r>
                  <a:rPr lang="en-US" sz="1200" i="1" spc="2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point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of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200" b="0" i="1" spc="1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ar-AE" sz="1200" b="0" i="1" spc="15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spc="-35" dirty="0">
                    <a:latin typeface="Arial"/>
                    <a:cs typeface="Arial"/>
                  </a:rPr>
                  <a:t>(</a:t>
                </a:r>
                <a:r>
                  <a:rPr lang="en-US" sz="1200" i="1" spc="-35" dirty="0">
                    <a:latin typeface="Arial"/>
                    <a:cs typeface="Arial"/>
                  </a:rPr>
                  <a:t>t</a:t>
                </a:r>
                <a:r>
                  <a:rPr lang="en-US" sz="1200" spc="-35" dirty="0">
                    <a:latin typeface="Arial"/>
                    <a:cs typeface="Arial"/>
                  </a:rPr>
                  <a:t>)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4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f</a:t>
                </a:r>
                <a:r>
                  <a:rPr lang="en-US" sz="1200" i="1" spc="7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70" dirty="0">
                    <a:latin typeface="Arial"/>
                    <a:cs typeface="Arial"/>
                  </a:rPr>
                  <a:t>(</a:t>
                </a:r>
                <a:r>
                  <a:rPr lang="en-US" sz="1200" i="1" spc="70" dirty="0">
                    <a:latin typeface="Arial"/>
                    <a:cs typeface="Arial"/>
                  </a:rPr>
                  <a:t>t</a:t>
                </a:r>
                <a:r>
                  <a:rPr lang="en-US" sz="1200" spc="70" dirty="0">
                    <a:latin typeface="Arial"/>
                    <a:cs typeface="Arial"/>
                  </a:rPr>
                  <a:t>)</a:t>
                </a:r>
                <a:r>
                  <a:rPr lang="en-US" sz="1200" i="1" spc="70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spc="110" dirty="0">
                    <a:latin typeface="Arial"/>
                    <a:cs typeface="Arial"/>
                  </a:rPr>
                  <a:t>t</a:t>
                </a:r>
                <a:r>
                  <a:rPr lang="en-US" sz="1200" spc="110" dirty="0">
                    <a:latin typeface="Arial"/>
                    <a:cs typeface="Arial"/>
                  </a:rPr>
                  <a:t>)</a:t>
                </a:r>
                <a:r>
                  <a:rPr lang="en-US" sz="1200" spc="-1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235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spc="-70" dirty="0">
                    <a:latin typeface="Arial"/>
                    <a:cs typeface="Arial"/>
                  </a:rPr>
                  <a:t>x</a:t>
                </a:r>
                <a:r>
                  <a:rPr lang="en-US" sz="1200" i="1" spc="-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(</a:t>
                </a:r>
                <a:r>
                  <a:rPr lang="en-US" sz="1200" i="1" spc="50" dirty="0">
                    <a:latin typeface="Arial"/>
                    <a:cs typeface="Arial"/>
                  </a:rPr>
                  <a:t>t</a:t>
                </a:r>
                <a:r>
                  <a:rPr lang="en-US" sz="1200" spc="75" baseline="-13888" dirty="0">
                    <a:latin typeface="Arial"/>
                    <a:cs typeface="Arial"/>
                  </a:rPr>
                  <a:t>0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-4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4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baseline="-13888" dirty="0">
                    <a:latin typeface="Arial"/>
                    <a:cs typeface="Arial"/>
                  </a:rPr>
                  <a:t>0</a:t>
                </a:r>
                <a:r>
                  <a:rPr lang="en-US" sz="1200" spc="270" baseline="-13888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is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i="1" u="sng" spc="-40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globally</a:t>
                </a:r>
                <a:r>
                  <a:rPr lang="en-US" sz="1200" i="1" spc="-40" dirty="0">
                    <a:latin typeface="Arial"/>
                    <a:cs typeface="Arial"/>
                  </a:rPr>
                  <a:t> </a:t>
                </a:r>
                <a:r>
                  <a:rPr lang="en-US" sz="1200" i="1" u="sng" spc="-45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asymptotically</a:t>
                </a:r>
                <a:r>
                  <a:rPr lang="en-US" sz="1200" i="1" u="sng" spc="-25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 </a:t>
                </a:r>
                <a:r>
                  <a:rPr lang="en-US" sz="1200" i="1" u="sng" spc="-50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stable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if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there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i="1" spc="-65" dirty="0">
                    <a:latin typeface="Arial"/>
                    <a:cs typeface="Arial"/>
                  </a:rPr>
                  <a:t>exists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spc="-80" dirty="0">
                    <a:latin typeface="Arial"/>
                    <a:cs typeface="Arial"/>
                  </a:rPr>
                  <a:t>Lyapunov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i="1" spc="-20" dirty="0">
                    <a:latin typeface="Arial"/>
                    <a:cs typeface="Arial"/>
                  </a:rPr>
                  <a:t>function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latin typeface="Arial"/>
                    <a:cs typeface="Arial"/>
                  </a:rPr>
                  <a:t>V</a:t>
                </a:r>
                <a:r>
                  <a:rPr lang="en-US" sz="1200" i="1" spc="-14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i="1" spc="-20" dirty="0">
                    <a:latin typeface="Arial"/>
                    <a:cs typeface="Arial"/>
                  </a:rPr>
                  <a:t>such </a:t>
                </a:r>
                <a:r>
                  <a:rPr lang="en-US" sz="1200" i="1" dirty="0">
                    <a:latin typeface="Arial"/>
                    <a:cs typeface="Arial"/>
                  </a:rPr>
                  <a:t>that</a:t>
                </a:r>
                <a:r>
                  <a:rPr lang="en-US" sz="1200" i="1" spc="-70" dirty="0"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latin typeface="Arial"/>
                    <a:cs typeface="Arial"/>
                  </a:rPr>
                  <a:t>V</a:t>
                </a:r>
                <a:r>
                  <a:rPr lang="en-US" sz="1200" i="1" spc="-14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is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positive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latin typeface="Arial"/>
                    <a:cs typeface="Arial"/>
                  </a:rPr>
                  <a:t>definite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and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5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50" dirty="0" smtClean="0"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</m:acc>
                    <m:r>
                      <a:rPr lang="en-US" altLang="zh-CN" sz="1200" b="0" i="1" spc="-10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is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spc="-60" dirty="0">
                    <a:latin typeface="Arial"/>
                    <a:cs typeface="Arial"/>
                  </a:rPr>
                  <a:t>negative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definite.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8" y="1249296"/>
                <a:ext cx="4309745" cy="588010"/>
              </a:xfrm>
              <a:prstGeom prst="rect">
                <a:avLst/>
              </a:prstGeom>
              <a:blipFill>
                <a:blip r:embed="rId3"/>
                <a:stretch>
                  <a:fillRect l="-990" t="-9375" r="-1273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15" y="109728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43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8557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Lyapunov</a:t>
            </a:r>
            <a:r>
              <a:rPr spc="10" dirty="0"/>
              <a:t> </a:t>
            </a:r>
            <a:r>
              <a:rPr spc="-40" dirty="0"/>
              <a:t>stability</a:t>
            </a:r>
            <a:r>
              <a:rPr spc="-65" dirty="0"/>
              <a:t> </a:t>
            </a:r>
            <a:r>
              <a:rPr spc="-110" dirty="0"/>
              <a:t>concept</a:t>
            </a:r>
            <a:r>
              <a:rPr spc="-5" dirty="0"/>
              <a:t> </a:t>
            </a:r>
            <a:r>
              <a:rPr spc="-10" dirty="0"/>
              <a:t>for</a:t>
            </a:r>
            <a:r>
              <a:rPr spc="-20" dirty="0"/>
              <a:t> </a:t>
            </a:r>
            <a:r>
              <a:rPr spc="-85" dirty="0"/>
              <a:t>linear</a:t>
            </a:r>
            <a:r>
              <a:rPr spc="-20" dirty="0"/>
              <a:t> </a:t>
            </a:r>
            <a:r>
              <a:rPr spc="-120" dirty="0"/>
              <a:t>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51942" y="639633"/>
                <a:ext cx="4260850" cy="2600071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94005" marR="209550" indent="-19304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179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for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latin typeface="Arial"/>
                    <a:cs typeface="Arial"/>
                  </a:rPr>
                  <a:t>linear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latin typeface="Arial"/>
                    <a:cs typeface="Arial"/>
                  </a:rPr>
                  <a:t>system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4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45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800" b="0" i="1" spc="300" baseline="4629" dirty="0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40" dirty="0">
                    <a:latin typeface="Arial"/>
                    <a:cs typeface="Arial"/>
                  </a:rPr>
                  <a:t> </a:t>
                </a:r>
                <a:r>
                  <a:rPr lang="en-US" sz="1200" i="1" spc="-55" dirty="0">
                    <a:latin typeface="Arial"/>
                    <a:cs typeface="Arial"/>
                  </a:rPr>
                  <a:t>Ax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,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latin typeface="Arial"/>
                    <a:cs typeface="Arial"/>
                  </a:rPr>
                  <a:t>good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Lyapunov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candidate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is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the </a:t>
                </a:r>
                <a:r>
                  <a:rPr lang="en-US" sz="1200" spc="-35" dirty="0">
                    <a:latin typeface="Arial"/>
                    <a:cs typeface="Arial"/>
                  </a:rPr>
                  <a:t>quadratic</a:t>
                </a:r>
                <a:r>
                  <a:rPr lang="en-US" sz="1200" spc="-30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function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V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-4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i="1" spc="127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3125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Px</a:t>
                </a:r>
                <a:r>
                  <a:rPr lang="en-US" sz="1200" i="1" spc="114" dirty="0">
                    <a:latin typeface="Arial"/>
                    <a:cs typeface="Arial"/>
                  </a:rPr>
                  <a:t> </a:t>
                </a:r>
                <a:r>
                  <a:rPr lang="en-US" sz="1200" spc="-75" dirty="0">
                    <a:latin typeface="Arial"/>
                    <a:cs typeface="Arial"/>
                  </a:rPr>
                  <a:t>where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i="1" spc="5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40" dirty="0">
                    <a:latin typeface="Arial"/>
                    <a:cs typeface="Arial"/>
                  </a:rPr>
                  <a:t> </a:t>
                </a:r>
                <a:r>
                  <a:rPr lang="en-US" sz="1200" i="1" spc="60" dirty="0">
                    <a:latin typeface="Arial"/>
                    <a:cs typeface="Arial"/>
                  </a:rPr>
                  <a:t>P</a:t>
                </a:r>
                <a:r>
                  <a:rPr lang="en-US" sz="1200" i="1" spc="89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405" baseline="31250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and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i="1" spc="50" dirty="0">
                    <a:latin typeface="Arial"/>
                    <a:cs typeface="Arial"/>
                  </a:rPr>
                  <a:t> </a:t>
                </a:r>
                <a:r>
                  <a:rPr lang="en-US" sz="1200" spc="220" dirty="0">
                    <a:latin typeface="Apple Symbols"/>
                    <a:cs typeface="Apple Symbols"/>
                  </a:rPr>
                  <a:t>≻</a:t>
                </a:r>
                <a:r>
                  <a:rPr lang="en-US" sz="1200" spc="-100" dirty="0">
                    <a:latin typeface="Apple Symbols"/>
                    <a:cs typeface="Apple Symbols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0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01600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195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latin typeface="Arial"/>
                    <a:cs typeface="Arial"/>
                  </a:rPr>
                  <a:t>derivative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latin typeface="Arial"/>
                    <a:cs typeface="Arial"/>
                  </a:rPr>
                  <a:t>along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-25" dirty="0">
                    <a:latin typeface="Arial"/>
                    <a:cs typeface="Arial"/>
                  </a:rPr>
                  <a:t> state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trajectory </a:t>
                </a:r>
                <a:r>
                  <a:rPr lang="en-US" sz="1200" spc="-10" dirty="0">
                    <a:latin typeface="Arial"/>
                    <a:cs typeface="Arial"/>
                  </a:rPr>
                  <a:t>is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then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3970" algn="ctr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0" i="1" spc="-25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1200" b="0" i="1" spc="-250" dirty="0" smtClean="0">
                            <a:latin typeface="Cambria Math" panose="02040503050406030204" pitchFamily="18" charset="0"/>
                            <a:cs typeface="Arial"/>
                          </a:rPr>
                          <m:t>𝑉</m:t>
                        </m:r>
                      </m:e>
                    </m:acc>
                    <m:r>
                      <a:rPr lang="en-US" sz="1800" b="0" i="1" spc="300" baseline="4629" dirty="0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-3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4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45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200" b="0" i="1" spc="-245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i="1" spc="-150" baseline="34722" dirty="0">
                    <a:latin typeface="Arial"/>
                    <a:cs typeface="Arial"/>
                  </a:rPr>
                  <a:t>  T</a:t>
                </a:r>
                <a:r>
                  <a:rPr lang="en-US" sz="1200" i="1" spc="-104" baseline="34722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Px</a:t>
                </a:r>
                <a:r>
                  <a:rPr lang="en-US" sz="1200" i="1" spc="3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75" dirty="0"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i="1" spc="127" baseline="34722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34722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P</a:t>
                </a:r>
                <a:r>
                  <a:rPr lang="en-US" altLang="zh-CN" sz="1200" b="0" spc="-245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4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45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800" b="0" i="1" spc="300" baseline="4629" dirty="0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endParaRPr lang="en-US" sz="1200" dirty="0">
                  <a:latin typeface="Arial"/>
                  <a:cs typeface="Arial"/>
                </a:endParaRPr>
              </a:p>
              <a:p>
                <a:pPr marL="1797050">
                  <a:lnSpc>
                    <a:spcPct val="100000"/>
                  </a:lnSpc>
                  <a:spcBef>
                    <a:spcPts val="530"/>
                  </a:spcBef>
                </a:pP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30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(</a:t>
                </a:r>
                <a:r>
                  <a:rPr lang="en-US" sz="1200" i="1" spc="-25" dirty="0">
                    <a:latin typeface="Arial"/>
                    <a:cs typeface="Arial"/>
                  </a:rPr>
                  <a:t>Ax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65" dirty="0">
                    <a:latin typeface="Arial"/>
                    <a:cs typeface="Arial"/>
                  </a:rPr>
                  <a:t>)</a:t>
                </a:r>
                <a:r>
                  <a:rPr lang="en-US" sz="1200" i="1" spc="97" baseline="41666" dirty="0">
                    <a:latin typeface="Arial"/>
                    <a:cs typeface="Arial"/>
                  </a:rPr>
                  <a:t>T</a:t>
                </a:r>
                <a:r>
                  <a:rPr lang="en-US" sz="1200" i="1" spc="187" baseline="41666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Px</a:t>
                </a:r>
                <a:r>
                  <a:rPr lang="en-US" sz="1200" i="1" spc="3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75" dirty="0"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i="1" spc="127" baseline="34722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34722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PAx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797050">
                  <a:lnSpc>
                    <a:spcPct val="100000"/>
                  </a:lnSpc>
                  <a:spcBef>
                    <a:spcPts val="439"/>
                  </a:spcBef>
                </a:pP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i="1" spc="127" baseline="34722" dirty="0">
                    <a:latin typeface="Arial"/>
                    <a:cs typeface="Arial"/>
                  </a:rPr>
                  <a:t>T</a:t>
                </a:r>
                <a:r>
                  <a:rPr lang="en-US" sz="1200" i="1" spc="195" baseline="34722" dirty="0">
                    <a:latin typeface="Arial"/>
                    <a:cs typeface="Arial"/>
                  </a:rPr>
                  <a:t> </a:t>
                </a:r>
                <a:r>
                  <a:rPr lang="en-US" sz="1200" spc="104" dirty="0">
                    <a:latin typeface="Lucida Grande"/>
                    <a:cs typeface="Arial"/>
                  </a:rPr>
                  <a:t>(</a:t>
                </a:r>
                <a:r>
                  <a:rPr lang="en-US" sz="1200" i="1" spc="70" dirty="0">
                    <a:latin typeface="Arial"/>
                    <a:cs typeface="Arial"/>
                  </a:rPr>
                  <a:t>A</a:t>
                </a:r>
                <a:r>
                  <a:rPr lang="en-US" sz="1200" i="1" spc="104" baseline="34722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34722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i="1" spc="2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70" dirty="0">
                    <a:latin typeface="Arial"/>
                    <a:cs typeface="Arial"/>
                  </a:rPr>
                  <a:t> </a:t>
                </a:r>
                <a:r>
                  <a:rPr lang="en-US" sz="1200" i="1" spc="-20" dirty="0">
                    <a:latin typeface="Arial"/>
                    <a:cs typeface="Arial"/>
                  </a:rPr>
                  <a:t>PA</a:t>
                </a:r>
                <a:r>
                  <a:rPr lang="en-US" sz="1200" spc="-30" dirty="0">
                    <a:latin typeface="Lucida Grande"/>
                    <a:cs typeface="Lucida Grande"/>
                  </a:rPr>
                  <a:t>)</a:t>
                </a:r>
                <a:r>
                  <a:rPr lang="en-US" sz="1800" spc="-270" baseline="43981" dirty="0">
                    <a:latin typeface="Lucida Grande"/>
                    <a:cs typeface="Lucida Grande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x</a:t>
                </a:r>
                <a:endParaRPr lang="en-US"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en-US" sz="1200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180"/>
                  </a:spcBef>
                </a:pPr>
                <a:endParaRPr lang="en-US" sz="1200" dirty="0">
                  <a:latin typeface="Arial"/>
                  <a:cs typeface="Arial"/>
                </a:endParaRPr>
              </a:p>
              <a:p>
                <a:pPr marL="25400" algn="ctr">
                  <a:lnSpc>
                    <a:spcPct val="100000"/>
                  </a:lnSpc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112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such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V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(</a:t>
                </a:r>
                <a:r>
                  <a:rPr lang="en-US" sz="1200" i="1" spc="-10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latin typeface="Arial"/>
                    <a:cs typeface="Arial"/>
                  </a:rPr>
                  <a:t>)</a:t>
                </a:r>
                <a:r>
                  <a:rPr lang="en-US" sz="1200" spc="-5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45" dirty="0"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i="1" spc="127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3125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Px</a:t>
                </a:r>
                <a:r>
                  <a:rPr lang="en-US" sz="1200" i="1" spc="10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is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Lyapunov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function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for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4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45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800" b="0" i="1" spc="300" baseline="4629" dirty="0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5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Ax</a:t>
                </a:r>
                <a:r>
                  <a:rPr lang="en-US" sz="1200" i="1" spc="105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when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294005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3125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i="1" spc="3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70" dirty="0">
                    <a:latin typeface="Arial"/>
                    <a:cs typeface="Arial"/>
                  </a:rPr>
                  <a:t> </a:t>
                </a:r>
                <a:r>
                  <a:rPr lang="en-US" sz="1200" i="1" spc="-105" dirty="0">
                    <a:latin typeface="Arial"/>
                    <a:cs typeface="Arial"/>
                  </a:rPr>
                  <a:t>PA</a:t>
                </a:r>
                <a:r>
                  <a:rPr lang="en-US" sz="1200" i="1" dirty="0">
                    <a:latin typeface="Arial"/>
                    <a:cs typeface="Arial"/>
                  </a:rPr>
                  <a:t> </a:t>
                </a:r>
                <a:r>
                  <a:rPr lang="en-US" sz="1200" spc="265" dirty="0">
                    <a:latin typeface="Apple Symbols"/>
                    <a:cs typeface="Apple Symbols"/>
                  </a:rPr>
                  <a:t>⪯</a:t>
                </a:r>
                <a:r>
                  <a:rPr lang="en-US" sz="1200" spc="-70" dirty="0">
                    <a:latin typeface="Apple Symbols"/>
                    <a:cs typeface="Apple Symbols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0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00965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112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and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origin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is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stable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in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145" dirty="0">
                    <a:latin typeface="Arial"/>
                    <a:cs typeface="Arial"/>
                  </a:rPr>
                  <a:t>sense</a:t>
                </a:r>
                <a:r>
                  <a:rPr lang="en-US" sz="1200" spc="5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Lyapunov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2" y="639633"/>
                <a:ext cx="4260850" cy="2600071"/>
              </a:xfrm>
              <a:prstGeom prst="rect">
                <a:avLst/>
              </a:prstGeom>
              <a:blipFill>
                <a:blip r:embed="rId2"/>
                <a:stretch>
                  <a:fillRect l="-572" t="-1878" r="-10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44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799284"/>
            <a:ext cx="41255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000000"/>
                </a:solidFill>
              </a:rPr>
              <a:t>Theorem</a:t>
            </a:r>
            <a:r>
              <a:rPr sz="1400" spc="-35" dirty="0">
                <a:solidFill>
                  <a:srgbClr val="000000"/>
                </a:solidFill>
              </a:rPr>
              <a:t> </a:t>
            </a:r>
            <a:r>
              <a:rPr sz="1400" spc="-60" dirty="0">
                <a:solidFill>
                  <a:srgbClr val="000000"/>
                </a:solidFill>
              </a:rPr>
              <a:t>(Lyapunov</a:t>
            </a:r>
            <a:r>
              <a:rPr sz="1400" spc="-35" dirty="0">
                <a:solidFill>
                  <a:srgbClr val="000000"/>
                </a:solidFill>
              </a:rPr>
              <a:t> </a:t>
            </a:r>
            <a:r>
              <a:rPr sz="1400" spc="-10" dirty="0">
                <a:solidFill>
                  <a:srgbClr val="000000"/>
                </a:solidFill>
              </a:rPr>
              <a:t>stability</a:t>
            </a:r>
            <a:r>
              <a:rPr sz="1400" spc="-30" dirty="0">
                <a:solidFill>
                  <a:srgbClr val="000000"/>
                </a:solidFill>
              </a:rPr>
              <a:t> </a:t>
            </a:r>
            <a:r>
              <a:rPr sz="1400" spc="-75" dirty="0">
                <a:solidFill>
                  <a:srgbClr val="000000"/>
                </a:solidFill>
              </a:rPr>
              <a:t>theorem</a:t>
            </a:r>
            <a:r>
              <a:rPr sz="1400" spc="-25" dirty="0">
                <a:solidFill>
                  <a:srgbClr val="000000"/>
                </a:solidFill>
              </a:rPr>
              <a:t> </a:t>
            </a:r>
            <a:r>
              <a:rPr sz="1400" dirty="0">
                <a:solidFill>
                  <a:srgbClr val="000000"/>
                </a:solidFill>
              </a:rPr>
              <a:t>for</a:t>
            </a:r>
            <a:r>
              <a:rPr sz="1400" spc="-30" dirty="0">
                <a:solidFill>
                  <a:srgbClr val="000000"/>
                </a:solidFill>
              </a:rPr>
              <a:t> </a:t>
            </a:r>
            <a:r>
              <a:rPr sz="1400" spc="-50" dirty="0">
                <a:solidFill>
                  <a:srgbClr val="000000"/>
                </a:solidFill>
              </a:rPr>
              <a:t>linear</a:t>
            </a:r>
            <a:r>
              <a:rPr sz="1400" spc="-30" dirty="0">
                <a:solidFill>
                  <a:srgbClr val="000000"/>
                </a:solidFill>
              </a:rPr>
              <a:t> </a:t>
            </a:r>
            <a:r>
              <a:rPr sz="1400" spc="-55" dirty="0">
                <a:solidFill>
                  <a:srgbClr val="000000"/>
                </a:solidFill>
              </a:rPr>
              <a:t>systems)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052258"/>
            <a:ext cx="4412395" cy="5060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10258" y="1660690"/>
            <a:ext cx="1188085" cy="238125"/>
            <a:chOff x="1710258" y="1660690"/>
            <a:chExt cx="1188085" cy="238125"/>
          </a:xfrm>
        </p:grpSpPr>
        <p:sp>
          <p:nvSpPr>
            <p:cNvPr id="5" name="object 5"/>
            <p:cNvSpPr/>
            <p:nvPr/>
          </p:nvSpPr>
          <p:spPr>
            <a:xfrm>
              <a:off x="1710258" y="1663217"/>
              <a:ext cx="1188085" cy="0"/>
            </a:xfrm>
            <a:custGeom>
              <a:avLst/>
              <a:gdLst/>
              <a:ahLst/>
              <a:cxnLst/>
              <a:rect l="l" t="t" r="r" b="b"/>
              <a:pathLst>
                <a:path w="1188085">
                  <a:moveTo>
                    <a:pt x="0" y="0"/>
                  </a:moveTo>
                  <a:lnTo>
                    <a:pt x="118748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2785" y="1663217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95219" y="1663217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0258" y="1896148"/>
              <a:ext cx="1188085" cy="0"/>
            </a:xfrm>
            <a:custGeom>
              <a:avLst/>
              <a:gdLst/>
              <a:ahLst/>
              <a:cxnLst/>
              <a:rect l="l" t="t" r="r" b="b"/>
              <a:pathLst>
                <a:path w="1188085">
                  <a:moveTo>
                    <a:pt x="0" y="0"/>
                  </a:moveTo>
                  <a:lnTo>
                    <a:pt x="118748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59728" y="1073566"/>
                <a:ext cx="4415155" cy="10890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88265" marR="8128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i="1" spc="-50" dirty="0">
                    <a:latin typeface="Arial"/>
                    <a:cs typeface="Arial"/>
                  </a:rPr>
                  <a:t>For</a:t>
                </a:r>
                <a:r>
                  <a:rPr sz="1200" i="1" spc="-3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4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45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800" b="0" i="1" spc="300" baseline="4629" dirty="0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7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Ax</a:t>
                </a:r>
                <a:r>
                  <a:rPr sz="1200" i="1" spc="10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with</a:t>
                </a:r>
                <a:r>
                  <a:rPr sz="1200" i="1" spc="1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i="1" spc="-45" dirty="0">
                    <a:latin typeface="Arial"/>
                    <a:cs typeface="Arial"/>
                  </a:rPr>
                  <a:t> </a:t>
                </a:r>
                <a:r>
                  <a:rPr sz="1200" spc="100" dirty="0">
                    <a:latin typeface="Apple Symbols"/>
                    <a:cs typeface="Apple Symbols"/>
                  </a:rPr>
                  <a:t>∈</a:t>
                </a:r>
                <a:r>
                  <a:rPr sz="1200" spc="-100" dirty="0">
                    <a:latin typeface="Apple Symbols"/>
                    <a:cs typeface="Apple Symbols"/>
                  </a:rPr>
                  <a:t> </a:t>
                </a:r>
                <a:r>
                  <a:rPr sz="1200" spc="50" dirty="0">
                    <a:latin typeface="Times New Roman"/>
                    <a:cs typeface="Times New Roman"/>
                  </a:rPr>
                  <a:t>R</a:t>
                </a:r>
                <a:r>
                  <a:rPr sz="1200" i="1" spc="75" baseline="31250" dirty="0">
                    <a:latin typeface="Arial"/>
                    <a:cs typeface="Arial"/>
                  </a:rPr>
                  <a:t>n</a:t>
                </a:r>
                <a:r>
                  <a:rPr sz="1200" i="1" spc="75" baseline="31250" dirty="0">
                    <a:latin typeface="Hack"/>
                    <a:cs typeface="Hack"/>
                  </a:rPr>
                  <a:t>×</a:t>
                </a:r>
                <a:r>
                  <a:rPr sz="1200" i="1" spc="75" baseline="31250" dirty="0">
                    <a:latin typeface="Arial"/>
                    <a:cs typeface="Arial"/>
                  </a:rPr>
                  <a:t>n</a:t>
                </a:r>
                <a:r>
                  <a:rPr sz="1200" i="1" spc="50" dirty="0">
                    <a:latin typeface="Arial"/>
                    <a:cs typeface="Arial"/>
                  </a:rPr>
                  <a:t>,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the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origin</a:t>
                </a:r>
                <a:r>
                  <a:rPr sz="1200" i="1" spc="10" dirty="0"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latin typeface="Arial"/>
                    <a:cs typeface="Arial"/>
                  </a:rPr>
                  <a:t>is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latin typeface="Arial"/>
                    <a:cs typeface="Arial"/>
                  </a:rPr>
                  <a:t>asymptotically</a:t>
                </a:r>
                <a:r>
                  <a:rPr sz="1200" i="1" spc="10" dirty="0"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latin typeface="Arial"/>
                    <a:cs typeface="Arial"/>
                  </a:rPr>
                  <a:t>stable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if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and only</a:t>
                </a:r>
                <a:r>
                  <a:rPr sz="1200" i="1" spc="-4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if</a:t>
                </a:r>
                <a:r>
                  <a:rPr sz="1200" i="1" spc="-1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for</a:t>
                </a:r>
                <a:r>
                  <a:rPr sz="1200" i="1" spc="-15" dirty="0">
                    <a:latin typeface="Arial"/>
                    <a:cs typeface="Arial"/>
                  </a:rPr>
                  <a:t> </a:t>
                </a:r>
                <a:r>
                  <a:rPr sz="1200" i="1" spc="-60" dirty="0">
                    <a:latin typeface="Arial"/>
                    <a:cs typeface="Arial"/>
                  </a:rPr>
                  <a:t>any</a:t>
                </a:r>
                <a:r>
                  <a:rPr sz="1200" i="1" spc="-15" dirty="0"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latin typeface="Arial"/>
                    <a:cs typeface="Arial"/>
                  </a:rPr>
                  <a:t>symmetric</a:t>
                </a:r>
                <a:r>
                  <a:rPr sz="1200" i="1" spc="-15" dirty="0"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latin typeface="Arial"/>
                    <a:cs typeface="Arial"/>
                  </a:rPr>
                  <a:t>positive</a:t>
                </a:r>
                <a:r>
                  <a:rPr sz="1200" i="1" spc="-10" dirty="0">
                    <a:latin typeface="Arial"/>
                    <a:cs typeface="Arial"/>
                  </a:rPr>
                  <a:t> </a:t>
                </a:r>
                <a:r>
                  <a:rPr sz="1200" i="1" spc="-30" dirty="0">
                    <a:latin typeface="Arial"/>
                    <a:cs typeface="Arial"/>
                  </a:rPr>
                  <a:t>definite</a:t>
                </a:r>
                <a:r>
                  <a:rPr sz="1200" i="1" spc="-15" dirty="0"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latin typeface="Arial"/>
                    <a:cs typeface="Arial"/>
                  </a:rPr>
                  <a:t>matrix</a:t>
                </a:r>
                <a:r>
                  <a:rPr sz="1200" i="1" spc="-1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Q</a:t>
                </a:r>
                <a:r>
                  <a:rPr sz="1200" i="1" spc="10" dirty="0">
                    <a:latin typeface="Arial"/>
                    <a:cs typeface="Arial"/>
                  </a:rPr>
                  <a:t> </a:t>
                </a:r>
                <a:r>
                  <a:rPr sz="1200" spc="220" dirty="0">
                    <a:latin typeface="Apple Symbols"/>
                    <a:cs typeface="Apple Symbols"/>
                  </a:rPr>
                  <a:t>≻</a:t>
                </a:r>
                <a:r>
                  <a:rPr sz="1200" spc="-100" dirty="0">
                    <a:latin typeface="Apple Symbols"/>
                    <a:cs typeface="Apple Symbols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</a:t>
                </a:r>
                <a:r>
                  <a:rPr sz="1200" i="1" dirty="0">
                    <a:latin typeface="Times New Roman"/>
                    <a:cs typeface="Times New Roman"/>
                  </a:rPr>
                  <a:t>,</a:t>
                </a:r>
                <a:r>
                  <a:rPr sz="1200" i="1" spc="25" dirty="0">
                    <a:latin typeface="Times New Roman"/>
                    <a:cs typeface="Times New Roman"/>
                  </a:rPr>
                  <a:t> </a:t>
                </a:r>
                <a:r>
                  <a:rPr sz="1200" i="1" u="sng" spc="-25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the</a:t>
                </a:r>
                <a:r>
                  <a:rPr sz="1200" i="1" spc="-25" dirty="0">
                    <a:latin typeface="Arial"/>
                    <a:cs typeface="Arial"/>
                  </a:rPr>
                  <a:t> </a:t>
                </a:r>
                <a:r>
                  <a:rPr sz="1200" i="1" u="sng" spc="-80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Lyapunov</a:t>
                </a:r>
                <a:r>
                  <a:rPr sz="1200" i="1" u="sng" spc="65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 </a:t>
                </a:r>
                <a:r>
                  <a:rPr sz="1200" i="1" u="sng" spc="-10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equation</a:t>
                </a:r>
                <a:endParaRPr sz="1200" dirty="0">
                  <a:latin typeface="Arial"/>
                  <a:cs typeface="Arial"/>
                </a:endParaRPr>
              </a:p>
              <a:p>
                <a:pPr marL="61594" algn="ctr">
                  <a:lnSpc>
                    <a:spcPct val="100000"/>
                  </a:lnSpc>
                  <a:spcBef>
                    <a:spcPts val="390"/>
                  </a:spcBef>
                </a:pP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i="1" baseline="34722" dirty="0">
                    <a:latin typeface="Arial"/>
                    <a:cs typeface="Arial"/>
                  </a:rPr>
                  <a:t>T</a:t>
                </a:r>
                <a:r>
                  <a:rPr sz="1200" i="1" spc="-104" baseline="34722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P</a:t>
                </a:r>
                <a:r>
                  <a:rPr sz="1200" i="1" spc="3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65" dirty="0">
                    <a:latin typeface="Arial"/>
                    <a:cs typeface="Arial"/>
                  </a:rPr>
                  <a:t> </a:t>
                </a:r>
                <a:r>
                  <a:rPr sz="1200" i="1" spc="-105" dirty="0">
                    <a:latin typeface="Arial"/>
                    <a:cs typeface="Arial"/>
                  </a:rPr>
                  <a:t>PA</a:t>
                </a:r>
                <a:r>
                  <a:rPr sz="1200" i="1" spc="-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40" dirty="0">
                    <a:latin typeface="Apple Symbols"/>
                    <a:cs typeface="Apple Symbols"/>
                  </a:rPr>
                  <a:t>−</a:t>
                </a:r>
                <a:r>
                  <a:rPr sz="1200" i="1" spc="40" dirty="0">
                    <a:latin typeface="Arial"/>
                    <a:cs typeface="Arial"/>
                  </a:rPr>
                  <a:t>Q</a:t>
                </a:r>
                <a:endParaRPr sz="1200" dirty="0">
                  <a:latin typeface="Arial"/>
                  <a:cs typeface="Arial"/>
                </a:endParaRPr>
              </a:p>
              <a:p>
                <a:pPr marL="88265">
                  <a:lnSpc>
                    <a:spcPct val="100000"/>
                  </a:lnSpc>
                  <a:spcBef>
                    <a:spcPts val="785"/>
                  </a:spcBef>
                </a:pPr>
                <a:r>
                  <a:rPr sz="1200" i="1" spc="-100" dirty="0">
                    <a:latin typeface="Arial"/>
                    <a:cs typeface="Arial"/>
                  </a:rPr>
                  <a:t>has</a:t>
                </a:r>
                <a:r>
                  <a:rPr sz="1200" i="1" spc="1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i="1" spc="-25" dirty="0">
                    <a:latin typeface="Arial"/>
                    <a:cs typeface="Arial"/>
                  </a:rPr>
                  <a:t> </a:t>
                </a:r>
                <a:r>
                  <a:rPr sz="1200" i="1" spc="-60" dirty="0">
                    <a:latin typeface="Arial"/>
                    <a:cs typeface="Arial"/>
                  </a:rPr>
                  <a:t>unique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latin typeface="Arial"/>
                    <a:cs typeface="Arial"/>
                  </a:rPr>
                  <a:t>positive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i="1" spc="-30" dirty="0">
                    <a:latin typeface="Arial"/>
                    <a:cs typeface="Arial"/>
                  </a:rPr>
                  <a:t>definite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i="1" spc="-30" dirty="0">
                    <a:latin typeface="Arial"/>
                    <a:cs typeface="Arial"/>
                  </a:rPr>
                  <a:t>solution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P</a:t>
                </a:r>
                <a:r>
                  <a:rPr sz="1200" i="1" spc="35" dirty="0">
                    <a:latin typeface="Arial"/>
                    <a:cs typeface="Arial"/>
                  </a:rPr>
                  <a:t> </a:t>
                </a:r>
                <a:r>
                  <a:rPr sz="1200" spc="220" dirty="0">
                    <a:latin typeface="Apple Symbols"/>
                    <a:cs typeface="Apple Symbols"/>
                  </a:rPr>
                  <a:t>≻</a:t>
                </a:r>
                <a:r>
                  <a:rPr sz="1200" spc="-100" dirty="0">
                    <a:latin typeface="Apple Symbols"/>
                    <a:cs typeface="Apple Symbols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</a:t>
                </a:r>
                <a:r>
                  <a:rPr sz="1200" i="1" dirty="0">
                    <a:latin typeface="Arial"/>
                    <a:cs typeface="Arial"/>
                  </a:rPr>
                  <a:t>,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i="1" spc="60" dirty="0">
                    <a:latin typeface="Arial"/>
                    <a:cs typeface="Arial"/>
                  </a:rPr>
                  <a:t>P</a:t>
                </a:r>
                <a:r>
                  <a:rPr sz="1200" i="1" spc="89" baseline="31250" dirty="0">
                    <a:latin typeface="Arial"/>
                    <a:cs typeface="Arial"/>
                  </a:rPr>
                  <a:t>T</a:t>
                </a:r>
                <a:r>
                  <a:rPr sz="1200" i="1" spc="300" baseline="3125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45" dirty="0"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latin typeface="Arial"/>
                    <a:cs typeface="Arial"/>
                  </a:rPr>
                  <a:t>P.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" y="1073566"/>
                <a:ext cx="4415155" cy="1089025"/>
              </a:xfrm>
              <a:prstGeom prst="rect">
                <a:avLst/>
              </a:prstGeom>
              <a:blipFill>
                <a:blip r:embed="rId3"/>
                <a:stretch>
                  <a:fillRect l="-276" t="-3911" r="-138" b="-7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45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4822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25" dirty="0"/>
              <a:t>Essense</a:t>
            </a:r>
            <a:r>
              <a:rPr spc="6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40" dirty="0"/>
              <a:t>the</a:t>
            </a:r>
            <a:r>
              <a:rPr spc="5" dirty="0"/>
              <a:t> </a:t>
            </a:r>
            <a:r>
              <a:rPr spc="-130" dirty="0"/>
              <a:t>Lyapunov</a:t>
            </a:r>
            <a:r>
              <a:rPr spc="10" dirty="0"/>
              <a:t> </a:t>
            </a:r>
            <a:r>
              <a:rPr spc="-40" dirty="0"/>
              <a:t>Eq.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28" y="458153"/>
            <a:ext cx="3269627" cy="4686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z="1200" spc="-10" dirty="0">
                <a:latin typeface="Arial"/>
                <a:cs typeface="Arial"/>
              </a:rPr>
              <a:t>Observations:</a:t>
            </a:r>
            <a:endParaRPr sz="1200" dirty="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3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19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i="1" spc="-60" dirty="0">
                <a:latin typeface="Arial"/>
                <a:cs typeface="Arial"/>
              </a:rPr>
              <a:t>PA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linear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operation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on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114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e.g.,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518970" y="2551786"/>
            <a:ext cx="1861185" cy="50292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40"/>
              </a:spcBef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4722" dirty="0">
                <a:latin typeface="Arial"/>
                <a:cs typeface="Arial"/>
              </a:rPr>
              <a:t>T</a:t>
            </a:r>
            <a:r>
              <a:rPr sz="1200" i="1" spc="-104" baseline="34722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15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a</a:t>
            </a:r>
            <a:r>
              <a:rPr sz="1200" spc="-37" baseline="-13888" dirty="0">
                <a:latin typeface="Arial"/>
                <a:cs typeface="Arial"/>
              </a:rPr>
              <a:t>11</a:t>
            </a:r>
            <a:r>
              <a:rPr sz="1200" i="1" spc="-25" dirty="0">
                <a:latin typeface="Arial"/>
                <a:cs typeface="Arial"/>
              </a:rPr>
              <a:t>p</a:t>
            </a:r>
            <a:r>
              <a:rPr sz="1200" spc="-37" baseline="-13888" dirty="0">
                <a:latin typeface="Arial"/>
                <a:cs typeface="Arial"/>
              </a:rPr>
              <a:t>1</a:t>
            </a:r>
            <a:r>
              <a:rPr sz="1200" spc="82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a</a:t>
            </a:r>
            <a:r>
              <a:rPr sz="1200" spc="-30" baseline="-13888" dirty="0">
                <a:latin typeface="Arial"/>
                <a:cs typeface="Arial"/>
              </a:rPr>
              <a:t>21</a:t>
            </a:r>
            <a:r>
              <a:rPr sz="1200" i="1" spc="-20" dirty="0">
                <a:latin typeface="Arial"/>
                <a:cs typeface="Arial"/>
              </a:rPr>
              <a:t>p</a:t>
            </a:r>
            <a:r>
              <a:rPr sz="1200" spc="-30" baseline="-13888" dirty="0">
                <a:latin typeface="Arial"/>
                <a:cs typeface="Arial"/>
              </a:rPr>
              <a:t>2</a:t>
            </a:r>
            <a:r>
              <a:rPr sz="1200" spc="179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25" dirty="0">
                <a:latin typeface="Apple Symbols"/>
                <a:cs typeface="Apple Symbols"/>
              </a:rPr>
              <a:t>−</a:t>
            </a:r>
            <a:r>
              <a:rPr sz="1200" i="1" spc="-25" dirty="0">
                <a:latin typeface="Arial"/>
                <a:cs typeface="Arial"/>
              </a:rPr>
              <a:t>q</a:t>
            </a:r>
            <a:r>
              <a:rPr sz="1200" spc="-37" baseline="-13888" dirty="0">
                <a:latin typeface="Arial"/>
                <a:cs typeface="Arial"/>
              </a:rPr>
              <a:t>1</a:t>
            </a:r>
            <a:endParaRPr sz="1200" baseline="-13888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4722" dirty="0">
                <a:latin typeface="Arial"/>
                <a:cs typeface="Arial"/>
              </a:rPr>
              <a:t>T</a:t>
            </a:r>
            <a:r>
              <a:rPr sz="1200" i="1" spc="-104" baseline="34722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spc="15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a</a:t>
            </a:r>
            <a:r>
              <a:rPr sz="1200" spc="-37" baseline="-13888" dirty="0">
                <a:latin typeface="Arial"/>
                <a:cs typeface="Arial"/>
              </a:rPr>
              <a:t>12</a:t>
            </a:r>
            <a:r>
              <a:rPr sz="1200" i="1" spc="-25" dirty="0">
                <a:latin typeface="Arial"/>
                <a:cs typeface="Arial"/>
              </a:rPr>
              <a:t>p</a:t>
            </a:r>
            <a:r>
              <a:rPr sz="1200" spc="-37" baseline="-13888" dirty="0">
                <a:latin typeface="Arial"/>
                <a:cs typeface="Arial"/>
              </a:rPr>
              <a:t>1</a:t>
            </a:r>
            <a:r>
              <a:rPr sz="1200" spc="82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a</a:t>
            </a:r>
            <a:r>
              <a:rPr sz="1200" spc="-30" baseline="-13888" dirty="0">
                <a:latin typeface="Arial"/>
                <a:cs typeface="Arial"/>
              </a:rPr>
              <a:t>22</a:t>
            </a:r>
            <a:r>
              <a:rPr sz="1200" i="1" spc="-20" dirty="0">
                <a:latin typeface="Arial"/>
                <a:cs typeface="Arial"/>
              </a:rPr>
              <a:t>p</a:t>
            </a:r>
            <a:r>
              <a:rPr sz="1200" spc="-30" baseline="-13888" dirty="0">
                <a:latin typeface="Arial"/>
                <a:cs typeface="Arial"/>
              </a:rPr>
              <a:t>2</a:t>
            </a:r>
            <a:r>
              <a:rPr sz="1200" spc="179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25" dirty="0">
                <a:latin typeface="Apple Symbols"/>
                <a:cs typeface="Apple Symbols"/>
              </a:rPr>
              <a:t>−</a:t>
            </a:r>
            <a:r>
              <a:rPr sz="1200" i="1" spc="-25" dirty="0">
                <a:latin typeface="Arial"/>
                <a:cs typeface="Arial"/>
              </a:rPr>
              <a:t>q</a:t>
            </a:r>
            <a:r>
              <a:rPr sz="1200" spc="-37" baseline="-13888" dirty="0">
                <a:latin typeface="Arial"/>
                <a:cs typeface="Arial"/>
              </a:rPr>
              <a:t>2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46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0A4A7FA-5C66-8DDD-B2BE-EBB0AB3B9C9D}"/>
                  </a:ext>
                </a:extLst>
              </p:cNvPr>
              <p:cNvSpPr txBox="1"/>
              <p:nvPr/>
            </p:nvSpPr>
            <p:spPr>
              <a:xfrm>
                <a:off x="552450" y="1059996"/>
                <a:ext cx="3640677" cy="1358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/>
              </a:p>
              <a:p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0A4A7FA-5C66-8DDD-B2BE-EBB0AB3B9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" y="1059996"/>
                <a:ext cx="3640677" cy="1358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4822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25" dirty="0"/>
              <a:t>Essense</a:t>
            </a:r>
            <a:r>
              <a:rPr spc="6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40" dirty="0"/>
              <a:t>the</a:t>
            </a:r>
            <a:r>
              <a:rPr spc="5" dirty="0"/>
              <a:t> </a:t>
            </a:r>
            <a:r>
              <a:rPr spc="-130" dirty="0"/>
              <a:t>Lyapunov</a:t>
            </a:r>
            <a:r>
              <a:rPr spc="10" dirty="0"/>
              <a:t> </a:t>
            </a:r>
            <a:r>
              <a:rPr spc="-40" dirty="0"/>
              <a:t>Eq.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576336"/>
            <a:ext cx="1895475" cy="378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390"/>
              </a:lnSpc>
              <a:spcBef>
                <a:spcPts val="95"/>
              </a:spcBef>
            </a:pPr>
            <a:r>
              <a:rPr sz="1200" spc="-60" dirty="0">
                <a:latin typeface="Arial"/>
                <a:cs typeface="Arial"/>
              </a:rPr>
              <a:t>Observations: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now</a:t>
            </a:r>
            <a:endParaRPr sz="1200" dirty="0">
              <a:latin typeface="Arial"/>
              <a:cs typeface="Arial"/>
            </a:endParaRPr>
          </a:p>
          <a:p>
            <a:pPr marR="5080" algn="r">
              <a:lnSpc>
                <a:spcPts val="1390"/>
              </a:lnSpc>
            </a:pPr>
            <a:endParaRPr sz="1200" dirty="0">
              <a:latin typeface="Lucida Grande"/>
              <a:cs typeface="Lucida Gran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190" y="994446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955" y="1006523"/>
            <a:ext cx="133620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3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i="1" spc="-105" dirty="0">
                <a:latin typeface="Arial"/>
                <a:cs typeface="Arial"/>
              </a:rPr>
              <a:t>PA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235" dirty="0">
                <a:latin typeface="Apple Symbols"/>
                <a:cs typeface="Apple Symbols"/>
              </a:rPr>
              <a:t>⇔</a:t>
            </a:r>
            <a:endParaRPr sz="1200" dirty="0">
              <a:latin typeface="Apple Symbols"/>
              <a:cs typeface="Apple Symbol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4047" y="898028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5812" y="902523"/>
            <a:ext cx="607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35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36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01747" y="902523"/>
            <a:ext cx="6064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3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49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p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3541" y="975904"/>
            <a:ext cx="10883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6390" algn="l"/>
                <a:tab pos="831215" algn="l"/>
              </a:tabLst>
            </a:pP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11</a:t>
            </a:r>
            <a:r>
              <a:rPr sz="800" spc="375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21</a:t>
            </a:r>
            <a:r>
              <a:rPr sz="800" spc="375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5817" y="902523"/>
            <a:ext cx="4826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pple Symbols"/>
                <a:cs typeface="Apple Symbols"/>
              </a:rPr>
              <a:t>−</a:t>
            </a:r>
            <a:r>
              <a:rPr sz="1200" i="1" spc="-25" dirty="0">
                <a:latin typeface="Arial"/>
                <a:cs typeface="Arial"/>
              </a:rPr>
              <a:t>q</a:t>
            </a:r>
            <a:r>
              <a:rPr sz="1200" spc="-37" baseline="-13888" dirty="0">
                <a:latin typeface="Arial"/>
                <a:cs typeface="Arial"/>
              </a:rPr>
              <a:t>1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3541" y="1196059"/>
            <a:ext cx="10883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6390" algn="l"/>
                <a:tab pos="831215" algn="l"/>
              </a:tabLst>
            </a:pPr>
            <a:r>
              <a:rPr sz="800" spc="-50" dirty="0">
                <a:latin typeface="Arial"/>
                <a:cs typeface="Arial"/>
              </a:rPr>
              <a:t>2</a:t>
            </a:r>
            <a:r>
              <a:rPr sz="800" dirty="0">
                <a:latin typeface="Arial"/>
                <a:cs typeface="Arial"/>
              </a:rPr>
              <a:t>	12</a:t>
            </a:r>
            <a:r>
              <a:rPr sz="800" spc="375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	22</a:t>
            </a:r>
            <a:r>
              <a:rPr sz="800" spc="375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55012" y="1122677"/>
            <a:ext cx="19392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1548765" algn="l"/>
              </a:tabLst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3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85" dirty="0">
                <a:latin typeface="Arial"/>
                <a:cs typeface="Arial"/>
              </a:rPr>
              <a:t> 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3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85" dirty="0">
                <a:latin typeface="Arial"/>
                <a:cs typeface="Arial"/>
              </a:rPr>
              <a:t>  </a:t>
            </a:r>
            <a:r>
              <a:rPr sz="1200" i="1" spc="-50" dirty="0">
                <a:latin typeface="Arial"/>
                <a:cs typeface="Arial"/>
              </a:rPr>
              <a:t>p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45" dirty="0">
                <a:latin typeface="Apple Symbols"/>
                <a:cs typeface="Apple Symbols"/>
              </a:rPr>
              <a:t>−</a:t>
            </a:r>
            <a:r>
              <a:rPr sz="1200" i="1" spc="45" dirty="0">
                <a:latin typeface="Arial"/>
                <a:cs typeface="Arial"/>
              </a:rPr>
              <a:t>q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43375" y="119605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441" y="1582214"/>
            <a:ext cx="362793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2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stack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columns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i="1" spc="-60" dirty="0">
                <a:latin typeface="Arial"/>
                <a:cs typeface="Arial"/>
              </a:rPr>
              <a:t>PA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</a:t>
            </a:r>
            <a:r>
              <a:rPr sz="1200" i="1" spc="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yield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47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24A3DE99-7A8C-B9CF-E0B5-67BBB1F71C63}"/>
              </a:ext>
            </a:extLst>
          </p:cNvPr>
          <p:cNvSpPr/>
          <p:nvPr/>
        </p:nvSpPr>
        <p:spPr>
          <a:xfrm>
            <a:off x="1890152" y="980840"/>
            <a:ext cx="87211" cy="297271"/>
          </a:xfrm>
          <a:prstGeom prst="leftBrace">
            <a:avLst>
              <a:gd name="adj1" fmla="val 68148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4E6E905D-16E2-A89B-1BBD-10C1219BEA8B}"/>
                  </a:ext>
                </a:extLst>
              </p:cNvPr>
              <p:cNvSpPr txBox="1"/>
              <p:nvPr/>
            </p:nvSpPr>
            <p:spPr>
              <a:xfrm>
                <a:off x="603255" y="1852630"/>
                <a:ext cx="3401684" cy="1315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/>
              </a:p>
              <a:p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</m:mr>
                                      </m:m>
                                    </m:e>
                                  </m:d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/>
              </a:p>
              <a:p>
                <a:endParaRPr lang="zh-CN" altLang="en-US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4E6E905D-16E2-A89B-1BBD-10C1219BE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55" y="1852630"/>
                <a:ext cx="3401684" cy="1315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30" dirty="0"/>
              <a:t>Lyapunov</a:t>
            </a:r>
            <a:r>
              <a:rPr spc="10" dirty="0"/>
              <a:t> </a:t>
            </a:r>
            <a:r>
              <a:rPr spc="-35" dirty="0"/>
              <a:t>Eq.:</a:t>
            </a:r>
            <a:r>
              <a:rPr spc="70" dirty="0"/>
              <a:t> </a:t>
            </a:r>
            <a:r>
              <a:rPr spc="-130" dirty="0"/>
              <a:t>Existence</a:t>
            </a:r>
            <a:r>
              <a:rPr spc="1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55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202742" y="1090114"/>
                <a:ext cx="4243705" cy="50038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R="33020" algn="ctr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i="1" dirty="0">
                    <a:latin typeface="Arial"/>
                    <a:cs typeface="Arial"/>
                  </a:rPr>
                  <a:t>L</a:t>
                </a:r>
                <a:r>
                  <a:rPr sz="1200" i="1" baseline="-13888" dirty="0">
                    <a:latin typeface="Arial"/>
                    <a:cs typeface="Arial"/>
                  </a:rPr>
                  <a:t>A</a:t>
                </a:r>
                <a:r>
                  <a:rPr sz="1200" i="1" spc="60" baseline="-13888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P</a:t>
                </a:r>
                <a:r>
                  <a:rPr sz="1200" dirty="0">
                    <a:latin typeface="Arial"/>
                    <a:cs typeface="Arial"/>
                  </a:rPr>
                  <a:t>)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i="1" baseline="34722" dirty="0">
                    <a:latin typeface="Arial"/>
                    <a:cs typeface="Arial"/>
                  </a:rPr>
                  <a:t>T</a:t>
                </a:r>
                <a:r>
                  <a:rPr sz="1200" i="1" spc="-89" baseline="34722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P</a:t>
                </a:r>
                <a:r>
                  <a:rPr sz="1200" i="1" spc="6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50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PA</a:t>
                </a:r>
                <a:endParaRPr sz="1200" dirty="0">
                  <a:latin typeface="Arial"/>
                  <a:cs typeface="Arial"/>
                </a:endParaRPr>
              </a:p>
              <a:p>
                <a:pPr algn="ctr">
                  <a:lnSpc>
                    <a:spcPct val="100000"/>
                  </a:lnSpc>
                  <a:spcBef>
                    <a:spcPts val="86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92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L</a:t>
                </a:r>
                <a:r>
                  <a:rPr sz="1200" i="1" baseline="-13888" dirty="0">
                    <a:latin typeface="Arial"/>
                    <a:cs typeface="Arial"/>
                  </a:rPr>
                  <a:t>A</a:t>
                </a:r>
                <a:r>
                  <a:rPr sz="1200" i="1" spc="240" baseline="-13888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is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35" dirty="0">
                    <a:latin typeface="Arial"/>
                    <a:cs typeface="Arial"/>
                  </a:rPr>
                  <a:t>invertible</a:t>
                </a:r>
                <a:r>
                  <a:rPr sz="1200" dirty="0">
                    <a:latin typeface="Arial"/>
                    <a:cs typeface="Arial"/>
                  </a:rPr>
                  <a:t> if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75" dirty="0">
                    <a:latin typeface="Arial"/>
                    <a:cs typeface="Arial"/>
                  </a:rPr>
                  <a:t>and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45" dirty="0">
                    <a:latin typeface="Arial"/>
                    <a:cs typeface="Arial"/>
                  </a:rPr>
                  <a:t>only</a:t>
                </a:r>
                <a:r>
                  <a:rPr sz="1200" dirty="0">
                    <a:latin typeface="Arial"/>
                    <a:cs typeface="Arial"/>
                  </a:rPr>
                  <a:t> if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i="1" spc="90" dirty="0">
                    <a:latin typeface="Times New Roman"/>
                    <a:cs typeface="Times New Roman"/>
                  </a:rPr>
                  <a:t>λ</a:t>
                </a:r>
                <a:r>
                  <a:rPr sz="1200" i="1" spc="135" baseline="-13888" dirty="0">
                    <a:latin typeface="Arial"/>
                    <a:cs typeface="Arial"/>
                  </a:rPr>
                  <a:t>i</a:t>
                </a:r>
                <a:r>
                  <a:rPr sz="1200" i="1" spc="120" baseline="-13888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140" dirty="0">
                    <a:latin typeface="Arial"/>
                    <a:cs typeface="Arial"/>
                  </a:rPr>
                  <a:t> </a:t>
                </a:r>
                <a:r>
                  <a:rPr sz="1200" i="1" spc="100" dirty="0">
                    <a:latin typeface="Times New Roman"/>
                    <a:cs typeface="Times New Roman"/>
                  </a:rPr>
                  <a:t>λ</a:t>
                </a:r>
                <a:r>
                  <a:rPr sz="1200" i="1" spc="150" baseline="-13888" dirty="0">
                    <a:latin typeface="Arial"/>
                    <a:cs typeface="Arial"/>
                  </a:rPr>
                  <a:t>j</a:t>
                </a:r>
                <a:r>
                  <a:rPr lang="zh-CN" altLang="en-US" sz="1200" i="1" spc="307" baseline="-13888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b="0" i="1" spc="-2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≠</m:t>
                    </m:r>
                  </m:oMath>
                </a14:m>
                <a:r>
                  <a:rPr lang="zh-CN" altLang="en-US" sz="1200" spc="-2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 for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all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85" dirty="0">
                    <a:latin typeface="Arial"/>
                    <a:cs typeface="Arial"/>
                  </a:rPr>
                  <a:t>eigenvalues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of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A</a:t>
                </a:r>
                <a:r>
                  <a:rPr sz="1200" spc="-25" dirty="0">
                    <a:latin typeface="Arial"/>
                    <a:cs typeface="Arial"/>
                  </a:rPr>
                  <a:t>: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42" y="1090114"/>
                <a:ext cx="4243705" cy="500380"/>
              </a:xfrm>
              <a:prstGeom prst="rect">
                <a:avLst/>
              </a:prstGeom>
              <a:blipFill>
                <a:blip r:embed="rId2"/>
                <a:stretch>
                  <a:fillRect l="-1149" t="-8537" r="-1149" b="-17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523100" y="1593061"/>
            <a:ext cx="2178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spc="26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650" spc="41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Arial"/>
                <a:cs typeface="Arial"/>
              </a:rPr>
              <a:t>let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27777" dirty="0">
                <a:latin typeface="Arial"/>
                <a:cs typeface="Arial"/>
              </a:rPr>
              <a:t>T</a:t>
            </a:r>
            <a:r>
              <a:rPr sz="1200" i="1" spc="-104" baseline="27777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200" i="1" baseline="-10416" dirty="0">
                <a:latin typeface="Arial"/>
                <a:cs typeface="Arial"/>
              </a:rPr>
              <a:t>i</a:t>
            </a:r>
            <a:r>
              <a:rPr sz="1200" i="1" spc="322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0416" dirty="0">
                <a:latin typeface="Arial"/>
                <a:cs typeface="Arial"/>
              </a:rPr>
              <a:t>i</a:t>
            </a:r>
            <a:r>
              <a:rPr sz="1100" i="1" spc="65" dirty="0">
                <a:latin typeface="Arial"/>
                <a:cs typeface="Arial"/>
              </a:rPr>
              <a:t>u</a:t>
            </a:r>
            <a:r>
              <a:rPr sz="1200" i="1" spc="97" baseline="-10416" dirty="0">
                <a:latin typeface="Arial"/>
                <a:cs typeface="Arial"/>
              </a:rPr>
              <a:t>i</a:t>
            </a:r>
            <a:r>
              <a:rPr sz="1200" i="1" spc="412" baseline="-10416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and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27777" dirty="0">
                <a:latin typeface="Arial"/>
                <a:cs typeface="Arial"/>
              </a:rPr>
              <a:t>T</a:t>
            </a:r>
            <a:r>
              <a:rPr sz="1200" i="1" spc="-97" baseline="27777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200" i="1" spc="307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spc="55" dirty="0">
                <a:latin typeface="Times New Roman"/>
                <a:cs typeface="Times New Roman"/>
              </a:rPr>
              <a:t>λ</a:t>
            </a:r>
            <a:r>
              <a:rPr sz="1200" i="1" spc="82" baseline="-10416" dirty="0">
                <a:latin typeface="Arial"/>
                <a:cs typeface="Arial"/>
              </a:rPr>
              <a:t>j</a:t>
            </a:r>
            <a:r>
              <a:rPr sz="1100" i="1" spc="55" dirty="0">
                <a:latin typeface="Arial"/>
                <a:cs typeface="Arial"/>
              </a:rPr>
              <a:t>u</a:t>
            </a:r>
            <a:r>
              <a:rPr sz="1200" i="1" spc="82" baseline="-10416" dirty="0">
                <a:latin typeface="Arial"/>
                <a:cs typeface="Arial"/>
              </a:rPr>
              <a:t>j</a:t>
            </a:r>
            <a:endParaRPr sz="1200" baseline="-10416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500" y="1787384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2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endParaRPr sz="11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5637" y="1866263"/>
            <a:ext cx="3067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7970" algn="l"/>
              </a:tabLst>
            </a:pPr>
            <a:r>
              <a:rPr sz="800" i="1" spc="-50" dirty="0">
                <a:latin typeface="Arial"/>
                <a:cs typeface="Arial"/>
              </a:rPr>
              <a:t>A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4648" y="1884945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6754" y="1652573"/>
            <a:ext cx="475615" cy="1917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379095" algn="l"/>
              </a:tabLst>
            </a:pPr>
            <a:r>
              <a:rPr sz="1100" dirty="0">
                <a:latin typeface="Lucida Grande"/>
                <a:cs typeface="Lucida Grande"/>
              </a:rPr>
              <a:t>	 </a:t>
            </a:r>
            <a:endParaRPr sz="1100">
              <a:latin typeface="Lucida Grande"/>
              <a:cs typeface="Lucida Gran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26260" y="1884945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0414" y="1793416"/>
            <a:ext cx="1097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3880" algn="l"/>
                <a:tab pos="1011555" algn="l"/>
              </a:tabLst>
            </a:pPr>
            <a:r>
              <a:rPr sz="800" i="1" spc="35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35" dirty="0">
                <a:latin typeface="Arial"/>
                <a:cs typeface="Arial"/>
              </a:rPr>
              <a:t>T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0592" y="1806357"/>
            <a:ext cx="16389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71145" algn="l"/>
                <a:tab pos="676910" algn="l"/>
              </a:tabLst>
            </a:pPr>
            <a:r>
              <a:rPr sz="1100" i="1" spc="-50" dirty="0">
                <a:latin typeface="Arial"/>
                <a:cs typeface="Arial"/>
              </a:rPr>
              <a:t>L</a:t>
            </a:r>
            <a:r>
              <a:rPr sz="1100" i="1" dirty="0">
                <a:latin typeface="Arial"/>
                <a:cs typeface="Arial"/>
              </a:rPr>
              <a:t>	u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u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4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39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u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2696" y="1865336"/>
            <a:ext cx="7829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3585" algn="l"/>
              </a:tabLst>
            </a:pPr>
            <a:r>
              <a:rPr sz="800" i="1" spc="-50" dirty="0">
                <a:latin typeface="Arial"/>
                <a:cs typeface="Arial"/>
              </a:rPr>
              <a:t>i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63482" y="1793416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57704" y="1884945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26777" y="1779840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13024" y="1865336"/>
            <a:ext cx="92201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2090" algn="l"/>
                <a:tab pos="769620" algn="l"/>
              </a:tabLst>
            </a:pPr>
            <a:r>
              <a:rPr sz="800" i="1" spc="-50" dirty="0">
                <a:latin typeface="Arial"/>
                <a:cs typeface="Arial"/>
              </a:rPr>
              <a:t>i</a:t>
            </a:r>
            <a:r>
              <a:rPr sz="800" i="1" dirty="0">
                <a:latin typeface="Arial"/>
                <a:cs typeface="Arial"/>
              </a:rPr>
              <a:t>	j</a:t>
            </a:r>
            <a:r>
              <a:rPr sz="800" i="1" spc="145" dirty="0">
                <a:latin typeface="Arial"/>
                <a:cs typeface="Arial"/>
              </a:rPr>
              <a:t>  </a:t>
            </a:r>
            <a:r>
              <a:rPr sz="800" i="1" spc="-50" dirty="0">
                <a:latin typeface="Arial"/>
                <a:cs typeface="Arial"/>
              </a:rPr>
              <a:t>j</a:t>
            </a:r>
            <a:r>
              <a:rPr sz="800" i="1" dirty="0">
                <a:latin typeface="Arial"/>
                <a:cs typeface="Arial"/>
              </a:rPr>
              <a:t>	i</a:t>
            </a:r>
            <a:r>
              <a:rPr sz="800" i="1" spc="135" dirty="0">
                <a:latin typeface="Arial"/>
                <a:cs typeface="Arial"/>
              </a:rPr>
              <a:t>  </a:t>
            </a: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03065" y="1793416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97287" y="1884945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86126" y="1806357"/>
            <a:ext cx="168211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1615" algn="l"/>
                <a:tab pos="1560830" algn="l"/>
              </a:tabLst>
            </a:pPr>
            <a:r>
              <a:rPr sz="1100" i="1" spc="-50" dirty="0">
                <a:latin typeface="Arial"/>
                <a:cs typeface="Arial"/>
              </a:rPr>
              <a:t>u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175" dirty="0">
                <a:latin typeface="Arial"/>
                <a:cs typeface="Arial"/>
              </a:rPr>
              <a:t> </a:t>
            </a:r>
            <a:r>
              <a:rPr sz="1100" spc="105" dirty="0">
                <a:latin typeface="Arial"/>
                <a:cs typeface="Arial"/>
              </a:rPr>
              <a:t>(</a:t>
            </a:r>
            <a:r>
              <a:rPr sz="1100" i="1" spc="105" dirty="0">
                <a:latin typeface="Times New Roman"/>
                <a:cs typeface="Times New Roman"/>
              </a:rPr>
              <a:t>λ</a:t>
            </a:r>
            <a:r>
              <a:rPr sz="1100" i="1" spc="5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160" dirty="0">
                <a:latin typeface="Arial"/>
                <a:cs typeface="Arial"/>
              </a:rPr>
              <a:t> 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i="1" spc="155" dirty="0">
                <a:latin typeface="Times New Roman"/>
                <a:cs typeface="Times New Roman"/>
              </a:rPr>
              <a:t>λ</a:t>
            </a:r>
            <a:r>
              <a:rPr sz="1100" i="1" spc="4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u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spc="150" dirty="0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5192" y="2029636"/>
            <a:ext cx="8890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80" dirty="0">
                <a:latin typeface="Arial"/>
                <a:cs typeface="Arial"/>
              </a:rPr>
              <a:t>(</a:t>
            </a:r>
            <a:r>
              <a:rPr sz="1100" i="1" spc="80" dirty="0">
                <a:latin typeface="Times New Roman"/>
                <a:cs typeface="Times New Roman"/>
              </a:rPr>
              <a:t>λ</a:t>
            </a:r>
            <a:r>
              <a:rPr sz="1200" i="1" spc="120" baseline="-10416" dirty="0">
                <a:latin typeface="Arial"/>
                <a:cs typeface="Arial"/>
              </a:rPr>
              <a:t>i</a:t>
            </a:r>
            <a:r>
              <a:rPr sz="1200" i="1" spc="232" baseline="-10416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λ</a:t>
            </a:r>
            <a:r>
              <a:rPr sz="1200" i="1" spc="150" baseline="-10416" dirty="0">
                <a:latin typeface="Arial"/>
                <a:cs typeface="Arial"/>
              </a:rPr>
              <a:t>j</a:t>
            </a:r>
            <a:r>
              <a:rPr sz="1200" i="1" spc="-142" baseline="-10416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u</a:t>
            </a:r>
            <a:r>
              <a:rPr sz="1200" i="1" spc="-30" baseline="-10416" dirty="0">
                <a:latin typeface="Arial"/>
                <a:cs typeface="Arial"/>
              </a:rPr>
              <a:t>i</a:t>
            </a:r>
            <a:r>
              <a:rPr sz="1100" i="1" spc="-20" dirty="0">
                <a:latin typeface="Arial"/>
                <a:cs typeface="Arial"/>
              </a:rPr>
              <a:t>u</a:t>
            </a:r>
            <a:r>
              <a:rPr sz="1200" i="1" spc="-30" baseline="27777" dirty="0">
                <a:latin typeface="Arial"/>
                <a:cs typeface="Arial"/>
              </a:rPr>
              <a:t>T</a:t>
            </a:r>
            <a:endParaRPr sz="1200" baseline="27777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63802" y="2108211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2"/>
              <p:cNvSpPr txBox="1"/>
              <p:nvPr/>
            </p:nvSpPr>
            <p:spPr>
              <a:xfrm>
                <a:off x="510400" y="2201709"/>
                <a:ext cx="3093720" cy="363855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1650" spc="262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650" spc="277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100" spc="-90" dirty="0">
                    <a:latin typeface="Arial"/>
                    <a:cs typeface="Arial"/>
                  </a:rPr>
                  <a:t>so</a:t>
                </a:r>
                <a:r>
                  <a:rPr sz="1100" spc="15" dirty="0">
                    <a:latin typeface="Arial"/>
                    <a:cs typeface="Arial"/>
                  </a:rPr>
                  <a:t> </a:t>
                </a:r>
                <a:r>
                  <a:rPr sz="1100" i="1" spc="90" dirty="0">
                    <a:latin typeface="Times New Roman"/>
                    <a:cs typeface="Times New Roman"/>
                  </a:rPr>
                  <a:t>λ</a:t>
                </a:r>
                <a:r>
                  <a:rPr sz="1200" i="1" spc="135" baseline="-10416" dirty="0">
                    <a:latin typeface="Arial"/>
                    <a:cs typeface="Arial"/>
                  </a:rPr>
                  <a:t>i</a:t>
                </a:r>
                <a:r>
                  <a:rPr sz="1200" i="1" spc="157" baseline="-10416" dirty="0">
                    <a:latin typeface="Arial"/>
                    <a:cs typeface="Arial"/>
                  </a:rPr>
                  <a:t> </a:t>
                </a:r>
                <a:r>
                  <a:rPr sz="1100" spc="200" dirty="0">
                    <a:latin typeface="Arial"/>
                    <a:cs typeface="Arial"/>
                  </a:rPr>
                  <a:t>+</a:t>
                </a:r>
                <a:r>
                  <a:rPr sz="1100" spc="-75" dirty="0">
                    <a:latin typeface="Arial"/>
                    <a:cs typeface="Arial"/>
                  </a:rPr>
                  <a:t> </a:t>
                </a:r>
                <a:r>
                  <a:rPr sz="1100" i="1" spc="100" dirty="0">
                    <a:latin typeface="Times New Roman"/>
                    <a:cs typeface="Times New Roman"/>
                  </a:rPr>
                  <a:t>λ</a:t>
                </a:r>
                <a:r>
                  <a:rPr sz="1200" i="1" spc="150" baseline="-10416" dirty="0">
                    <a:latin typeface="Arial"/>
                    <a:cs typeface="Arial"/>
                  </a:rPr>
                  <a:t>j</a:t>
                </a:r>
                <a:r>
                  <a:rPr sz="1200" i="1" spc="315" baseline="-10416" dirty="0">
                    <a:latin typeface="Arial"/>
                    <a:cs typeface="Arial"/>
                  </a:rPr>
                  <a:t> </a:t>
                </a:r>
                <a:r>
                  <a:rPr sz="1100" spc="-10" dirty="0">
                    <a:latin typeface="Arial"/>
                    <a:cs typeface="Arial"/>
                  </a:rPr>
                  <a:t>is</a:t>
                </a:r>
                <a:r>
                  <a:rPr sz="1100" spc="10" dirty="0">
                    <a:latin typeface="Arial"/>
                    <a:cs typeface="Arial"/>
                  </a:rPr>
                  <a:t> </a:t>
                </a:r>
                <a:r>
                  <a:rPr sz="1100" spc="-40" dirty="0">
                    <a:latin typeface="Arial"/>
                    <a:cs typeface="Arial"/>
                  </a:rPr>
                  <a:t>an</a:t>
                </a:r>
                <a:r>
                  <a:rPr sz="1100" spc="15" dirty="0">
                    <a:latin typeface="Arial"/>
                    <a:cs typeface="Arial"/>
                  </a:rPr>
                  <a:t> </a:t>
                </a:r>
                <a:r>
                  <a:rPr sz="1100" spc="-75" dirty="0">
                    <a:latin typeface="Arial"/>
                    <a:cs typeface="Arial"/>
                  </a:rPr>
                  <a:t>eigenvalue</a:t>
                </a:r>
                <a:r>
                  <a:rPr sz="1100" spc="15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of</a:t>
                </a:r>
                <a:r>
                  <a:rPr sz="1100" spc="15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the</a:t>
                </a:r>
                <a:r>
                  <a:rPr sz="1100" spc="10" dirty="0">
                    <a:latin typeface="Arial"/>
                    <a:cs typeface="Arial"/>
                  </a:rPr>
                  <a:t> </a:t>
                </a:r>
                <a:r>
                  <a:rPr sz="1100" spc="-35" dirty="0">
                    <a:latin typeface="Arial"/>
                    <a:cs typeface="Arial"/>
                  </a:rPr>
                  <a:t>operator</a:t>
                </a:r>
                <a:r>
                  <a:rPr sz="1100" spc="15" dirty="0">
                    <a:latin typeface="Arial"/>
                    <a:cs typeface="Arial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L</a:t>
                </a:r>
                <a:r>
                  <a:rPr sz="1200" i="1" baseline="-13888" dirty="0">
                    <a:latin typeface="Arial"/>
                    <a:cs typeface="Arial"/>
                  </a:rPr>
                  <a:t>A</a:t>
                </a:r>
                <a:r>
                  <a:rPr sz="1200" i="1" spc="-30" baseline="-13888" dirty="0">
                    <a:latin typeface="Arial"/>
                    <a:cs typeface="Arial"/>
                  </a:rPr>
                  <a:t> </a:t>
                </a:r>
                <a:r>
                  <a:rPr sz="1100" spc="30" dirty="0">
                    <a:latin typeface="Arial"/>
                    <a:cs typeface="Arial"/>
                  </a:rPr>
                  <a:t>(</a:t>
                </a:r>
                <a:r>
                  <a:rPr sz="1100" spc="30" dirty="0">
                    <a:latin typeface="Apple Symbols"/>
                    <a:cs typeface="Apple Symbols"/>
                  </a:rPr>
                  <a:t>·</a:t>
                </a:r>
                <a:r>
                  <a:rPr sz="1100" spc="30" dirty="0">
                    <a:latin typeface="Arial"/>
                    <a:cs typeface="Arial"/>
                  </a:rPr>
                  <a:t>)</a:t>
                </a:r>
                <a:endParaRPr sz="1100" dirty="0">
                  <a:latin typeface="Arial"/>
                  <a:cs typeface="Arial"/>
                </a:endParaRPr>
              </a:p>
              <a:p>
                <a:pPr marL="50800">
                  <a:lnSpc>
                    <a:spcPct val="100000"/>
                  </a:lnSpc>
                  <a:spcBef>
                    <a:spcPts val="35"/>
                  </a:spcBef>
                </a:pPr>
                <a:r>
                  <a:rPr sz="1650" spc="262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650" spc="307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if</a:t>
                </a:r>
                <a:r>
                  <a:rPr sz="1100" spc="20" dirty="0">
                    <a:latin typeface="Arial"/>
                    <a:cs typeface="Arial"/>
                  </a:rPr>
                  <a:t> </a:t>
                </a:r>
                <a:r>
                  <a:rPr sz="1100" i="1" spc="90" dirty="0">
                    <a:latin typeface="Times New Roman"/>
                    <a:cs typeface="Times New Roman"/>
                  </a:rPr>
                  <a:t>λ</a:t>
                </a:r>
                <a:r>
                  <a:rPr sz="1200" i="1" spc="135" baseline="-10416" dirty="0">
                    <a:latin typeface="Arial"/>
                    <a:cs typeface="Arial"/>
                  </a:rPr>
                  <a:t>i</a:t>
                </a:r>
                <a:r>
                  <a:rPr sz="1200" i="1" spc="179" baseline="-10416" dirty="0">
                    <a:latin typeface="Arial"/>
                    <a:cs typeface="Arial"/>
                  </a:rPr>
                  <a:t> </a:t>
                </a:r>
                <a:r>
                  <a:rPr sz="1100" spc="200" dirty="0">
                    <a:latin typeface="Arial"/>
                    <a:cs typeface="Arial"/>
                  </a:rPr>
                  <a:t>+</a:t>
                </a:r>
                <a:r>
                  <a:rPr sz="1100" spc="-75" dirty="0">
                    <a:latin typeface="Arial"/>
                    <a:cs typeface="Arial"/>
                  </a:rPr>
                  <a:t> </a:t>
                </a:r>
                <a:r>
                  <a:rPr sz="1100" i="1" spc="100" dirty="0">
                    <a:latin typeface="Times New Roman"/>
                    <a:cs typeface="Times New Roman"/>
                  </a:rPr>
                  <a:t>λ</a:t>
                </a:r>
                <a:r>
                  <a:rPr sz="1200" i="1" spc="150" baseline="-10416" dirty="0">
                    <a:latin typeface="Arial"/>
                    <a:cs typeface="Arial"/>
                  </a:rPr>
                  <a:t>j</a:t>
                </a:r>
                <a:r>
                  <a:rPr sz="1200" i="1" spc="247" baseline="-10416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00" b="0" i="1" spc="-25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≠</m:t>
                    </m:r>
                  </m:oMath>
                </a14:m>
                <a:r>
                  <a:rPr sz="1100" spc="-35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0,</a:t>
                </a:r>
                <a:r>
                  <a:rPr sz="1100" spc="25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the</a:t>
                </a:r>
                <a:r>
                  <a:rPr sz="1100" spc="20" dirty="0">
                    <a:latin typeface="Arial"/>
                    <a:cs typeface="Arial"/>
                  </a:rPr>
                  <a:t> </a:t>
                </a:r>
                <a:r>
                  <a:rPr sz="1100" spc="-35" dirty="0">
                    <a:latin typeface="Arial"/>
                    <a:cs typeface="Arial"/>
                  </a:rPr>
                  <a:t>operator</a:t>
                </a:r>
                <a:r>
                  <a:rPr sz="1100" spc="25" dirty="0">
                    <a:latin typeface="Arial"/>
                    <a:cs typeface="Arial"/>
                  </a:rPr>
                  <a:t> </a:t>
                </a:r>
                <a:r>
                  <a:rPr sz="1100" spc="-10" dirty="0">
                    <a:latin typeface="Arial"/>
                    <a:cs typeface="Arial"/>
                  </a:rPr>
                  <a:t>is</a:t>
                </a:r>
                <a:r>
                  <a:rPr sz="1100" spc="20" dirty="0">
                    <a:latin typeface="Arial"/>
                    <a:cs typeface="Arial"/>
                  </a:rPr>
                  <a:t> </a:t>
                </a:r>
                <a:r>
                  <a:rPr sz="1100" spc="-10" dirty="0">
                    <a:latin typeface="Arial"/>
                    <a:cs typeface="Arial"/>
                  </a:rPr>
                  <a:t>invertible</a:t>
                </a:r>
                <a:endParaRPr sz="11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2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00" y="2201709"/>
                <a:ext cx="3093720" cy="363855"/>
              </a:xfrm>
              <a:prstGeom prst="rect">
                <a:avLst/>
              </a:prstGeom>
              <a:blipFill>
                <a:blip r:embed="rId3"/>
                <a:stretch>
                  <a:fillRect l="-1381" t="-15000" r="-1183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bject 23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48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9">
            <a:extLst>
              <a:ext uri="{FF2B5EF4-FFF2-40B4-BE49-F238E27FC236}">
                <a16:creationId xmlns:a16="http://schemas.microsoft.com/office/drawing/2014/main" id="{51F79829-2649-4B26-119A-F47D968112E0}"/>
              </a:ext>
            </a:extLst>
          </p:cNvPr>
          <p:cNvSpPr txBox="1"/>
          <p:nvPr/>
        </p:nvSpPr>
        <p:spPr>
          <a:xfrm>
            <a:off x="922053" y="1813622"/>
            <a:ext cx="47561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79095" algn="l"/>
              </a:tabLst>
            </a:pPr>
            <a:r>
              <a:rPr sz="1100" spc="235" dirty="0">
                <a:solidFill>
                  <a:schemeClr val="tx1"/>
                </a:solidFill>
                <a:latin typeface="Lucida Grande"/>
                <a:cs typeface="Lucida Grande"/>
              </a:rPr>
              <a:t>(</a:t>
            </a:r>
            <a:r>
              <a:rPr sz="1100" dirty="0">
                <a:solidFill>
                  <a:schemeClr val="tx1"/>
                </a:solidFill>
                <a:latin typeface="Lucida Grande"/>
                <a:cs typeface="Lucida Grande"/>
              </a:rPr>
              <a:t>	</a:t>
            </a:r>
            <a:r>
              <a:rPr sz="1100" spc="235" dirty="0">
                <a:solidFill>
                  <a:schemeClr val="tx1"/>
                </a:solidFill>
                <a:latin typeface="Lucida Grande"/>
                <a:cs typeface="Lucida Grande"/>
              </a:rPr>
              <a:t>)</a:t>
            </a:r>
            <a:endParaRPr sz="1100" dirty="0">
              <a:solidFill>
                <a:schemeClr val="tx1"/>
              </a:solidFill>
              <a:latin typeface="Lucida Grande"/>
              <a:cs typeface="Lucida Grande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30" dirty="0"/>
              <a:t>Lyapunov</a:t>
            </a:r>
            <a:r>
              <a:rPr spc="10" dirty="0"/>
              <a:t> </a:t>
            </a:r>
            <a:r>
              <a:rPr spc="-65" dirty="0"/>
              <a:t>operator:</a:t>
            </a:r>
            <a:r>
              <a:rPr spc="85" dirty="0"/>
              <a:t> </a:t>
            </a:r>
            <a:r>
              <a:rPr spc="-135" dirty="0"/>
              <a:t>eigenvalues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2742" y="1464536"/>
            <a:ext cx="422770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simply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write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L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200" i="1" spc="209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lang="en-US" sz="1200" i="1" spc="-260" dirty="0">
                <a:latin typeface="Arial"/>
                <a:cs typeface="Arial"/>
              </a:rPr>
              <a:t>I      </a:t>
            </a:r>
            <a:r>
              <a:rPr lang="en-US" sz="1200" spc="75" dirty="0">
                <a:latin typeface="Apple Symbols"/>
                <a:cs typeface="Apple Symbols"/>
              </a:rPr>
              <a:t>⊗</a:t>
            </a:r>
            <a:r>
              <a:rPr lang="en-US" sz="1200" spc="-135" dirty="0">
                <a:latin typeface="Apple Symbols"/>
                <a:cs typeface="Apple Symbols"/>
              </a:rPr>
              <a:t> </a:t>
            </a:r>
            <a:r>
              <a:rPr lang="en-US" sz="1200" i="1" dirty="0">
                <a:latin typeface="Arial"/>
                <a:cs typeface="Arial"/>
              </a:rPr>
              <a:t>A</a:t>
            </a:r>
            <a:r>
              <a:rPr lang="en-US" sz="1200" i="1" baseline="34722" dirty="0">
                <a:latin typeface="Arial"/>
                <a:cs typeface="Arial"/>
              </a:rPr>
              <a:t>T</a:t>
            </a:r>
            <a:r>
              <a:rPr lang="en-US" sz="1200" i="1" spc="135" baseline="34722" dirty="0">
                <a:latin typeface="Arial"/>
                <a:cs typeface="Arial"/>
              </a:rPr>
              <a:t> </a:t>
            </a:r>
            <a:r>
              <a:rPr lang="en-US" sz="1200" i="1" spc="135" dirty="0">
                <a:latin typeface="Arial"/>
                <a:cs typeface="Arial"/>
              </a:rPr>
              <a:t>+</a:t>
            </a:r>
            <a:r>
              <a:rPr lang="en-US" sz="1800" spc="-300" baseline="-25462" dirty="0">
                <a:latin typeface="Lucida Grande"/>
                <a:cs typeface="Lucida Grande"/>
              </a:rPr>
              <a:t> </a:t>
            </a:r>
            <a:r>
              <a:rPr lang="en-US" sz="1200" i="1" dirty="0">
                <a:latin typeface="Arial"/>
                <a:cs typeface="Arial"/>
              </a:rPr>
              <a:t>A</a:t>
            </a:r>
            <a:r>
              <a:rPr lang="en-US" sz="1200" i="1" baseline="34722" dirty="0">
                <a:latin typeface="Arial"/>
                <a:cs typeface="Arial"/>
              </a:rPr>
              <a:t>T</a:t>
            </a:r>
            <a:r>
              <a:rPr lang="en-US" sz="1200" i="1" spc="262" baseline="34722" dirty="0">
                <a:latin typeface="Arial"/>
                <a:cs typeface="Arial"/>
              </a:rPr>
              <a:t> </a:t>
            </a:r>
            <a:r>
              <a:rPr lang="en-US" sz="1200" spc="75" dirty="0">
                <a:latin typeface="Apple Symbols"/>
                <a:cs typeface="Apple Symbols"/>
              </a:rPr>
              <a:t>⊗</a:t>
            </a:r>
            <a:r>
              <a:rPr lang="en-US" sz="1200" spc="-195" dirty="0">
                <a:latin typeface="Apple Symbols"/>
                <a:cs typeface="Apple Symbols"/>
              </a:rPr>
              <a:t> </a:t>
            </a:r>
            <a:r>
              <a:rPr lang="en-US" sz="1200" i="1" spc="204" dirty="0">
                <a:latin typeface="Arial"/>
                <a:cs typeface="Arial"/>
              </a:rPr>
              <a:t>I </a:t>
            </a:r>
            <a:r>
              <a:rPr sz="1200" spc="-60" dirty="0">
                <a:latin typeface="Arial"/>
                <a:cs typeface="Arial"/>
              </a:rPr>
              <a:t>using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Kronecker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00250" y="1731072"/>
            <a:ext cx="830317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800" dirty="0">
                <a:latin typeface="Arial"/>
                <a:cs typeface="Arial"/>
              </a:rPr>
              <a:t>mir</a:t>
            </a:r>
            <a:r>
              <a:rPr sz="800" dirty="0">
                <a:latin typeface="Arial"/>
                <a:cs typeface="Arial"/>
              </a:rPr>
              <a:t>ror</a:t>
            </a:r>
            <a:r>
              <a:rPr sz="800" spc="5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symmetric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3260" y="2161131"/>
            <a:ext cx="16808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Arial"/>
                <a:cs typeface="Arial"/>
              </a:rPr>
              <a:t>product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notation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75" dirty="0">
                <a:latin typeface="Apple Symbols"/>
                <a:cs typeface="Apple Symbols"/>
              </a:rPr>
              <a:t>⊗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C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49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299FA31-61C3-E3F6-5808-1714623D2DB0}"/>
                  </a:ext>
                </a:extLst>
              </p:cNvPr>
              <p:cNvSpPr txBox="1"/>
              <p:nvPr/>
            </p:nvSpPr>
            <p:spPr>
              <a:xfrm>
                <a:off x="1136514" y="821952"/>
                <a:ext cx="2316726" cy="432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299FA31-61C3-E3F6-5808-1714623D2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514" y="821952"/>
                <a:ext cx="2316726" cy="432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右大括号 40">
            <a:extLst>
              <a:ext uri="{FF2B5EF4-FFF2-40B4-BE49-F238E27FC236}">
                <a16:creationId xmlns:a16="http://schemas.microsoft.com/office/drawing/2014/main" id="{7220DA0B-CC40-10A3-8607-FFC940A6A1B4}"/>
              </a:ext>
            </a:extLst>
          </p:cNvPr>
          <p:cNvSpPr/>
          <p:nvPr/>
        </p:nvSpPr>
        <p:spPr>
          <a:xfrm rot="5400000">
            <a:off x="2344321" y="1188148"/>
            <a:ext cx="86988" cy="1029158"/>
          </a:xfrm>
          <a:prstGeom prst="rightBrace">
            <a:avLst>
              <a:gd name="adj1" fmla="val 4436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14D23FD-6BF3-369F-3D43-C5D223B708C4}"/>
                  </a:ext>
                </a:extLst>
              </p:cNvPr>
              <p:cNvSpPr txBox="1"/>
              <p:nvPr/>
            </p:nvSpPr>
            <p:spPr>
              <a:xfrm>
                <a:off x="1873236" y="1866365"/>
                <a:ext cx="2316726" cy="816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14D23FD-6BF3-369F-3D43-C5D223B70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236" y="1866365"/>
                <a:ext cx="2316726" cy="816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0549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Equilibrium</a:t>
            </a:r>
            <a:r>
              <a:rPr spc="-50" dirty="0"/>
              <a:t> </a:t>
            </a:r>
            <a:r>
              <a:rPr spc="-75" dirty="0"/>
              <a:t>state</a:t>
            </a:r>
            <a:r>
              <a:rPr spc="-4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spc="-85" dirty="0"/>
              <a:t>linear</a:t>
            </a:r>
            <a:r>
              <a:rPr spc="-30" dirty="0"/>
              <a:t> </a:t>
            </a:r>
            <a:r>
              <a:rPr spc="-105" dirty="0"/>
              <a:t>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0528" y="1102370"/>
                <a:ext cx="3742690" cy="117602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spc="-50" dirty="0">
                    <a:latin typeface="Arial"/>
                    <a:cs typeface="Arial"/>
                  </a:rPr>
                  <a:t>For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</a:t>
                </a:r>
                <a:r>
                  <a:rPr sz="1200" spc="-40" dirty="0">
                    <a:latin typeface="Arial"/>
                    <a:cs typeface="Arial"/>
                  </a:rPr>
                  <a:t> </a:t>
                </a:r>
                <a:r>
                  <a:rPr sz="1200" spc="-45" dirty="0">
                    <a:latin typeface="Arial"/>
                    <a:cs typeface="Arial"/>
                  </a:rPr>
                  <a:t>linear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system</a:t>
                </a:r>
                <a:endParaRPr sz="1200" dirty="0">
                  <a:latin typeface="Arial"/>
                  <a:cs typeface="Arial"/>
                </a:endParaRPr>
              </a:p>
              <a:p>
                <a:pPr marL="1313815">
                  <a:lnSpc>
                    <a:spcPct val="10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sz="1200" spc="-10" dirty="0"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latin typeface="Arial"/>
                    <a:cs typeface="Arial"/>
                  </a:rPr>
                  <a:t>t</a:t>
                </a:r>
                <a:r>
                  <a:rPr sz="1200" spc="-10" dirty="0">
                    <a:latin typeface="Arial"/>
                    <a:cs typeface="Arial"/>
                  </a:rPr>
                  <a:t>)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t</a:t>
                </a:r>
                <a:r>
                  <a:rPr sz="1200" dirty="0">
                    <a:latin typeface="Arial"/>
                    <a:cs typeface="Arial"/>
                  </a:rPr>
                  <a:t>)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spc="-215" dirty="0">
                    <a:latin typeface="Arial"/>
                    <a:cs typeface="Arial"/>
                  </a:rPr>
                  <a:t> </a:t>
                </a:r>
                <a:r>
                  <a:rPr sz="1200" spc="70" dirty="0">
                    <a:latin typeface="Arial"/>
                    <a:cs typeface="Arial"/>
                  </a:rPr>
                  <a:t>(</a:t>
                </a:r>
                <a:r>
                  <a:rPr sz="1200" i="1" spc="70" dirty="0">
                    <a:latin typeface="Arial"/>
                    <a:cs typeface="Arial"/>
                  </a:rPr>
                  <a:t>t</a:t>
                </a:r>
                <a:r>
                  <a:rPr sz="1200" spc="70" dirty="0">
                    <a:latin typeface="Arial"/>
                    <a:cs typeface="Arial"/>
                  </a:rPr>
                  <a:t>)</a:t>
                </a:r>
                <a:r>
                  <a:rPr sz="1200" i="1" spc="70" dirty="0">
                    <a:latin typeface="Times New Roman"/>
                    <a:cs typeface="Times New Roman"/>
                  </a:rPr>
                  <a:t>,</a:t>
                </a:r>
                <a:r>
                  <a:rPr sz="1200" i="1" spc="340" dirty="0">
                    <a:latin typeface="Times New Roman"/>
                    <a:cs typeface="Times New Roman"/>
                  </a:rPr>
                  <a:t> </a:t>
                </a:r>
                <a:r>
                  <a:rPr sz="1200" i="1" spc="-75" dirty="0">
                    <a:latin typeface="Arial"/>
                    <a:cs typeface="Arial"/>
                  </a:rPr>
                  <a:t>x</a:t>
                </a:r>
                <a:r>
                  <a:rPr sz="1200" i="1" spc="-220" dirty="0">
                    <a:latin typeface="Arial"/>
                    <a:cs typeface="Arial"/>
                  </a:rPr>
                  <a:t> </a:t>
                </a:r>
                <a:r>
                  <a:rPr sz="1200" spc="50" dirty="0">
                    <a:latin typeface="Arial"/>
                    <a:cs typeface="Arial"/>
                  </a:rPr>
                  <a:t>(</a:t>
                </a:r>
                <a:r>
                  <a:rPr sz="1200" i="1" spc="50" dirty="0"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latin typeface="Arial"/>
                    <a:cs typeface="Arial"/>
                  </a:rPr>
                  <a:t>0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x</a:t>
                </a:r>
                <a:r>
                  <a:rPr sz="1200" spc="-37" baseline="-13888" dirty="0">
                    <a:latin typeface="Arial"/>
                    <a:cs typeface="Arial"/>
                  </a:rPr>
                  <a:t>0</a:t>
                </a:r>
                <a:endParaRPr sz="1200" baseline="-13888" dirty="0"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114"/>
                  </a:spcBef>
                </a:pPr>
                <a:endParaRPr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02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origin</a:t>
                </a:r>
                <a:r>
                  <a:rPr sz="1200" spc="-1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baseline="-13888" dirty="0">
                    <a:latin typeface="Arial"/>
                    <a:cs typeface="Arial"/>
                  </a:rPr>
                  <a:t>e</a:t>
                </a:r>
                <a:r>
                  <a:rPr sz="1200" i="1" spc="217" baseline="-13888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6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</a:t>
                </a:r>
                <a:r>
                  <a:rPr sz="1200" spc="-1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is </a:t>
                </a:r>
                <a:r>
                  <a:rPr sz="1200" spc="-90" dirty="0">
                    <a:latin typeface="Arial"/>
                    <a:cs typeface="Arial"/>
                  </a:rPr>
                  <a:t>always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:r>
                  <a:rPr sz="1200" spc="-35" dirty="0">
                    <a:latin typeface="Arial"/>
                    <a:cs typeface="Arial"/>
                  </a:rPr>
                  <a:t>an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spc="-40" dirty="0">
                    <a:latin typeface="Arial"/>
                    <a:cs typeface="Arial"/>
                  </a:rPr>
                  <a:t>equilibrium</a:t>
                </a:r>
                <a:r>
                  <a:rPr sz="1200" spc="-10" dirty="0">
                    <a:latin typeface="Arial"/>
                    <a:cs typeface="Arial"/>
                  </a:rPr>
                  <a:t> state</a:t>
                </a:r>
                <a:endParaRPr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60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4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70" dirty="0">
                    <a:latin typeface="Arial"/>
                    <a:cs typeface="Arial"/>
                  </a:rPr>
                  <a:t>when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i="1" spc="55" dirty="0">
                    <a:latin typeface="Arial"/>
                    <a:cs typeface="Arial"/>
                  </a:rPr>
                  <a:t>A</a:t>
                </a:r>
                <a:r>
                  <a:rPr sz="1200" spc="55" dirty="0">
                    <a:latin typeface="Arial"/>
                    <a:cs typeface="Arial"/>
                  </a:rPr>
                  <a:t>(</a:t>
                </a:r>
                <a:r>
                  <a:rPr sz="1200" i="1" spc="55" dirty="0">
                    <a:latin typeface="Arial"/>
                    <a:cs typeface="Arial"/>
                  </a:rPr>
                  <a:t>t</a:t>
                </a:r>
                <a:r>
                  <a:rPr sz="1200" spc="55" dirty="0">
                    <a:latin typeface="Arial"/>
                    <a:cs typeface="Arial"/>
                  </a:rPr>
                  <a:t>)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is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singular,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20" dirty="0">
                    <a:latin typeface="Arial"/>
                    <a:cs typeface="Arial"/>
                  </a:rPr>
                  <a:t>multiple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40" dirty="0">
                    <a:latin typeface="Arial"/>
                    <a:cs typeface="Arial"/>
                  </a:rPr>
                  <a:t>equilibrium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states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exist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1102370"/>
                <a:ext cx="3742690" cy="1176020"/>
              </a:xfrm>
              <a:prstGeom prst="rect">
                <a:avLst/>
              </a:prstGeom>
              <a:blipFill>
                <a:blip r:embed="rId2"/>
                <a:stretch>
                  <a:fillRect l="-1466" t="-3627" r="-2443" b="-6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bject 19">
                <a:extLst>
                  <a:ext uri="{FF2B5EF4-FFF2-40B4-BE49-F238E27FC236}">
                    <a16:creationId xmlns:a16="http://schemas.microsoft.com/office/drawing/2014/main" id="{CECBE477-A0D1-6DBF-AAE2-551F34966834}"/>
                  </a:ext>
                </a:extLst>
              </p:cNvPr>
              <p:cNvSpPr txBox="1"/>
              <p:nvPr/>
            </p:nvSpPr>
            <p:spPr>
              <a:xfrm>
                <a:off x="438644" y="1844317"/>
                <a:ext cx="3923806" cy="1225464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50800">
                  <a:lnSpc>
                    <a:spcPct val="110000"/>
                  </a:lnSpc>
                  <a:spcBef>
                    <a:spcPts val="95"/>
                  </a:spcBef>
                </a:pPr>
                <a:r>
                  <a:rPr lang="en-US" sz="12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L</a:t>
                </a:r>
                <a:r>
                  <a:rPr lang="en-US" sz="1200" i="1" baseline="-13888" dirty="0">
                    <a:solidFill>
                      <a:schemeClr val="tx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247" baseline="-13888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tx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I</a:t>
                </a:r>
                <a:r>
                  <a:rPr lang="en-US" sz="1200" i="1" spc="10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75" dirty="0">
                    <a:solidFill>
                      <a:schemeClr val="tx1"/>
                    </a:solidFill>
                    <a:latin typeface="Apple Symbols"/>
                    <a:cs typeface="Apple Symbols"/>
                  </a:rPr>
                  <a:t>⊗</a:t>
                </a:r>
                <a:r>
                  <a:rPr lang="en-US" sz="1200" spc="-130" dirty="0">
                    <a:solidFill>
                      <a:schemeClr val="tx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baseline="34722" dirty="0">
                    <a:solidFill>
                      <a:schemeClr val="tx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315" baseline="34722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tx1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6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baseline="34722" dirty="0">
                    <a:solidFill>
                      <a:schemeClr val="tx1"/>
                    </a:solidFill>
                    <a:latin typeface="Arial"/>
                    <a:cs typeface="Arial"/>
                  </a:rPr>
                  <a:t>T</a:t>
                </a:r>
                <a:r>
                  <a:rPr lang="en-US" sz="1200" i="1" spc="315" baseline="34722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75" dirty="0">
                    <a:solidFill>
                      <a:schemeClr val="tx1"/>
                    </a:solidFill>
                    <a:latin typeface="Apple Symbols"/>
                    <a:cs typeface="Apple Symbols"/>
                  </a:rPr>
                  <a:t>⊗</a:t>
                </a:r>
                <a:r>
                  <a:rPr lang="en-US" sz="1200" spc="-130" dirty="0">
                    <a:solidFill>
                      <a:schemeClr val="tx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sz="12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I</a:t>
                </a:r>
                <a:r>
                  <a:rPr lang="en-US" sz="1200" i="1" spc="16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150" dirty="0">
                    <a:solidFill>
                      <a:schemeClr val="tx1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ar-AE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zh-CN" altLang="ar-AE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200" b="0" dirty="0">
                  <a:solidFill>
                    <a:schemeClr val="tx1"/>
                  </a:solidFill>
                </a:endParaRPr>
              </a:p>
              <a:p>
                <a:pPr marL="50800">
                  <a:lnSpc>
                    <a:spcPct val="110000"/>
                  </a:lnSpc>
                  <a:spcBef>
                    <a:spcPts val="95"/>
                  </a:spcBef>
                </a:pPr>
                <a:r>
                  <a:rPr lang="en-US" sz="1200" dirty="0">
                    <a:solidFill>
                      <a:schemeClr val="tx1"/>
                    </a:solidFill>
                    <a:latin typeface="Arial"/>
                    <a:cs typeface="Arial"/>
                  </a:rPr>
                  <a:t>  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Arial"/>
                    <a:cs typeface="Arial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200" dirty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6" name="object 19">
                <a:extLst>
                  <a:ext uri="{FF2B5EF4-FFF2-40B4-BE49-F238E27FC236}">
                    <a16:creationId xmlns:a16="http://schemas.microsoft.com/office/drawing/2014/main" id="{CECBE477-A0D1-6DBF-AAE2-551F34966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44" y="1844317"/>
                <a:ext cx="3923806" cy="1225464"/>
              </a:xfrm>
              <a:prstGeom prst="rect">
                <a:avLst/>
              </a:prstGeom>
              <a:blipFill>
                <a:blip r:embed="rId2"/>
                <a:stretch>
                  <a:fillRect l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130" dirty="0"/>
              <a:t>Lyapunov</a:t>
            </a:r>
            <a:r>
              <a:rPr spc="10" dirty="0"/>
              <a:t> </a:t>
            </a:r>
            <a:r>
              <a:rPr spc="-65" dirty="0"/>
              <a:t>operator:</a:t>
            </a:r>
            <a:r>
              <a:rPr spc="85" dirty="0"/>
              <a:t> </a:t>
            </a:r>
            <a:r>
              <a:rPr spc="-135" dirty="0"/>
              <a:t>eigenvalues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3"/>
              <p:cNvSpPr txBox="1"/>
              <p:nvPr/>
            </p:nvSpPr>
            <p:spPr>
              <a:xfrm>
                <a:off x="215442" y="1312910"/>
                <a:ext cx="1556208" cy="34086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315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e.g.,</a:t>
                </a:r>
                <a:r>
                  <a:rPr sz="1200" spc="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-2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150" dirty="0">
                    <a:solidFill>
                      <a:schemeClr val="tx1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3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1312910"/>
                <a:ext cx="1556208" cy="340863"/>
              </a:xfrm>
              <a:prstGeom prst="rect">
                <a:avLst/>
              </a:prstGeom>
              <a:blipFill>
                <a:blip r:embed="rId3"/>
                <a:stretch>
                  <a:fillRect l="-3516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bject 5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50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37B6325-C18A-7FA9-1A5D-1823B1E1CB63}"/>
              </a:ext>
            </a:extLst>
          </p:cNvPr>
          <p:cNvCxnSpPr>
            <a:cxnSpLocks/>
          </p:cNvCxnSpPr>
          <p:nvPr/>
        </p:nvCxnSpPr>
        <p:spPr>
          <a:xfrm>
            <a:off x="857250" y="2720975"/>
            <a:ext cx="17526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FEAF49E3-2211-CE40-9FB3-598601AE6856}"/>
              </a:ext>
            </a:extLst>
          </p:cNvPr>
          <p:cNvCxnSpPr>
            <a:cxnSpLocks/>
          </p:cNvCxnSpPr>
          <p:nvPr/>
        </p:nvCxnSpPr>
        <p:spPr>
          <a:xfrm>
            <a:off x="1924050" y="2383981"/>
            <a:ext cx="0" cy="6858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C1233DA-6563-8886-F4C7-4132BFDEFABE}"/>
              </a:ext>
            </a:extLst>
          </p:cNvPr>
          <p:cNvCxnSpPr>
            <a:cxnSpLocks/>
          </p:cNvCxnSpPr>
          <p:nvPr/>
        </p:nvCxnSpPr>
        <p:spPr>
          <a:xfrm>
            <a:off x="2838450" y="2720975"/>
            <a:ext cx="12954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499AE3E-AED4-FD6C-59B7-77FEC43CE93C}"/>
              </a:ext>
            </a:extLst>
          </p:cNvPr>
          <p:cNvCxnSpPr>
            <a:cxnSpLocks/>
          </p:cNvCxnSpPr>
          <p:nvPr/>
        </p:nvCxnSpPr>
        <p:spPr>
          <a:xfrm>
            <a:off x="3524250" y="2378075"/>
            <a:ext cx="0" cy="6858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B9E8F3D-EEAD-3861-F876-9A61023DFC2E}"/>
                  </a:ext>
                </a:extLst>
              </p:cNvPr>
              <p:cNvSpPr txBox="1"/>
              <p:nvPr/>
            </p:nvSpPr>
            <p:spPr>
              <a:xfrm>
                <a:off x="1145734" y="650743"/>
                <a:ext cx="2316726" cy="432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B9E8F3D-EEAD-3861-F876-9A61023DF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34" y="650743"/>
                <a:ext cx="2316726" cy="4320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/>
              <p:nvPr/>
            </p:nvSpPr>
            <p:spPr>
              <a:xfrm>
                <a:off x="135928" y="162252"/>
                <a:ext cx="3540722" cy="34086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spc="-60" dirty="0">
                    <a:latin typeface="Arial"/>
                    <a:cs typeface="Arial"/>
                  </a:rPr>
                  <a:t>Example:</a:t>
                </a:r>
                <a:r>
                  <a:rPr lang="en-US" sz="1200" spc="10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spc="-60" dirty="0">
                    <a:latin typeface="Arial"/>
                    <a:cs typeface="Arial"/>
                  </a:rPr>
                  <a:t> </a:t>
                </a:r>
                <a:r>
                  <a:rPr lang="en-US" sz="1200" spc="150" dirty="0">
                    <a:latin typeface="Arial"/>
                    <a:cs typeface="Arial"/>
                  </a:rPr>
                  <a:t>=</a:t>
                </a:r>
                <a:r>
                  <a:rPr lang="en-US" altLang="zh-CN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ar-AE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AE" sz="1200" dirty="0">
                    <a:latin typeface="Arial"/>
                    <a:cs typeface="Arial"/>
                  </a:rPr>
                  <a:t>, 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ar-AE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𝜆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cs typeface="Arial"/>
                      </a:rPr>
                      <m:t>=−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Arial"/>
                      </a:rPr>
                      <m:t>0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Arial"/>
                      </a:rPr>
                      <m:t>.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Arial"/>
                      </a:rPr>
                      <m:t>5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Arial"/>
                      </a:rPr>
                      <m:t>±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Arial"/>
                      </a:rPr>
                      <m:t>𝑖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radPr>
                          <m:deg/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Arial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den>
                    </m:f>
                  </m:oMath>
                </a14:m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8" y="162252"/>
                <a:ext cx="3540722" cy="340863"/>
              </a:xfrm>
              <a:prstGeom prst="rect">
                <a:avLst/>
              </a:prstGeom>
              <a:blipFill>
                <a:blip r:embed="rId2"/>
                <a:stretch>
                  <a:fillRect l="-2238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31"/>
          <p:cNvSpPr/>
          <p:nvPr/>
        </p:nvSpPr>
        <p:spPr>
          <a:xfrm>
            <a:off x="153695" y="1834197"/>
            <a:ext cx="4300855" cy="1317625"/>
          </a:xfrm>
          <a:custGeom>
            <a:avLst/>
            <a:gdLst/>
            <a:ahLst/>
            <a:cxnLst/>
            <a:rect l="l" t="t" r="r" b="b"/>
            <a:pathLst>
              <a:path w="4300855" h="1317625">
                <a:moveTo>
                  <a:pt x="4300613" y="0"/>
                </a:moveTo>
                <a:lnTo>
                  <a:pt x="0" y="0"/>
                </a:lnTo>
                <a:lnTo>
                  <a:pt x="0" y="1317332"/>
                </a:lnTo>
                <a:lnTo>
                  <a:pt x="4300613" y="1317332"/>
                </a:lnTo>
                <a:lnTo>
                  <a:pt x="43006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32"/>
              <p:cNvSpPr txBox="1"/>
              <p:nvPr/>
            </p:nvSpPr>
            <p:spPr>
              <a:xfrm>
                <a:off x="95250" y="1425575"/>
                <a:ext cx="4262120" cy="1675764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63500" marR="5588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spc="-10" dirty="0">
                    <a:latin typeface="Arial"/>
                    <a:cs typeface="Arial"/>
                  </a:rPr>
                  <a:t>The</a:t>
                </a:r>
                <a:r>
                  <a:rPr lang="en-US" sz="1200" spc="40" dirty="0">
                    <a:latin typeface="Arial"/>
                    <a:cs typeface="Arial"/>
                  </a:rPr>
                  <a:t> </a:t>
                </a:r>
                <a:r>
                  <a:rPr lang="en-US" sz="1200" spc="-90" dirty="0">
                    <a:latin typeface="Arial"/>
                    <a:cs typeface="Arial"/>
                  </a:rPr>
                  <a:t>eigenvalues</a:t>
                </a:r>
                <a:r>
                  <a:rPr lang="en-US" sz="1200" spc="5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5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L</a:t>
                </a:r>
                <a:r>
                  <a:rPr lang="en-US" sz="1200" i="1" baseline="-13888" dirty="0">
                    <a:latin typeface="Arial"/>
                    <a:cs typeface="Arial"/>
                  </a:rPr>
                  <a:t>A</a:t>
                </a:r>
                <a:r>
                  <a:rPr lang="en-US" sz="1200" i="1" spc="315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latin typeface="Arial"/>
                    <a:cs typeface="Arial"/>
                  </a:rPr>
                  <a:t>are</a:t>
                </a:r>
                <a:r>
                  <a:rPr lang="en-US" sz="1200" spc="5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50" smtClean="0">
                        <a:latin typeface="Cambria Math" panose="02040503050406030204" pitchFamily="18" charset="0"/>
                        <a:cs typeface="Arial"/>
                      </a:rPr>
                      <m:t>−</m:t>
                    </m:r>
                    <m:r>
                      <a:rPr lang="en-US" altLang="zh-CN" sz="1200" b="0" i="1" spc="50" smtClean="0">
                        <a:latin typeface="Cambria Math" panose="02040503050406030204" pitchFamily="18" charset="0"/>
                        <a:cs typeface="Arial"/>
                      </a:rPr>
                      <m:t>1</m:t>
                    </m:r>
                    <m:r>
                      <a:rPr lang="en-US" altLang="zh-CN" sz="1200" b="0" i="1" spc="50" smtClean="0">
                        <a:latin typeface="Cambria Math" panose="02040503050406030204" pitchFamily="18" charset="0"/>
                        <a:cs typeface="Arial"/>
                      </a:rPr>
                      <m:t>, −</m:t>
                    </m:r>
                    <m:r>
                      <a:rPr lang="en-US" altLang="zh-CN" sz="1200" b="0" i="1" spc="50" smtClean="0">
                        <a:latin typeface="Cambria Math" panose="02040503050406030204" pitchFamily="18" charset="0"/>
                        <a:cs typeface="Arial"/>
                      </a:rPr>
                      <m:t>1</m:t>
                    </m:r>
                    <m:r>
                      <a:rPr lang="en-US" altLang="zh-CN" sz="1200" b="0" i="1" spc="50" smtClean="0">
                        <a:latin typeface="Cambria Math" panose="02040503050406030204" pitchFamily="18" charset="0"/>
                        <a:cs typeface="Arial"/>
                      </a:rPr>
                      <m:t>, −</m:t>
                    </m:r>
                    <m:r>
                      <a:rPr lang="en-US" altLang="zh-CN" sz="1200" b="0" i="1" spc="50" smtClean="0">
                        <a:latin typeface="Cambria Math" panose="02040503050406030204" pitchFamily="18" charset="0"/>
                        <a:cs typeface="Arial"/>
                      </a:rPr>
                      <m:t>1</m:t>
                    </m:r>
                    <m:r>
                      <a:rPr lang="en-US" altLang="zh-CN" sz="1200" b="0" i="1" spc="50" smtClean="0">
                        <a:latin typeface="Cambria Math" panose="02040503050406030204" pitchFamily="18" charset="0"/>
                        <a:cs typeface="Arial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1200" b="0" i="1" spc="5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radPr>
                      <m:deg/>
                      <m:e>
                        <m:r>
                          <a:rPr lang="en-US" altLang="zh-CN" sz="1200" b="0" i="1" spc="50" smtClean="0"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e>
                    </m:rad>
                    <m:r>
                      <a:rPr lang="en-US" altLang="zh-CN" sz="1200" b="0" i="1" spc="50" smtClean="0">
                        <a:latin typeface="Cambria Math" panose="02040503050406030204" pitchFamily="18" charset="0"/>
                        <a:cs typeface="Arial"/>
                      </a:rPr>
                      <m:t>, −</m:t>
                    </m:r>
                    <m:r>
                      <a:rPr lang="en-US" altLang="zh-CN" sz="1200" b="0" i="1" spc="50" smtClean="0">
                        <a:latin typeface="Cambria Math" panose="02040503050406030204" pitchFamily="18" charset="0"/>
                        <a:cs typeface="Arial"/>
                      </a:rPr>
                      <m:t>1</m:t>
                    </m:r>
                    <m:r>
                      <a:rPr lang="en-US" altLang="zh-CN" sz="1200" b="0" i="1" spc="50" smtClean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1200" b="0" i="1" spc="5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radPr>
                      <m:deg/>
                      <m:e>
                        <m:r>
                          <a:rPr lang="en-US" altLang="zh-CN" sz="1200" b="0" i="1" spc="50" smtClean="0"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sz="1200" spc="-35" dirty="0">
                    <a:latin typeface="Arial"/>
                    <a:cs typeface="Arial"/>
                  </a:rPr>
                  <a:t>, which</a:t>
                </a:r>
                <a:r>
                  <a:rPr lang="en-US" sz="1200" spc="50" dirty="0">
                    <a:latin typeface="Arial"/>
                    <a:cs typeface="Arial"/>
                  </a:rPr>
                  <a:t> </a:t>
                </a:r>
                <a:r>
                  <a:rPr lang="en-US" sz="1200" spc="-65" dirty="0">
                    <a:latin typeface="Arial"/>
                    <a:cs typeface="Arial"/>
                  </a:rPr>
                  <a:t>are </a:t>
                </a:r>
                <a:r>
                  <a:rPr lang="en-US" sz="1200" spc="-80" dirty="0">
                    <a:latin typeface="Arial"/>
                    <a:cs typeface="Arial"/>
                  </a:rPr>
                  <a:t>precisely</a:t>
                </a:r>
                <a:r>
                  <a:rPr lang="en-US" sz="1200" spc="60" dirty="0">
                    <a:latin typeface="Arial"/>
                    <a:cs typeface="Arial"/>
                  </a:rPr>
                  <a:t> </a:t>
                </a:r>
                <a:r>
                  <a:rPr lang="el-GR" sz="1200" i="1" spc="65" dirty="0">
                    <a:latin typeface="Times New Roman"/>
                    <a:cs typeface="Times New Roman"/>
                  </a:rPr>
                  <a:t>λ</a:t>
                </a:r>
                <a:r>
                  <a:rPr lang="el-GR" sz="1200" spc="97" baseline="-13888" dirty="0">
                    <a:latin typeface="Arial"/>
                    <a:cs typeface="Arial"/>
                  </a:rPr>
                  <a:t>1</a:t>
                </a:r>
                <a:r>
                  <a:rPr lang="el-GR" sz="1200" spc="142" baseline="-13888" dirty="0">
                    <a:latin typeface="Arial"/>
                    <a:cs typeface="Arial"/>
                  </a:rPr>
                  <a:t> </a:t>
                </a:r>
                <a:r>
                  <a:rPr lang="el-GR" sz="1200" spc="200" dirty="0">
                    <a:latin typeface="Arial"/>
                    <a:cs typeface="Arial"/>
                  </a:rPr>
                  <a:t>+</a:t>
                </a:r>
                <a:r>
                  <a:rPr lang="el-GR" sz="1200" spc="-70" dirty="0">
                    <a:latin typeface="Arial"/>
                    <a:cs typeface="Arial"/>
                  </a:rPr>
                  <a:t> </a:t>
                </a:r>
                <a:r>
                  <a:rPr lang="el-GR" sz="1200" i="1" spc="55" dirty="0">
                    <a:latin typeface="Times New Roman"/>
                    <a:cs typeface="Times New Roman"/>
                  </a:rPr>
                  <a:t>λ</a:t>
                </a:r>
                <a:r>
                  <a:rPr lang="el-GR" sz="1200" spc="82" baseline="-13888" dirty="0">
                    <a:latin typeface="Arial"/>
                    <a:cs typeface="Arial"/>
                  </a:rPr>
                  <a:t>1</a:t>
                </a:r>
                <a:r>
                  <a:rPr lang="el-GR" sz="1200" spc="55" dirty="0">
                    <a:latin typeface="Arial"/>
                    <a:cs typeface="Arial"/>
                  </a:rPr>
                  <a:t>,</a:t>
                </a:r>
                <a:r>
                  <a:rPr lang="el-GR" sz="1200" spc="60" dirty="0">
                    <a:latin typeface="Arial"/>
                    <a:cs typeface="Arial"/>
                  </a:rPr>
                  <a:t> </a:t>
                </a:r>
                <a:r>
                  <a:rPr lang="el-GR" sz="1200" i="1" spc="65" dirty="0">
                    <a:latin typeface="Times New Roman"/>
                    <a:cs typeface="Times New Roman"/>
                  </a:rPr>
                  <a:t>λ</a:t>
                </a:r>
                <a:r>
                  <a:rPr lang="el-GR" sz="1200" spc="97" baseline="-13888" dirty="0">
                    <a:latin typeface="Arial"/>
                    <a:cs typeface="Arial"/>
                  </a:rPr>
                  <a:t>1</a:t>
                </a:r>
                <a:r>
                  <a:rPr lang="el-GR" sz="1200" spc="142" baseline="-13888" dirty="0">
                    <a:latin typeface="Arial"/>
                    <a:cs typeface="Arial"/>
                  </a:rPr>
                  <a:t> </a:t>
                </a:r>
                <a:r>
                  <a:rPr lang="el-GR" sz="1200" spc="200" dirty="0">
                    <a:latin typeface="Arial"/>
                    <a:cs typeface="Arial"/>
                  </a:rPr>
                  <a:t>+</a:t>
                </a:r>
                <a:r>
                  <a:rPr lang="el-GR" sz="1200" spc="-65" dirty="0">
                    <a:latin typeface="Arial"/>
                    <a:cs typeface="Arial"/>
                  </a:rPr>
                  <a:t> </a:t>
                </a:r>
                <a:r>
                  <a:rPr lang="el-GR" sz="1200" i="1" spc="50" dirty="0">
                    <a:latin typeface="Times New Roman"/>
                    <a:cs typeface="Times New Roman"/>
                  </a:rPr>
                  <a:t>λ</a:t>
                </a:r>
                <a:r>
                  <a:rPr lang="el-GR" sz="1200" spc="75" baseline="-13888" dirty="0">
                    <a:latin typeface="Arial"/>
                    <a:cs typeface="Arial"/>
                  </a:rPr>
                  <a:t>2</a:t>
                </a:r>
                <a:r>
                  <a:rPr lang="el-GR" sz="1200" spc="50" dirty="0">
                    <a:latin typeface="Arial"/>
                    <a:cs typeface="Arial"/>
                  </a:rPr>
                  <a:t>,</a:t>
                </a:r>
                <a:r>
                  <a:rPr lang="el-GR" sz="1200" spc="60" dirty="0">
                    <a:latin typeface="Arial"/>
                    <a:cs typeface="Arial"/>
                  </a:rPr>
                  <a:t> </a:t>
                </a:r>
                <a:r>
                  <a:rPr lang="el-GR" sz="1200" i="1" spc="65" dirty="0">
                    <a:latin typeface="Times New Roman"/>
                    <a:cs typeface="Times New Roman"/>
                  </a:rPr>
                  <a:t>λ</a:t>
                </a:r>
                <a:r>
                  <a:rPr lang="el-GR" sz="1200" spc="97" baseline="-13888" dirty="0">
                    <a:latin typeface="Arial"/>
                    <a:cs typeface="Arial"/>
                  </a:rPr>
                  <a:t>2</a:t>
                </a:r>
                <a:r>
                  <a:rPr lang="el-GR" sz="1200" spc="142" baseline="-13888" dirty="0">
                    <a:latin typeface="Arial"/>
                    <a:cs typeface="Arial"/>
                  </a:rPr>
                  <a:t> </a:t>
                </a:r>
                <a:r>
                  <a:rPr lang="el-GR" sz="1200" spc="200" dirty="0">
                    <a:latin typeface="Arial"/>
                    <a:cs typeface="Arial"/>
                  </a:rPr>
                  <a:t>+</a:t>
                </a:r>
                <a:r>
                  <a:rPr lang="el-GR" sz="1200" spc="-65" dirty="0">
                    <a:latin typeface="Arial"/>
                    <a:cs typeface="Arial"/>
                  </a:rPr>
                  <a:t> </a:t>
                </a:r>
                <a:r>
                  <a:rPr lang="el-GR" sz="1200" i="1" spc="50" dirty="0">
                    <a:latin typeface="Times New Roman"/>
                    <a:cs typeface="Times New Roman"/>
                  </a:rPr>
                  <a:t>λ</a:t>
                </a:r>
                <a:r>
                  <a:rPr lang="el-GR" sz="1200" spc="75" baseline="-13888" dirty="0">
                    <a:latin typeface="Arial"/>
                    <a:cs typeface="Arial"/>
                  </a:rPr>
                  <a:t>1</a:t>
                </a:r>
                <a:r>
                  <a:rPr lang="el-GR" sz="1200" spc="50" dirty="0">
                    <a:latin typeface="Arial"/>
                    <a:cs typeface="Arial"/>
                  </a:rPr>
                  <a:t>,</a:t>
                </a:r>
                <a:r>
                  <a:rPr lang="el-GR" sz="1200" spc="60" dirty="0">
                    <a:latin typeface="Arial"/>
                    <a:cs typeface="Arial"/>
                  </a:rPr>
                  <a:t> </a:t>
                </a:r>
                <a:r>
                  <a:rPr lang="el-GR" sz="1200" i="1" spc="65" dirty="0">
                    <a:latin typeface="Times New Roman"/>
                    <a:cs typeface="Times New Roman"/>
                  </a:rPr>
                  <a:t>λ</a:t>
                </a:r>
                <a:r>
                  <a:rPr lang="el-GR" sz="1200" spc="97" baseline="-13888" dirty="0">
                    <a:latin typeface="Arial"/>
                    <a:cs typeface="Arial"/>
                  </a:rPr>
                  <a:t>2</a:t>
                </a:r>
                <a:r>
                  <a:rPr lang="el-GR" sz="1200" spc="142" baseline="-13888" dirty="0">
                    <a:latin typeface="Arial"/>
                    <a:cs typeface="Arial"/>
                  </a:rPr>
                  <a:t> </a:t>
                </a:r>
                <a:r>
                  <a:rPr lang="el-GR" sz="1200" spc="200" dirty="0">
                    <a:latin typeface="Arial"/>
                    <a:cs typeface="Arial"/>
                  </a:rPr>
                  <a:t>+</a:t>
                </a:r>
                <a:r>
                  <a:rPr lang="el-GR" sz="1200" spc="-65" dirty="0">
                    <a:latin typeface="Arial"/>
                    <a:cs typeface="Arial"/>
                  </a:rPr>
                  <a:t> </a:t>
                </a:r>
                <a:r>
                  <a:rPr lang="el-GR" sz="1200" i="1" spc="30" dirty="0">
                    <a:latin typeface="Times New Roman"/>
                    <a:cs typeface="Times New Roman"/>
                  </a:rPr>
                  <a:t>λ</a:t>
                </a:r>
                <a:r>
                  <a:rPr lang="el-GR" sz="1200" spc="44" baseline="-13888" dirty="0">
                    <a:latin typeface="Arial"/>
                    <a:cs typeface="Arial"/>
                  </a:rPr>
                  <a:t>2</a:t>
                </a:r>
                <a:r>
                  <a:rPr lang="el-GR" sz="1200" spc="30" dirty="0">
                    <a:latin typeface="Arial"/>
                    <a:cs typeface="Arial"/>
                  </a:rPr>
                  <a:t>.</a:t>
                </a:r>
                <a:endParaRPr lang="el-GR" sz="1200" dirty="0">
                  <a:latin typeface="Arial"/>
                  <a:cs typeface="Arial"/>
                </a:endParaRPr>
              </a:p>
              <a:p>
                <a:pPr marL="106045">
                  <a:lnSpc>
                    <a:spcPct val="100000"/>
                  </a:lnSpc>
                  <a:spcBef>
                    <a:spcPts val="10"/>
                  </a:spcBef>
                </a:pPr>
                <a:r>
                  <a:rPr lang="en-US" sz="1200" spc="-10" dirty="0">
                    <a:latin typeface="Arial"/>
                    <a:cs typeface="Arial"/>
                  </a:rPr>
                  <a:t>import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spc="-65" dirty="0">
                    <a:latin typeface="Arial"/>
                    <a:cs typeface="Arial"/>
                  </a:rPr>
                  <a:t>numpy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135" dirty="0">
                    <a:latin typeface="Arial"/>
                    <a:cs typeface="Arial"/>
                  </a:rPr>
                  <a:t>as</a:t>
                </a:r>
                <a:r>
                  <a:rPr lang="en-US" sz="1200" spc="50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np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06045" marR="768985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200" dirty="0">
                    <a:latin typeface="Arial"/>
                    <a:cs typeface="Arial"/>
                  </a:rPr>
                  <a:t>A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30" dirty="0"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latin typeface="Arial"/>
                    <a:cs typeface="Arial"/>
                  </a:rPr>
                  <a:t>[[-</a:t>
                </a:r>
                <a:r>
                  <a:rPr lang="en-US" sz="1200" spc="-40" dirty="0">
                    <a:latin typeface="Arial"/>
                    <a:cs typeface="Arial"/>
                  </a:rPr>
                  <a:t>1,1],[-</a:t>
                </a:r>
                <a:r>
                  <a:rPr lang="en-US" sz="1200" spc="-10" dirty="0">
                    <a:latin typeface="Arial"/>
                    <a:cs typeface="Arial"/>
                  </a:rPr>
                  <a:t>1,0]];</a:t>
                </a:r>
                <a:r>
                  <a:rPr lang="en-US" sz="1200" spc="30" dirty="0"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latin typeface="Arial"/>
                    <a:cs typeface="Arial"/>
                  </a:rPr>
                  <a:t>I2=np.eye(2);</a:t>
                </a:r>
                <a:r>
                  <a:rPr lang="en-US" sz="1200" spc="30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AT=np.transpose(A) </a:t>
                </a:r>
                <a:r>
                  <a:rPr lang="en-US" sz="1200" spc="-10" dirty="0">
                    <a:latin typeface="Arial"/>
                    <a:cs typeface="Arial"/>
                  </a:rPr>
                  <a:t>L_A=np.kron(I2,AT)+np.kron(AT,I2) eigLA,_=np.linalg.eig(L_A)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06045" marR="2652395">
                  <a:lnSpc>
                    <a:spcPct val="100000"/>
                  </a:lnSpc>
                  <a:spcBef>
                    <a:spcPts val="10"/>
                  </a:spcBef>
                </a:pPr>
                <a:r>
                  <a:rPr lang="en-US" sz="1200" spc="-20" dirty="0">
                    <a:latin typeface="Arial"/>
                    <a:cs typeface="Arial"/>
                  </a:rPr>
                  <a:t>eigA,_=np.linalg.eig(A) </a:t>
                </a:r>
                <a:r>
                  <a:rPr lang="en-US" sz="1200" spc="-10" dirty="0">
                    <a:latin typeface="Arial"/>
                    <a:cs typeface="Arial"/>
                  </a:rPr>
                  <a:t>print(eigLA)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06045">
                  <a:lnSpc>
                    <a:spcPct val="100000"/>
                  </a:lnSpc>
                  <a:spcBef>
                    <a:spcPts val="10"/>
                  </a:spcBef>
                </a:pPr>
                <a:r>
                  <a:rPr lang="en-US" sz="1200" spc="-10" dirty="0">
                    <a:latin typeface="Arial"/>
                    <a:cs typeface="Arial"/>
                  </a:rPr>
                  <a:t>print(eigA)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2" name="object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1425575"/>
                <a:ext cx="4262120" cy="1675764"/>
              </a:xfrm>
              <a:prstGeom prst="rect">
                <a:avLst/>
              </a:prstGeom>
              <a:blipFill>
                <a:blip r:embed="rId3"/>
                <a:stretch>
                  <a:fillRect l="-858" t="-1455" r="-1431" b="-5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object 33"/>
          <p:cNvGrpSpPr/>
          <p:nvPr/>
        </p:nvGrpSpPr>
        <p:grpSpPr>
          <a:xfrm>
            <a:off x="148628" y="1829130"/>
            <a:ext cx="4311015" cy="1327785"/>
            <a:chOff x="148628" y="1829130"/>
            <a:chExt cx="4311015" cy="1327785"/>
          </a:xfrm>
        </p:grpSpPr>
        <p:sp>
          <p:nvSpPr>
            <p:cNvPr id="34" name="object 34"/>
            <p:cNvSpPr/>
            <p:nvPr/>
          </p:nvSpPr>
          <p:spPr>
            <a:xfrm>
              <a:off x="148628" y="1831657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1155" y="1831657"/>
              <a:ext cx="0" cy="1322705"/>
            </a:xfrm>
            <a:custGeom>
              <a:avLst/>
              <a:gdLst/>
              <a:ahLst/>
              <a:cxnLst/>
              <a:rect l="l" t="t" r="r" b="b"/>
              <a:pathLst>
                <a:path h="1322705">
                  <a:moveTo>
                    <a:pt x="0" y="132240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456836" y="1831657"/>
              <a:ext cx="0" cy="1322705"/>
            </a:xfrm>
            <a:custGeom>
              <a:avLst/>
              <a:gdLst/>
              <a:ahLst/>
              <a:cxnLst/>
              <a:rect l="l" t="t" r="r" b="b"/>
              <a:pathLst>
                <a:path h="1322705">
                  <a:moveTo>
                    <a:pt x="0" y="132240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8628" y="3154057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51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6C16475-58C3-29C6-98CB-9CC2EEF16BF1}"/>
                  </a:ext>
                </a:extLst>
              </p:cNvPr>
              <p:cNvSpPr txBox="1"/>
              <p:nvPr/>
            </p:nvSpPr>
            <p:spPr>
              <a:xfrm>
                <a:off x="552450" y="510989"/>
                <a:ext cx="3540722" cy="840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0800">
                  <a:lnSpc>
                    <a:spcPct val="110000"/>
                  </a:lnSpc>
                  <a:spcBef>
                    <a:spcPts val="95"/>
                  </a:spcBef>
                </a:pPr>
                <a:r>
                  <a:rPr lang="en-US" altLang="zh-CN" sz="12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L</a:t>
                </a:r>
                <a:r>
                  <a:rPr lang="en-US" altLang="zh-CN" sz="1200" i="1" baseline="-13888" dirty="0">
                    <a:solidFill>
                      <a:schemeClr val="tx1"/>
                    </a:solidFill>
                    <a:latin typeface="Arial"/>
                    <a:cs typeface="Arial"/>
                  </a:rPr>
                  <a:t>A</a:t>
                </a:r>
                <a:r>
                  <a:rPr lang="en-US" altLang="zh-CN" sz="1200" i="1" spc="247" baseline="-13888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200" dirty="0">
                    <a:solidFill>
                      <a:schemeClr val="tx1"/>
                    </a:solidFill>
                    <a:latin typeface="Arial"/>
                    <a:cs typeface="Arial"/>
                  </a:rPr>
                  <a:t>=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I</a:t>
                </a:r>
                <a:r>
                  <a:rPr lang="en-US" altLang="zh-CN" sz="1200" i="1" spc="10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75" dirty="0">
                    <a:solidFill>
                      <a:schemeClr val="tx1"/>
                    </a:solidFill>
                    <a:latin typeface="Apple Symbols"/>
                    <a:cs typeface="Apple Symbols"/>
                  </a:rPr>
                  <a:t>⊗</a:t>
                </a:r>
                <a:r>
                  <a:rPr lang="en-US" altLang="zh-CN" sz="1200" spc="-130" dirty="0">
                    <a:solidFill>
                      <a:schemeClr val="tx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altLang="zh-CN" sz="12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A</a:t>
                </a:r>
                <a:r>
                  <a:rPr lang="en-US" altLang="zh-CN" sz="1200" i="1" baseline="34722" dirty="0">
                    <a:solidFill>
                      <a:schemeClr val="tx1"/>
                    </a:solidFill>
                    <a:latin typeface="Arial"/>
                    <a:cs typeface="Arial"/>
                  </a:rPr>
                  <a:t>T</a:t>
                </a:r>
                <a:r>
                  <a:rPr lang="en-US" altLang="zh-CN" sz="1200" i="1" spc="315" baseline="34722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200" dirty="0">
                    <a:solidFill>
                      <a:schemeClr val="tx1"/>
                    </a:solidFill>
                    <a:latin typeface="Arial"/>
                    <a:cs typeface="Arial"/>
                  </a:rPr>
                  <a:t>+</a:t>
                </a:r>
                <a:r>
                  <a:rPr lang="en-US" altLang="zh-CN" sz="1200" spc="-6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A</a:t>
                </a:r>
                <a:r>
                  <a:rPr lang="en-US" altLang="zh-CN" sz="1200" i="1" baseline="34722" dirty="0">
                    <a:solidFill>
                      <a:schemeClr val="tx1"/>
                    </a:solidFill>
                    <a:latin typeface="Arial"/>
                    <a:cs typeface="Arial"/>
                  </a:rPr>
                  <a:t>T</a:t>
                </a:r>
                <a:r>
                  <a:rPr lang="en-US" altLang="zh-CN" sz="1200" i="1" spc="315" baseline="34722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75" dirty="0">
                    <a:solidFill>
                      <a:schemeClr val="tx1"/>
                    </a:solidFill>
                    <a:latin typeface="Apple Symbols"/>
                    <a:cs typeface="Apple Symbols"/>
                  </a:rPr>
                  <a:t>⊗</a:t>
                </a:r>
                <a:r>
                  <a:rPr lang="en-US" altLang="zh-CN" sz="1200" spc="-130" dirty="0">
                    <a:solidFill>
                      <a:schemeClr val="tx1"/>
                    </a:solidFill>
                    <a:latin typeface="Apple Symbols"/>
                    <a:cs typeface="Apple Symbols"/>
                  </a:rPr>
                  <a:t> </a:t>
                </a:r>
                <a:r>
                  <a:rPr lang="en-US" altLang="zh-CN" sz="1200" i="1" dirty="0">
                    <a:solidFill>
                      <a:schemeClr val="tx1"/>
                    </a:solidFill>
                    <a:latin typeface="Arial"/>
                    <a:cs typeface="Arial"/>
                  </a:rPr>
                  <a:t>I</a:t>
                </a:r>
                <a:r>
                  <a:rPr lang="en-US" altLang="zh-CN" sz="1200" i="1" spc="16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Arial"/>
                    <a:cs typeface="Arial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6C16475-58C3-29C6-98CB-9CC2EEF16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" y="510989"/>
                <a:ext cx="3540722" cy="840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3A5F068-DF18-3C15-8F17-BBBD5465B1DA}"/>
              </a:ext>
            </a:extLst>
          </p:cNvPr>
          <p:cNvCxnSpPr>
            <a:cxnSpLocks/>
          </p:cNvCxnSpPr>
          <p:nvPr/>
        </p:nvCxnSpPr>
        <p:spPr>
          <a:xfrm>
            <a:off x="2381250" y="968375"/>
            <a:ext cx="12954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B2C08E5-EB51-C73E-EA11-AE2174BDA7CB}"/>
              </a:ext>
            </a:extLst>
          </p:cNvPr>
          <p:cNvCxnSpPr>
            <a:cxnSpLocks/>
          </p:cNvCxnSpPr>
          <p:nvPr/>
        </p:nvCxnSpPr>
        <p:spPr>
          <a:xfrm>
            <a:off x="3035710" y="625475"/>
            <a:ext cx="0" cy="6858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173428"/>
            <a:ext cx="41255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000000"/>
                </a:solidFill>
              </a:rPr>
              <a:t>Theorem</a:t>
            </a:r>
            <a:r>
              <a:rPr sz="1400" spc="-35" dirty="0">
                <a:solidFill>
                  <a:srgbClr val="000000"/>
                </a:solidFill>
              </a:rPr>
              <a:t> </a:t>
            </a:r>
            <a:r>
              <a:rPr sz="1400" spc="-60" dirty="0">
                <a:solidFill>
                  <a:srgbClr val="000000"/>
                </a:solidFill>
              </a:rPr>
              <a:t>(Lyapunov</a:t>
            </a:r>
            <a:r>
              <a:rPr sz="1400" spc="-35" dirty="0">
                <a:solidFill>
                  <a:srgbClr val="000000"/>
                </a:solidFill>
              </a:rPr>
              <a:t> </a:t>
            </a:r>
            <a:r>
              <a:rPr sz="1400" spc="-10" dirty="0">
                <a:solidFill>
                  <a:srgbClr val="000000"/>
                </a:solidFill>
              </a:rPr>
              <a:t>stability</a:t>
            </a:r>
            <a:r>
              <a:rPr sz="1400" spc="-30" dirty="0">
                <a:solidFill>
                  <a:srgbClr val="000000"/>
                </a:solidFill>
              </a:rPr>
              <a:t> </a:t>
            </a:r>
            <a:r>
              <a:rPr sz="1400" spc="-75" dirty="0">
                <a:solidFill>
                  <a:srgbClr val="000000"/>
                </a:solidFill>
              </a:rPr>
              <a:t>theorem</a:t>
            </a:r>
            <a:r>
              <a:rPr sz="1400" spc="-25" dirty="0">
                <a:solidFill>
                  <a:srgbClr val="000000"/>
                </a:solidFill>
              </a:rPr>
              <a:t> </a:t>
            </a:r>
            <a:r>
              <a:rPr sz="1400" dirty="0">
                <a:solidFill>
                  <a:srgbClr val="000000"/>
                </a:solidFill>
              </a:rPr>
              <a:t>for</a:t>
            </a:r>
            <a:r>
              <a:rPr sz="1400" spc="-30" dirty="0">
                <a:solidFill>
                  <a:srgbClr val="000000"/>
                </a:solidFill>
              </a:rPr>
              <a:t> </a:t>
            </a:r>
            <a:r>
              <a:rPr sz="1400" spc="-50" dirty="0">
                <a:solidFill>
                  <a:srgbClr val="000000"/>
                </a:solidFill>
              </a:rPr>
              <a:t>linear</a:t>
            </a:r>
            <a:r>
              <a:rPr sz="1400" spc="-30" dirty="0">
                <a:solidFill>
                  <a:srgbClr val="000000"/>
                </a:solidFill>
              </a:rPr>
              <a:t> </a:t>
            </a:r>
            <a:r>
              <a:rPr sz="1400" spc="-55" dirty="0">
                <a:solidFill>
                  <a:srgbClr val="000000"/>
                </a:solidFill>
              </a:rPr>
              <a:t>systems)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426402"/>
            <a:ext cx="4412395" cy="5060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10258" y="1034834"/>
            <a:ext cx="1188085" cy="238125"/>
            <a:chOff x="1710258" y="1034834"/>
            <a:chExt cx="1188085" cy="238125"/>
          </a:xfrm>
        </p:grpSpPr>
        <p:sp>
          <p:nvSpPr>
            <p:cNvPr id="5" name="object 5"/>
            <p:cNvSpPr/>
            <p:nvPr/>
          </p:nvSpPr>
          <p:spPr>
            <a:xfrm>
              <a:off x="1710258" y="1037361"/>
              <a:ext cx="1188085" cy="0"/>
            </a:xfrm>
            <a:custGeom>
              <a:avLst/>
              <a:gdLst/>
              <a:ahLst/>
              <a:cxnLst/>
              <a:rect l="l" t="t" r="r" b="b"/>
              <a:pathLst>
                <a:path w="1188085">
                  <a:moveTo>
                    <a:pt x="0" y="0"/>
                  </a:moveTo>
                  <a:lnTo>
                    <a:pt x="118748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2785" y="1037361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95219" y="1037361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0258" y="1270292"/>
              <a:ext cx="1188085" cy="0"/>
            </a:xfrm>
            <a:custGeom>
              <a:avLst/>
              <a:gdLst/>
              <a:ahLst/>
              <a:cxnLst/>
              <a:rect l="l" t="t" r="r" b="b"/>
              <a:pathLst>
                <a:path w="1188085">
                  <a:moveTo>
                    <a:pt x="0" y="0"/>
                  </a:moveTo>
                  <a:lnTo>
                    <a:pt x="118748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59728" y="447710"/>
                <a:ext cx="4415155" cy="1494127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88265" marR="8128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i="1" spc="-50" dirty="0">
                    <a:latin typeface="Arial"/>
                    <a:cs typeface="Arial"/>
                  </a:rPr>
                  <a:t>For</a:t>
                </a:r>
                <a:r>
                  <a:rPr lang="en-US" sz="1200" i="1" spc="-3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4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45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200" b="0" i="1" spc="-50" dirty="0" smtClean="0">
                        <a:latin typeface="Cambria Math" panose="02040503050406030204" pitchFamily="18" charset="0"/>
                        <a:cs typeface="Arial"/>
                      </a:rPr>
                      <m:t>  </m:t>
                    </m:r>
                  </m:oMath>
                </a14:m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7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Ax</a:t>
                </a:r>
                <a:r>
                  <a:rPr lang="en-US" sz="1200" i="1" spc="10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with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spc="-45" dirty="0">
                    <a:latin typeface="Arial"/>
                    <a:cs typeface="Arial"/>
                  </a:rPr>
                  <a:t> </a:t>
                </a:r>
                <a:r>
                  <a:rPr lang="en-US" sz="1200" spc="100" dirty="0">
                    <a:latin typeface="Apple Symbols"/>
                    <a:cs typeface="Apple Symbols"/>
                  </a:rPr>
                  <a:t>∈</a:t>
                </a:r>
                <a:r>
                  <a:rPr lang="en-US" sz="1200" spc="-100" dirty="0">
                    <a:latin typeface="Apple Symbols"/>
                    <a:cs typeface="Apple Symbols"/>
                  </a:rPr>
                  <a:t> </a:t>
                </a:r>
                <a:r>
                  <a:rPr lang="en-US" sz="1200" spc="50" dirty="0">
                    <a:latin typeface="Times New Roman"/>
                    <a:cs typeface="Times New Roman"/>
                  </a:rPr>
                  <a:t>R</a:t>
                </a:r>
                <a:r>
                  <a:rPr lang="en-US" sz="1200" i="1" spc="75" baseline="31250" dirty="0">
                    <a:latin typeface="Arial"/>
                    <a:cs typeface="Arial"/>
                  </a:rPr>
                  <a:t>n</a:t>
                </a:r>
                <a:r>
                  <a:rPr lang="en-US" sz="1200" i="1" spc="75" baseline="31250" dirty="0">
                    <a:latin typeface="Hack"/>
                    <a:cs typeface="Hack"/>
                  </a:rPr>
                  <a:t>×</a:t>
                </a:r>
                <a:r>
                  <a:rPr lang="en-US" sz="1200" i="1" spc="75" baseline="31250" dirty="0">
                    <a:latin typeface="Arial"/>
                    <a:cs typeface="Arial"/>
                  </a:rPr>
                  <a:t>n</a:t>
                </a:r>
                <a:r>
                  <a:rPr lang="en-US" sz="1200" i="1" spc="50" dirty="0">
                    <a:latin typeface="Arial"/>
                    <a:cs typeface="Arial"/>
                  </a:rPr>
                  <a:t>,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the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origin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is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spc="-45" dirty="0">
                    <a:latin typeface="Arial"/>
                    <a:cs typeface="Arial"/>
                  </a:rPr>
                  <a:t>asymptotically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stable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if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and only</a:t>
                </a:r>
                <a:r>
                  <a:rPr lang="en-US" sz="1200" i="1" spc="-4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if</a:t>
                </a:r>
                <a:r>
                  <a:rPr lang="en-US" sz="1200" i="1" spc="-1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for</a:t>
                </a:r>
                <a:r>
                  <a:rPr lang="en-US" sz="1200" i="1" spc="-15" dirty="0">
                    <a:latin typeface="Arial"/>
                    <a:cs typeface="Arial"/>
                  </a:rPr>
                  <a:t> </a:t>
                </a:r>
                <a:r>
                  <a:rPr lang="en-US" sz="1200" i="1" spc="-60" dirty="0">
                    <a:latin typeface="Arial"/>
                    <a:cs typeface="Arial"/>
                  </a:rPr>
                  <a:t>any</a:t>
                </a:r>
                <a:r>
                  <a:rPr lang="en-US" sz="1200" i="1" spc="-15" dirty="0">
                    <a:latin typeface="Arial"/>
                    <a:cs typeface="Arial"/>
                  </a:rPr>
                  <a:t> </a:t>
                </a:r>
                <a:r>
                  <a:rPr lang="en-US" sz="1200" i="1" spc="-45" dirty="0">
                    <a:latin typeface="Arial"/>
                    <a:cs typeface="Arial"/>
                  </a:rPr>
                  <a:t>symmetric</a:t>
                </a:r>
                <a:r>
                  <a:rPr lang="en-US" sz="1200" i="1" spc="-15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positive</a:t>
                </a:r>
                <a:r>
                  <a:rPr lang="en-US" sz="1200" i="1" spc="-10" dirty="0"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latin typeface="Arial"/>
                    <a:cs typeface="Arial"/>
                  </a:rPr>
                  <a:t>definite</a:t>
                </a:r>
                <a:r>
                  <a:rPr lang="en-US" sz="1200" i="1" spc="-15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matrix</a:t>
                </a:r>
                <a:r>
                  <a:rPr lang="en-US" sz="1200" i="1" spc="-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Q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spc="220" dirty="0">
                    <a:latin typeface="Apple Symbols"/>
                    <a:cs typeface="Apple Symbols"/>
                  </a:rPr>
                  <a:t>≻</a:t>
                </a:r>
                <a:r>
                  <a:rPr lang="en-US" sz="1200" spc="-100" dirty="0">
                    <a:latin typeface="Apple Symbols"/>
                    <a:cs typeface="Apple Symbols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i="1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25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u="sng" spc="-25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the</a:t>
                </a:r>
                <a:r>
                  <a:rPr lang="en-US" sz="1200" i="1" spc="-25" dirty="0">
                    <a:latin typeface="Arial"/>
                    <a:cs typeface="Arial"/>
                  </a:rPr>
                  <a:t> </a:t>
                </a:r>
                <a:r>
                  <a:rPr lang="en-US" sz="1200" i="1" u="sng" spc="-80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Lyapunov</a:t>
                </a:r>
                <a:r>
                  <a:rPr lang="en-US" sz="1200" i="1" u="sng" spc="65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 </a:t>
                </a:r>
                <a:r>
                  <a:rPr lang="en-US" sz="1200" i="1" u="sng" spc="-10" dirty="0">
                    <a:uFill>
                      <a:solidFill>
                        <a:srgbClr val="000000"/>
                      </a:solidFill>
                    </a:uFill>
                    <a:latin typeface="Arial"/>
                    <a:cs typeface="Arial"/>
                  </a:rPr>
                  <a:t>equation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61594" algn="ctr">
                  <a:lnSpc>
                    <a:spcPct val="100000"/>
                  </a:lnSpc>
                  <a:spcBef>
                    <a:spcPts val="390"/>
                  </a:spcBef>
                </a:pP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baseline="34722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34722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i="1" spc="3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65" dirty="0">
                    <a:latin typeface="Arial"/>
                    <a:cs typeface="Arial"/>
                  </a:rPr>
                  <a:t> </a:t>
                </a:r>
                <a:r>
                  <a:rPr lang="en-US" sz="1200" i="1" spc="-105" dirty="0">
                    <a:latin typeface="Arial"/>
                    <a:cs typeface="Arial"/>
                  </a:rPr>
                  <a:t>PA</a:t>
                </a:r>
                <a:r>
                  <a:rPr lang="en-US" sz="1200" i="1" spc="-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200" spc="40" dirty="0">
                    <a:latin typeface="Apple Symbols"/>
                    <a:cs typeface="Apple Symbols"/>
                  </a:rPr>
                  <a:t>−</a:t>
                </a:r>
                <a:r>
                  <a:rPr lang="en-US" sz="1200" i="1" spc="40" dirty="0">
                    <a:latin typeface="Arial"/>
                    <a:cs typeface="Arial"/>
                  </a:rPr>
                  <a:t>Q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88265">
                  <a:lnSpc>
                    <a:spcPct val="100000"/>
                  </a:lnSpc>
                  <a:spcBef>
                    <a:spcPts val="785"/>
                  </a:spcBef>
                </a:pPr>
                <a:r>
                  <a:rPr lang="en-US" sz="1200" i="1" spc="-100" dirty="0">
                    <a:latin typeface="Arial"/>
                    <a:cs typeface="Arial"/>
                  </a:rPr>
                  <a:t>has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spc="-25" dirty="0">
                    <a:latin typeface="Arial"/>
                    <a:cs typeface="Arial"/>
                  </a:rPr>
                  <a:t> </a:t>
                </a:r>
                <a:r>
                  <a:rPr lang="en-US" sz="1200" i="1" spc="-60" dirty="0">
                    <a:latin typeface="Arial"/>
                    <a:cs typeface="Arial"/>
                  </a:rPr>
                  <a:t>unique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positive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latin typeface="Arial"/>
                    <a:cs typeface="Arial"/>
                  </a:rPr>
                  <a:t>definite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latin typeface="Arial"/>
                    <a:cs typeface="Arial"/>
                  </a:rPr>
                  <a:t>solution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i="1" spc="35" dirty="0">
                    <a:latin typeface="Arial"/>
                    <a:cs typeface="Arial"/>
                  </a:rPr>
                  <a:t> </a:t>
                </a:r>
                <a:r>
                  <a:rPr lang="en-US" sz="1200" spc="220" dirty="0">
                    <a:latin typeface="Apple Symbols"/>
                    <a:cs typeface="Apple Symbols"/>
                  </a:rPr>
                  <a:t>≻</a:t>
                </a:r>
                <a:r>
                  <a:rPr lang="en-US" sz="1200" spc="-100" dirty="0">
                    <a:latin typeface="Apple Symbols"/>
                    <a:cs typeface="Apple Symbols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i="1" dirty="0">
                    <a:latin typeface="Arial"/>
                    <a:cs typeface="Arial"/>
                  </a:rPr>
                  <a:t>,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i="1" spc="60" dirty="0">
                    <a:latin typeface="Arial"/>
                    <a:cs typeface="Arial"/>
                  </a:rPr>
                  <a:t>P</a:t>
                </a:r>
                <a:r>
                  <a:rPr lang="en-US" sz="1200" i="1" spc="89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300" baseline="3125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45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latin typeface="Arial"/>
                    <a:cs typeface="Arial"/>
                  </a:rPr>
                  <a:t>P.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88265">
                  <a:lnSpc>
                    <a:spcPct val="100000"/>
                  </a:lnSpc>
                  <a:spcBef>
                    <a:spcPts val="1260"/>
                  </a:spcBef>
                </a:pPr>
                <a:r>
                  <a:rPr lang="en-US" sz="1400" spc="-10" dirty="0">
                    <a:latin typeface="Arial"/>
                    <a:cs typeface="Arial"/>
                  </a:rPr>
                  <a:t>Proof.</a:t>
                </a:r>
                <a:endParaRPr sz="14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" y="447710"/>
                <a:ext cx="4415155" cy="1494127"/>
              </a:xfrm>
              <a:prstGeom prst="rect">
                <a:avLst/>
              </a:prstGeom>
              <a:blipFill>
                <a:blip r:embed="rId3"/>
                <a:stretch>
                  <a:fillRect l="-552" t="-2846" b="-4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949373"/>
            <a:ext cx="4412395" cy="5060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5928" y="2071799"/>
            <a:ext cx="3856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85" dirty="0">
                <a:latin typeface="Arial"/>
                <a:cs typeface="Arial"/>
              </a:rPr>
              <a:t>“</a:t>
            </a:r>
            <a:r>
              <a:rPr sz="1200" spc="85" dirty="0">
                <a:latin typeface="Apple Symbols"/>
                <a:cs typeface="Apple Symbols"/>
              </a:rPr>
              <a:t>⇒</a:t>
            </a:r>
            <a:r>
              <a:rPr sz="1200" spc="85" dirty="0">
                <a:latin typeface="Arial"/>
                <a:cs typeface="Arial"/>
              </a:rPr>
              <a:t>”: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03717" y="2067317"/>
            <a:ext cx="13017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7280" algn="l"/>
              </a:tabLst>
            </a:pPr>
            <a:r>
              <a:rPr lang="en-US" sz="1200" spc="-37" baseline="3472" dirty="0">
                <a:latin typeface="Arial"/>
                <a:cs typeface="Arial"/>
              </a:rPr>
              <a:t> </a:t>
            </a:r>
            <a:r>
              <a:rPr sz="1200" baseline="3472" dirty="0">
                <a:latin typeface="Arial"/>
                <a:cs typeface="Arial"/>
              </a:rPr>
              <a:t>	</a:t>
            </a:r>
            <a:r>
              <a:rPr sz="800" i="1" spc="95" dirty="0">
                <a:latin typeface="Hack"/>
                <a:cs typeface="Hack"/>
              </a:rPr>
              <a:t>−</a:t>
            </a:r>
            <a:r>
              <a:rPr sz="800" i="1" spc="95" dirty="0">
                <a:latin typeface="Times New Roman"/>
                <a:cs typeface="Times New Roman"/>
              </a:rPr>
              <a:t>α</a:t>
            </a:r>
            <a:r>
              <a:rPr sz="800" i="1" spc="95" dirty="0">
                <a:latin typeface="Arial"/>
                <a:cs typeface="Arial"/>
              </a:rPr>
              <a:t>t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96846" y="2071799"/>
            <a:ext cx="150177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08710" algn="l"/>
              </a:tabLst>
            </a:pPr>
            <a:r>
              <a:rPr lang="en-US" sz="1200" spc="195" dirty="0">
                <a:latin typeface="Arial"/>
                <a:cs typeface="Arial"/>
              </a:rPr>
              <a:t>  </a:t>
            </a:r>
            <a:r>
              <a:rPr sz="1200" spc="195" dirty="0">
                <a:latin typeface="Apple Symbols"/>
                <a:cs typeface="Apple Symbols"/>
              </a:rPr>
              <a:t>⇒</a:t>
            </a:r>
            <a:r>
              <a:rPr sz="1200" spc="-7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V</a:t>
            </a:r>
            <a:r>
              <a:rPr sz="1200" i="1" spc="4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(</a:t>
            </a:r>
            <a:r>
              <a:rPr sz="1200" i="1" spc="90" dirty="0">
                <a:latin typeface="Arial"/>
                <a:cs typeface="Arial"/>
              </a:rPr>
              <a:t>t</a:t>
            </a:r>
            <a:r>
              <a:rPr sz="1200" spc="90" dirty="0">
                <a:latin typeface="Arial"/>
                <a:cs typeface="Arial"/>
              </a:rPr>
              <a:t>)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≤</a:t>
            </a:r>
            <a:r>
              <a:rPr sz="1200" spc="-75" dirty="0">
                <a:latin typeface="Apple Symbols"/>
                <a:cs typeface="Apple Symbols"/>
              </a:rPr>
              <a:t> </a:t>
            </a:r>
            <a:r>
              <a:rPr sz="1200" i="1" spc="-50" dirty="0">
                <a:latin typeface="Arial"/>
                <a:cs typeface="Arial"/>
              </a:rPr>
              <a:t>e</a:t>
            </a:r>
            <a:r>
              <a:rPr sz="1200" i="1" dirty="0">
                <a:latin typeface="Arial"/>
                <a:cs typeface="Arial"/>
              </a:rPr>
              <a:t>	V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(0).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428" y="2426905"/>
            <a:ext cx="4412395" cy="674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739140" algn="ctr">
              <a:lnSpc>
                <a:spcPts val="869"/>
              </a:lnSpc>
              <a:spcBef>
                <a:spcPts val="95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76200">
              <a:lnSpc>
                <a:spcPts val="1350"/>
              </a:lnSpc>
            </a:pP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≻</a:t>
            </a:r>
            <a:r>
              <a:rPr sz="1200" spc="-95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40" dirty="0">
                <a:latin typeface="Apple Symbols"/>
                <a:cs typeface="Apple Symbols"/>
              </a:rPr>
              <a:t> </a:t>
            </a:r>
            <a:r>
              <a:rPr sz="1200" spc="65" dirty="0">
                <a:latin typeface="Arial"/>
                <a:cs typeface="Arial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3888" dirty="0">
                <a:latin typeface="Arial"/>
                <a:cs typeface="Arial"/>
              </a:rPr>
              <a:t>Q</a:t>
            </a:r>
            <a:r>
              <a:rPr sz="1200" i="1" spc="-172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baseline="-24305" dirty="0">
                <a:latin typeface="Arial"/>
                <a:cs typeface="Arial"/>
              </a:rPr>
              <a:t>min</a:t>
            </a:r>
            <a:r>
              <a:rPr sz="1200" spc="187" baseline="-24305" dirty="0">
                <a:latin typeface="Arial"/>
                <a:cs typeface="Arial"/>
              </a:rPr>
              <a:t> </a:t>
            </a:r>
            <a:r>
              <a:rPr sz="1200" i="1" spc="85" dirty="0">
                <a:latin typeface="Times New Roman"/>
                <a:cs typeface="Times New Roman"/>
              </a:rPr>
              <a:t>&gt;</a:t>
            </a:r>
            <a:r>
              <a:rPr sz="1200" i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(</a:t>
            </a:r>
            <a:r>
              <a:rPr sz="1200" i="1" spc="65" dirty="0">
                <a:latin typeface="Times New Roman"/>
                <a:cs typeface="Times New Roman"/>
              </a:rPr>
              <a:t>λ</a:t>
            </a:r>
            <a:r>
              <a:rPr sz="1200" i="1" spc="97" baseline="-13888" dirty="0">
                <a:latin typeface="Arial"/>
                <a:cs typeface="Arial"/>
              </a:rPr>
              <a:t>P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baseline="-24305" dirty="0">
                <a:latin typeface="Arial"/>
                <a:cs typeface="Arial"/>
              </a:rPr>
              <a:t>max</a:t>
            </a:r>
            <a:r>
              <a:rPr sz="1200" spc="195" baseline="-24305" dirty="0">
                <a:latin typeface="Arial"/>
                <a:cs typeface="Arial"/>
              </a:rPr>
              <a:t> </a:t>
            </a:r>
            <a:r>
              <a:rPr sz="1200" i="1" spc="85" dirty="0">
                <a:latin typeface="Times New Roman"/>
                <a:cs typeface="Times New Roman"/>
              </a:rPr>
              <a:t>&gt;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0.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Thus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spc="110" dirty="0">
                <a:latin typeface="Times New Roman"/>
                <a:cs typeface="Times New Roman"/>
              </a:rPr>
              <a:t>α</a:t>
            </a:r>
            <a:r>
              <a:rPr sz="1200" i="1" spc="15" dirty="0">
                <a:latin typeface="Times New Roman"/>
                <a:cs typeface="Times New Roman"/>
              </a:rPr>
              <a:t> </a:t>
            </a:r>
            <a:r>
              <a:rPr sz="1200" i="1" spc="85" dirty="0">
                <a:latin typeface="Times New Roman"/>
                <a:cs typeface="Times New Roman"/>
              </a:rPr>
              <a:t>&gt;</a:t>
            </a:r>
            <a:r>
              <a:rPr sz="1200" i="1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0;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V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spc="90" dirty="0">
                <a:latin typeface="Arial"/>
                <a:cs typeface="Arial"/>
              </a:rPr>
              <a:t>(</a:t>
            </a:r>
            <a:r>
              <a:rPr sz="1200" i="1" spc="90" dirty="0">
                <a:latin typeface="Arial"/>
                <a:cs typeface="Arial"/>
              </a:rPr>
              <a:t>t</a:t>
            </a:r>
            <a:r>
              <a:rPr sz="1200" spc="90" dirty="0">
                <a:latin typeface="Arial"/>
                <a:cs typeface="Arial"/>
              </a:rPr>
              <a:t>)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decays</a:t>
            </a:r>
            <a:endParaRPr sz="1200" dirty="0">
              <a:latin typeface="Arial"/>
              <a:cs typeface="Arial"/>
            </a:endParaRPr>
          </a:p>
          <a:p>
            <a:pPr marL="75565" marR="318770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Arial"/>
                <a:cs typeface="Arial"/>
              </a:rPr>
              <a:t>exponentially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zero.</a:t>
            </a:r>
            <a:r>
              <a:rPr sz="1200" spc="145" dirty="0"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V</a:t>
            </a:r>
            <a:r>
              <a:rPr sz="1200" i="1" spc="-1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≻</a:t>
            </a:r>
            <a:r>
              <a:rPr sz="1200" spc="-95" dirty="0">
                <a:latin typeface="Apple Symbols"/>
                <a:cs typeface="Apple Symbols"/>
              </a:rPr>
              <a:t> </a:t>
            </a:r>
            <a:r>
              <a:rPr sz="1200" spc="-80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180" dirty="0">
                <a:latin typeface="Apple Symbols"/>
                <a:cs typeface="Apple Symbols"/>
              </a:rPr>
              <a:t>⇒</a:t>
            </a:r>
            <a:r>
              <a:rPr sz="1200" i="1" spc="180" dirty="0">
                <a:latin typeface="Arial"/>
                <a:cs typeface="Arial"/>
              </a:rPr>
              <a:t>V</a:t>
            </a:r>
            <a:r>
              <a:rPr sz="1200" i="1" spc="-1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only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0. </a:t>
            </a:r>
            <a:r>
              <a:rPr sz="1200" spc="-55" dirty="0">
                <a:latin typeface="Arial"/>
                <a:cs typeface="Arial"/>
              </a:rPr>
              <a:t>Therefore,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325" dirty="0">
                <a:latin typeface="Apple Symbols"/>
                <a:cs typeface="Apple Symbols"/>
              </a:rPr>
              <a:t>→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as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i="1" spc="80" dirty="0">
                <a:latin typeface="Arial"/>
                <a:cs typeface="Arial"/>
              </a:rPr>
              <a:t>t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325" dirty="0">
                <a:latin typeface="Apple Symbols"/>
                <a:cs typeface="Apple Symbols"/>
              </a:rPr>
              <a:t>→</a:t>
            </a:r>
            <a:r>
              <a:rPr sz="1200" spc="-95" dirty="0">
                <a:latin typeface="Apple Symbols"/>
                <a:cs typeface="Apple Symbols"/>
              </a:rPr>
              <a:t> </a:t>
            </a:r>
            <a:r>
              <a:rPr sz="1200" spc="270" dirty="0">
                <a:latin typeface="Apple Symbols"/>
                <a:cs typeface="Apple Symbols"/>
              </a:rPr>
              <a:t>∞</a:t>
            </a:r>
            <a:r>
              <a:rPr sz="1200" spc="270" dirty="0">
                <a:latin typeface="Arial"/>
                <a:cs typeface="Arial"/>
              </a:rPr>
              <a:t>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regardless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initial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condition.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38816" y="2071799"/>
            <a:ext cx="6972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latin typeface="Arial"/>
                <a:cs typeface="Arial"/>
              </a:rPr>
              <a:t>Q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≻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 </a:t>
            </a:r>
            <a:r>
              <a:rPr sz="1200" spc="-60" dirty="0"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351921" y="2957423"/>
            <a:ext cx="99695" cy="100330"/>
            <a:chOff x="4351921" y="2957423"/>
            <a:chExt cx="99695" cy="100330"/>
          </a:xfrm>
        </p:grpSpPr>
        <p:sp>
          <p:nvSpPr>
            <p:cNvPr id="32" name="object 32"/>
            <p:cNvSpPr/>
            <p:nvPr/>
          </p:nvSpPr>
          <p:spPr>
            <a:xfrm>
              <a:off x="4354448" y="2957423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56976" y="2959951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56976" y="3055213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48682" y="2957423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52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6228686-98A6-3F8B-4613-A2A02604DC8E}"/>
                  </a:ext>
                </a:extLst>
              </p:cNvPr>
              <p:cNvSpPr txBox="1"/>
              <p:nvPr/>
            </p:nvSpPr>
            <p:spPr>
              <a:xfrm>
                <a:off x="608443" y="1998009"/>
                <a:ext cx="1540293" cy="494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num>
                      <m:den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𝑄𝑥</m:t>
                        </m:r>
                      </m:num>
                      <m:den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𝑃𝑥</m:t>
                        </m:r>
                      </m:den>
                    </m:f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≤−</m:t>
                    </m:r>
                    <m:limLow>
                      <m:limLow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f>
                              <m:f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den>
                            </m:f>
                          </m:e>
                        </m:groupChr>
                      </m:e>
                      <m:lim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≜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lim>
                    </m:limLow>
                  </m:oMath>
                </a14:m>
                <a:r>
                  <a:rPr lang="zh-CN" altLang="en-US" sz="1200" dirty="0"/>
                  <a:t> </a:t>
                </a: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6228686-98A6-3F8B-4613-A2A02604D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43" y="1998009"/>
                <a:ext cx="1540293" cy="494366"/>
              </a:xfrm>
              <a:prstGeom prst="rect">
                <a:avLst/>
              </a:prstGeom>
              <a:blipFill>
                <a:blip r:embed="rId5"/>
                <a:stretch>
                  <a:fillRect l="-2381" b="-4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49057"/>
            <a:ext cx="4756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000000"/>
                </a:solidFill>
              </a:rPr>
              <a:t>Proof.</a:t>
            </a:r>
            <a:endParaRPr sz="1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275590"/>
            <a:ext cx="4412395" cy="506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97828" y="291322"/>
                <a:ext cx="4311650" cy="542584"/>
              </a:xfrm>
              <a:prstGeom prst="rect">
                <a:avLst/>
              </a:prstGeom>
            </p:spPr>
            <p:txBody>
              <a:bodyPr vert="horz" wrap="square" lIns="0" tIns="34925" rIns="0" bIns="0" rtlCol="0">
                <a:spAutoFit/>
              </a:bodyPr>
              <a:lstStyle/>
              <a:p>
                <a:pPr marL="50165" marR="17780" algn="just">
                  <a:lnSpc>
                    <a:spcPct val="87600"/>
                  </a:lnSpc>
                  <a:spcBef>
                    <a:spcPts val="275"/>
                  </a:spcBef>
                </a:pPr>
                <a:r>
                  <a:rPr lang="en-US" sz="1200" spc="100" dirty="0">
                    <a:latin typeface="Arial"/>
                    <a:cs typeface="Arial"/>
                  </a:rPr>
                  <a:t>“</a:t>
                </a:r>
                <a:r>
                  <a:rPr lang="en-US" sz="1200" spc="100" dirty="0">
                    <a:latin typeface="Apple Symbols"/>
                    <a:cs typeface="Apple Symbols"/>
                  </a:rPr>
                  <a:t>⇐</a:t>
                </a:r>
                <a:r>
                  <a:rPr lang="en-US" sz="1200" spc="100" dirty="0">
                    <a:latin typeface="Arial"/>
                    <a:cs typeface="Arial"/>
                  </a:rPr>
                  <a:t>”: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if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9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90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200" b="0" i="1" spc="100" dirty="0" smtClean="0">
                        <a:latin typeface="Cambria Math" panose="02040503050406030204" pitchFamily="18" charset="0"/>
                        <a:cs typeface="Arial"/>
                      </a:rPr>
                      <m:t>  </m:t>
                    </m:r>
                  </m:oMath>
                </a14:m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Ax</a:t>
                </a:r>
                <a:r>
                  <a:rPr lang="en-US" sz="1200" i="1" spc="12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is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latin typeface="Arial"/>
                    <a:cs typeface="Arial"/>
                  </a:rPr>
                  <a:t>asymptotically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latin typeface="Arial"/>
                    <a:cs typeface="Arial"/>
                  </a:rPr>
                  <a:t>stable,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then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all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spc="-90" dirty="0">
                    <a:latin typeface="Arial"/>
                    <a:cs typeface="Arial"/>
                  </a:rPr>
                  <a:t>eigenvalues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of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spc="-60" dirty="0"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latin typeface="Arial"/>
                    <a:cs typeface="Arial"/>
                  </a:rPr>
                  <a:t>have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latin typeface="Arial"/>
                    <a:cs typeface="Arial"/>
                  </a:rPr>
                  <a:t>negative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latin typeface="Arial"/>
                    <a:cs typeface="Arial"/>
                  </a:rPr>
                  <a:t>real</a:t>
                </a:r>
                <a:r>
                  <a:rPr lang="en-US" sz="1200" spc="-10" dirty="0">
                    <a:latin typeface="Arial"/>
                    <a:cs typeface="Arial"/>
                  </a:rPr>
                  <a:t> parts.</a:t>
                </a:r>
                <a:r>
                  <a:rPr lang="en-US" sz="1200" spc="90" dirty="0"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latin typeface="Arial"/>
                    <a:cs typeface="Arial"/>
                  </a:rPr>
                  <a:t>For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latin typeface="Arial"/>
                    <a:cs typeface="Arial"/>
                  </a:rPr>
                  <a:t>any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Q</a:t>
                </a:r>
                <a:r>
                  <a:rPr lang="en-US" sz="1200" dirty="0">
                    <a:latin typeface="Arial"/>
                    <a:cs typeface="Arial"/>
                  </a:rPr>
                  <a:t>,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-10" dirty="0"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Lyapunov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latin typeface="Arial"/>
                    <a:cs typeface="Arial"/>
                  </a:rPr>
                  <a:t>equation</a:t>
                </a:r>
                <a:r>
                  <a:rPr lang="en-US" sz="1200" spc="-15" dirty="0">
                    <a:latin typeface="Arial"/>
                    <a:cs typeface="Arial"/>
                  </a:rPr>
                  <a:t> </a:t>
                </a:r>
                <a:r>
                  <a:rPr lang="en-US" sz="1200" spc="-100" dirty="0">
                    <a:latin typeface="Arial"/>
                    <a:cs typeface="Arial"/>
                  </a:rPr>
                  <a:t>has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a </a:t>
                </a:r>
                <a:r>
                  <a:rPr lang="en-US" sz="1200" spc="-60" dirty="0">
                    <a:latin typeface="Arial"/>
                    <a:cs typeface="Arial"/>
                  </a:rPr>
                  <a:t>unique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latin typeface="Arial"/>
                    <a:cs typeface="Arial"/>
                  </a:rPr>
                  <a:t>solution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dirty="0">
                    <a:latin typeface="Arial"/>
                    <a:cs typeface="Arial"/>
                  </a:rPr>
                  <a:t>.</a:t>
                </a:r>
                <a:r>
                  <a:rPr lang="en-US" sz="1200" spc="160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Note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i="1" spc="-70" dirty="0">
                    <a:latin typeface="Arial"/>
                    <a:cs typeface="Arial"/>
                  </a:rPr>
                  <a:t>x</a:t>
                </a:r>
                <a:r>
                  <a:rPr lang="en-US" sz="1200" i="1" spc="-25" dirty="0">
                    <a:latin typeface="Arial"/>
                    <a:cs typeface="Arial"/>
                  </a:rPr>
                  <a:t> </a:t>
                </a:r>
                <a:r>
                  <a:rPr lang="en-US" sz="1200" spc="90" dirty="0">
                    <a:latin typeface="Arial"/>
                    <a:cs typeface="Arial"/>
                  </a:rPr>
                  <a:t>(</a:t>
                </a:r>
                <a:r>
                  <a:rPr lang="en-US" sz="1200" i="1" spc="90" dirty="0">
                    <a:latin typeface="Arial"/>
                    <a:cs typeface="Arial"/>
                  </a:rPr>
                  <a:t>t</a:t>
                </a:r>
                <a:r>
                  <a:rPr lang="en-US" sz="1200" spc="90" dirty="0">
                    <a:latin typeface="Arial"/>
                    <a:cs typeface="Arial"/>
                  </a:rPr>
                  <a:t>)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e</a:t>
                </a:r>
                <a:r>
                  <a:rPr lang="en-US" sz="1200" i="1" baseline="31250" dirty="0">
                    <a:latin typeface="Arial"/>
                    <a:cs typeface="Arial"/>
                  </a:rPr>
                  <a:t>At</a:t>
                </a:r>
                <a:r>
                  <a:rPr lang="en-US" sz="1200" i="1" dirty="0">
                    <a:latin typeface="Arial"/>
                    <a:cs typeface="Arial"/>
                  </a:rPr>
                  <a:t>x</a:t>
                </a:r>
                <a:r>
                  <a:rPr lang="en-US" sz="1200" baseline="-13888" dirty="0">
                    <a:latin typeface="Arial"/>
                    <a:cs typeface="Arial"/>
                  </a:rPr>
                  <a:t>0</a:t>
                </a:r>
                <a:r>
                  <a:rPr lang="en-US" sz="1200" spc="209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325" dirty="0">
                    <a:latin typeface="Apple Symbols"/>
                    <a:cs typeface="Apple Symbols"/>
                  </a:rPr>
                  <a:t>→</a:t>
                </a:r>
                <a:r>
                  <a:rPr lang="en-US" sz="1200" spc="-85" dirty="0">
                    <a:latin typeface="Apple Symbols"/>
                    <a:cs typeface="Apple Symbols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135" dirty="0">
                    <a:latin typeface="Arial"/>
                    <a:cs typeface="Arial"/>
                  </a:rPr>
                  <a:t>as</a:t>
                </a:r>
                <a:r>
                  <a:rPr lang="en-US" sz="1200" spc="55" dirty="0">
                    <a:latin typeface="Arial"/>
                    <a:cs typeface="Arial"/>
                  </a:rPr>
                  <a:t> </a:t>
                </a:r>
                <a:r>
                  <a:rPr lang="en-US" sz="1200" i="1" spc="80" dirty="0">
                    <a:latin typeface="Arial"/>
                    <a:cs typeface="Arial"/>
                  </a:rPr>
                  <a:t>t</a:t>
                </a:r>
                <a:r>
                  <a:rPr lang="en-US" sz="1200" i="1" spc="65" dirty="0">
                    <a:latin typeface="Arial"/>
                    <a:cs typeface="Arial"/>
                  </a:rPr>
                  <a:t> </a:t>
                </a:r>
                <a:r>
                  <a:rPr lang="en-US" sz="1200" spc="325" dirty="0">
                    <a:latin typeface="Apple Symbols"/>
                    <a:cs typeface="Apple Symbols"/>
                  </a:rPr>
                  <a:t>→</a:t>
                </a:r>
                <a:r>
                  <a:rPr lang="en-US" sz="1200" spc="-85" dirty="0">
                    <a:latin typeface="Apple Symbols"/>
                    <a:cs typeface="Apple Symbols"/>
                  </a:rPr>
                  <a:t> </a:t>
                </a:r>
                <a:r>
                  <a:rPr lang="en-US" sz="1200" spc="270" dirty="0">
                    <a:latin typeface="Apple Symbols"/>
                    <a:cs typeface="Apple Symbols"/>
                  </a:rPr>
                  <a:t>∞</a:t>
                </a:r>
                <a:r>
                  <a:rPr lang="en-US" sz="1200" spc="270" dirty="0">
                    <a:latin typeface="Arial"/>
                    <a:cs typeface="Arial"/>
                  </a:rPr>
                  <a:t>.</a:t>
                </a:r>
                <a:r>
                  <a:rPr lang="en-US" sz="1200" spc="160" dirty="0">
                    <a:latin typeface="Arial"/>
                    <a:cs typeface="Arial"/>
                  </a:rPr>
                  <a:t> </a:t>
                </a:r>
                <a:r>
                  <a:rPr lang="en-US" sz="1200" spc="-90" dirty="0">
                    <a:latin typeface="Arial"/>
                    <a:cs typeface="Arial"/>
                  </a:rPr>
                  <a:t>We</a:t>
                </a:r>
                <a:r>
                  <a:rPr lang="en-US" sz="1200" spc="40" dirty="0">
                    <a:latin typeface="Arial"/>
                    <a:cs typeface="Arial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have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8" y="291322"/>
                <a:ext cx="4311650" cy="542584"/>
              </a:xfrm>
              <a:prstGeom prst="rect">
                <a:avLst/>
              </a:prstGeom>
              <a:blipFill>
                <a:blip r:embed="rId3"/>
                <a:stretch>
                  <a:fillRect l="-990" t="-6742" r="-1839" b="-13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bject 23"/>
          <p:cNvSpPr txBox="1"/>
          <p:nvPr/>
        </p:nvSpPr>
        <p:spPr>
          <a:xfrm>
            <a:off x="3484638" y="1535149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5928" y="1539631"/>
            <a:ext cx="40030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≻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there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exists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nonsingular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i="1" spc="10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matrix: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i="1" spc="4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Thus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5928" y="2402291"/>
            <a:ext cx="1635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latin typeface="Arial"/>
                <a:cs typeface="Arial"/>
              </a:rPr>
              <a:t>Thus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≻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0.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Furthermore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530273" y="2653891"/>
            <a:ext cx="1404620" cy="433705"/>
            <a:chOff x="1601787" y="2600096"/>
            <a:chExt cx="1404620" cy="433705"/>
          </a:xfrm>
        </p:grpSpPr>
        <p:sp>
          <p:nvSpPr>
            <p:cNvPr id="36" name="object 36"/>
            <p:cNvSpPr/>
            <p:nvPr/>
          </p:nvSpPr>
          <p:spPr>
            <a:xfrm>
              <a:off x="1601787" y="2602623"/>
              <a:ext cx="1404620" cy="0"/>
            </a:xfrm>
            <a:custGeom>
              <a:avLst/>
              <a:gdLst/>
              <a:ahLst/>
              <a:cxnLst/>
              <a:rect l="l" t="t" r="r" b="b"/>
              <a:pathLst>
                <a:path w="1404620">
                  <a:moveTo>
                    <a:pt x="0" y="0"/>
                  </a:moveTo>
                  <a:lnTo>
                    <a:pt x="140441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04314" y="2602623"/>
              <a:ext cx="0" cy="428625"/>
            </a:xfrm>
            <a:custGeom>
              <a:avLst/>
              <a:gdLst/>
              <a:ahLst/>
              <a:cxnLst/>
              <a:rect l="l" t="t" r="r" b="b"/>
              <a:pathLst>
                <a:path h="428625">
                  <a:moveTo>
                    <a:pt x="0" y="42821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03677" y="2602623"/>
              <a:ext cx="0" cy="428625"/>
            </a:xfrm>
            <a:custGeom>
              <a:avLst/>
              <a:gdLst/>
              <a:ahLst/>
              <a:cxnLst/>
              <a:rect l="l" t="t" r="r" b="b"/>
              <a:pathLst>
                <a:path h="428625">
                  <a:moveTo>
                    <a:pt x="0" y="42821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01787" y="3030842"/>
              <a:ext cx="1404620" cy="0"/>
            </a:xfrm>
            <a:custGeom>
              <a:avLst/>
              <a:gdLst/>
              <a:ahLst/>
              <a:cxnLst/>
              <a:rect l="l" t="t" r="r" b="b"/>
              <a:pathLst>
                <a:path w="1404620">
                  <a:moveTo>
                    <a:pt x="0" y="0"/>
                  </a:moveTo>
                  <a:lnTo>
                    <a:pt x="140441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351921" y="3197860"/>
            <a:ext cx="99695" cy="100330"/>
            <a:chOff x="4351921" y="3197860"/>
            <a:chExt cx="99695" cy="100330"/>
          </a:xfrm>
        </p:grpSpPr>
        <p:sp>
          <p:nvSpPr>
            <p:cNvPr id="41" name="object 41"/>
            <p:cNvSpPr/>
            <p:nvPr/>
          </p:nvSpPr>
          <p:spPr>
            <a:xfrm>
              <a:off x="4354448" y="3197860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56976" y="3200387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56976" y="3295650"/>
              <a:ext cx="89535" cy="0"/>
            </a:xfrm>
            <a:custGeom>
              <a:avLst/>
              <a:gdLst/>
              <a:ahLst/>
              <a:cxnLst/>
              <a:rect l="l" t="t" r="r" b="b"/>
              <a:pathLst>
                <a:path w="89535">
                  <a:moveTo>
                    <a:pt x="0" y="0"/>
                  </a:moveTo>
                  <a:lnTo>
                    <a:pt x="89179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48682" y="3197860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1003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53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216044B-B497-5675-AA50-70A0E2D2DF2E}"/>
                  </a:ext>
                </a:extLst>
              </p:cNvPr>
              <p:cNvSpPr txBox="1"/>
              <p:nvPr/>
            </p:nvSpPr>
            <p:spPr>
              <a:xfrm>
                <a:off x="135928" y="936440"/>
                <a:ext cx="4426240" cy="4268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𝑃𝑥</m:t>
                    </m:r>
                    <m:d>
                      <m:d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𝑃𝑥</m:t>
                    </m:r>
                    <m:d>
                      <m:d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𝑃𝑥</m:t>
                        </m:r>
                        <m:d>
                          <m:d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d>
                          <m:d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𝑃𝐴</m:t>
                            </m:r>
                          </m:e>
                        </m:d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altLang="zh-CN" sz="10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000" b="0" i="1" spc="35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Hack"/>
                      </a:rPr>
                      <m:t>         </m:t>
                    </m:r>
                    <m:r>
                      <a:rPr lang="zh-CN" altLang="en-US" sz="1000" i="1" spc="355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Hack"/>
                      </a:rPr>
                      <m:t>⇒</m:t>
                    </m:r>
                    <m:sSup>
                      <m:sSupPr>
                        <m:ctrlP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𝑃𝑥</m:t>
                    </m:r>
                    <m:d>
                      <m:d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0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𝑄𝑥</m:t>
                        </m:r>
                        <m:d>
                          <m:d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trlP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1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𝐴𝑡</m:t>
                            </m:r>
                          </m:sup>
                        </m:sSup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1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zh-CN" altLang="en-US" sz="1000" dirty="0"/>
                  <a:t> </a:t>
                </a: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216044B-B497-5675-AA50-70A0E2D2D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8" y="936440"/>
                <a:ext cx="4426240" cy="426848"/>
              </a:xfrm>
              <a:prstGeom prst="rect">
                <a:avLst/>
              </a:prstGeom>
              <a:blipFill>
                <a:blip r:embed="rId5"/>
                <a:stretch>
                  <a:fillRect l="-689" t="-68571" b="-10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1C94270-27C0-0605-688B-22A5A4A55705}"/>
                  </a:ext>
                </a:extLst>
              </p:cNvPr>
              <p:cNvSpPr txBox="1"/>
              <p:nvPr/>
            </p:nvSpPr>
            <p:spPr>
              <a:xfrm>
                <a:off x="1085850" y="1753221"/>
                <a:ext cx="2578783" cy="584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𝑃𝑥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𝐴𝑡</m:t>
                                      </m:r>
                                    </m:sup>
                                  </m:s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sz="1200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𝑃𝑥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200" dirty="0"/>
                  <a:t> </a:t>
                </a:r>
                <a:r>
                  <a:rPr lang="en-US" altLang="zh-CN" sz="1200" dirty="0"/>
                  <a:t>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1C94270-27C0-0605-688B-22A5A4A55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" y="1753221"/>
                <a:ext cx="2578783" cy="584263"/>
              </a:xfrm>
              <a:prstGeom prst="rect">
                <a:avLst/>
              </a:prstGeom>
              <a:blipFill>
                <a:blip r:embed="rId6"/>
                <a:stretch>
                  <a:fillRect l="-1418" t="-135789" r="-473" b="-16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4412654-6AF0-0747-45FE-C3E586A08B60}"/>
                  </a:ext>
                </a:extLst>
              </p:cNvPr>
              <p:cNvSpPr txBox="1"/>
              <p:nvPr/>
            </p:nvSpPr>
            <p:spPr>
              <a:xfrm>
                <a:off x="1545029" y="2670931"/>
                <a:ext cx="1346651" cy="399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𝐴𝑡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D4412654-6AF0-0747-45FE-C3E586A08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029" y="2670931"/>
                <a:ext cx="1346651" cy="399597"/>
              </a:xfrm>
              <a:prstGeom prst="rect">
                <a:avLst/>
              </a:prstGeom>
              <a:blipFill>
                <a:blip r:embed="rId7"/>
                <a:stretch>
                  <a:fillRect l="-24887" t="-193939" r="-4072" b="-280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1989A4A-44BE-0C5D-7C7D-268F0B487E56}"/>
              </a:ext>
            </a:extLst>
          </p:cNvPr>
          <p:cNvCxnSpPr>
            <a:stCxn id="49" idx="1"/>
          </p:cNvCxnSpPr>
          <p:nvPr/>
        </p:nvCxnSpPr>
        <p:spPr>
          <a:xfrm flipV="1">
            <a:off x="135928" y="936440"/>
            <a:ext cx="721322" cy="213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C788B742-9C53-1597-5674-9D050F665459}"/>
              </a:ext>
            </a:extLst>
          </p:cNvPr>
          <p:cNvSpPr txBox="1"/>
          <p:nvPr/>
        </p:nvSpPr>
        <p:spPr>
          <a:xfrm>
            <a:off x="782128" y="796315"/>
            <a:ext cx="4664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/>
              <a:t>0</a:t>
            </a:r>
            <a:endParaRPr lang="zh-CN" altLang="en-US" sz="800" dirty="0"/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Procedures</a:t>
            </a:r>
            <a:r>
              <a:rPr spc="1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20" dirty="0"/>
              <a:t>Lyapunov’s</a:t>
            </a:r>
            <a:r>
              <a:rPr dirty="0"/>
              <a:t> </a:t>
            </a:r>
            <a:r>
              <a:rPr spc="-45" dirty="0"/>
              <a:t>direct</a:t>
            </a:r>
            <a:r>
              <a:rPr spc="-5" dirty="0"/>
              <a:t> </a:t>
            </a:r>
            <a:r>
              <a:rPr spc="-75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231" y="749983"/>
            <a:ext cx="4304665" cy="2122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189230">
              <a:lnSpc>
                <a:spcPct val="100000"/>
              </a:lnSpc>
              <a:spcBef>
                <a:spcPts val="95"/>
              </a:spcBef>
              <a:buClr>
                <a:srgbClr val="7F7F7F"/>
              </a:buClr>
              <a:buAutoNum type="arabicPeriod"/>
              <a:tabLst>
                <a:tab pos="240029" algn="l"/>
              </a:tabLst>
            </a:pPr>
            <a:r>
              <a:rPr sz="1200" spc="-80" dirty="0">
                <a:latin typeface="Arial"/>
                <a:cs typeface="Arial"/>
              </a:rPr>
              <a:t>Given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select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an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arbitrary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positive-</a:t>
            </a:r>
            <a:r>
              <a:rPr sz="1200" spc="-35" dirty="0">
                <a:latin typeface="Arial"/>
                <a:cs typeface="Arial"/>
              </a:rPr>
              <a:t>definite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symmetric</a:t>
            </a:r>
            <a:r>
              <a:rPr sz="1200" spc="-10" dirty="0">
                <a:latin typeface="Arial"/>
                <a:cs typeface="Arial"/>
              </a:rPr>
              <a:t> matrix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Q</a:t>
            </a:r>
            <a:endParaRPr sz="12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latin typeface="Arial"/>
                <a:cs typeface="Arial"/>
              </a:rPr>
              <a:t>(e.g.,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I</a:t>
            </a:r>
            <a:r>
              <a:rPr sz="1200" i="1" spc="-17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).</a:t>
            </a:r>
            <a:endParaRPr sz="1200">
              <a:latin typeface="Arial"/>
              <a:cs typeface="Arial"/>
            </a:endParaRPr>
          </a:p>
          <a:p>
            <a:pPr marL="240029" indent="-189230">
              <a:lnSpc>
                <a:spcPct val="100000"/>
              </a:lnSpc>
              <a:spcBef>
                <a:spcPts val="300"/>
              </a:spcBef>
              <a:buClr>
                <a:srgbClr val="7F7F7F"/>
              </a:buClr>
              <a:buAutoNum type="arabicPeriod" startAt="2"/>
              <a:tabLst>
                <a:tab pos="240029" algn="l"/>
              </a:tabLst>
            </a:pPr>
            <a:r>
              <a:rPr sz="1200" spc="-25" dirty="0">
                <a:latin typeface="Arial"/>
                <a:cs typeface="Arial"/>
              </a:rPr>
              <a:t>Find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solution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Lyapunov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equation</a:t>
            </a:r>
            <a:endParaRPr sz="12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i="1" spc="-105" dirty="0">
                <a:latin typeface="Arial"/>
                <a:cs typeface="Arial"/>
              </a:rPr>
              <a:t>PA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45" dirty="0">
                <a:latin typeface="Apple Symbols"/>
                <a:cs typeface="Apple Symbols"/>
              </a:rPr>
              <a:t>−</a:t>
            </a:r>
            <a:r>
              <a:rPr sz="1200" i="1" spc="45" dirty="0">
                <a:latin typeface="Arial"/>
                <a:cs typeface="Arial"/>
              </a:rPr>
              <a:t>Q</a:t>
            </a:r>
            <a:r>
              <a:rPr sz="1200" spc="4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239395" marR="97155" indent="-189230">
              <a:lnSpc>
                <a:spcPct val="100000"/>
              </a:lnSpc>
              <a:spcBef>
                <a:spcPts val="305"/>
              </a:spcBef>
              <a:buClr>
                <a:srgbClr val="7F7F7F"/>
              </a:buClr>
              <a:buAutoNum type="arabicPeriod" startAt="3"/>
              <a:tabLst>
                <a:tab pos="240665" algn="l"/>
              </a:tabLst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30" dirty="0">
                <a:latin typeface="Arial"/>
                <a:cs typeface="Arial"/>
              </a:rPr>
              <a:t> solution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5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cannot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found,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origin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asymptotically 	</a:t>
            </a:r>
            <a:r>
              <a:rPr sz="1200" spc="-10" dirty="0">
                <a:latin typeface="Arial"/>
                <a:cs typeface="Arial"/>
              </a:rPr>
              <a:t>stable.</a:t>
            </a:r>
            <a:endParaRPr sz="1200">
              <a:latin typeface="Arial"/>
              <a:cs typeface="Arial"/>
            </a:endParaRPr>
          </a:p>
          <a:p>
            <a:pPr marL="240029" indent="-189230">
              <a:lnSpc>
                <a:spcPct val="100000"/>
              </a:lnSpc>
              <a:spcBef>
                <a:spcPts val="220"/>
              </a:spcBef>
              <a:buClr>
                <a:srgbClr val="7F7F7F"/>
              </a:buClr>
              <a:buAutoNum type="arabicPeriod" startAt="3"/>
              <a:tabLst>
                <a:tab pos="240029" algn="l"/>
              </a:tabLst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solution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found:</a:t>
            </a:r>
            <a:endParaRPr sz="1200">
              <a:latin typeface="Arial"/>
              <a:cs typeface="Arial"/>
            </a:endParaRPr>
          </a:p>
          <a:p>
            <a:pPr marL="537845" marR="136525" indent="-182245">
              <a:lnSpc>
                <a:spcPct val="102699"/>
              </a:lnSpc>
              <a:spcBef>
                <a:spcPts val="175"/>
              </a:spcBef>
            </a:pPr>
            <a:r>
              <a:rPr sz="1650" spc="26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650" spc="277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positive-</a:t>
            </a:r>
            <a:r>
              <a:rPr sz="1100" spc="-30" dirty="0">
                <a:latin typeface="Arial"/>
                <a:cs typeface="Arial"/>
              </a:rPr>
              <a:t>definite,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then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Hurwitz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stable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and</a:t>
            </a:r>
            <a:r>
              <a:rPr sz="1100" dirty="0">
                <a:latin typeface="Arial"/>
                <a:cs typeface="Arial"/>
              </a:rPr>
              <a:t> 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origin is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asymptotically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stable;</a:t>
            </a:r>
            <a:endParaRPr sz="1100">
              <a:latin typeface="Arial"/>
              <a:cs typeface="Arial"/>
            </a:endParaRPr>
          </a:p>
          <a:p>
            <a:pPr marL="537845" marR="43180" indent="-182245">
              <a:lnSpc>
                <a:spcPct val="102600"/>
              </a:lnSpc>
              <a:spcBef>
                <a:spcPts val="5"/>
              </a:spcBef>
            </a:pPr>
            <a:r>
              <a:rPr sz="1650" spc="26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650" spc="32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positive-</a:t>
            </a:r>
            <a:r>
              <a:rPr sz="1100" spc="-30" dirty="0">
                <a:latin typeface="Arial"/>
                <a:cs typeface="Arial"/>
              </a:rPr>
              <a:t>definite,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then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has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least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one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eigenvalue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positive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real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part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and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origin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is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an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unstable</a:t>
            </a:r>
            <a:r>
              <a:rPr sz="1100" spc="-10" dirty="0">
                <a:latin typeface="Arial"/>
                <a:cs typeface="Arial"/>
              </a:rPr>
              <a:t> equilibrium.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15" y="109728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54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Lyapunov</a:t>
            </a:r>
            <a:r>
              <a:rPr spc="10" dirty="0"/>
              <a:t> </a:t>
            </a:r>
            <a:r>
              <a:rPr spc="-40" dirty="0"/>
              <a:t>stability</a:t>
            </a:r>
            <a:r>
              <a:rPr spc="-30" dirty="0"/>
              <a:t> </a:t>
            </a:r>
            <a:r>
              <a:rPr spc="-114" dirty="0"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135928" y="434975"/>
                <a:ext cx="3921722" cy="2428485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r>
                  <a:rPr lang="en-US" sz="1400" spc="-85" dirty="0">
                    <a:latin typeface="Arial"/>
                    <a:cs typeface="Arial"/>
                  </a:rPr>
                  <a:t>Example</a:t>
                </a:r>
              </a:p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200" b="0" i="1" spc="-85" dirty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altLang="zh-CN" sz="1200" b="0" i="1" spc="-85" dirty="0" smtClean="0">
                        <a:latin typeface="Cambria Math" panose="02040503050406030204" pitchFamily="18" charset="0"/>
                        <a:cs typeface="Arial"/>
                      </a:rPr>
                      <m:t>𝐴𝑥</m:t>
                    </m:r>
                    <m:r>
                      <a:rPr lang="en-US" altLang="zh-CN" sz="1200" b="0" i="1" spc="-85" dirty="0" smtClean="0">
                        <a:latin typeface="Cambria Math" panose="02040503050406030204" pitchFamily="18" charset="0"/>
                        <a:cs typeface="Arial"/>
                      </a:rPr>
                      <m:t>,  </m:t>
                    </m:r>
                    <m:r>
                      <a:rPr lang="en-US" altLang="zh-CN" sz="1200" b="0" i="1" spc="-85" dirty="0" smtClean="0"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en-US" altLang="zh-CN" sz="1200" b="0" i="1" spc="-85" dirty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pc="-8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pc="-85" dirty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latin typeface="Arial"/>
                    <a:cs typeface="Arial"/>
                  </a:rPr>
                  <a:t>. The Lyapunov equation is</a:t>
                </a:r>
              </a:p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endParaRPr lang="en-US" sz="12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pc="-85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200" b="0" i="1" spc="-85" dirty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1200" b="0" i="1" spc="-85" dirty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−</m:t>
                                    </m:r>
                                    <m:r>
                                      <a:rPr lang="en-US" altLang="zh-CN" sz="1200" b="0" i="1" spc="-85" dirty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1200" b="0" i="1" spc="-85" dirty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200" b="0" i="1" spc="-85" dirty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−</m:t>
                                    </m:r>
                                    <m:r>
                                      <a:rPr lang="en-US" altLang="zh-CN" sz="1200" b="0" i="1" spc="-85" dirty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1200" b="0" i="1" spc="-85" dirty="0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1200" b="0" i="1" spc="-85" dirty="0" smtClean="0">
                              <a:latin typeface="Cambria Math" panose="02040503050406030204" pitchFamily="18" charset="0"/>
                              <a:cs typeface="Arial"/>
                            </a:rPr>
                            <m:t>𝑇</m:t>
                          </m:r>
                        </m:sup>
                      </m:sSup>
                      <m:limLow>
                        <m:limLowPr>
                          <m:ctrlPr>
                            <a:rPr lang="en-US" altLang="zh-CN" sz="1200" b="0" i="1" spc="-85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200" b="0" i="1" spc="-85" dirty="0" smtClean="0">
                              <a:latin typeface="Cambria Math" panose="02040503050406030204" pitchFamily="18" charset="0"/>
                              <a:cs typeface="Arial"/>
                            </a:rPr>
                            <m:t>𝑃</m:t>
                          </m:r>
                        </m:lim>
                      </m:limLow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pc="-85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pc="-85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−</m:t>
                                </m:r>
                                <m:r>
                                  <a:rPr lang="en-US" altLang="zh-CN" sz="1200" b="0" i="1" spc="-85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pc="-85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pc="-85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−</m:t>
                                </m:r>
                                <m:r>
                                  <a:rPr lang="en-US" altLang="zh-CN" sz="1200" b="0" i="1" spc="-85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pc="-85" dirty="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pc="-85" dirty="0" smtClean="0">
                          <a:latin typeface="Cambria Math" panose="02040503050406030204" pitchFamily="18" charset="0"/>
                          <a:cs typeface="Arial"/>
                        </a:rPr>
                        <m:t>=−</m:t>
                      </m:r>
                      <m:limLow>
                        <m:limLowPr>
                          <m:ctrlPr>
                            <a:rPr lang="en-US" altLang="zh-CN" sz="1200" b="0" i="1" spc="-85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pc="-85" dirty="0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pc="-85" dirty="0" smtClean="0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altLang="zh-CN" sz="1200" b="0" i="1" spc="-85" dirty="0" smtClean="0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altLang="zh-CN" sz="1200" b="0" i="1" spc="-85" dirty="0" smtClean="0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pc="-85" dirty="0" smtClean="0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zh-CN" sz="1200" b="0" i="1" spc="-85" dirty="0" smtClean="0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200" b="0" i="1" spc="-85" dirty="0" smtClean="0">
                              <a:latin typeface="Cambria Math" panose="02040503050406030204" pitchFamily="18" charset="0"/>
                              <a:cs typeface="Arial"/>
                            </a:rPr>
                            <m:t>𝑄</m:t>
                          </m:r>
                        </m:lim>
                      </m:limLow>
                    </m:oMath>
                  </m:oMathPara>
                </a14:m>
                <a:endParaRPr lang="en-US" sz="12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:r>
                  <a:rPr lang="en-US" sz="1200" dirty="0">
                    <a:latin typeface="Arial"/>
                    <a:cs typeface="Arial"/>
                  </a:rPr>
                  <a:t>We need</a:t>
                </a:r>
              </a:p>
              <a:p>
                <a:pPr marL="12700">
                  <a:lnSpc>
                    <a:spcPct val="100000"/>
                  </a:lnSpc>
                  <a:spcBef>
                    <a:spcPts val="135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20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eqArr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=−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=−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a:rPr lang="zh-CN" altLang="en-US" sz="1200" i="1" spc="355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Hack"/>
                        </a:rPr>
                        <m:t>⇒</m:t>
                      </m:r>
                      <m:r>
                        <a:rPr lang="en-US" altLang="zh-CN" sz="1200" b="0" i="1" spc="355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Hack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200" b="0" i="1" spc="355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200" b="0" i="1" spc="355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22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=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altLang="zh-CN" sz="1200" b="0" i="1" spc="355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sz="12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8" y="434975"/>
                <a:ext cx="3921722" cy="2428485"/>
              </a:xfrm>
              <a:prstGeom prst="rect">
                <a:avLst/>
              </a:prstGeom>
              <a:blipFill>
                <a:blip r:embed="rId2"/>
                <a:stretch>
                  <a:fillRect l="-2484" t="-1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bject 42"/>
          <p:cNvSpPr txBox="1"/>
          <p:nvPr/>
        </p:nvSpPr>
        <p:spPr>
          <a:xfrm>
            <a:off x="1816442" y="2932111"/>
            <a:ext cx="8788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7690" algn="l"/>
              </a:tabLst>
            </a:pPr>
            <a:r>
              <a:rPr sz="800" spc="-25" dirty="0">
                <a:latin typeface="Arial"/>
                <a:cs typeface="Arial"/>
              </a:rPr>
              <a:t>11</a:t>
            </a:r>
            <a:r>
              <a:rPr sz="800" dirty="0">
                <a:latin typeface="Arial"/>
                <a:cs typeface="Arial"/>
              </a:rPr>
              <a:t>	11</a:t>
            </a:r>
            <a:r>
              <a:rPr sz="800" spc="375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22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43428" y="285423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37471" y="2946868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5928" y="2858729"/>
            <a:ext cx="32156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9120" algn="l"/>
                <a:tab pos="2585720" algn="l"/>
                <a:tab pos="2969895" algn="l"/>
              </a:tabLst>
            </a:pPr>
            <a:r>
              <a:rPr sz="1200" spc="-55" dirty="0">
                <a:latin typeface="Arial"/>
                <a:cs typeface="Arial"/>
              </a:rPr>
              <a:t>Leading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principle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minors: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p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i="1" spc="85" dirty="0">
                <a:latin typeface="Times New Roman"/>
                <a:cs typeface="Times New Roman"/>
              </a:rPr>
              <a:t>&gt;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0,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47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p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i="1" spc="-50" dirty="0">
                <a:latin typeface="Arial"/>
                <a:cs typeface="Arial"/>
              </a:rPr>
              <a:t>p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1200" i="1" spc="85" dirty="0">
                <a:latin typeface="Times New Roman"/>
                <a:cs typeface="Times New Roman"/>
              </a:rPr>
              <a:t>&gt;</a:t>
            </a:r>
            <a:r>
              <a:rPr sz="1200" i="1" spc="3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35928" y="3042193"/>
            <a:ext cx="2397722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390" dirty="0">
                <a:latin typeface="Apple Symbols"/>
                <a:cs typeface="Apple Symbols"/>
              </a:rPr>
              <a:t>⇒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≻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spc="-80" dirty="0">
                <a:latin typeface="Arial"/>
                <a:cs typeface="Arial"/>
              </a:rPr>
              <a:t>0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pple Symbols"/>
                <a:cs typeface="Apple Symbols"/>
              </a:rPr>
              <a:t>⇒</a:t>
            </a:r>
            <a:r>
              <a:rPr sz="1200" spc="-10" dirty="0">
                <a:latin typeface="Arial"/>
                <a:cs typeface="Arial"/>
              </a:rPr>
              <a:t>asymptotically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stable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55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Lyapunov</a:t>
            </a:r>
            <a:r>
              <a:rPr spc="10" dirty="0"/>
              <a:t> </a:t>
            </a:r>
            <a:r>
              <a:rPr spc="-130" dirty="0"/>
              <a:t>analysis</a:t>
            </a:r>
            <a:r>
              <a:rPr spc="10" dirty="0"/>
              <a:t> </a:t>
            </a:r>
            <a:r>
              <a:rPr dirty="0"/>
              <a:t>with</a:t>
            </a:r>
            <a:r>
              <a:rPr spc="10" dirty="0"/>
              <a:t> </a:t>
            </a:r>
            <a:r>
              <a:rPr spc="-40" dirty="0"/>
              <a:t>Matlab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148628" y="1112837"/>
                <a:ext cx="1701464" cy="34086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200" b="0" i="1" spc="-85" dirty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altLang="zh-CN" sz="1200" b="0" i="1" spc="-85" dirty="0" smtClean="0">
                        <a:latin typeface="Cambria Math" panose="02040503050406030204" pitchFamily="18" charset="0"/>
                        <a:cs typeface="Arial"/>
                      </a:rPr>
                      <m:t>𝐴𝑥</m:t>
                    </m:r>
                    <m:r>
                      <a:rPr lang="en-US" altLang="zh-CN" sz="1200" b="0" i="1" spc="-85" dirty="0" smtClean="0">
                        <a:latin typeface="Cambria Math" panose="02040503050406030204" pitchFamily="18" charset="0"/>
                        <a:cs typeface="Arial"/>
                      </a:rPr>
                      <m:t>,  </m:t>
                    </m:r>
                    <m:r>
                      <a:rPr lang="en-US" altLang="zh-CN" sz="1200" b="0" i="1" spc="-85" dirty="0" smtClean="0"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en-US" altLang="zh-CN" sz="1200" b="0" i="1" spc="-85" dirty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pc="-8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pc="-85" dirty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latin typeface="Arial"/>
                    <a:cs typeface="Arial"/>
                  </a:rPr>
                  <a:t>.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28" y="1112837"/>
                <a:ext cx="1701464" cy="340863"/>
              </a:xfrm>
              <a:prstGeom prst="rect">
                <a:avLst/>
              </a:prstGeom>
              <a:blipFill>
                <a:blip r:embed="rId2"/>
                <a:stretch>
                  <a:fillRect l="-1434"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8"/>
          <p:cNvSpPr/>
          <p:nvPr/>
        </p:nvSpPr>
        <p:spPr>
          <a:xfrm>
            <a:off x="153695" y="1499476"/>
            <a:ext cx="4300855" cy="778510"/>
          </a:xfrm>
          <a:custGeom>
            <a:avLst/>
            <a:gdLst/>
            <a:ahLst/>
            <a:cxnLst/>
            <a:rect l="l" t="t" r="r" b="b"/>
            <a:pathLst>
              <a:path w="4300855" h="778510">
                <a:moveTo>
                  <a:pt x="4300613" y="0"/>
                </a:moveTo>
                <a:lnTo>
                  <a:pt x="0" y="0"/>
                </a:lnTo>
                <a:lnTo>
                  <a:pt x="0" y="778090"/>
                </a:lnTo>
                <a:lnTo>
                  <a:pt x="4300613" y="778090"/>
                </a:lnTo>
                <a:lnTo>
                  <a:pt x="43006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8955" y="1486748"/>
            <a:ext cx="98742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A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[-</a:t>
            </a:r>
            <a:r>
              <a:rPr sz="1200" spc="-50" dirty="0">
                <a:latin typeface="Arial"/>
                <a:cs typeface="Arial"/>
              </a:rPr>
              <a:t>1,1;-</a:t>
            </a:r>
            <a:r>
              <a:rPr sz="1200" spc="-20" dirty="0">
                <a:latin typeface="Arial"/>
                <a:cs typeface="Arial"/>
              </a:rPr>
              <a:t>1,0]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Q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eye(2)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P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lyap(A’,Q) </a:t>
            </a:r>
            <a:r>
              <a:rPr sz="1200" dirty="0">
                <a:latin typeface="Arial"/>
                <a:cs typeface="Arial"/>
              </a:rPr>
              <a:t>w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eig(P)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8628" y="1494421"/>
            <a:ext cx="4311015" cy="788670"/>
            <a:chOff x="148628" y="1494421"/>
            <a:chExt cx="4311015" cy="788670"/>
          </a:xfrm>
        </p:grpSpPr>
        <p:sp>
          <p:nvSpPr>
            <p:cNvPr id="11" name="object 11"/>
            <p:cNvSpPr/>
            <p:nvPr/>
          </p:nvSpPr>
          <p:spPr>
            <a:xfrm>
              <a:off x="148628" y="1496949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155" y="1496936"/>
              <a:ext cx="0" cy="783590"/>
            </a:xfrm>
            <a:custGeom>
              <a:avLst/>
              <a:gdLst/>
              <a:ahLst/>
              <a:cxnLst/>
              <a:rect l="l" t="t" r="r" b="b"/>
              <a:pathLst>
                <a:path h="783589">
                  <a:moveTo>
                    <a:pt x="0" y="78315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56836" y="1496936"/>
              <a:ext cx="0" cy="783590"/>
            </a:xfrm>
            <a:custGeom>
              <a:avLst/>
              <a:gdLst/>
              <a:ahLst/>
              <a:cxnLst/>
              <a:rect l="l" t="t" r="r" b="b"/>
              <a:pathLst>
                <a:path h="783589">
                  <a:moveTo>
                    <a:pt x="0" y="78315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8628" y="2280094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56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26790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Lyapunov</a:t>
            </a:r>
            <a:r>
              <a:rPr spc="10" dirty="0"/>
              <a:t> </a:t>
            </a:r>
            <a:r>
              <a:rPr spc="-130" dirty="0"/>
              <a:t>analysis</a:t>
            </a:r>
            <a:r>
              <a:rPr spc="10" dirty="0"/>
              <a:t> </a:t>
            </a:r>
            <a:r>
              <a:rPr dirty="0"/>
              <a:t>with</a:t>
            </a:r>
            <a:r>
              <a:rPr spc="10" dirty="0"/>
              <a:t> </a:t>
            </a:r>
            <a:r>
              <a:rPr spc="-60" dirty="0"/>
              <a:t>Python</a:t>
            </a:r>
          </a:p>
        </p:txBody>
      </p:sp>
      <p:sp>
        <p:nvSpPr>
          <p:cNvPr id="8" name="object 8"/>
          <p:cNvSpPr/>
          <p:nvPr/>
        </p:nvSpPr>
        <p:spPr>
          <a:xfrm>
            <a:off x="153695" y="1207198"/>
            <a:ext cx="4300855" cy="1509395"/>
          </a:xfrm>
          <a:custGeom>
            <a:avLst/>
            <a:gdLst/>
            <a:ahLst/>
            <a:cxnLst/>
            <a:rect l="l" t="t" r="r" b="b"/>
            <a:pathLst>
              <a:path w="4300855" h="1509395">
                <a:moveTo>
                  <a:pt x="4300613" y="0"/>
                </a:moveTo>
                <a:lnTo>
                  <a:pt x="0" y="0"/>
                </a:lnTo>
                <a:lnTo>
                  <a:pt x="0" y="1508785"/>
                </a:lnTo>
                <a:lnTo>
                  <a:pt x="4300613" y="1508785"/>
                </a:lnTo>
                <a:lnTo>
                  <a:pt x="43006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8955" y="1191308"/>
            <a:ext cx="1911985" cy="1492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44525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Arial"/>
                <a:cs typeface="Arial"/>
              </a:rPr>
              <a:t>import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control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as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ct </a:t>
            </a:r>
            <a:r>
              <a:rPr sz="1200" spc="-10" dirty="0">
                <a:latin typeface="Arial"/>
                <a:cs typeface="Arial"/>
              </a:rPr>
              <a:t>import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numpy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as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np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Arial"/>
                <a:cs typeface="Arial"/>
              </a:rPr>
              <a:t>A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np.array([[-</a:t>
            </a:r>
            <a:r>
              <a:rPr sz="1200" spc="-35" dirty="0">
                <a:latin typeface="Arial"/>
                <a:cs typeface="Arial"/>
              </a:rPr>
              <a:t>1,1],[-</a:t>
            </a:r>
            <a:r>
              <a:rPr sz="1200" spc="-10" dirty="0">
                <a:latin typeface="Arial"/>
                <a:cs typeface="Arial"/>
              </a:rPr>
              <a:t>1,0]])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Q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np.identity(2)</a:t>
            </a:r>
            <a:endParaRPr sz="1200">
              <a:latin typeface="Arial"/>
              <a:cs typeface="Arial"/>
            </a:endParaRPr>
          </a:p>
          <a:p>
            <a:pPr marL="12700" marR="6604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P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ct.lyap(A.transpose(),Q) </a:t>
            </a:r>
            <a:r>
              <a:rPr sz="1200" spc="-10" dirty="0">
                <a:latin typeface="Arial"/>
                <a:cs typeface="Arial"/>
              </a:rPr>
              <a:t>print(P)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Arial"/>
                <a:cs typeface="Arial"/>
              </a:rPr>
              <a:t>w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np.linalg.eigvals(P) </a:t>
            </a:r>
            <a:r>
              <a:rPr sz="1200" spc="-40" dirty="0">
                <a:latin typeface="Arial"/>
                <a:cs typeface="Arial"/>
              </a:rPr>
              <a:t>print(f’eigenvalues</a:t>
            </a:r>
            <a:r>
              <a:rPr sz="1200" dirty="0">
                <a:latin typeface="Arial"/>
                <a:cs typeface="Arial"/>
              </a:rPr>
              <a:t> of P: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65" dirty="0">
                <a:latin typeface="Arial"/>
                <a:cs typeface="Arial"/>
              </a:rPr>
              <a:t>{w}’)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8628" y="1202143"/>
            <a:ext cx="4311015" cy="1518920"/>
            <a:chOff x="148628" y="1202143"/>
            <a:chExt cx="4311015" cy="1518920"/>
          </a:xfrm>
        </p:grpSpPr>
        <p:sp>
          <p:nvSpPr>
            <p:cNvPr id="11" name="object 11"/>
            <p:cNvSpPr/>
            <p:nvPr/>
          </p:nvSpPr>
          <p:spPr>
            <a:xfrm>
              <a:off x="148628" y="1204671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155" y="1204671"/>
              <a:ext cx="0" cy="1513840"/>
            </a:xfrm>
            <a:custGeom>
              <a:avLst/>
              <a:gdLst/>
              <a:ahLst/>
              <a:cxnLst/>
              <a:rect l="l" t="t" r="r" b="b"/>
              <a:pathLst>
                <a:path h="1513839">
                  <a:moveTo>
                    <a:pt x="0" y="151384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56836" y="1204671"/>
              <a:ext cx="0" cy="1513840"/>
            </a:xfrm>
            <a:custGeom>
              <a:avLst/>
              <a:gdLst/>
              <a:ahLst/>
              <a:cxnLst/>
              <a:rect l="l" t="t" r="r" b="b"/>
              <a:pathLst>
                <a:path h="1513839">
                  <a:moveTo>
                    <a:pt x="0" y="151384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8628" y="2718511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57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bject 3">
                <a:extLst>
                  <a:ext uri="{FF2B5EF4-FFF2-40B4-BE49-F238E27FC236}">
                    <a16:creationId xmlns:a16="http://schemas.microsoft.com/office/drawing/2014/main" id="{F3A13953-27FB-2A63-72E2-C2C3051AD66C}"/>
                  </a:ext>
                </a:extLst>
              </p:cNvPr>
              <p:cNvSpPr txBox="1"/>
              <p:nvPr/>
            </p:nvSpPr>
            <p:spPr>
              <a:xfrm>
                <a:off x="148628" y="817410"/>
                <a:ext cx="1701464" cy="34086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200" b="0" i="1" spc="-85" dirty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altLang="zh-CN" sz="1200" b="0" i="1" spc="-85" dirty="0" smtClean="0">
                        <a:latin typeface="Cambria Math" panose="02040503050406030204" pitchFamily="18" charset="0"/>
                        <a:cs typeface="Arial"/>
                      </a:rPr>
                      <m:t>𝐴𝑥</m:t>
                    </m:r>
                    <m:r>
                      <a:rPr lang="en-US" altLang="zh-CN" sz="1200" b="0" i="1" spc="-85" dirty="0" smtClean="0">
                        <a:latin typeface="Cambria Math" panose="02040503050406030204" pitchFamily="18" charset="0"/>
                        <a:cs typeface="Arial"/>
                      </a:rPr>
                      <m:t>,  </m:t>
                    </m:r>
                    <m:r>
                      <a:rPr lang="en-US" altLang="zh-CN" sz="1200" b="0" i="1" spc="-85" dirty="0" smtClean="0"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  <m:r>
                      <a:rPr lang="en-US" altLang="zh-CN" sz="1200" b="0" i="1" spc="-85" dirty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pc="-8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pc="-85" dirty="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200" b="0" i="1" spc="-85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>
                    <a:latin typeface="Arial"/>
                    <a:cs typeface="Arial"/>
                  </a:rPr>
                  <a:t>.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19" name="object 3">
                <a:extLst>
                  <a:ext uri="{FF2B5EF4-FFF2-40B4-BE49-F238E27FC236}">
                    <a16:creationId xmlns:a16="http://schemas.microsoft.com/office/drawing/2014/main" id="{F3A13953-27FB-2A63-72E2-C2C3051AD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28" y="817410"/>
                <a:ext cx="1701464" cy="340863"/>
              </a:xfrm>
              <a:prstGeom prst="rect">
                <a:avLst/>
              </a:prstGeom>
              <a:blipFill>
                <a:blip r:embed="rId3"/>
                <a:stretch>
                  <a:fillRect l="-1434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It</a:t>
            </a:r>
            <a:r>
              <a:rPr spc="30" dirty="0"/>
              <a:t> </a:t>
            </a:r>
            <a:r>
              <a:rPr spc="-120" dirty="0"/>
              <a:t>suffices</a:t>
            </a:r>
            <a:r>
              <a:rPr spc="35" dirty="0"/>
              <a:t> </a:t>
            </a:r>
            <a:r>
              <a:rPr dirty="0"/>
              <a:t>to</a:t>
            </a:r>
            <a:r>
              <a:rPr spc="35" dirty="0"/>
              <a:t> </a:t>
            </a:r>
            <a:r>
              <a:rPr spc="-114" dirty="0"/>
              <a:t>select</a:t>
            </a:r>
            <a:r>
              <a:rPr spc="35" dirty="0"/>
              <a:t> </a:t>
            </a:r>
            <a:r>
              <a:rPr i="1" dirty="0">
                <a:latin typeface="Arial"/>
                <a:cs typeface="Arial"/>
              </a:rPr>
              <a:t>Q</a:t>
            </a:r>
            <a:r>
              <a:rPr i="1" spc="105" dirty="0">
                <a:latin typeface="Arial"/>
                <a:cs typeface="Arial"/>
              </a:rPr>
              <a:t> </a:t>
            </a:r>
            <a:r>
              <a:rPr spc="265" dirty="0"/>
              <a:t>=</a:t>
            </a:r>
            <a:r>
              <a:rPr spc="-20" dirty="0"/>
              <a:t> </a:t>
            </a:r>
            <a:r>
              <a:rPr i="1" spc="-50" dirty="0">
                <a:latin typeface="Arial"/>
                <a:cs typeface="Arial"/>
              </a:rPr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828" y="445754"/>
            <a:ext cx="4347210" cy="1446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For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linear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systems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dirty="0">
                <a:latin typeface="Arial"/>
                <a:cs typeface="Arial"/>
              </a:rPr>
              <a:t> let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</a:t>
            </a:r>
            <a:r>
              <a:rPr sz="1200" i="1" spc="13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check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whether</a:t>
            </a:r>
            <a:r>
              <a:rPr sz="1200" dirty="0">
                <a:latin typeface="Arial"/>
                <a:cs typeface="Arial"/>
              </a:rPr>
              <a:t> 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resulting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positive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definite.</a:t>
            </a:r>
            <a:r>
              <a:rPr sz="1200" spc="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is,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then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assert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asymptotic stability:</a:t>
            </a:r>
            <a:endParaRPr sz="1200">
              <a:latin typeface="Arial"/>
              <a:cs typeface="Arial"/>
            </a:endParaRPr>
          </a:p>
          <a:p>
            <a:pPr marL="347980" marR="104139" indent="-193040">
              <a:lnSpc>
                <a:spcPct val="100000"/>
              </a:lnSpc>
              <a:spcBef>
                <a:spcPts val="12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3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5" dirty="0">
                <a:latin typeface="Arial"/>
                <a:cs typeface="Arial"/>
              </a:rPr>
              <a:t>take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any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≻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0.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there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exists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i="1" spc="70" dirty="0">
                <a:latin typeface="Arial"/>
                <a:cs typeface="Arial"/>
              </a:rPr>
              <a:t>N</a:t>
            </a:r>
            <a:r>
              <a:rPr sz="1200" i="1" spc="104" baseline="31250" dirty="0">
                <a:latin typeface="Arial"/>
                <a:cs typeface="Arial"/>
              </a:rPr>
              <a:t>T</a:t>
            </a:r>
            <a:r>
              <a:rPr sz="1200" i="1" spc="-104" baseline="312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where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N</a:t>
            </a:r>
            <a:r>
              <a:rPr sz="1200" i="1" spc="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invertible, </a:t>
            </a:r>
            <a:r>
              <a:rPr sz="1200" spc="-10" dirty="0">
                <a:latin typeface="Arial"/>
                <a:cs typeface="Arial"/>
              </a:rPr>
              <a:t>yielding</a:t>
            </a:r>
            <a:endParaRPr sz="1200">
              <a:latin typeface="Arial"/>
              <a:cs typeface="Arial"/>
            </a:endParaRPr>
          </a:p>
          <a:p>
            <a:pPr marL="2486025">
              <a:lnSpc>
                <a:spcPct val="100000"/>
              </a:lnSpc>
              <a:spcBef>
                <a:spcPts val="685"/>
              </a:spcBef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4722" dirty="0">
                <a:latin typeface="Arial"/>
                <a:cs typeface="Arial"/>
              </a:rPr>
              <a:t>T</a:t>
            </a:r>
            <a:r>
              <a:rPr sz="1200" i="1" spc="-104" baseline="34722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i="1" spc="-105" dirty="0">
                <a:latin typeface="Arial"/>
                <a:cs typeface="Arial"/>
              </a:rPr>
              <a:t>PA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70" dirty="0">
                <a:latin typeface="Apple Symbols"/>
                <a:cs typeface="Apple Symbols"/>
              </a:rPr>
              <a:t>−</a:t>
            </a:r>
            <a:r>
              <a:rPr sz="1200" i="1" spc="70" dirty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  <a:p>
            <a:pPr marR="1055370" algn="r">
              <a:lnSpc>
                <a:spcPct val="100000"/>
              </a:lnSpc>
              <a:spcBef>
                <a:spcPts val="300"/>
              </a:spcBef>
            </a:pPr>
            <a:r>
              <a:rPr sz="1200" spc="50" dirty="0">
                <a:latin typeface="Apple Symbols"/>
                <a:cs typeface="Apple Symbols"/>
              </a:rPr>
              <a:t>⇕</a:t>
            </a:r>
            <a:endParaRPr sz="1200">
              <a:latin typeface="Apple Symbols"/>
              <a:cs typeface="Apple Symbol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13"/>
              <p:cNvSpPr txBox="1"/>
              <p:nvPr/>
            </p:nvSpPr>
            <p:spPr>
              <a:xfrm>
                <a:off x="523100" y="2441815"/>
                <a:ext cx="3921938" cy="880110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219710" marR="278130" indent="-182245">
                  <a:lnSpc>
                    <a:spcPct val="102600"/>
                  </a:lnSpc>
                  <a:spcBef>
                    <a:spcPts val="55"/>
                  </a:spcBef>
                </a:pPr>
                <a:r>
                  <a:rPr lang="en-US" sz="1650" spc="262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650" spc="330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b="0" i="1" spc="-16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1100" b="0" i="1" spc="-160" dirty="0" smtClean="0"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</m:e>
                    </m:acc>
                    <m:r>
                      <a:rPr lang="en-US" sz="1650" b="0" i="1" spc="262" baseline="7575" dirty="0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100" spc="200" dirty="0">
                    <a:latin typeface="Arial"/>
                    <a:cs typeface="Arial"/>
                  </a:rPr>
                  <a:t>=</a:t>
                </a:r>
                <a:r>
                  <a:rPr lang="en-US" sz="1100" spc="-25" dirty="0"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latin typeface="Arial"/>
                    <a:cs typeface="Arial"/>
                  </a:rPr>
                  <a:t>N</a:t>
                </a:r>
                <a:r>
                  <a:rPr lang="en-US" sz="1200" i="1" baseline="27777" dirty="0">
                    <a:latin typeface="Hack"/>
                    <a:cs typeface="Hack"/>
                  </a:rPr>
                  <a:t>−</a:t>
                </a:r>
                <a:r>
                  <a:rPr lang="en-US" sz="1200" baseline="27777" dirty="0">
                    <a:latin typeface="Arial"/>
                    <a:cs typeface="Arial"/>
                  </a:rPr>
                  <a:t>1</a:t>
                </a:r>
                <a:r>
                  <a:rPr lang="en-US" sz="1100" i="1" dirty="0">
                    <a:latin typeface="Arial"/>
                    <a:cs typeface="Arial"/>
                  </a:rPr>
                  <a:t>AN</a:t>
                </a:r>
                <a:r>
                  <a:rPr lang="en-US" sz="1100" i="1" spc="114" dirty="0">
                    <a:latin typeface="Arial"/>
                    <a:cs typeface="Arial"/>
                  </a:rPr>
                  <a:t> </a:t>
                </a:r>
                <a:r>
                  <a:rPr lang="en-US" sz="1100" spc="-55" dirty="0">
                    <a:latin typeface="Arial"/>
                    <a:cs typeface="Arial"/>
                  </a:rPr>
                  <a:t>and</a:t>
                </a:r>
                <a:r>
                  <a:rPr lang="en-US" sz="1100" spc="35" dirty="0"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latin typeface="Arial"/>
                    <a:cs typeface="Arial"/>
                  </a:rPr>
                  <a:t>A</a:t>
                </a:r>
                <a:r>
                  <a:rPr lang="en-US" sz="1100" i="1" spc="30" dirty="0">
                    <a:latin typeface="Arial"/>
                    <a:cs typeface="Arial"/>
                  </a:rPr>
                  <a:t> </a:t>
                </a:r>
                <a:r>
                  <a:rPr lang="en-US" sz="1100" spc="-75" dirty="0">
                    <a:latin typeface="Arial"/>
                    <a:cs typeface="Arial"/>
                  </a:rPr>
                  <a:t>are</a:t>
                </a:r>
                <a:r>
                  <a:rPr lang="en-US" sz="1100" spc="35" dirty="0">
                    <a:latin typeface="Arial"/>
                    <a:cs typeface="Arial"/>
                  </a:rPr>
                  <a:t> </a:t>
                </a:r>
                <a:r>
                  <a:rPr lang="en-US" sz="1100" spc="-35" dirty="0">
                    <a:latin typeface="Arial"/>
                    <a:cs typeface="Arial"/>
                  </a:rPr>
                  <a:t>similar</a:t>
                </a:r>
                <a:r>
                  <a:rPr lang="en-US" sz="1100" spc="35" dirty="0">
                    <a:latin typeface="Arial"/>
                    <a:cs typeface="Arial"/>
                  </a:rPr>
                  <a:t> </a:t>
                </a:r>
                <a:r>
                  <a:rPr lang="en-US" sz="1100" spc="-50" dirty="0">
                    <a:latin typeface="Arial"/>
                    <a:cs typeface="Arial"/>
                  </a:rPr>
                  <a:t>matrices</a:t>
                </a:r>
                <a:r>
                  <a:rPr lang="en-US" sz="1100" spc="30" dirty="0">
                    <a:latin typeface="Arial"/>
                    <a:cs typeface="Arial"/>
                  </a:rPr>
                  <a:t> </a:t>
                </a:r>
                <a:r>
                  <a:rPr lang="en-US" sz="1100" spc="-55" dirty="0">
                    <a:latin typeface="Arial"/>
                    <a:cs typeface="Arial"/>
                  </a:rPr>
                  <a:t>and</a:t>
                </a:r>
                <a:r>
                  <a:rPr lang="en-US" sz="1100" spc="35" dirty="0">
                    <a:latin typeface="Arial"/>
                    <a:cs typeface="Arial"/>
                  </a:rPr>
                  <a:t> </a:t>
                </a:r>
                <a:r>
                  <a:rPr lang="en-US" sz="1100" spc="-75" dirty="0">
                    <a:latin typeface="Arial"/>
                    <a:cs typeface="Arial"/>
                  </a:rPr>
                  <a:t>have</a:t>
                </a:r>
                <a:r>
                  <a:rPr lang="en-US" sz="1100" spc="35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the</a:t>
                </a:r>
                <a:r>
                  <a:rPr lang="en-US" sz="1100" spc="30" dirty="0">
                    <a:latin typeface="Arial"/>
                    <a:cs typeface="Arial"/>
                  </a:rPr>
                  <a:t> </a:t>
                </a:r>
                <a:r>
                  <a:rPr lang="en-US" sz="1100" spc="-30" dirty="0">
                    <a:latin typeface="Arial"/>
                    <a:cs typeface="Arial"/>
                  </a:rPr>
                  <a:t>same </a:t>
                </a:r>
                <a:r>
                  <a:rPr lang="en-US" sz="1100" spc="-10" dirty="0">
                    <a:latin typeface="Arial"/>
                    <a:cs typeface="Arial"/>
                  </a:rPr>
                  <a:t>eigenvalues.</a:t>
                </a:r>
                <a:endParaRPr lang="en-US" sz="1100" dirty="0">
                  <a:latin typeface="Arial"/>
                  <a:cs typeface="Arial"/>
                </a:endParaRPr>
              </a:p>
              <a:p>
                <a:pPr marL="219710" marR="30480" indent="-182245">
                  <a:lnSpc>
                    <a:spcPct val="102600"/>
                  </a:lnSpc>
                </a:pPr>
                <a:r>
                  <a:rPr lang="en-US" sz="1650" spc="262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650" spc="195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100" i="1" spc="-445" dirty="0">
                    <a:latin typeface="Arial"/>
                    <a:cs typeface="Arial"/>
                  </a:rPr>
                  <a:t>P</a:t>
                </a:r>
                <a:r>
                  <a:rPr lang="en-US" sz="1650" spc="120" baseline="12626" dirty="0">
                    <a:latin typeface="Arial"/>
                    <a:cs typeface="Arial"/>
                  </a:rPr>
                  <a:t>˜</a:t>
                </a:r>
                <a:r>
                  <a:rPr lang="en-US" sz="1650" spc="44" baseline="12626" dirty="0">
                    <a:latin typeface="Arial"/>
                    <a:cs typeface="Arial"/>
                  </a:rPr>
                  <a:t> </a:t>
                </a:r>
                <a:r>
                  <a:rPr lang="en-US" sz="1100" spc="200" dirty="0">
                    <a:latin typeface="Arial"/>
                    <a:cs typeface="Arial"/>
                  </a:rPr>
                  <a:t>=</a:t>
                </a:r>
                <a:r>
                  <a:rPr lang="en-US" sz="1100" spc="-40" dirty="0">
                    <a:latin typeface="Arial"/>
                    <a:cs typeface="Arial"/>
                  </a:rPr>
                  <a:t> </a:t>
                </a:r>
                <a:r>
                  <a:rPr lang="en-US" sz="1100" i="1" spc="70" dirty="0">
                    <a:latin typeface="Arial"/>
                    <a:cs typeface="Arial"/>
                  </a:rPr>
                  <a:t>N</a:t>
                </a:r>
                <a:r>
                  <a:rPr lang="en-US" sz="1200" i="1" spc="104" baseline="27777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27777" dirty="0"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latin typeface="Arial"/>
                    <a:cs typeface="Arial"/>
                  </a:rPr>
                  <a:t>PN</a:t>
                </a:r>
                <a:r>
                  <a:rPr lang="en-US" sz="1100" i="1" spc="100" dirty="0">
                    <a:latin typeface="Arial"/>
                    <a:cs typeface="Arial"/>
                  </a:rPr>
                  <a:t> </a:t>
                </a:r>
                <a:r>
                  <a:rPr lang="en-US" sz="1100" spc="-55" dirty="0">
                    <a:latin typeface="Arial"/>
                    <a:cs typeface="Arial"/>
                  </a:rPr>
                  <a:t>and</a:t>
                </a:r>
                <a:r>
                  <a:rPr lang="en-US" sz="1100" spc="15" dirty="0"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latin typeface="Arial"/>
                    <a:cs typeface="Arial"/>
                  </a:rPr>
                  <a:t>P</a:t>
                </a:r>
                <a:r>
                  <a:rPr lang="en-US" sz="1100" i="1" spc="95" dirty="0">
                    <a:latin typeface="Arial"/>
                    <a:cs typeface="Arial"/>
                  </a:rPr>
                  <a:t> </a:t>
                </a:r>
                <a:r>
                  <a:rPr lang="en-US" sz="1100" spc="-75" dirty="0">
                    <a:latin typeface="Arial"/>
                    <a:cs typeface="Arial"/>
                  </a:rPr>
                  <a:t>have</a:t>
                </a:r>
                <a:r>
                  <a:rPr lang="en-US" sz="1100" spc="15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the</a:t>
                </a:r>
                <a:r>
                  <a:rPr lang="en-US" sz="1100" spc="20" dirty="0">
                    <a:latin typeface="Arial"/>
                    <a:cs typeface="Arial"/>
                  </a:rPr>
                  <a:t> </a:t>
                </a:r>
                <a:r>
                  <a:rPr lang="en-US" sz="1100" spc="-105" dirty="0">
                    <a:latin typeface="Arial"/>
                    <a:cs typeface="Arial"/>
                  </a:rPr>
                  <a:t>same</a:t>
                </a:r>
                <a:r>
                  <a:rPr lang="en-US" sz="1100" spc="30" dirty="0">
                    <a:latin typeface="Arial"/>
                    <a:cs typeface="Arial"/>
                  </a:rPr>
                  <a:t> </a:t>
                </a:r>
                <a:r>
                  <a:rPr lang="en-US" sz="1100" spc="-50" dirty="0">
                    <a:latin typeface="Arial"/>
                    <a:cs typeface="Arial"/>
                  </a:rPr>
                  <a:t>definiteness.</a:t>
                </a:r>
                <a:r>
                  <a:rPr lang="en-US" sz="1100" spc="110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If</a:t>
                </a:r>
                <a:r>
                  <a:rPr lang="en-US" sz="1100" spc="20" dirty="0">
                    <a:latin typeface="Arial"/>
                    <a:cs typeface="Arial"/>
                  </a:rPr>
                  <a:t> </a:t>
                </a:r>
                <a:r>
                  <a:rPr lang="en-US" sz="1100" spc="-100" dirty="0">
                    <a:latin typeface="Arial"/>
                    <a:cs typeface="Arial"/>
                  </a:rPr>
                  <a:t>we</a:t>
                </a:r>
                <a:r>
                  <a:rPr lang="en-US" sz="1100" spc="25" dirty="0">
                    <a:latin typeface="Arial"/>
                    <a:cs typeface="Arial"/>
                  </a:rPr>
                  <a:t> </a:t>
                </a:r>
                <a:r>
                  <a:rPr lang="en-US" sz="1100" spc="-65" dirty="0">
                    <a:latin typeface="Arial"/>
                    <a:cs typeface="Arial"/>
                  </a:rPr>
                  <a:t>can</a:t>
                </a:r>
                <a:r>
                  <a:rPr lang="en-US" sz="1100" spc="15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find</a:t>
                </a:r>
                <a:r>
                  <a:rPr lang="en-US" sz="1100" spc="15" dirty="0">
                    <a:latin typeface="Arial"/>
                    <a:cs typeface="Arial"/>
                  </a:rPr>
                  <a:t> </a:t>
                </a:r>
                <a:r>
                  <a:rPr lang="en-US" sz="1100" spc="-50" dirty="0">
                    <a:latin typeface="Arial"/>
                    <a:cs typeface="Arial"/>
                  </a:rPr>
                  <a:t>a </a:t>
                </a:r>
                <a:r>
                  <a:rPr lang="en-US" sz="1100" spc="-40" dirty="0">
                    <a:latin typeface="Arial"/>
                    <a:cs typeface="Arial"/>
                  </a:rPr>
                  <a:t>positive</a:t>
                </a:r>
                <a:r>
                  <a:rPr lang="en-US" sz="1100" spc="-35" dirty="0">
                    <a:latin typeface="Arial"/>
                    <a:cs typeface="Arial"/>
                  </a:rPr>
                  <a:t> </a:t>
                </a:r>
                <a:r>
                  <a:rPr lang="en-US" sz="1100" spc="-25" dirty="0">
                    <a:latin typeface="Arial"/>
                    <a:cs typeface="Arial"/>
                  </a:rPr>
                  <a:t>definite</a:t>
                </a:r>
                <a:r>
                  <a:rPr lang="en-US" sz="1100" spc="-50" dirty="0">
                    <a:latin typeface="Arial"/>
                    <a:cs typeface="Arial"/>
                  </a:rPr>
                  <a:t> </a:t>
                </a:r>
                <a:r>
                  <a:rPr lang="en-US" sz="1100" spc="-35" dirty="0">
                    <a:latin typeface="Arial"/>
                    <a:cs typeface="Arial"/>
                  </a:rPr>
                  <a:t>solution</a:t>
                </a:r>
                <a:r>
                  <a:rPr lang="en-US" sz="1100" spc="-5" dirty="0"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latin typeface="Arial"/>
                    <a:cs typeface="Arial"/>
                  </a:rPr>
                  <a:t>P</a:t>
                </a:r>
                <a:r>
                  <a:rPr lang="en-US" sz="1100" i="1" spc="65" dirty="0">
                    <a:latin typeface="Arial"/>
                    <a:cs typeface="Arial"/>
                  </a:rPr>
                  <a:t> </a:t>
                </a:r>
                <a:r>
                  <a:rPr lang="en-US" sz="1100" spc="-20" dirty="0">
                    <a:latin typeface="Arial"/>
                    <a:cs typeface="Arial"/>
                  </a:rPr>
                  <a:t>then</a:t>
                </a:r>
                <a:r>
                  <a:rPr lang="en-US" sz="1100" spc="-5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the</a:t>
                </a:r>
                <a:r>
                  <a:rPr lang="en-US" sz="1100" spc="-10" dirty="0">
                    <a:latin typeface="Arial"/>
                    <a:cs typeface="Arial"/>
                  </a:rPr>
                  <a:t> </a:t>
                </a:r>
                <a:r>
                  <a:rPr lang="en-US" sz="1100" i="1" spc="-440" dirty="0">
                    <a:latin typeface="Arial"/>
                    <a:cs typeface="Arial"/>
                  </a:rPr>
                  <a:t>P</a:t>
                </a:r>
                <a:r>
                  <a:rPr lang="en-US" sz="1650" spc="127" baseline="12626" dirty="0">
                    <a:latin typeface="Arial"/>
                    <a:cs typeface="Arial"/>
                  </a:rPr>
                  <a:t>˜ </a:t>
                </a:r>
                <a:r>
                  <a:rPr lang="en-US" sz="1100" dirty="0">
                    <a:latin typeface="Arial"/>
                    <a:cs typeface="Arial"/>
                  </a:rPr>
                  <a:t>will</a:t>
                </a:r>
                <a:r>
                  <a:rPr lang="en-US" sz="1100" spc="-5" dirty="0">
                    <a:latin typeface="Arial"/>
                    <a:cs typeface="Arial"/>
                  </a:rPr>
                  <a:t> </a:t>
                </a:r>
                <a:r>
                  <a:rPr lang="en-US" sz="1100" spc="-65" dirty="0">
                    <a:latin typeface="Arial"/>
                    <a:cs typeface="Arial"/>
                  </a:rPr>
                  <a:t>also</a:t>
                </a:r>
                <a:r>
                  <a:rPr lang="en-US" sz="1100" spc="-10" dirty="0">
                    <a:latin typeface="Arial"/>
                    <a:cs typeface="Arial"/>
                  </a:rPr>
                  <a:t> </a:t>
                </a:r>
                <a:r>
                  <a:rPr lang="en-US" sz="1100" spc="-35" dirty="0">
                    <a:latin typeface="Arial"/>
                    <a:cs typeface="Arial"/>
                  </a:rPr>
                  <a:t>be</a:t>
                </a:r>
                <a:r>
                  <a:rPr lang="en-US" sz="1100" spc="-5" dirty="0"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latin typeface="Arial"/>
                    <a:cs typeface="Arial"/>
                  </a:rPr>
                  <a:t>positive </a:t>
                </a:r>
                <a:r>
                  <a:rPr lang="en-US" sz="1100" spc="-20" dirty="0">
                    <a:latin typeface="Arial"/>
                    <a:cs typeface="Arial"/>
                  </a:rPr>
                  <a:t>definite.</a:t>
                </a:r>
                <a:r>
                  <a:rPr lang="en-US" sz="1100" spc="85" dirty="0">
                    <a:latin typeface="Arial"/>
                    <a:cs typeface="Arial"/>
                  </a:rPr>
                  <a:t> </a:t>
                </a:r>
                <a:r>
                  <a:rPr lang="en-US" sz="1100" spc="-60" dirty="0">
                    <a:latin typeface="Arial"/>
                    <a:cs typeface="Arial"/>
                  </a:rPr>
                  <a:t>Vise</a:t>
                </a:r>
                <a:r>
                  <a:rPr lang="en-US" sz="1100" spc="-5" dirty="0"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latin typeface="Arial"/>
                    <a:cs typeface="Arial"/>
                  </a:rPr>
                  <a:t>versa.</a:t>
                </a:r>
                <a:endParaRPr sz="11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13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00" y="2441815"/>
                <a:ext cx="3921938" cy="880110"/>
              </a:xfrm>
              <a:prstGeom prst="rect">
                <a:avLst/>
              </a:prstGeom>
              <a:blipFill>
                <a:blip r:embed="rId2"/>
                <a:stretch>
                  <a:fillRect l="-1400" t="-7639" r="-1555" b="-7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1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15" y="109728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58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02B0C0-5D18-C305-8770-6CFF2D832B41}"/>
                  </a:ext>
                </a:extLst>
              </p:cNvPr>
              <p:cNvSpPr txBox="1"/>
              <p:nvPr/>
            </p:nvSpPr>
            <p:spPr>
              <a:xfrm>
                <a:off x="933450" y="1996586"/>
                <a:ext cx="2877198" cy="340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lim>
                      </m:limLow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𝑃𝑁</m:t>
                              </m:r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lim>
                      </m:limLow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𝑃𝑁</m:t>
                              </m:r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lim>
                      </m:limLow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𝐴𝑁</m:t>
                              </m:r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lim>
                      </m:limLow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02B0C0-5D18-C305-8770-6CFF2D832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1996586"/>
                <a:ext cx="2877198" cy="340927"/>
              </a:xfrm>
              <a:prstGeom prst="rect">
                <a:avLst/>
              </a:prstGeom>
              <a:blipFill>
                <a:blip r:embed="rId4"/>
                <a:stretch>
                  <a:fillRect l="-636" r="-636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Instability</a:t>
            </a:r>
            <a:r>
              <a:rPr spc="-30" dirty="0"/>
              <a:t> </a:t>
            </a:r>
            <a:r>
              <a:rPr spc="-105" dirty="0"/>
              <a:t>theorem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568869"/>
            <a:ext cx="4412395" cy="506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72428" y="631085"/>
                <a:ext cx="4238625" cy="237934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73380" marR="68580" indent="-19304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4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for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55" dirty="0">
                    <a:latin typeface="Arial"/>
                    <a:cs typeface="Arial"/>
                  </a:rPr>
                  <a:t>nonlinear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systems,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Lyapunov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20" dirty="0">
                    <a:latin typeface="Arial"/>
                    <a:cs typeface="Arial"/>
                  </a:rPr>
                  <a:t>function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65" dirty="0">
                    <a:latin typeface="Arial"/>
                    <a:cs typeface="Arial"/>
                  </a:rPr>
                  <a:t>can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be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20" dirty="0">
                    <a:latin typeface="Arial"/>
                    <a:cs typeface="Arial"/>
                  </a:rPr>
                  <a:t>nontrivial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to </a:t>
                </a:r>
                <a:r>
                  <a:rPr sz="1200" spc="-20" dirty="0">
                    <a:latin typeface="Arial"/>
                    <a:cs typeface="Arial"/>
                  </a:rPr>
                  <a:t>find</a:t>
                </a:r>
                <a:endParaRPr sz="1200" dirty="0">
                  <a:latin typeface="Arial"/>
                  <a:cs typeface="Arial"/>
                </a:endParaRPr>
              </a:p>
              <a:p>
                <a:pPr marL="1809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25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30" dirty="0">
                    <a:latin typeface="Arial"/>
                    <a:cs typeface="Arial"/>
                  </a:rPr>
                  <a:t>failure</a:t>
                </a:r>
                <a:r>
                  <a:rPr sz="1200" dirty="0">
                    <a:latin typeface="Arial"/>
                    <a:cs typeface="Arial"/>
                  </a:rPr>
                  <a:t> to find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 </a:t>
                </a:r>
                <a:r>
                  <a:rPr sz="1200" spc="-80" dirty="0">
                    <a:latin typeface="Arial"/>
                    <a:cs typeface="Arial"/>
                  </a:rPr>
                  <a:t>Lyapunov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20" dirty="0">
                    <a:latin typeface="Arial"/>
                    <a:cs typeface="Arial"/>
                  </a:rPr>
                  <a:t>function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95" dirty="0">
                    <a:latin typeface="Arial"/>
                    <a:cs typeface="Arial"/>
                  </a:rPr>
                  <a:t>does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not </a:t>
                </a:r>
                <a:r>
                  <a:rPr sz="1200" spc="-25" dirty="0">
                    <a:latin typeface="Arial"/>
                    <a:cs typeface="Arial"/>
                  </a:rPr>
                  <a:t>imply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instability</a:t>
                </a:r>
                <a:endParaRPr sz="1200" dirty="0">
                  <a:latin typeface="Arial"/>
                  <a:cs typeface="Arial"/>
                </a:endParaRPr>
              </a:p>
              <a:p>
                <a:pPr marL="76200">
                  <a:lnSpc>
                    <a:spcPct val="100000"/>
                  </a:lnSpc>
                  <a:spcBef>
                    <a:spcPts val="1015"/>
                  </a:spcBef>
                </a:pPr>
                <a:r>
                  <a:rPr sz="1400" spc="-10" dirty="0">
                    <a:latin typeface="Arial"/>
                    <a:cs typeface="Arial"/>
                  </a:rPr>
                  <a:t>Theorem</a:t>
                </a:r>
                <a:endParaRPr sz="1400" dirty="0">
                  <a:latin typeface="Arial"/>
                  <a:cs typeface="Arial"/>
                </a:endParaRPr>
              </a:p>
              <a:p>
                <a:pPr marL="75565" marR="207645">
                  <a:lnSpc>
                    <a:spcPct val="100000"/>
                  </a:lnSpc>
                  <a:spcBef>
                    <a:spcPts val="210"/>
                  </a:spcBef>
                </a:pPr>
                <a:r>
                  <a:rPr sz="1200" i="1" spc="-10" dirty="0">
                    <a:latin typeface="Arial"/>
                    <a:cs typeface="Arial"/>
                  </a:rPr>
                  <a:t>The</a:t>
                </a:r>
                <a:r>
                  <a:rPr sz="1200" i="1" spc="-50" dirty="0">
                    <a:latin typeface="Arial"/>
                    <a:cs typeface="Arial"/>
                  </a:rPr>
                  <a:t> </a:t>
                </a:r>
                <a:r>
                  <a:rPr sz="1200" i="1" spc="-40" dirty="0">
                    <a:latin typeface="Arial"/>
                    <a:cs typeface="Arial"/>
                  </a:rPr>
                  <a:t>equilibrium</a:t>
                </a:r>
                <a:r>
                  <a:rPr sz="1200" i="1" spc="10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state</a:t>
                </a:r>
                <a:r>
                  <a:rPr sz="1200" i="1" spc="1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of</a:t>
                </a:r>
                <a:r>
                  <a:rPr sz="1200" i="1" spc="1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zh-CN" altLang="en-US" sz="1200" b="0" i="1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4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f</a:t>
                </a:r>
                <a:r>
                  <a:rPr sz="1200" i="1" spc="70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latin typeface="Arial"/>
                    <a:cs typeface="Arial"/>
                  </a:rPr>
                  <a:t> 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latin typeface="Arial"/>
                    <a:cs typeface="Arial"/>
                  </a:rPr>
                  <a:t>is</a:t>
                </a:r>
                <a:r>
                  <a:rPr sz="1200" i="1" spc="15" dirty="0">
                    <a:latin typeface="Arial"/>
                    <a:cs typeface="Arial"/>
                  </a:rPr>
                  <a:t> </a:t>
                </a:r>
                <a:r>
                  <a:rPr sz="1200" i="1" spc="-60" dirty="0">
                    <a:latin typeface="Arial"/>
                    <a:cs typeface="Arial"/>
                  </a:rPr>
                  <a:t>unstable</a:t>
                </a:r>
                <a:r>
                  <a:rPr sz="1200" i="1" spc="1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if</a:t>
                </a:r>
                <a:r>
                  <a:rPr sz="1200" i="1" spc="15" dirty="0"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latin typeface="Arial"/>
                    <a:cs typeface="Arial"/>
                  </a:rPr>
                  <a:t>there</a:t>
                </a:r>
                <a:r>
                  <a:rPr sz="1200" i="1" spc="10" dirty="0">
                    <a:latin typeface="Arial"/>
                    <a:cs typeface="Arial"/>
                  </a:rPr>
                  <a:t> </a:t>
                </a:r>
                <a:r>
                  <a:rPr sz="1200" i="1" spc="-65" dirty="0">
                    <a:latin typeface="Arial"/>
                    <a:cs typeface="Arial"/>
                  </a:rPr>
                  <a:t>exists</a:t>
                </a:r>
                <a:r>
                  <a:rPr sz="1200" i="1" spc="15" dirty="0"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latin typeface="Arial"/>
                    <a:cs typeface="Arial"/>
                  </a:rPr>
                  <a:t>a </a:t>
                </a:r>
                <a:r>
                  <a:rPr sz="1200" i="1" spc="-20" dirty="0">
                    <a:latin typeface="Arial"/>
                    <a:cs typeface="Arial"/>
                  </a:rPr>
                  <a:t>function</a:t>
                </a:r>
                <a:r>
                  <a:rPr sz="1200" i="1" spc="-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W</a:t>
                </a:r>
                <a:r>
                  <a:rPr sz="1200" i="1" spc="1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latin typeface="Arial"/>
                    <a:cs typeface="Arial"/>
                  </a:rPr>
                  <a:t> 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i="1" spc="-80" dirty="0">
                    <a:latin typeface="Arial"/>
                    <a:cs typeface="Arial"/>
                  </a:rPr>
                  <a:t>such</a:t>
                </a:r>
                <a:r>
                  <a:rPr sz="1200" i="1" spc="10" dirty="0">
                    <a:latin typeface="Arial"/>
                    <a:cs typeface="Arial"/>
                  </a:rPr>
                  <a:t> </a:t>
                </a:r>
                <a:r>
                  <a:rPr sz="1200" i="1" spc="-20" dirty="0">
                    <a:latin typeface="Arial"/>
                    <a:cs typeface="Arial"/>
                  </a:rPr>
                  <a:t>that</a:t>
                </a:r>
                <a:endParaRPr sz="1200" dirty="0">
                  <a:latin typeface="Arial"/>
                  <a:cs typeface="Arial"/>
                </a:endParaRPr>
              </a:p>
              <a:p>
                <a:pPr marL="180975">
                  <a:lnSpc>
                    <a:spcPct val="100000"/>
                  </a:lnSpc>
                  <a:spcBef>
                    <a:spcPts val="31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195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i="1" spc="-615" dirty="0">
                    <a:latin typeface="Arial"/>
                    <a:cs typeface="Arial"/>
                  </a:rPr>
                  <a:t>W</a:t>
                </a:r>
                <a:r>
                  <a:rPr sz="1800" spc="-82" baseline="13888" dirty="0">
                    <a:latin typeface="Arial"/>
                    <a:cs typeface="Arial"/>
                  </a:rPr>
                  <a:t>˙</a:t>
                </a:r>
                <a:r>
                  <a:rPr sz="1800" spc="97" baseline="13888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latin typeface="Arial"/>
                    <a:cs typeface="Arial"/>
                  </a:rPr>
                  <a:t> 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30" dirty="0"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latin typeface="Arial"/>
                    <a:cs typeface="Arial"/>
                  </a:rPr>
                  <a:t>is</a:t>
                </a:r>
                <a:r>
                  <a:rPr sz="1200" i="1" spc="3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PD</a:t>
                </a:r>
                <a:r>
                  <a:rPr sz="1200" i="1" spc="30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locally:</a:t>
                </a:r>
                <a:r>
                  <a:rPr sz="1200" i="1" spc="155" dirty="0">
                    <a:latin typeface="Arial"/>
                    <a:cs typeface="Arial"/>
                  </a:rPr>
                  <a:t> </a:t>
                </a:r>
                <a:r>
                  <a:rPr sz="1200" i="1" spc="-615" dirty="0">
                    <a:latin typeface="Arial"/>
                    <a:cs typeface="Arial"/>
                  </a:rPr>
                  <a:t>W</a:t>
                </a:r>
                <a:r>
                  <a:rPr sz="1800" spc="-82" baseline="13888" dirty="0">
                    <a:latin typeface="Arial"/>
                    <a:cs typeface="Arial"/>
                  </a:rPr>
                  <a:t>˙</a:t>
                </a:r>
                <a:r>
                  <a:rPr sz="1800" spc="97" baseline="13888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latin typeface="Arial"/>
                    <a:cs typeface="Arial"/>
                  </a:rPr>
                  <a:t> 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-25" dirty="0"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latin typeface="Times New Roman"/>
                    <a:cs typeface="Times New Roman"/>
                  </a:rPr>
                  <a:t>&gt;</a:t>
                </a:r>
                <a:r>
                  <a:rPr sz="1200" i="1" spc="10" dirty="0"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</a:t>
                </a:r>
                <a:r>
                  <a:rPr sz="1200" spc="30" dirty="0">
                    <a:latin typeface="Arial"/>
                    <a:cs typeface="Arial"/>
                  </a:rPr>
                  <a:t> </a:t>
                </a:r>
                <a:r>
                  <a:rPr sz="1200" spc="-105" dirty="0">
                    <a:latin typeface="Apple Symbols"/>
                    <a:cs typeface="Apple Symbols"/>
                  </a:rPr>
                  <a:t>∀</a:t>
                </a:r>
                <a:r>
                  <a:rPr sz="1200" spc="-200" dirty="0">
                    <a:latin typeface="Apple Symbols"/>
                    <a:cs typeface="Apple Symbols"/>
                  </a:rPr>
                  <a:t> </a:t>
                </a:r>
                <a:r>
                  <a:rPr sz="1200" dirty="0">
                    <a:latin typeface="Apple Symbols"/>
                    <a:cs typeface="Apple Symbols"/>
                  </a:rPr>
                  <a:t>|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latin typeface="Arial"/>
                    <a:cs typeface="Arial"/>
                  </a:rPr>
                  <a:t> </a:t>
                </a:r>
                <a:r>
                  <a:rPr sz="1200" spc="114" dirty="0">
                    <a:latin typeface="Apple Symbols"/>
                    <a:cs typeface="Apple Symbols"/>
                  </a:rPr>
                  <a:t>|</a:t>
                </a:r>
                <a:r>
                  <a:rPr sz="1200" spc="-90" dirty="0">
                    <a:latin typeface="Apple Symbols"/>
                    <a:cs typeface="Apple Symbols"/>
                  </a:rPr>
                  <a:t> </a:t>
                </a:r>
                <a:r>
                  <a:rPr sz="1200" i="1" spc="85" dirty="0">
                    <a:latin typeface="Times New Roman"/>
                    <a:cs typeface="Times New Roman"/>
                  </a:rPr>
                  <a:t>&lt;</a:t>
                </a:r>
                <a:r>
                  <a:rPr sz="1200" i="1" spc="10" dirty="0"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r</a:t>
                </a:r>
                <a:r>
                  <a:rPr sz="1200" i="1" spc="15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for</a:t>
                </a:r>
                <a:r>
                  <a:rPr sz="1200" i="1" spc="30" dirty="0">
                    <a:latin typeface="Arial"/>
                    <a:cs typeface="Arial"/>
                  </a:rPr>
                  <a:t> </a:t>
                </a:r>
                <a:r>
                  <a:rPr sz="1200" i="1" spc="-110" dirty="0">
                    <a:latin typeface="Arial"/>
                    <a:cs typeface="Arial"/>
                  </a:rPr>
                  <a:t>some</a:t>
                </a:r>
                <a:r>
                  <a:rPr sz="1200" i="1" spc="3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r</a:t>
                </a:r>
                <a:r>
                  <a:rPr sz="1200" i="1" spc="155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and</a:t>
                </a:r>
                <a:endParaRPr sz="1200" dirty="0">
                  <a:latin typeface="Arial"/>
                  <a:cs typeface="Arial"/>
                </a:endParaRPr>
              </a:p>
              <a:p>
                <a:pPr marR="3228340" algn="r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i="1" spc="-615" dirty="0">
                    <a:latin typeface="Arial"/>
                    <a:cs typeface="Arial"/>
                  </a:rPr>
                  <a:t>W</a:t>
                </a:r>
                <a:r>
                  <a:rPr sz="1800" spc="-82" baseline="13888" dirty="0">
                    <a:latin typeface="Arial"/>
                    <a:cs typeface="Arial"/>
                  </a:rPr>
                  <a:t>˙</a:t>
                </a:r>
                <a:r>
                  <a:rPr sz="1800" spc="112" baseline="13888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(0)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0</a:t>
                </a:r>
                <a:endParaRPr sz="1200" dirty="0">
                  <a:latin typeface="Arial"/>
                  <a:cs typeface="Arial"/>
                </a:endParaRPr>
              </a:p>
              <a:p>
                <a:pPr marR="3228340" algn="r">
                  <a:lnSpc>
                    <a:spcPct val="100000"/>
                  </a:lnSpc>
                  <a:spcBef>
                    <a:spcPts val="30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39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i="1" spc="-55" dirty="0">
                    <a:latin typeface="Arial"/>
                    <a:cs typeface="Arial"/>
                  </a:rPr>
                  <a:t>W</a:t>
                </a:r>
                <a:r>
                  <a:rPr sz="1200" i="1" spc="-13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(0)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0</a:t>
                </a:r>
                <a:endParaRPr sz="1200" dirty="0">
                  <a:latin typeface="Arial"/>
                  <a:cs typeface="Arial"/>
                </a:endParaRPr>
              </a:p>
              <a:p>
                <a:pPr marL="180975">
                  <a:lnSpc>
                    <a:spcPct val="100000"/>
                  </a:lnSpc>
                  <a:spcBef>
                    <a:spcPts val="30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1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i="1" spc="-35" dirty="0">
                    <a:latin typeface="Arial"/>
                    <a:cs typeface="Arial"/>
                  </a:rPr>
                  <a:t>there</a:t>
                </a:r>
                <a:r>
                  <a:rPr sz="1200" i="1" spc="-5" dirty="0">
                    <a:latin typeface="Arial"/>
                    <a:cs typeface="Arial"/>
                  </a:rPr>
                  <a:t> </a:t>
                </a:r>
                <a:r>
                  <a:rPr sz="1200" i="1" spc="-40" dirty="0">
                    <a:latin typeface="Arial"/>
                    <a:cs typeface="Arial"/>
                  </a:rPr>
                  <a:t>exist</a:t>
                </a:r>
                <a:r>
                  <a:rPr sz="1200" i="1" spc="-10" dirty="0"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latin typeface="Arial"/>
                    <a:cs typeface="Arial"/>
                  </a:rPr>
                  <a:t>states</a:t>
                </a:r>
                <a:r>
                  <a:rPr sz="1200" i="1" spc="-1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spc="85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arbitrarily</a:t>
                </a:r>
                <a:r>
                  <a:rPr sz="1200" i="1" spc="-5" dirty="0">
                    <a:latin typeface="Arial"/>
                    <a:cs typeface="Arial"/>
                  </a:rPr>
                  <a:t> </a:t>
                </a:r>
                <a:r>
                  <a:rPr sz="1200" i="1" spc="-80" dirty="0">
                    <a:latin typeface="Arial"/>
                    <a:cs typeface="Arial"/>
                  </a:rPr>
                  <a:t>close</a:t>
                </a:r>
                <a:r>
                  <a:rPr sz="1200" i="1" spc="-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to</a:t>
                </a:r>
                <a:r>
                  <a:rPr sz="1200" i="1" spc="-1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the</a:t>
                </a:r>
                <a:r>
                  <a:rPr sz="1200" i="1" spc="-5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origin</a:t>
                </a:r>
                <a:r>
                  <a:rPr sz="1200" i="1" spc="-10" dirty="0">
                    <a:latin typeface="Arial"/>
                    <a:cs typeface="Arial"/>
                  </a:rPr>
                  <a:t> </a:t>
                </a:r>
                <a:r>
                  <a:rPr sz="1200" i="1" spc="-80" dirty="0">
                    <a:latin typeface="Arial"/>
                    <a:cs typeface="Arial"/>
                  </a:rPr>
                  <a:t>such</a:t>
                </a:r>
                <a:r>
                  <a:rPr sz="1200" i="1" spc="-5" dirty="0">
                    <a:latin typeface="Arial"/>
                    <a:cs typeface="Arial"/>
                  </a:rPr>
                  <a:t> </a:t>
                </a:r>
                <a:r>
                  <a:rPr sz="1200" i="1" spc="-20" dirty="0">
                    <a:latin typeface="Arial"/>
                    <a:cs typeface="Arial"/>
                  </a:rPr>
                  <a:t>that</a:t>
                </a:r>
                <a:endParaRPr sz="1200" dirty="0">
                  <a:latin typeface="Arial"/>
                  <a:cs typeface="Arial"/>
                </a:endParaRPr>
              </a:p>
              <a:p>
                <a:pPr marL="373380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i="1" dirty="0">
                    <a:latin typeface="Arial"/>
                    <a:cs typeface="Arial"/>
                  </a:rPr>
                  <a:t>W</a:t>
                </a:r>
                <a:r>
                  <a:rPr sz="1200" i="1" spc="40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(</a:t>
                </a:r>
                <a:r>
                  <a:rPr sz="1200" i="1" spc="-10" dirty="0"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latin typeface="Arial"/>
                    <a:cs typeface="Arial"/>
                  </a:rPr>
                  <a:t> 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-15" dirty="0"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latin typeface="Times New Roman"/>
                    <a:cs typeface="Times New Roman"/>
                  </a:rPr>
                  <a:t>&gt;</a:t>
                </a:r>
                <a:r>
                  <a:rPr sz="1200" i="1" spc="20" dirty="0">
                    <a:latin typeface="Times New Roman"/>
                    <a:cs typeface="Times New Roman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0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8" y="631085"/>
                <a:ext cx="4238625" cy="2379345"/>
              </a:xfrm>
              <a:prstGeom prst="rect">
                <a:avLst/>
              </a:prstGeom>
              <a:blipFill>
                <a:blip r:embed="rId3"/>
                <a:stretch>
                  <a:fillRect l="-719" t="-2308" r="-1295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15" y="109715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59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Lyapunov’s</a:t>
            </a:r>
            <a:r>
              <a:rPr dirty="0"/>
              <a:t> </a:t>
            </a:r>
            <a:r>
              <a:rPr spc="-55" dirty="0"/>
              <a:t>definition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35" dirty="0"/>
              <a:t>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215442" y="718995"/>
                <a:ext cx="4239260" cy="57467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30504" marR="30480" indent="-19304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89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The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40" dirty="0">
                    <a:latin typeface="Arial"/>
                    <a:cs typeface="Arial"/>
                  </a:rPr>
                  <a:t>equilibrium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state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of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zh-CN" altLang="en-US" sz="1200" b="0" i="1" spc="-10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4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f</a:t>
                </a:r>
                <a:r>
                  <a:rPr sz="1200" i="1" spc="-8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dirty="0">
                    <a:latin typeface="Times New Roman"/>
                    <a:cs typeface="Times New Roman"/>
                  </a:rPr>
                  <a:t>,</a:t>
                </a:r>
                <a:r>
                  <a:rPr sz="1200" i="1" spc="-100" dirty="0">
                    <a:latin typeface="Times New Roman"/>
                    <a:cs typeface="Times New Roman"/>
                  </a:rPr>
                  <a:t> </a:t>
                </a:r>
                <a:r>
                  <a:rPr sz="1200" i="1" spc="110" dirty="0">
                    <a:latin typeface="Arial"/>
                    <a:cs typeface="Arial"/>
                  </a:rPr>
                  <a:t>t</a:t>
                </a:r>
                <a:r>
                  <a:rPr sz="1200" spc="110" dirty="0">
                    <a:latin typeface="Arial"/>
                    <a:cs typeface="Arial"/>
                  </a:rPr>
                  <a:t>)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is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latin typeface="Arial"/>
                    <a:cs typeface="Arial"/>
                  </a:rPr>
                  <a:t>stable</a:t>
                </a:r>
                <a:r>
                  <a:rPr sz="1200" i="1" spc="1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in</a:t>
                </a:r>
                <a:r>
                  <a:rPr sz="1200" i="1" spc="1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the</a:t>
                </a:r>
                <a:r>
                  <a:rPr sz="1200" i="1" spc="15" dirty="0">
                    <a:latin typeface="Arial"/>
                    <a:cs typeface="Arial"/>
                  </a:rPr>
                  <a:t> </a:t>
                </a:r>
                <a:r>
                  <a:rPr sz="1200" i="1" spc="-135" dirty="0">
                    <a:latin typeface="Arial"/>
                    <a:cs typeface="Arial"/>
                  </a:rPr>
                  <a:t>sense</a:t>
                </a:r>
                <a:r>
                  <a:rPr sz="1200" i="1" spc="50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of </a:t>
                </a:r>
                <a:r>
                  <a:rPr sz="1200" i="1" spc="-80" dirty="0">
                    <a:latin typeface="Arial"/>
                    <a:cs typeface="Arial"/>
                  </a:rPr>
                  <a:t>Lyapunov</a:t>
                </a:r>
                <a:r>
                  <a:rPr sz="1200" i="1" spc="-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(s.i.L)</a:t>
                </a:r>
                <a:r>
                  <a:rPr sz="1200" i="1" spc="2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if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for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all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ϵ</a:t>
                </a:r>
                <a:r>
                  <a:rPr sz="1200" i="1" spc="5" dirty="0">
                    <a:latin typeface="Times New Roman"/>
                    <a:cs typeface="Times New Roman"/>
                  </a:rPr>
                  <a:t> </a:t>
                </a:r>
                <a:r>
                  <a:rPr sz="1200" i="1" spc="85" dirty="0">
                    <a:latin typeface="Times New Roman"/>
                    <a:cs typeface="Times New Roman"/>
                  </a:rPr>
                  <a:t>&gt;</a:t>
                </a:r>
                <a:r>
                  <a:rPr sz="1200" i="1" dirty="0"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0,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and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t</a:t>
                </a:r>
                <a:r>
                  <a:rPr sz="1200" baseline="-13888" dirty="0">
                    <a:latin typeface="Arial"/>
                    <a:cs typeface="Arial"/>
                  </a:rPr>
                  <a:t>0</a:t>
                </a:r>
                <a:r>
                  <a:rPr sz="1200" dirty="0">
                    <a:latin typeface="Arial"/>
                    <a:cs typeface="Arial"/>
                  </a:rPr>
                  <a:t>,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-35" dirty="0">
                    <a:latin typeface="Arial"/>
                    <a:cs typeface="Arial"/>
                  </a:rPr>
                  <a:t>there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spc="-65" dirty="0">
                    <a:latin typeface="Arial"/>
                    <a:cs typeface="Arial"/>
                  </a:rPr>
                  <a:t>exists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latin typeface="Times New Roman"/>
                    <a:cs typeface="Times New Roman"/>
                  </a:rPr>
                  <a:t>δ</a:t>
                </a:r>
                <a:r>
                  <a:rPr sz="1200" i="1" spc="-60" dirty="0"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Times New Roman"/>
                    <a:cs typeface="Times New Roman"/>
                  </a:rPr>
                  <a:t>ϵ,</a:t>
                </a:r>
                <a:r>
                  <a:rPr sz="1200" i="1" spc="-105" dirty="0">
                    <a:latin typeface="Times New Roman"/>
                    <a:cs typeface="Times New Roman"/>
                  </a:rPr>
                  <a:t> </a:t>
                </a:r>
                <a:r>
                  <a:rPr sz="1200" i="1" spc="50" dirty="0"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latin typeface="Arial"/>
                    <a:cs typeface="Arial"/>
                  </a:rPr>
                  <a:t>0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-30" dirty="0"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latin typeface="Times New Roman"/>
                    <a:cs typeface="Times New Roman"/>
                  </a:rPr>
                  <a:t>&gt;</a:t>
                </a:r>
                <a:r>
                  <a:rPr sz="1200" i="1" dirty="0">
                    <a:latin typeface="Times New Roman"/>
                    <a:cs typeface="Times New Roman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0 </a:t>
                </a:r>
                <a:r>
                  <a:rPr sz="1200" spc="-80" dirty="0">
                    <a:latin typeface="Arial"/>
                    <a:cs typeface="Arial"/>
                  </a:rPr>
                  <a:t>such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that</a:t>
                </a:r>
                <a:r>
                  <a:rPr sz="1200" spc="35" dirty="0">
                    <a:latin typeface="Arial"/>
                    <a:cs typeface="Arial"/>
                  </a:rPr>
                  <a:t> </a:t>
                </a:r>
                <a:r>
                  <a:rPr sz="1200" spc="55" dirty="0">
                    <a:latin typeface="Apple Symbols"/>
                    <a:cs typeface="Apple Symbols"/>
                  </a:rPr>
                  <a:t>∥</a:t>
                </a:r>
                <a:r>
                  <a:rPr sz="1200" i="1" spc="55" dirty="0">
                    <a:latin typeface="Arial"/>
                    <a:cs typeface="Arial"/>
                  </a:rPr>
                  <a:t>x</a:t>
                </a:r>
                <a:r>
                  <a:rPr sz="1200" i="1" spc="-45" dirty="0">
                    <a:latin typeface="Arial"/>
                    <a:cs typeface="Arial"/>
                  </a:rPr>
                  <a:t> </a:t>
                </a:r>
                <a:r>
                  <a:rPr sz="1200" spc="50" dirty="0">
                    <a:latin typeface="Arial"/>
                    <a:cs typeface="Arial"/>
                  </a:rPr>
                  <a:t>(</a:t>
                </a:r>
                <a:r>
                  <a:rPr sz="1200" i="1" spc="50" dirty="0"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latin typeface="Arial"/>
                    <a:cs typeface="Arial"/>
                  </a:rPr>
                  <a:t>0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-135" dirty="0">
                    <a:latin typeface="Arial"/>
                    <a:cs typeface="Arial"/>
                  </a:rPr>
                  <a:t> </a:t>
                </a:r>
                <a:r>
                  <a:rPr sz="1200" spc="70" dirty="0">
                    <a:latin typeface="Apple Symbols"/>
                    <a:cs typeface="Apple Symbols"/>
                  </a:rPr>
                  <a:t>∥</a:t>
                </a:r>
                <a:r>
                  <a:rPr sz="1200" spc="104" baseline="-13888" dirty="0">
                    <a:latin typeface="Arial"/>
                    <a:cs typeface="Arial"/>
                  </a:rPr>
                  <a:t>2</a:t>
                </a:r>
                <a:r>
                  <a:rPr sz="1200" spc="209" baseline="-13888" dirty="0"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latin typeface="Times New Roman"/>
                    <a:cs typeface="Times New Roman"/>
                  </a:rPr>
                  <a:t>&lt;</a:t>
                </a:r>
                <a:r>
                  <a:rPr sz="1200" i="1" spc="15" dirty="0"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δ</a:t>
                </a:r>
                <a:r>
                  <a:rPr sz="1200" i="1" spc="110" dirty="0">
                    <a:latin typeface="Times New Roman"/>
                    <a:cs typeface="Times New Roman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gives</a:t>
                </a:r>
                <a:r>
                  <a:rPr sz="1200" spc="35" dirty="0">
                    <a:latin typeface="Arial"/>
                    <a:cs typeface="Arial"/>
                  </a:rPr>
                  <a:t> </a:t>
                </a:r>
                <a:r>
                  <a:rPr sz="1200" spc="55" dirty="0">
                    <a:latin typeface="Apple Symbols"/>
                    <a:cs typeface="Apple Symbols"/>
                  </a:rPr>
                  <a:t>∥</a:t>
                </a:r>
                <a:r>
                  <a:rPr sz="1200" i="1" spc="55" dirty="0">
                    <a:latin typeface="Arial"/>
                    <a:cs typeface="Arial"/>
                  </a:rPr>
                  <a:t>x</a:t>
                </a:r>
                <a:r>
                  <a:rPr sz="1200" i="1" spc="-40" dirty="0">
                    <a:latin typeface="Arial"/>
                    <a:cs typeface="Arial"/>
                  </a:rPr>
                  <a:t> </a:t>
                </a:r>
                <a:r>
                  <a:rPr sz="1200" spc="90" dirty="0"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latin typeface="Arial"/>
                    <a:cs typeface="Arial"/>
                  </a:rPr>
                  <a:t>t</a:t>
                </a:r>
                <a:r>
                  <a:rPr sz="1200" spc="90" dirty="0">
                    <a:latin typeface="Arial"/>
                    <a:cs typeface="Arial"/>
                  </a:rPr>
                  <a:t>)</a:t>
                </a:r>
                <a:r>
                  <a:rPr sz="1200" spc="-135" dirty="0">
                    <a:latin typeface="Arial"/>
                    <a:cs typeface="Arial"/>
                  </a:rPr>
                  <a:t> </a:t>
                </a:r>
                <a:r>
                  <a:rPr sz="1200" spc="75" dirty="0">
                    <a:latin typeface="Apple Symbols"/>
                    <a:cs typeface="Apple Symbols"/>
                  </a:rPr>
                  <a:t>∥</a:t>
                </a:r>
                <a:r>
                  <a:rPr sz="1200" spc="112" baseline="-13888" dirty="0">
                    <a:latin typeface="Arial"/>
                    <a:cs typeface="Arial"/>
                  </a:rPr>
                  <a:t>2</a:t>
                </a:r>
                <a:r>
                  <a:rPr sz="1200" spc="202" baseline="-13888" dirty="0"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latin typeface="Times New Roman"/>
                    <a:cs typeface="Times New Roman"/>
                  </a:rPr>
                  <a:t>&lt;</a:t>
                </a:r>
                <a:r>
                  <a:rPr sz="1200" i="1" spc="15" dirty="0"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ϵ</a:t>
                </a:r>
                <a:r>
                  <a:rPr sz="1200" i="1" spc="70" dirty="0"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for</a:t>
                </a:r>
                <a:r>
                  <a:rPr sz="1200" spc="3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all</a:t>
                </a:r>
                <a:r>
                  <a:rPr sz="1200" spc="30" dirty="0">
                    <a:latin typeface="Arial"/>
                    <a:cs typeface="Arial"/>
                  </a:rPr>
                  <a:t> </a:t>
                </a:r>
                <a:r>
                  <a:rPr sz="1200" i="1" spc="80" dirty="0">
                    <a:latin typeface="Arial"/>
                    <a:cs typeface="Arial"/>
                  </a:rPr>
                  <a:t>t</a:t>
                </a:r>
                <a:r>
                  <a:rPr sz="1200" i="1" spc="65" dirty="0">
                    <a:latin typeface="Arial"/>
                    <a:cs typeface="Arial"/>
                  </a:rPr>
                  <a:t> </a:t>
                </a:r>
                <a:r>
                  <a:rPr sz="1200" spc="145" dirty="0">
                    <a:latin typeface="Apple Symbols"/>
                    <a:cs typeface="Apple Symbols"/>
                  </a:rPr>
                  <a:t>≥</a:t>
                </a:r>
                <a:r>
                  <a:rPr sz="1200" spc="-90" dirty="0">
                    <a:latin typeface="Apple Symbols"/>
                    <a:cs typeface="Apple Symbols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t</a:t>
                </a:r>
                <a:r>
                  <a:rPr sz="1200" spc="-37" baseline="-13888" dirty="0">
                    <a:latin typeface="Arial"/>
                    <a:cs typeface="Arial"/>
                  </a:rPr>
                  <a:t>0</a:t>
                </a:r>
                <a:endParaRPr sz="1200" baseline="-13888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718995"/>
                <a:ext cx="4239260" cy="574675"/>
              </a:xfrm>
              <a:prstGeom prst="rect">
                <a:avLst/>
              </a:prstGeom>
              <a:blipFill>
                <a:blip r:embed="rId2"/>
                <a:stretch>
                  <a:fillRect l="-1293" t="-8511" r="-1580" b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object 4"/>
          <p:cNvGrpSpPr/>
          <p:nvPr/>
        </p:nvGrpSpPr>
        <p:grpSpPr>
          <a:xfrm>
            <a:off x="1592606" y="1495145"/>
            <a:ext cx="1450975" cy="925830"/>
            <a:chOff x="1592606" y="1495145"/>
            <a:chExt cx="1450975" cy="925830"/>
          </a:xfrm>
        </p:grpSpPr>
        <p:sp>
          <p:nvSpPr>
            <p:cNvPr id="5" name="object 5"/>
            <p:cNvSpPr/>
            <p:nvPr/>
          </p:nvSpPr>
          <p:spPr>
            <a:xfrm>
              <a:off x="1829718" y="1522514"/>
              <a:ext cx="934719" cy="892810"/>
            </a:xfrm>
            <a:custGeom>
              <a:avLst/>
              <a:gdLst/>
              <a:ahLst/>
              <a:cxnLst/>
              <a:rect l="l" t="t" r="r" b="b"/>
              <a:pathLst>
                <a:path w="934719" h="892810">
                  <a:moveTo>
                    <a:pt x="467246" y="0"/>
                  </a:moveTo>
                  <a:lnTo>
                    <a:pt x="419472" y="2304"/>
                  </a:lnTo>
                  <a:lnTo>
                    <a:pt x="373079" y="9067"/>
                  </a:lnTo>
                  <a:lnTo>
                    <a:pt x="328301" y="20065"/>
                  </a:lnTo>
                  <a:lnTo>
                    <a:pt x="285372" y="35074"/>
                  </a:lnTo>
                  <a:lnTo>
                    <a:pt x="244528" y="53868"/>
                  </a:lnTo>
                  <a:lnTo>
                    <a:pt x="206004" y="76225"/>
                  </a:lnTo>
                  <a:lnTo>
                    <a:pt x="170034" y="101918"/>
                  </a:lnTo>
                  <a:lnTo>
                    <a:pt x="136853" y="130725"/>
                  </a:lnTo>
                  <a:lnTo>
                    <a:pt x="106696" y="162420"/>
                  </a:lnTo>
                  <a:lnTo>
                    <a:pt x="79798" y="196780"/>
                  </a:lnTo>
                  <a:lnTo>
                    <a:pt x="56394" y="233579"/>
                  </a:lnTo>
                  <a:lnTo>
                    <a:pt x="36718" y="272594"/>
                  </a:lnTo>
                  <a:lnTo>
                    <a:pt x="21006" y="313601"/>
                  </a:lnTo>
                  <a:lnTo>
                    <a:pt x="9492" y="356374"/>
                  </a:lnTo>
                  <a:lnTo>
                    <a:pt x="2412" y="400690"/>
                  </a:lnTo>
                  <a:lnTo>
                    <a:pt x="0" y="446324"/>
                  </a:lnTo>
                  <a:lnTo>
                    <a:pt x="2412" y="491958"/>
                  </a:lnTo>
                  <a:lnTo>
                    <a:pt x="9492" y="536274"/>
                  </a:lnTo>
                  <a:lnTo>
                    <a:pt x="21006" y="579048"/>
                  </a:lnTo>
                  <a:lnTo>
                    <a:pt x="36718" y="620054"/>
                  </a:lnTo>
                  <a:lnTo>
                    <a:pt x="56394" y="659069"/>
                  </a:lnTo>
                  <a:lnTo>
                    <a:pt x="79798" y="695869"/>
                  </a:lnTo>
                  <a:lnTo>
                    <a:pt x="106696" y="730228"/>
                  </a:lnTo>
                  <a:lnTo>
                    <a:pt x="136853" y="761923"/>
                  </a:lnTo>
                  <a:lnTo>
                    <a:pt x="170034" y="790730"/>
                  </a:lnTo>
                  <a:lnTo>
                    <a:pt x="206004" y="816424"/>
                  </a:lnTo>
                  <a:lnTo>
                    <a:pt x="244528" y="838780"/>
                  </a:lnTo>
                  <a:lnTo>
                    <a:pt x="285372" y="857575"/>
                  </a:lnTo>
                  <a:lnTo>
                    <a:pt x="328301" y="872583"/>
                  </a:lnTo>
                  <a:lnTo>
                    <a:pt x="373079" y="883581"/>
                  </a:lnTo>
                  <a:lnTo>
                    <a:pt x="419472" y="890345"/>
                  </a:lnTo>
                  <a:lnTo>
                    <a:pt x="467246" y="892649"/>
                  </a:lnTo>
                  <a:lnTo>
                    <a:pt x="515019" y="890345"/>
                  </a:lnTo>
                  <a:lnTo>
                    <a:pt x="561412" y="883581"/>
                  </a:lnTo>
                  <a:lnTo>
                    <a:pt x="606190" y="872583"/>
                  </a:lnTo>
                  <a:lnTo>
                    <a:pt x="649119" y="857575"/>
                  </a:lnTo>
                  <a:lnTo>
                    <a:pt x="689963" y="838780"/>
                  </a:lnTo>
                  <a:lnTo>
                    <a:pt x="728487" y="816424"/>
                  </a:lnTo>
                  <a:lnTo>
                    <a:pt x="764458" y="790730"/>
                  </a:lnTo>
                  <a:lnTo>
                    <a:pt x="797639" y="761923"/>
                  </a:lnTo>
                  <a:lnTo>
                    <a:pt x="827796" y="730228"/>
                  </a:lnTo>
                  <a:lnTo>
                    <a:pt x="854694" y="695869"/>
                  </a:lnTo>
                  <a:lnTo>
                    <a:pt x="878098" y="659069"/>
                  </a:lnTo>
                  <a:lnTo>
                    <a:pt x="897773" y="620054"/>
                  </a:lnTo>
                  <a:lnTo>
                    <a:pt x="913485" y="579048"/>
                  </a:lnTo>
                  <a:lnTo>
                    <a:pt x="924999" y="536274"/>
                  </a:lnTo>
                  <a:lnTo>
                    <a:pt x="932080" y="491958"/>
                  </a:lnTo>
                  <a:lnTo>
                    <a:pt x="934492" y="446324"/>
                  </a:lnTo>
                  <a:lnTo>
                    <a:pt x="932080" y="400690"/>
                  </a:lnTo>
                  <a:lnTo>
                    <a:pt x="924999" y="356374"/>
                  </a:lnTo>
                  <a:lnTo>
                    <a:pt x="913485" y="313601"/>
                  </a:lnTo>
                  <a:lnTo>
                    <a:pt x="897773" y="272594"/>
                  </a:lnTo>
                  <a:lnTo>
                    <a:pt x="878098" y="233579"/>
                  </a:lnTo>
                  <a:lnTo>
                    <a:pt x="854694" y="196780"/>
                  </a:lnTo>
                  <a:lnTo>
                    <a:pt x="827796" y="162420"/>
                  </a:lnTo>
                  <a:lnTo>
                    <a:pt x="797639" y="130725"/>
                  </a:lnTo>
                  <a:lnTo>
                    <a:pt x="764458" y="101918"/>
                  </a:lnTo>
                  <a:lnTo>
                    <a:pt x="728487" y="76225"/>
                  </a:lnTo>
                  <a:lnTo>
                    <a:pt x="689963" y="53868"/>
                  </a:lnTo>
                  <a:lnTo>
                    <a:pt x="649119" y="35074"/>
                  </a:lnTo>
                  <a:lnTo>
                    <a:pt x="606190" y="20065"/>
                  </a:lnTo>
                  <a:lnTo>
                    <a:pt x="561412" y="9067"/>
                  </a:lnTo>
                  <a:lnTo>
                    <a:pt x="515019" y="2304"/>
                  </a:lnTo>
                  <a:lnTo>
                    <a:pt x="46724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9718" y="1522514"/>
              <a:ext cx="934719" cy="892810"/>
            </a:xfrm>
            <a:custGeom>
              <a:avLst/>
              <a:gdLst/>
              <a:ahLst/>
              <a:cxnLst/>
              <a:rect l="l" t="t" r="r" b="b"/>
              <a:pathLst>
                <a:path w="934719" h="892810">
                  <a:moveTo>
                    <a:pt x="0" y="446324"/>
                  </a:moveTo>
                  <a:lnTo>
                    <a:pt x="2412" y="400690"/>
                  </a:lnTo>
                  <a:lnTo>
                    <a:pt x="9492" y="356374"/>
                  </a:lnTo>
                  <a:lnTo>
                    <a:pt x="21006" y="313601"/>
                  </a:lnTo>
                  <a:lnTo>
                    <a:pt x="36718" y="272595"/>
                  </a:lnTo>
                  <a:lnTo>
                    <a:pt x="56394" y="233579"/>
                  </a:lnTo>
                  <a:lnTo>
                    <a:pt x="79798" y="196780"/>
                  </a:lnTo>
                  <a:lnTo>
                    <a:pt x="106696" y="162420"/>
                  </a:lnTo>
                  <a:lnTo>
                    <a:pt x="136853" y="130725"/>
                  </a:lnTo>
                  <a:lnTo>
                    <a:pt x="170034" y="101918"/>
                  </a:lnTo>
                  <a:lnTo>
                    <a:pt x="206004" y="76225"/>
                  </a:lnTo>
                  <a:lnTo>
                    <a:pt x="244528" y="53868"/>
                  </a:lnTo>
                  <a:lnTo>
                    <a:pt x="285372" y="35074"/>
                  </a:lnTo>
                  <a:lnTo>
                    <a:pt x="328301" y="20065"/>
                  </a:lnTo>
                  <a:lnTo>
                    <a:pt x="373079" y="9067"/>
                  </a:lnTo>
                  <a:lnTo>
                    <a:pt x="419473" y="2304"/>
                  </a:lnTo>
                  <a:lnTo>
                    <a:pt x="467246" y="0"/>
                  </a:lnTo>
                  <a:lnTo>
                    <a:pt x="515019" y="2304"/>
                  </a:lnTo>
                  <a:lnTo>
                    <a:pt x="561412" y="9067"/>
                  </a:lnTo>
                  <a:lnTo>
                    <a:pt x="606190" y="20065"/>
                  </a:lnTo>
                  <a:lnTo>
                    <a:pt x="649119" y="35074"/>
                  </a:lnTo>
                  <a:lnTo>
                    <a:pt x="689963" y="53868"/>
                  </a:lnTo>
                  <a:lnTo>
                    <a:pt x="728488" y="76225"/>
                  </a:lnTo>
                  <a:lnTo>
                    <a:pt x="764458" y="101918"/>
                  </a:lnTo>
                  <a:lnTo>
                    <a:pt x="797639" y="130725"/>
                  </a:lnTo>
                  <a:lnTo>
                    <a:pt x="827796" y="162420"/>
                  </a:lnTo>
                  <a:lnTo>
                    <a:pt x="854694" y="196780"/>
                  </a:lnTo>
                  <a:lnTo>
                    <a:pt x="878098" y="233579"/>
                  </a:lnTo>
                  <a:lnTo>
                    <a:pt x="897773" y="272595"/>
                  </a:lnTo>
                  <a:lnTo>
                    <a:pt x="913485" y="313601"/>
                  </a:lnTo>
                  <a:lnTo>
                    <a:pt x="924999" y="356374"/>
                  </a:lnTo>
                  <a:lnTo>
                    <a:pt x="932080" y="400690"/>
                  </a:lnTo>
                  <a:lnTo>
                    <a:pt x="934492" y="446324"/>
                  </a:lnTo>
                  <a:lnTo>
                    <a:pt x="932080" y="491958"/>
                  </a:lnTo>
                  <a:lnTo>
                    <a:pt x="924999" y="536274"/>
                  </a:lnTo>
                  <a:lnTo>
                    <a:pt x="913485" y="579048"/>
                  </a:lnTo>
                  <a:lnTo>
                    <a:pt x="897773" y="620054"/>
                  </a:lnTo>
                  <a:lnTo>
                    <a:pt x="878098" y="659069"/>
                  </a:lnTo>
                  <a:lnTo>
                    <a:pt x="854694" y="695869"/>
                  </a:lnTo>
                  <a:lnTo>
                    <a:pt x="827796" y="730228"/>
                  </a:lnTo>
                  <a:lnTo>
                    <a:pt x="797639" y="761923"/>
                  </a:lnTo>
                  <a:lnTo>
                    <a:pt x="764458" y="790730"/>
                  </a:lnTo>
                  <a:lnTo>
                    <a:pt x="728488" y="816424"/>
                  </a:lnTo>
                  <a:lnTo>
                    <a:pt x="689963" y="838780"/>
                  </a:lnTo>
                  <a:lnTo>
                    <a:pt x="649119" y="857575"/>
                  </a:lnTo>
                  <a:lnTo>
                    <a:pt x="606190" y="872583"/>
                  </a:lnTo>
                  <a:lnTo>
                    <a:pt x="561412" y="883581"/>
                  </a:lnTo>
                  <a:lnTo>
                    <a:pt x="515019" y="890345"/>
                  </a:lnTo>
                  <a:lnTo>
                    <a:pt x="467246" y="892649"/>
                  </a:lnTo>
                  <a:lnTo>
                    <a:pt x="419473" y="890345"/>
                  </a:lnTo>
                  <a:lnTo>
                    <a:pt x="373079" y="883581"/>
                  </a:lnTo>
                  <a:lnTo>
                    <a:pt x="328301" y="872583"/>
                  </a:lnTo>
                  <a:lnTo>
                    <a:pt x="285372" y="857575"/>
                  </a:lnTo>
                  <a:lnTo>
                    <a:pt x="244528" y="838780"/>
                  </a:lnTo>
                  <a:lnTo>
                    <a:pt x="206004" y="816424"/>
                  </a:lnTo>
                  <a:lnTo>
                    <a:pt x="170034" y="790730"/>
                  </a:lnTo>
                  <a:lnTo>
                    <a:pt x="136853" y="761923"/>
                  </a:lnTo>
                  <a:lnTo>
                    <a:pt x="106696" y="730228"/>
                  </a:lnTo>
                  <a:lnTo>
                    <a:pt x="79798" y="695869"/>
                  </a:lnTo>
                  <a:lnTo>
                    <a:pt x="56394" y="659069"/>
                  </a:lnTo>
                  <a:lnTo>
                    <a:pt x="36718" y="620054"/>
                  </a:lnTo>
                  <a:lnTo>
                    <a:pt x="21006" y="579048"/>
                  </a:lnTo>
                  <a:lnTo>
                    <a:pt x="9492" y="536274"/>
                  </a:lnTo>
                  <a:lnTo>
                    <a:pt x="2412" y="491958"/>
                  </a:lnTo>
                  <a:lnTo>
                    <a:pt x="0" y="446324"/>
                  </a:lnTo>
                  <a:close/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80776" y="1787520"/>
              <a:ext cx="404495" cy="391160"/>
            </a:xfrm>
            <a:custGeom>
              <a:avLst/>
              <a:gdLst/>
              <a:ahLst/>
              <a:cxnLst/>
              <a:rect l="l" t="t" r="r" b="b"/>
              <a:pathLst>
                <a:path w="404494" h="391160">
                  <a:moveTo>
                    <a:pt x="202240" y="0"/>
                  </a:moveTo>
                  <a:lnTo>
                    <a:pt x="155868" y="5157"/>
                  </a:lnTo>
                  <a:lnTo>
                    <a:pt x="113300" y="19847"/>
                  </a:lnTo>
                  <a:lnTo>
                    <a:pt x="75749" y="42897"/>
                  </a:lnTo>
                  <a:lnTo>
                    <a:pt x="44430" y="73137"/>
                  </a:lnTo>
                  <a:lnTo>
                    <a:pt x="20555" y="109393"/>
                  </a:lnTo>
                  <a:lnTo>
                    <a:pt x="5341" y="150494"/>
                  </a:lnTo>
                  <a:lnTo>
                    <a:pt x="0" y="195267"/>
                  </a:lnTo>
                  <a:lnTo>
                    <a:pt x="5341" y="240039"/>
                  </a:lnTo>
                  <a:lnTo>
                    <a:pt x="20555" y="281140"/>
                  </a:lnTo>
                  <a:lnTo>
                    <a:pt x="44430" y="317396"/>
                  </a:lnTo>
                  <a:lnTo>
                    <a:pt x="75749" y="347636"/>
                  </a:lnTo>
                  <a:lnTo>
                    <a:pt x="113300" y="370686"/>
                  </a:lnTo>
                  <a:lnTo>
                    <a:pt x="155868" y="385376"/>
                  </a:lnTo>
                  <a:lnTo>
                    <a:pt x="202240" y="390534"/>
                  </a:lnTo>
                  <a:lnTo>
                    <a:pt x="248612" y="385376"/>
                  </a:lnTo>
                  <a:lnTo>
                    <a:pt x="291181" y="370686"/>
                  </a:lnTo>
                  <a:lnTo>
                    <a:pt x="328732" y="347636"/>
                  </a:lnTo>
                  <a:lnTo>
                    <a:pt x="360051" y="317396"/>
                  </a:lnTo>
                  <a:lnTo>
                    <a:pt x="383925" y="281140"/>
                  </a:lnTo>
                  <a:lnTo>
                    <a:pt x="399140" y="240039"/>
                  </a:lnTo>
                  <a:lnTo>
                    <a:pt x="404481" y="195267"/>
                  </a:lnTo>
                  <a:lnTo>
                    <a:pt x="399140" y="150494"/>
                  </a:lnTo>
                  <a:lnTo>
                    <a:pt x="383925" y="109393"/>
                  </a:lnTo>
                  <a:lnTo>
                    <a:pt x="360051" y="73137"/>
                  </a:lnTo>
                  <a:lnTo>
                    <a:pt x="328732" y="42897"/>
                  </a:lnTo>
                  <a:lnTo>
                    <a:pt x="291181" y="19847"/>
                  </a:lnTo>
                  <a:lnTo>
                    <a:pt x="248612" y="5157"/>
                  </a:lnTo>
                  <a:lnTo>
                    <a:pt x="20224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80776" y="1787519"/>
              <a:ext cx="404495" cy="391160"/>
            </a:xfrm>
            <a:custGeom>
              <a:avLst/>
              <a:gdLst/>
              <a:ahLst/>
              <a:cxnLst/>
              <a:rect l="l" t="t" r="r" b="b"/>
              <a:pathLst>
                <a:path w="404494" h="391160">
                  <a:moveTo>
                    <a:pt x="0" y="195267"/>
                  </a:moveTo>
                  <a:lnTo>
                    <a:pt x="5341" y="150494"/>
                  </a:lnTo>
                  <a:lnTo>
                    <a:pt x="20555" y="109393"/>
                  </a:lnTo>
                  <a:lnTo>
                    <a:pt x="44430" y="73137"/>
                  </a:lnTo>
                  <a:lnTo>
                    <a:pt x="75749" y="42897"/>
                  </a:lnTo>
                  <a:lnTo>
                    <a:pt x="113300" y="19847"/>
                  </a:lnTo>
                  <a:lnTo>
                    <a:pt x="155868" y="5157"/>
                  </a:lnTo>
                  <a:lnTo>
                    <a:pt x="202240" y="0"/>
                  </a:lnTo>
                  <a:lnTo>
                    <a:pt x="248612" y="5157"/>
                  </a:lnTo>
                  <a:lnTo>
                    <a:pt x="291181" y="19847"/>
                  </a:lnTo>
                  <a:lnTo>
                    <a:pt x="328732" y="42897"/>
                  </a:lnTo>
                  <a:lnTo>
                    <a:pt x="360051" y="73137"/>
                  </a:lnTo>
                  <a:lnTo>
                    <a:pt x="383925" y="109393"/>
                  </a:lnTo>
                  <a:lnTo>
                    <a:pt x="399140" y="150494"/>
                  </a:lnTo>
                  <a:lnTo>
                    <a:pt x="404481" y="195267"/>
                  </a:lnTo>
                  <a:lnTo>
                    <a:pt x="399140" y="240040"/>
                  </a:lnTo>
                  <a:lnTo>
                    <a:pt x="383925" y="281140"/>
                  </a:lnTo>
                  <a:lnTo>
                    <a:pt x="360051" y="317396"/>
                  </a:lnTo>
                  <a:lnTo>
                    <a:pt x="328732" y="347636"/>
                  </a:lnTo>
                  <a:lnTo>
                    <a:pt x="291181" y="370686"/>
                  </a:lnTo>
                  <a:lnTo>
                    <a:pt x="248612" y="385377"/>
                  </a:lnTo>
                  <a:lnTo>
                    <a:pt x="202240" y="390534"/>
                  </a:lnTo>
                  <a:lnTo>
                    <a:pt x="155868" y="385377"/>
                  </a:lnTo>
                  <a:lnTo>
                    <a:pt x="113300" y="370686"/>
                  </a:lnTo>
                  <a:lnTo>
                    <a:pt x="75749" y="347636"/>
                  </a:lnTo>
                  <a:lnTo>
                    <a:pt x="44430" y="317396"/>
                  </a:lnTo>
                  <a:lnTo>
                    <a:pt x="20555" y="281140"/>
                  </a:lnTo>
                  <a:lnTo>
                    <a:pt x="5341" y="240040"/>
                  </a:lnTo>
                  <a:lnTo>
                    <a:pt x="0" y="195267"/>
                  </a:lnTo>
                  <a:close/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3561" y="1688724"/>
              <a:ext cx="79036" cy="12552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1467" y="1577142"/>
              <a:ext cx="67413" cy="8368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7781" y="1842148"/>
              <a:ext cx="172020" cy="929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7247" y="2009520"/>
              <a:ext cx="197591" cy="8601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592605" y="1495145"/>
              <a:ext cx="1450975" cy="906144"/>
            </a:xfrm>
            <a:custGeom>
              <a:avLst/>
              <a:gdLst/>
              <a:ahLst/>
              <a:cxnLst/>
              <a:rect l="l" t="t" r="r" b="b"/>
              <a:pathLst>
                <a:path w="1450975" h="906144">
                  <a:moveTo>
                    <a:pt x="1450555" y="489978"/>
                  </a:moveTo>
                  <a:lnTo>
                    <a:pt x="1448231" y="488810"/>
                  </a:lnTo>
                  <a:lnTo>
                    <a:pt x="1436611" y="482981"/>
                  </a:lnTo>
                  <a:lnTo>
                    <a:pt x="1436598" y="488797"/>
                  </a:lnTo>
                  <a:lnTo>
                    <a:pt x="705789" y="487629"/>
                  </a:lnTo>
                  <a:lnTo>
                    <a:pt x="1010970" y="195173"/>
                  </a:lnTo>
                  <a:lnTo>
                    <a:pt x="1019009" y="203568"/>
                  </a:lnTo>
                  <a:lnTo>
                    <a:pt x="1026439" y="182765"/>
                  </a:lnTo>
                  <a:lnTo>
                    <a:pt x="1032116" y="166852"/>
                  </a:lnTo>
                  <a:lnTo>
                    <a:pt x="994879" y="178384"/>
                  </a:lnTo>
                  <a:lnTo>
                    <a:pt x="1002931" y="186778"/>
                  </a:lnTo>
                  <a:lnTo>
                    <a:pt x="698538" y="478497"/>
                  </a:lnTo>
                  <a:lnTo>
                    <a:pt x="698538" y="13423"/>
                  </a:lnTo>
                  <a:lnTo>
                    <a:pt x="704354" y="13423"/>
                  </a:lnTo>
                  <a:lnTo>
                    <a:pt x="703186" y="11099"/>
                  </a:lnTo>
                  <a:lnTo>
                    <a:pt x="700493" y="11099"/>
                  </a:lnTo>
                  <a:lnTo>
                    <a:pt x="700493" y="0"/>
                  </a:lnTo>
                  <a:lnTo>
                    <a:pt x="694258" y="0"/>
                  </a:lnTo>
                  <a:lnTo>
                    <a:pt x="694258" y="11430"/>
                  </a:lnTo>
                  <a:lnTo>
                    <a:pt x="690765" y="11430"/>
                  </a:lnTo>
                  <a:lnTo>
                    <a:pt x="690765" y="13970"/>
                  </a:lnTo>
                  <a:lnTo>
                    <a:pt x="696214" y="13970"/>
                  </a:lnTo>
                  <a:lnTo>
                    <a:pt x="696214" y="480720"/>
                  </a:lnTo>
                  <a:lnTo>
                    <a:pt x="693356" y="483450"/>
                  </a:lnTo>
                  <a:lnTo>
                    <a:pt x="696214" y="486435"/>
                  </a:lnTo>
                  <a:lnTo>
                    <a:pt x="696214" y="487603"/>
                  </a:lnTo>
                  <a:lnTo>
                    <a:pt x="0" y="486486"/>
                  </a:lnTo>
                  <a:lnTo>
                    <a:pt x="0" y="488810"/>
                  </a:lnTo>
                  <a:lnTo>
                    <a:pt x="696214" y="489940"/>
                  </a:lnTo>
                  <a:lnTo>
                    <a:pt x="696214" y="906081"/>
                  </a:lnTo>
                  <a:lnTo>
                    <a:pt x="698538" y="906081"/>
                  </a:lnTo>
                  <a:lnTo>
                    <a:pt x="698538" y="489940"/>
                  </a:lnTo>
                  <a:lnTo>
                    <a:pt x="699566" y="489953"/>
                  </a:lnTo>
                  <a:lnTo>
                    <a:pt x="701395" y="491845"/>
                  </a:lnTo>
                  <a:lnTo>
                    <a:pt x="703364" y="489953"/>
                  </a:lnTo>
                  <a:lnTo>
                    <a:pt x="1436598" y="491121"/>
                  </a:lnTo>
                  <a:lnTo>
                    <a:pt x="1436598" y="496925"/>
                  </a:lnTo>
                  <a:lnTo>
                    <a:pt x="1448257" y="491121"/>
                  </a:lnTo>
                  <a:lnTo>
                    <a:pt x="1450555" y="4899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49352" y="1829362"/>
              <a:ext cx="145136" cy="15710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995346" y="1655889"/>
              <a:ext cx="615950" cy="620395"/>
            </a:xfrm>
            <a:custGeom>
              <a:avLst/>
              <a:gdLst/>
              <a:ahLst/>
              <a:cxnLst/>
              <a:rect l="l" t="t" r="r" b="b"/>
              <a:pathLst>
                <a:path w="615950" h="620394">
                  <a:moveTo>
                    <a:pt x="169115" y="312950"/>
                  </a:moveTo>
                  <a:lnTo>
                    <a:pt x="178431" y="258358"/>
                  </a:lnTo>
                  <a:lnTo>
                    <a:pt x="194395" y="221418"/>
                  </a:lnTo>
                  <a:lnTo>
                    <a:pt x="210958" y="201369"/>
                  </a:lnTo>
                  <a:lnTo>
                    <a:pt x="221963" y="187748"/>
                  </a:lnTo>
                  <a:lnTo>
                    <a:pt x="249205" y="157891"/>
                  </a:lnTo>
                  <a:lnTo>
                    <a:pt x="288215" y="135662"/>
                  </a:lnTo>
                  <a:lnTo>
                    <a:pt x="338993" y="121061"/>
                  </a:lnTo>
                  <a:lnTo>
                    <a:pt x="389444" y="116593"/>
                  </a:lnTo>
                  <a:lnTo>
                    <a:pt x="414942" y="117683"/>
                  </a:lnTo>
                  <a:lnTo>
                    <a:pt x="462015" y="131630"/>
                  </a:lnTo>
                  <a:lnTo>
                    <a:pt x="500371" y="168243"/>
                  </a:lnTo>
                  <a:lnTo>
                    <a:pt x="531754" y="215316"/>
                  </a:lnTo>
                  <a:lnTo>
                    <a:pt x="556162" y="261518"/>
                  </a:lnTo>
                  <a:lnTo>
                    <a:pt x="573597" y="312950"/>
                  </a:lnTo>
                  <a:lnTo>
                    <a:pt x="587544" y="375714"/>
                  </a:lnTo>
                  <a:lnTo>
                    <a:pt x="590595" y="408404"/>
                  </a:lnTo>
                  <a:lnTo>
                    <a:pt x="587544" y="438479"/>
                  </a:lnTo>
                  <a:lnTo>
                    <a:pt x="560521" y="491654"/>
                  </a:lnTo>
                  <a:lnTo>
                    <a:pt x="517806" y="536112"/>
                  </a:lnTo>
                  <a:lnTo>
                    <a:pt x="467246" y="568366"/>
                  </a:lnTo>
                  <a:lnTo>
                    <a:pt x="406225" y="591903"/>
                  </a:lnTo>
                  <a:lnTo>
                    <a:pt x="369176" y="601819"/>
                  </a:lnTo>
                  <a:lnTo>
                    <a:pt x="327769" y="610209"/>
                  </a:lnTo>
                  <a:lnTo>
                    <a:pt x="287234" y="616420"/>
                  </a:lnTo>
                  <a:lnTo>
                    <a:pt x="226976" y="620234"/>
                  </a:lnTo>
                  <a:lnTo>
                    <a:pt x="206599" y="618055"/>
                  </a:lnTo>
                  <a:lnTo>
                    <a:pt x="169115" y="605850"/>
                  </a:lnTo>
                  <a:lnTo>
                    <a:pt x="126400" y="582314"/>
                  </a:lnTo>
                  <a:lnTo>
                    <a:pt x="85429" y="550060"/>
                  </a:lnTo>
                  <a:lnTo>
                    <a:pt x="46201" y="514319"/>
                  </a:lnTo>
                  <a:lnTo>
                    <a:pt x="15691" y="466374"/>
                  </a:lnTo>
                  <a:lnTo>
                    <a:pt x="3486" y="394021"/>
                  </a:lnTo>
                  <a:lnTo>
                    <a:pt x="1961" y="352940"/>
                  </a:lnTo>
                  <a:lnTo>
                    <a:pt x="1743" y="312950"/>
                  </a:lnTo>
                  <a:lnTo>
                    <a:pt x="653" y="273613"/>
                  </a:lnTo>
                  <a:lnTo>
                    <a:pt x="0" y="233623"/>
                  </a:lnTo>
                  <a:lnTo>
                    <a:pt x="3704" y="194940"/>
                  </a:lnTo>
                  <a:lnTo>
                    <a:pt x="39227" y="127054"/>
                  </a:lnTo>
                  <a:lnTo>
                    <a:pt x="71481" y="96761"/>
                  </a:lnTo>
                  <a:lnTo>
                    <a:pt x="107222" y="69956"/>
                  </a:lnTo>
                  <a:lnTo>
                    <a:pt x="141219" y="47945"/>
                  </a:lnTo>
                  <a:lnTo>
                    <a:pt x="200497" y="20049"/>
                  </a:lnTo>
                  <a:lnTo>
                    <a:pt x="266748" y="6102"/>
                  </a:lnTo>
                  <a:lnTo>
                    <a:pt x="310117" y="1852"/>
                  </a:lnTo>
                  <a:lnTo>
                    <a:pt x="359151" y="0"/>
                  </a:lnTo>
                  <a:lnTo>
                    <a:pt x="407314" y="1198"/>
                  </a:lnTo>
                  <a:lnTo>
                    <a:pt x="448068" y="6102"/>
                  </a:lnTo>
                  <a:lnTo>
                    <a:pt x="503858" y="28767"/>
                  </a:lnTo>
                  <a:lnTo>
                    <a:pt x="545701" y="61892"/>
                  </a:lnTo>
                  <a:lnTo>
                    <a:pt x="583186" y="101120"/>
                  </a:lnTo>
                  <a:lnTo>
                    <a:pt x="599639" y="123022"/>
                  </a:lnTo>
                  <a:lnTo>
                    <a:pt x="615439" y="145578"/>
                  </a:lnTo>
                </a:path>
              </a:pathLst>
            </a:custGeom>
            <a:ln w="6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96839" y="1787520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921" y="0"/>
                  </a:moveTo>
                  <a:lnTo>
                    <a:pt x="12777" y="1644"/>
                  </a:lnTo>
                  <a:lnTo>
                    <a:pt x="6127" y="6127"/>
                  </a:lnTo>
                  <a:lnTo>
                    <a:pt x="1644" y="12777"/>
                  </a:lnTo>
                  <a:lnTo>
                    <a:pt x="0" y="20921"/>
                  </a:lnTo>
                  <a:lnTo>
                    <a:pt x="1644" y="29065"/>
                  </a:lnTo>
                  <a:lnTo>
                    <a:pt x="6127" y="35715"/>
                  </a:lnTo>
                  <a:lnTo>
                    <a:pt x="12777" y="40198"/>
                  </a:lnTo>
                  <a:lnTo>
                    <a:pt x="20921" y="41842"/>
                  </a:lnTo>
                  <a:lnTo>
                    <a:pt x="29065" y="40198"/>
                  </a:lnTo>
                  <a:lnTo>
                    <a:pt x="35715" y="35715"/>
                  </a:lnTo>
                  <a:lnTo>
                    <a:pt x="40198" y="29065"/>
                  </a:lnTo>
                  <a:lnTo>
                    <a:pt x="41842" y="20921"/>
                  </a:lnTo>
                  <a:lnTo>
                    <a:pt x="40198" y="12777"/>
                  </a:lnTo>
                  <a:lnTo>
                    <a:pt x="35715" y="6127"/>
                  </a:lnTo>
                  <a:lnTo>
                    <a:pt x="29065" y="1644"/>
                  </a:lnTo>
                  <a:lnTo>
                    <a:pt x="209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96839" y="1787519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20921"/>
                  </a:moveTo>
                  <a:lnTo>
                    <a:pt x="1644" y="12777"/>
                  </a:lnTo>
                  <a:lnTo>
                    <a:pt x="6127" y="6127"/>
                  </a:lnTo>
                  <a:lnTo>
                    <a:pt x="12777" y="1644"/>
                  </a:lnTo>
                  <a:lnTo>
                    <a:pt x="20921" y="0"/>
                  </a:lnTo>
                  <a:lnTo>
                    <a:pt x="29065" y="1644"/>
                  </a:lnTo>
                  <a:lnTo>
                    <a:pt x="35715" y="6127"/>
                  </a:lnTo>
                  <a:lnTo>
                    <a:pt x="40198" y="12777"/>
                  </a:lnTo>
                  <a:lnTo>
                    <a:pt x="41842" y="20921"/>
                  </a:lnTo>
                  <a:lnTo>
                    <a:pt x="40198" y="29065"/>
                  </a:lnTo>
                  <a:lnTo>
                    <a:pt x="35715" y="35715"/>
                  </a:lnTo>
                  <a:lnTo>
                    <a:pt x="29065" y="40198"/>
                  </a:lnTo>
                  <a:lnTo>
                    <a:pt x="20921" y="41842"/>
                  </a:lnTo>
                  <a:lnTo>
                    <a:pt x="12777" y="40198"/>
                  </a:lnTo>
                  <a:lnTo>
                    <a:pt x="6127" y="35715"/>
                  </a:lnTo>
                  <a:lnTo>
                    <a:pt x="1644" y="29065"/>
                  </a:lnTo>
                  <a:lnTo>
                    <a:pt x="0" y="209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16927" y="2541764"/>
            <a:ext cx="33743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7F7F7F"/>
                </a:solidFill>
                <a:latin typeface="Arial"/>
                <a:cs typeface="Arial"/>
              </a:rPr>
              <a:t>Figure:</a:t>
            </a:r>
            <a:r>
              <a:rPr sz="1100" spc="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Stable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s.i.L: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55" dirty="0">
                <a:latin typeface="Apple Symbols"/>
                <a:cs typeface="Apple Symbols"/>
              </a:rPr>
              <a:t>∥</a:t>
            </a:r>
            <a:r>
              <a:rPr sz="1100" i="1" spc="55" dirty="0">
                <a:latin typeface="Arial"/>
                <a:cs typeface="Arial"/>
              </a:rPr>
              <a:t>x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(</a:t>
            </a:r>
            <a:r>
              <a:rPr sz="1100" i="1" spc="55" dirty="0">
                <a:latin typeface="Arial"/>
                <a:cs typeface="Arial"/>
              </a:rPr>
              <a:t>t</a:t>
            </a:r>
            <a:r>
              <a:rPr sz="1200" spc="82" baseline="-10416" dirty="0">
                <a:latin typeface="Arial"/>
                <a:cs typeface="Arial"/>
              </a:rPr>
              <a:t>0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165" dirty="0">
                <a:latin typeface="Apple Symbols"/>
                <a:cs typeface="Apple Symbols"/>
              </a:rPr>
              <a:t>∥</a:t>
            </a:r>
            <a:r>
              <a:rPr sz="1100" spc="-75" dirty="0">
                <a:latin typeface="Apple Symbols"/>
                <a:cs typeface="Apple Symbols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&lt;</a:t>
            </a:r>
            <a:r>
              <a:rPr sz="1100" i="1" spc="1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δ</a:t>
            </a:r>
            <a:r>
              <a:rPr sz="1100" i="1" spc="55" dirty="0">
                <a:latin typeface="Times New Roman"/>
                <a:cs typeface="Times New Roman"/>
              </a:rPr>
              <a:t> </a:t>
            </a:r>
            <a:r>
              <a:rPr sz="1100" spc="360" dirty="0">
                <a:latin typeface="Apple Symbols"/>
                <a:cs typeface="Apple Symbols"/>
              </a:rPr>
              <a:t>⇒</a:t>
            </a:r>
            <a:r>
              <a:rPr sz="1100" spc="-75" dirty="0">
                <a:latin typeface="Apple Symbols"/>
                <a:cs typeface="Apple Symbols"/>
              </a:rPr>
              <a:t> </a:t>
            </a:r>
            <a:r>
              <a:rPr sz="1100" spc="55" dirty="0">
                <a:latin typeface="Apple Symbols"/>
                <a:cs typeface="Apple Symbols"/>
              </a:rPr>
              <a:t>∥</a:t>
            </a:r>
            <a:r>
              <a:rPr sz="1100" i="1" spc="55" dirty="0">
                <a:latin typeface="Arial"/>
                <a:cs typeface="Arial"/>
              </a:rPr>
              <a:t>x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spc="90" dirty="0">
                <a:latin typeface="Arial"/>
                <a:cs typeface="Arial"/>
              </a:rPr>
              <a:t>(</a:t>
            </a:r>
            <a:r>
              <a:rPr sz="1100" i="1" spc="90" dirty="0">
                <a:latin typeface="Arial"/>
                <a:cs typeface="Arial"/>
              </a:rPr>
              <a:t>t</a:t>
            </a:r>
            <a:r>
              <a:rPr sz="1100" spc="90" dirty="0">
                <a:latin typeface="Arial"/>
                <a:cs typeface="Arial"/>
              </a:rPr>
              <a:t>)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165" dirty="0">
                <a:latin typeface="Apple Symbols"/>
                <a:cs typeface="Apple Symbols"/>
              </a:rPr>
              <a:t>∥</a:t>
            </a:r>
            <a:r>
              <a:rPr sz="1100" spc="-75" dirty="0">
                <a:latin typeface="Apple Symbols"/>
                <a:cs typeface="Apple Symbols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&lt;</a:t>
            </a:r>
            <a:r>
              <a:rPr sz="1100" i="1" spc="1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ϵ</a:t>
            </a:r>
            <a:r>
              <a:rPr sz="1100" i="1" spc="7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pple Symbols"/>
                <a:cs typeface="Apple Symbols"/>
              </a:rPr>
              <a:t>∀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i="1" spc="65" dirty="0">
                <a:latin typeface="Arial"/>
                <a:cs typeface="Arial"/>
              </a:rPr>
              <a:t> </a:t>
            </a:r>
            <a:r>
              <a:rPr sz="1100" spc="125" dirty="0">
                <a:latin typeface="Apple Symbols"/>
                <a:cs typeface="Apple Symbols"/>
              </a:rPr>
              <a:t>≥</a:t>
            </a:r>
            <a:r>
              <a:rPr sz="1100" spc="-75" dirty="0">
                <a:latin typeface="Apple Symbols"/>
                <a:cs typeface="Apple Symbols"/>
              </a:rPr>
              <a:t> </a:t>
            </a:r>
            <a:r>
              <a:rPr sz="1100" i="1" spc="-25" dirty="0">
                <a:latin typeface="Arial"/>
                <a:cs typeface="Arial"/>
              </a:rPr>
              <a:t>t</a:t>
            </a:r>
            <a:r>
              <a:rPr sz="1200" spc="-37" baseline="-10416" dirty="0">
                <a:latin typeface="Arial"/>
                <a:cs typeface="Arial"/>
              </a:rPr>
              <a:t>0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8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6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Discrete-</a:t>
            </a:r>
            <a:r>
              <a:rPr spc="-65" dirty="0"/>
              <a:t>time</a:t>
            </a:r>
            <a:r>
              <a:rPr spc="-55" dirty="0"/>
              <a:t> </a:t>
            </a:r>
            <a:r>
              <a:rPr spc="-120" dirty="0"/>
              <a:t>case:</a:t>
            </a:r>
            <a:r>
              <a:rPr spc="114" dirty="0"/>
              <a:t> </a:t>
            </a:r>
            <a:r>
              <a:rPr spc="-150" dirty="0"/>
              <a:t>key</a:t>
            </a:r>
            <a:r>
              <a:rPr spc="35" dirty="0"/>
              <a:t> </a:t>
            </a:r>
            <a:r>
              <a:rPr spc="-110" dirty="0"/>
              <a:t>concept</a:t>
            </a:r>
            <a:r>
              <a:rPr spc="-1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0" dirty="0"/>
              <a:t>Lyapunov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28" y="605381"/>
            <a:ext cx="3430270" cy="1548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For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discrete-</a:t>
            </a:r>
            <a:r>
              <a:rPr sz="1200" spc="-25" dirty="0">
                <a:latin typeface="Arial"/>
                <a:cs typeface="Arial"/>
              </a:rPr>
              <a:t>time </a:t>
            </a:r>
            <a:r>
              <a:rPr sz="1200" spc="-10" dirty="0">
                <a:latin typeface="Arial"/>
                <a:cs typeface="Arial"/>
              </a:rPr>
              <a:t>system</a:t>
            </a:r>
            <a:endParaRPr sz="1200" dirty="0">
              <a:latin typeface="Arial"/>
              <a:cs typeface="Arial"/>
            </a:endParaRPr>
          </a:p>
          <a:p>
            <a:pPr marL="956310" algn="ctr">
              <a:lnSpc>
                <a:spcPct val="100000"/>
              </a:lnSpc>
              <a:spcBef>
                <a:spcPts val="1200"/>
              </a:spcBef>
            </a:pP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Ax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spc="30" dirty="0">
                <a:latin typeface="Arial"/>
                <a:cs typeface="Arial"/>
              </a:rPr>
              <a:t>(</a:t>
            </a:r>
            <a:r>
              <a:rPr sz="1200" i="1" spc="30" dirty="0">
                <a:latin typeface="Arial"/>
                <a:cs typeface="Arial"/>
              </a:rPr>
              <a:t>k</a:t>
            </a:r>
            <a:r>
              <a:rPr sz="1200" spc="3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consider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quadratic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Lyapunov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function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candidate</a:t>
            </a:r>
            <a:endParaRPr sz="1200" dirty="0">
              <a:latin typeface="Arial"/>
              <a:cs typeface="Arial"/>
            </a:endParaRPr>
          </a:p>
          <a:p>
            <a:pPr marL="956944" algn="ctr">
              <a:lnSpc>
                <a:spcPct val="100000"/>
              </a:lnSpc>
              <a:spcBef>
                <a:spcPts val="1200"/>
              </a:spcBef>
            </a:pPr>
            <a:r>
              <a:rPr sz="1200" i="1" dirty="0">
                <a:latin typeface="Arial"/>
                <a:cs typeface="Arial"/>
              </a:rPr>
              <a:t>V</a:t>
            </a:r>
            <a:r>
              <a:rPr sz="1200" i="1" spc="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i="1" spc="127" baseline="34722" dirty="0">
                <a:latin typeface="Arial"/>
                <a:cs typeface="Arial"/>
              </a:rPr>
              <a:t>T</a:t>
            </a:r>
            <a:r>
              <a:rPr sz="1200" i="1" spc="-104" baseline="34722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Px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28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9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spc="60" dirty="0">
                <a:latin typeface="Arial"/>
                <a:cs typeface="Arial"/>
              </a:rPr>
              <a:t>P</a:t>
            </a:r>
            <a:r>
              <a:rPr sz="1200" i="1" spc="89" baseline="34722" dirty="0">
                <a:latin typeface="Arial"/>
                <a:cs typeface="Arial"/>
              </a:rPr>
              <a:t>T</a:t>
            </a:r>
            <a:r>
              <a:rPr sz="1200" i="1" spc="382" baseline="34722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≻</a:t>
            </a:r>
            <a:r>
              <a:rPr sz="1200" spc="-75" dirty="0">
                <a:latin typeface="Apple Symbols"/>
                <a:cs typeface="Apple Symbols"/>
              </a:rPr>
              <a:t>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compute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∆</a:t>
            </a:r>
            <a:r>
              <a:rPr sz="1200" i="1" spc="100" dirty="0">
                <a:latin typeface="Arial"/>
                <a:cs typeface="Arial"/>
              </a:rPr>
              <a:t>V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along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trajectory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state</a:t>
            </a:r>
            <a:endParaRPr sz="12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6"/>
              <p:cNvSpPr txBox="1"/>
              <p:nvPr/>
            </p:nvSpPr>
            <p:spPr>
              <a:xfrm>
                <a:off x="591553" y="2281844"/>
                <a:ext cx="3425190" cy="368306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de-DE" sz="1200" i="1" dirty="0">
                    <a:latin typeface="Arial"/>
                    <a:cs typeface="Arial"/>
                  </a:rPr>
                  <a:t>V</a:t>
                </a:r>
                <a:r>
                  <a:rPr lang="de-DE" sz="1200" i="1" spc="50" dirty="0">
                    <a:latin typeface="Arial"/>
                    <a:cs typeface="Arial"/>
                  </a:rPr>
                  <a:t> </a:t>
                </a:r>
                <a:r>
                  <a:rPr lang="de-DE" sz="1200" dirty="0">
                    <a:latin typeface="Arial"/>
                    <a:cs typeface="Arial"/>
                  </a:rPr>
                  <a:t>(</a:t>
                </a:r>
                <a:r>
                  <a:rPr lang="de-DE" sz="1200" i="1" dirty="0">
                    <a:latin typeface="Arial"/>
                    <a:cs typeface="Arial"/>
                  </a:rPr>
                  <a:t>x</a:t>
                </a:r>
                <a:r>
                  <a:rPr lang="de-DE" sz="1200" i="1" spc="-25" dirty="0">
                    <a:latin typeface="Arial"/>
                    <a:cs typeface="Arial"/>
                  </a:rPr>
                  <a:t> </a:t>
                </a:r>
                <a:r>
                  <a:rPr lang="de-DE" sz="1200" dirty="0">
                    <a:latin typeface="Arial"/>
                    <a:cs typeface="Arial"/>
                  </a:rPr>
                  <a:t>(</a:t>
                </a:r>
                <a:r>
                  <a:rPr lang="de-DE" sz="1200" i="1" dirty="0">
                    <a:latin typeface="Arial"/>
                    <a:cs typeface="Arial"/>
                  </a:rPr>
                  <a:t>k</a:t>
                </a:r>
                <a:r>
                  <a:rPr lang="de-DE" sz="1200" i="1" spc="30" dirty="0">
                    <a:latin typeface="Arial"/>
                    <a:cs typeface="Arial"/>
                  </a:rPr>
                  <a:t> </a:t>
                </a:r>
                <a:r>
                  <a:rPr lang="de-DE" sz="1200" spc="200" dirty="0">
                    <a:latin typeface="Arial"/>
                    <a:cs typeface="Arial"/>
                  </a:rPr>
                  <a:t>+</a:t>
                </a:r>
                <a:r>
                  <a:rPr lang="de-DE" sz="1200" spc="-70" dirty="0">
                    <a:latin typeface="Arial"/>
                    <a:cs typeface="Arial"/>
                  </a:rPr>
                  <a:t> </a:t>
                </a:r>
                <a:r>
                  <a:rPr lang="de-DE" sz="1200" dirty="0">
                    <a:latin typeface="Arial"/>
                    <a:cs typeface="Arial"/>
                  </a:rPr>
                  <a:t>1))</a:t>
                </a:r>
                <a:r>
                  <a:rPr lang="de-DE" sz="1200" spc="-70" dirty="0">
                    <a:latin typeface="Arial"/>
                    <a:cs typeface="Arial"/>
                  </a:rPr>
                  <a:t> </a:t>
                </a:r>
                <a:r>
                  <a:rPr lang="de-DE" sz="1200" spc="210" dirty="0">
                    <a:latin typeface="Apple Symbols"/>
                    <a:cs typeface="Apple Symbols"/>
                  </a:rPr>
                  <a:t>−</a:t>
                </a:r>
                <a:r>
                  <a:rPr lang="de-DE" sz="1200" spc="-135" dirty="0">
                    <a:latin typeface="Apple Symbols"/>
                    <a:cs typeface="Apple Symbols"/>
                  </a:rPr>
                  <a:t> </a:t>
                </a:r>
                <a:r>
                  <a:rPr lang="de-DE" sz="1200" i="1" dirty="0">
                    <a:latin typeface="Arial"/>
                    <a:cs typeface="Arial"/>
                  </a:rPr>
                  <a:t>V</a:t>
                </a:r>
                <a:r>
                  <a:rPr lang="de-DE" sz="1200" i="1" spc="55" dirty="0">
                    <a:latin typeface="Arial"/>
                    <a:cs typeface="Arial"/>
                  </a:rPr>
                  <a:t> </a:t>
                </a:r>
                <a:r>
                  <a:rPr lang="de-DE" sz="1200" dirty="0">
                    <a:latin typeface="Arial"/>
                    <a:cs typeface="Arial"/>
                  </a:rPr>
                  <a:t>(</a:t>
                </a:r>
                <a:r>
                  <a:rPr lang="de-DE" sz="1200" i="1" dirty="0">
                    <a:latin typeface="Arial"/>
                    <a:cs typeface="Arial"/>
                  </a:rPr>
                  <a:t>x</a:t>
                </a:r>
                <a:r>
                  <a:rPr lang="de-DE" sz="1200" i="1" spc="-25" dirty="0">
                    <a:latin typeface="Arial"/>
                    <a:cs typeface="Arial"/>
                  </a:rPr>
                  <a:t> </a:t>
                </a:r>
                <a:r>
                  <a:rPr lang="de-DE" sz="1200" spc="55" dirty="0">
                    <a:latin typeface="Arial"/>
                    <a:cs typeface="Arial"/>
                  </a:rPr>
                  <a:t>(</a:t>
                </a:r>
                <a:r>
                  <a:rPr lang="de-DE" sz="1200" i="1" spc="55" dirty="0">
                    <a:latin typeface="Arial"/>
                    <a:cs typeface="Arial"/>
                  </a:rPr>
                  <a:t>k</a:t>
                </a:r>
                <a:r>
                  <a:rPr lang="de-DE" sz="1200" spc="55" dirty="0">
                    <a:latin typeface="Arial"/>
                    <a:cs typeface="Arial"/>
                  </a:rPr>
                  <a:t>))</a:t>
                </a:r>
                <a:r>
                  <a:rPr lang="de-DE" sz="1200" spc="-5" dirty="0">
                    <a:latin typeface="Arial"/>
                    <a:cs typeface="Arial"/>
                  </a:rPr>
                  <a:t> </a:t>
                </a:r>
                <a:r>
                  <a:rPr lang="de-DE" sz="1200" spc="200" dirty="0">
                    <a:latin typeface="Arial"/>
                    <a:cs typeface="Arial"/>
                  </a:rPr>
                  <a:t>=</a:t>
                </a:r>
                <a:r>
                  <a:rPr lang="de-DE" sz="1200" spc="-10" dirty="0">
                    <a:latin typeface="Arial"/>
                    <a:cs typeface="Arial"/>
                  </a:rPr>
                  <a:t> </a:t>
                </a:r>
                <a:r>
                  <a:rPr lang="de-DE" sz="1200" i="1" spc="-75" dirty="0">
                    <a:latin typeface="Arial"/>
                    <a:cs typeface="Arial"/>
                  </a:rPr>
                  <a:t>x</a:t>
                </a:r>
                <a:r>
                  <a:rPr lang="de-DE" sz="1200" i="1" spc="-225" dirty="0">
                    <a:latin typeface="Arial"/>
                    <a:cs typeface="Arial"/>
                  </a:rPr>
                  <a:t> </a:t>
                </a:r>
                <a:r>
                  <a:rPr lang="de-DE" sz="1200" i="1" spc="127" baseline="34722" dirty="0">
                    <a:latin typeface="Arial"/>
                    <a:cs typeface="Arial"/>
                  </a:rPr>
                  <a:t>T</a:t>
                </a:r>
                <a:r>
                  <a:rPr lang="de-DE" sz="1200" i="1" spc="202" baseline="34722" dirty="0">
                    <a:latin typeface="Arial"/>
                    <a:cs typeface="Arial"/>
                  </a:rPr>
                  <a:t> </a:t>
                </a:r>
                <a:r>
                  <a:rPr lang="de-DE" sz="1200" spc="55" dirty="0">
                    <a:latin typeface="Arial"/>
                    <a:cs typeface="Arial"/>
                  </a:rPr>
                  <a:t>(</a:t>
                </a:r>
                <a:r>
                  <a:rPr lang="de-DE" sz="1200" i="1" spc="55" dirty="0">
                    <a:latin typeface="Arial"/>
                    <a:cs typeface="Arial"/>
                  </a:rPr>
                  <a:t>k</a:t>
                </a:r>
                <a:r>
                  <a:rPr lang="de-DE" sz="1200" spc="55" dirty="0">
                    <a:latin typeface="Arial"/>
                    <a:cs typeface="Arial"/>
                  </a:rPr>
                  <a:t>)</a:t>
                </a:r>
                <a:r>
                  <a:rPr lang="de-DE" sz="1200" spc="-13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de-DE" altLang="zh-CN" sz="1200" b="0" i="1" spc="-13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de-DE" altLang="zh-CN" sz="1200" b="0" i="1" spc="-135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groupChrPr>
                          <m:e>
                            <m:r>
                              <a:rPr lang="de-DE" altLang="zh-CN" sz="1200" b="0" i="1" spc="-135" smtClean="0">
                                <a:latin typeface="Cambria Math" panose="02040503050406030204" pitchFamily="18" charset="0"/>
                                <a:cs typeface="Arial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200" b="0" i="1" spc="-13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pc="-13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1200" b="0" i="1" spc="-13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1200" b="0" i="1" spc="-135" smtClean="0">
                                <a:latin typeface="Cambria Math" panose="02040503050406030204" pitchFamily="18" charset="0"/>
                                <a:cs typeface="Arial"/>
                              </a:rPr>
                              <m:t>𝑃𝐴</m:t>
                            </m:r>
                            <m:r>
                              <a:rPr lang="en-US" altLang="zh-CN" sz="1200" b="0" i="1" spc="-135" smtClean="0">
                                <a:latin typeface="Cambria Math" panose="02040503050406030204" pitchFamily="18" charset="0"/>
                                <a:cs typeface="Arial"/>
                              </a:rPr>
                              <m:t>−</m:t>
                            </m:r>
                            <m:r>
                              <a:rPr lang="en-US" altLang="zh-CN" sz="1200" b="0" i="1" spc="-135" smtClean="0">
                                <a:latin typeface="Cambria Math" panose="02040503050406030204" pitchFamily="18" charset="0"/>
                                <a:cs typeface="Arial"/>
                              </a:rPr>
                              <m:t>𝑃</m:t>
                            </m:r>
                            <m:r>
                              <a:rPr lang="en-US" altLang="zh-CN" sz="1200" b="0" i="1" spc="-135" smtClean="0">
                                <a:latin typeface="Cambria Math" panose="02040503050406030204" pitchFamily="18" charset="0"/>
                                <a:cs typeface="Arial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de-DE" altLang="zh-CN" sz="1200" b="0" i="1" spc="-135" smtClean="0">
                            <a:latin typeface="Cambria Math" panose="02040503050406030204" pitchFamily="18" charset="0"/>
                            <a:cs typeface="Arial"/>
                          </a:rPr>
                          <m:t>≜</m:t>
                        </m:r>
                        <m:r>
                          <a:rPr lang="en-US" altLang="zh-CN" sz="1200" b="0" i="1" spc="-135" smtClean="0">
                            <a:latin typeface="Cambria Math" panose="02040503050406030204" pitchFamily="18" charset="0"/>
                            <a:cs typeface="Arial"/>
                          </a:rPr>
                          <m:t>−</m:t>
                        </m:r>
                        <m:r>
                          <a:rPr lang="en-US" altLang="zh-CN" sz="1200" b="0" i="1" spc="-135" smtClean="0">
                            <a:latin typeface="Cambria Math" panose="02040503050406030204" pitchFamily="18" charset="0"/>
                            <a:cs typeface="Arial"/>
                          </a:rPr>
                          <m:t>𝑄</m:t>
                        </m:r>
                      </m:lim>
                    </m:limLow>
                  </m:oMath>
                </a14:m>
                <a:r>
                  <a:rPr lang="de-DE" sz="1200" i="1" spc="-70" dirty="0">
                    <a:latin typeface="Arial"/>
                    <a:cs typeface="Arial"/>
                  </a:rPr>
                  <a:t> x</a:t>
                </a:r>
                <a:r>
                  <a:rPr lang="de-DE" sz="1200" i="1" spc="-25" dirty="0">
                    <a:latin typeface="Arial"/>
                    <a:cs typeface="Arial"/>
                  </a:rPr>
                  <a:t> </a:t>
                </a:r>
                <a:r>
                  <a:rPr lang="de-DE" sz="1200" spc="30" dirty="0">
                    <a:latin typeface="Arial"/>
                    <a:cs typeface="Arial"/>
                  </a:rPr>
                  <a:t>(</a:t>
                </a:r>
                <a:r>
                  <a:rPr lang="de-DE" sz="1200" i="1" spc="30" dirty="0">
                    <a:latin typeface="Arial"/>
                    <a:cs typeface="Arial"/>
                  </a:rPr>
                  <a:t>k</a:t>
                </a:r>
                <a:r>
                  <a:rPr lang="de-DE" sz="1200" spc="30" dirty="0">
                    <a:latin typeface="Arial"/>
                    <a:cs typeface="Arial"/>
                  </a:rPr>
                  <a:t>)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53" y="2281844"/>
                <a:ext cx="3425190" cy="368306"/>
              </a:xfrm>
              <a:prstGeom prst="rect">
                <a:avLst/>
              </a:prstGeom>
              <a:blipFill>
                <a:blip r:embed="rId2"/>
                <a:stretch>
                  <a:fillRect l="-1601" t="-11475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/>
          <p:nvPr/>
        </p:nvSpPr>
        <p:spPr>
          <a:xfrm>
            <a:off x="123228" y="2752726"/>
            <a:ext cx="32886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75"/>
              </a:spcBef>
            </a:pPr>
            <a:r>
              <a:rPr sz="1200" spc="-35" dirty="0">
                <a:latin typeface="Arial"/>
                <a:cs typeface="Arial"/>
              </a:rPr>
              <a:t>Asymptotic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stability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desires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∆</a:t>
            </a:r>
            <a:r>
              <a:rPr sz="1200" i="1" spc="100" dirty="0">
                <a:latin typeface="Arial"/>
                <a:cs typeface="Arial"/>
              </a:rPr>
              <a:t>V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</a:t>
            </a:r>
            <a:r>
              <a:rPr sz="1200" i="1" spc="-10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negative.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60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DT</a:t>
            </a:r>
            <a:r>
              <a:rPr spc="-25" dirty="0"/>
              <a:t> </a:t>
            </a:r>
            <a:r>
              <a:rPr spc="-130" dirty="0"/>
              <a:t>Lyapunov</a:t>
            </a:r>
            <a:r>
              <a:rPr spc="15" dirty="0"/>
              <a:t> </a:t>
            </a:r>
            <a:r>
              <a:rPr spc="-40" dirty="0"/>
              <a:t>stability</a:t>
            </a:r>
            <a:r>
              <a:rPr spc="-5" dirty="0"/>
              <a:t> </a:t>
            </a:r>
            <a:r>
              <a:rPr spc="-114" dirty="0"/>
              <a:t>theorem</a:t>
            </a:r>
            <a:r>
              <a:rPr spc="-5" dirty="0"/>
              <a:t> </a:t>
            </a:r>
            <a:r>
              <a:rPr spc="-10" dirty="0"/>
              <a:t>for</a:t>
            </a:r>
            <a:r>
              <a:rPr spc="-5" dirty="0"/>
              <a:t> </a:t>
            </a:r>
            <a:r>
              <a:rPr spc="-85" dirty="0"/>
              <a:t>linear</a:t>
            </a:r>
            <a:r>
              <a:rPr spc="-5" dirty="0"/>
              <a:t> </a:t>
            </a:r>
            <a:r>
              <a:rPr spc="-120" dirty="0"/>
              <a:t>systems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1199972"/>
            <a:ext cx="4412395" cy="5060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09026" y="1960232"/>
            <a:ext cx="1189990" cy="238125"/>
            <a:chOff x="1709026" y="1960232"/>
            <a:chExt cx="1189990" cy="238125"/>
          </a:xfrm>
        </p:grpSpPr>
        <p:sp>
          <p:nvSpPr>
            <p:cNvPr id="5" name="object 5"/>
            <p:cNvSpPr/>
            <p:nvPr/>
          </p:nvSpPr>
          <p:spPr>
            <a:xfrm>
              <a:off x="1709026" y="1962759"/>
              <a:ext cx="1189990" cy="0"/>
            </a:xfrm>
            <a:custGeom>
              <a:avLst/>
              <a:gdLst/>
              <a:ahLst/>
              <a:cxnLst/>
              <a:rect l="l" t="t" r="r" b="b"/>
              <a:pathLst>
                <a:path w="1189989">
                  <a:moveTo>
                    <a:pt x="0" y="0"/>
                  </a:moveTo>
                  <a:lnTo>
                    <a:pt x="118995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11553" y="1962759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96450" y="1962759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9026" y="2195690"/>
              <a:ext cx="1189990" cy="0"/>
            </a:xfrm>
            <a:custGeom>
              <a:avLst/>
              <a:gdLst/>
              <a:ahLst/>
              <a:cxnLst/>
              <a:rect l="l" t="t" r="r" b="b"/>
              <a:pathLst>
                <a:path w="1189989">
                  <a:moveTo>
                    <a:pt x="0" y="0"/>
                  </a:moveTo>
                  <a:lnTo>
                    <a:pt x="118995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7028" y="938394"/>
            <a:ext cx="3876040" cy="15932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409"/>
              </a:spcBef>
            </a:pPr>
            <a:r>
              <a:rPr sz="1400" spc="-10" dirty="0">
                <a:latin typeface="Arial"/>
                <a:cs typeface="Arial"/>
              </a:rPr>
              <a:t>Theorem</a:t>
            </a:r>
            <a:endParaRPr sz="1400">
              <a:latin typeface="Arial"/>
              <a:cs typeface="Arial"/>
            </a:endParaRPr>
          </a:p>
          <a:p>
            <a:pPr marL="100965" marR="93980">
              <a:lnSpc>
                <a:spcPct val="100000"/>
              </a:lnSpc>
              <a:spcBef>
                <a:spcPts val="229"/>
              </a:spcBef>
            </a:pPr>
            <a:r>
              <a:rPr sz="1200" i="1" spc="-50" dirty="0">
                <a:latin typeface="Arial"/>
                <a:cs typeface="Arial"/>
              </a:rPr>
              <a:t>For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system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x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Ax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(</a:t>
            </a:r>
            <a:r>
              <a:rPr sz="1200" i="1" spc="55" dirty="0">
                <a:latin typeface="Arial"/>
                <a:cs typeface="Arial"/>
              </a:rPr>
              <a:t>k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with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spc="100" dirty="0">
                <a:latin typeface="Apple Symbols"/>
                <a:cs typeface="Apple Symbols"/>
              </a:rPr>
              <a:t>∈</a:t>
            </a:r>
            <a:r>
              <a:rPr sz="1200" spc="-95" dirty="0">
                <a:latin typeface="Apple Symbols"/>
                <a:cs typeface="Apple Symbols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75" baseline="31250" dirty="0">
                <a:latin typeface="Hack"/>
                <a:cs typeface="Hack"/>
              </a:rPr>
              <a:t>×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50" dirty="0">
                <a:latin typeface="Arial"/>
                <a:cs typeface="Arial"/>
              </a:rPr>
              <a:t>,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origin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is </a:t>
            </a:r>
            <a:r>
              <a:rPr sz="1200" i="1" spc="-45" dirty="0">
                <a:latin typeface="Arial"/>
                <a:cs typeface="Arial"/>
              </a:rPr>
              <a:t>asymptotically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stable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if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and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only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if</a:t>
            </a:r>
            <a:r>
              <a:rPr sz="1200" i="1" spc="25" dirty="0">
                <a:latin typeface="Arial"/>
                <a:cs typeface="Arial"/>
              </a:rPr>
              <a:t> </a:t>
            </a:r>
            <a:r>
              <a:rPr sz="1200" dirty="0">
                <a:latin typeface="Apple Symbols"/>
                <a:cs typeface="Apple Symbols"/>
              </a:rPr>
              <a:t>∃</a:t>
            </a:r>
            <a:r>
              <a:rPr sz="1200" spc="-4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Q</a:t>
            </a:r>
            <a:r>
              <a:rPr sz="1200" i="1" spc="45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≻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55" dirty="0">
                <a:latin typeface="Times New Roman"/>
                <a:cs typeface="Times New Roman"/>
              </a:rPr>
              <a:t> </a:t>
            </a:r>
            <a:r>
              <a:rPr sz="1200" i="1" spc="-80" dirty="0">
                <a:latin typeface="Arial"/>
                <a:cs typeface="Arial"/>
              </a:rPr>
              <a:t>such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that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discrete-time</a:t>
            </a:r>
            <a:r>
              <a:rPr sz="1200" i="1" u="sng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i="1" u="sng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Lyapunov</a:t>
            </a:r>
            <a:r>
              <a:rPr sz="1200" i="1" u="sng" spc="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equation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200">
              <a:latin typeface="Arial"/>
              <a:cs typeface="Arial"/>
            </a:endParaRPr>
          </a:p>
          <a:p>
            <a:pPr marL="1704975">
              <a:lnSpc>
                <a:spcPct val="100000"/>
              </a:lnSpc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4722" dirty="0">
                <a:latin typeface="Arial"/>
                <a:cs typeface="Arial"/>
              </a:rPr>
              <a:t>T</a:t>
            </a:r>
            <a:r>
              <a:rPr sz="1200" i="1" spc="-104" baseline="34722" dirty="0">
                <a:latin typeface="Arial"/>
                <a:cs typeface="Arial"/>
              </a:rPr>
              <a:t> </a:t>
            </a:r>
            <a:r>
              <a:rPr sz="1200" i="1" spc="-100" dirty="0">
                <a:latin typeface="Arial"/>
                <a:cs typeface="Arial"/>
              </a:rPr>
              <a:t>PA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9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40" dirty="0">
                <a:latin typeface="Apple Symbols"/>
                <a:cs typeface="Apple Symbols"/>
              </a:rPr>
              <a:t>−</a:t>
            </a:r>
            <a:r>
              <a:rPr sz="1200" i="1" spc="40" dirty="0">
                <a:latin typeface="Arial"/>
                <a:cs typeface="Arial"/>
              </a:rPr>
              <a:t>Q</a:t>
            </a:r>
            <a:endParaRPr sz="12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  <a:spcBef>
                <a:spcPts val="1330"/>
              </a:spcBef>
            </a:pPr>
            <a:r>
              <a:rPr sz="1200" i="1" spc="-100" dirty="0">
                <a:latin typeface="Arial"/>
                <a:cs typeface="Arial"/>
              </a:rPr>
              <a:t>has</a:t>
            </a:r>
            <a:r>
              <a:rPr sz="1200" i="1" spc="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60" dirty="0">
                <a:latin typeface="Arial"/>
                <a:cs typeface="Arial"/>
              </a:rPr>
              <a:t>unique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positive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definite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solution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spc="220" dirty="0">
                <a:latin typeface="Apple Symbols"/>
                <a:cs typeface="Apple Symbols"/>
              </a:rPr>
              <a:t>≻</a:t>
            </a:r>
            <a:r>
              <a:rPr sz="1200" spc="-100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i="1" dirty="0">
                <a:latin typeface="Arial"/>
                <a:cs typeface="Arial"/>
              </a:rPr>
              <a:t>,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60" dirty="0">
                <a:latin typeface="Arial"/>
                <a:cs typeface="Arial"/>
              </a:rPr>
              <a:t>P</a:t>
            </a:r>
            <a:r>
              <a:rPr sz="1200" i="1" spc="89" baseline="31250" dirty="0">
                <a:latin typeface="Arial"/>
                <a:cs typeface="Arial"/>
              </a:rPr>
              <a:t>T</a:t>
            </a:r>
            <a:r>
              <a:rPr sz="1200" i="1" spc="300" baseline="3125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P.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61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9545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15" dirty="0"/>
              <a:t> </a:t>
            </a:r>
            <a:r>
              <a:rPr dirty="0"/>
              <a:t>DT</a:t>
            </a:r>
            <a:r>
              <a:rPr spc="15" dirty="0"/>
              <a:t> </a:t>
            </a:r>
            <a:r>
              <a:rPr spc="-130" dirty="0"/>
              <a:t>Lyapunov</a:t>
            </a:r>
            <a:r>
              <a:rPr spc="15" dirty="0"/>
              <a:t> </a:t>
            </a:r>
            <a:r>
              <a:rPr spc="-65" dirty="0"/>
              <a:t>Eq.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09026" y="617753"/>
            <a:ext cx="1189990" cy="238125"/>
            <a:chOff x="1709026" y="617753"/>
            <a:chExt cx="1189990" cy="238125"/>
          </a:xfrm>
        </p:grpSpPr>
        <p:sp>
          <p:nvSpPr>
            <p:cNvPr id="4" name="object 4"/>
            <p:cNvSpPr/>
            <p:nvPr/>
          </p:nvSpPr>
          <p:spPr>
            <a:xfrm>
              <a:off x="1709026" y="620280"/>
              <a:ext cx="1189990" cy="0"/>
            </a:xfrm>
            <a:custGeom>
              <a:avLst/>
              <a:gdLst/>
              <a:ahLst/>
              <a:cxnLst/>
              <a:rect l="l" t="t" r="r" b="b"/>
              <a:pathLst>
                <a:path w="1189989">
                  <a:moveTo>
                    <a:pt x="0" y="0"/>
                  </a:moveTo>
                  <a:lnTo>
                    <a:pt x="118995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1553" y="620280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96450" y="620280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30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09026" y="853211"/>
              <a:ext cx="1189990" cy="0"/>
            </a:xfrm>
            <a:custGeom>
              <a:avLst/>
              <a:gdLst/>
              <a:ahLst/>
              <a:cxnLst/>
              <a:rect l="l" t="t" r="r" b="b"/>
              <a:pathLst>
                <a:path w="1189989">
                  <a:moveTo>
                    <a:pt x="0" y="0"/>
                  </a:moveTo>
                  <a:lnTo>
                    <a:pt x="118995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2742" y="571259"/>
            <a:ext cx="3854908" cy="68865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61315" algn="ctr">
              <a:lnSpc>
                <a:spcPct val="100000"/>
              </a:lnSpc>
              <a:spcBef>
                <a:spcPts val="550"/>
              </a:spcBef>
            </a:pP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34722" dirty="0">
                <a:latin typeface="Arial"/>
                <a:cs typeface="Arial"/>
              </a:rPr>
              <a:t>T</a:t>
            </a:r>
            <a:r>
              <a:rPr sz="1200" i="1" spc="-104" baseline="34722" dirty="0">
                <a:latin typeface="Arial"/>
                <a:cs typeface="Arial"/>
              </a:rPr>
              <a:t> </a:t>
            </a:r>
            <a:r>
              <a:rPr sz="1200" i="1" spc="-100" dirty="0">
                <a:latin typeface="Arial"/>
                <a:cs typeface="Arial"/>
              </a:rPr>
              <a:t>PA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spc="210" dirty="0">
                <a:latin typeface="Apple Symbols"/>
                <a:cs typeface="Apple Symbols"/>
              </a:rPr>
              <a:t>−</a:t>
            </a:r>
            <a:r>
              <a:rPr sz="1200" spc="-135" dirty="0">
                <a:latin typeface="Apple Symbols"/>
                <a:cs typeface="Apple Symbols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9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40" dirty="0">
                <a:latin typeface="Apple Symbols"/>
                <a:cs typeface="Apple Symbols"/>
              </a:rPr>
              <a:t>−</a:t>
            </a:r>
            <a:r>
              <a:rPr sz="1200" i="1" spc="40" dirty="0">
                <a:latin typeface="Arial"/>
                <a:cs typeface="Arial"/>
              </a:rPr>
              <a:t>Q</a:t>
            </a:r>
            <a:endParaRPr sz="1200" dirty="0">
              <a:latin typeface="Arial"/>
              <a:cs typeface="Arial"/>
            </a:endParaRPr>
          </a:p>
          <a:p>
            <a:pPr marL="243204" marR="43180" indent="-193040">
              <a:lnSpc>
                <a:spcPct val="100000"/>
              </a:lnSpc>
              <a:spcBef>
                <a:spcPts val="45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9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35" dirty="0">
                <a:latin typeface="Arial"/>
                <a:cs typeface="Arial"/>
              </a:rPr>
              <a:t>Solution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DT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Lyapunov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equation,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when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asymptotic </a:t>
            </a:r>
            <a:r>
              <a:rPr sz="1200" spc="-20" dirty="0">
                <a:latin typeface="Arial"/>
                <a:cs typeface="Arial"/>
              </a:rPr>
              <a:t>stability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holds</a:t>
            </a:r>
            <a:r>
              <a:rPr sz="1200" dirty="0">
                <a:latin typeface="Arial"/>
                <a:cs typeface="Arial"/>
              </a:rPr>
              <a:t> (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Schur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stable),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comes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from:</a:t>
            </a:r>
            <a:endParaRPr sz="12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bject 30"/>
              <p:cNvSpPr txBox="1"/>
              <p:nvPr/>
            </p:nvSpPr>
            <p:spPr>
              <a:xfrm>
                <a:off x="190042" y="2639604"/>
                <a:ext cx="4110990" cy="38151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55904" marR="55880" indent="-193040">
                  <a:lnSpc>
                    <a:spcPct val="100000"/>
                  </a:lnSpc>
                  <a:spcBef>
                    <a:spcPts val="890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27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spc="-65" dirty="0">
                    <a:latin typeface="Arial"/>
                    <a:cs typeface="Arial"/>
                  </a:rPr>
                  <a:t>can</a:t>
                </a:r>
                <a:r>
                  <a:rPr lang="en-US" sz="1200" spc="40" dirty="0">
                    <a:latin typeface="Arial"/>
                    <a:cs typeface="Arial"/>
                  </a:rPr>
                  <a:t> </a:t>
                </a:r>
                <a:r>
                  <a:rPr lang="en-US" sz="1200" spc="-100" dirty="0">
                    <a:latin typeface="Arial"/>
                    <a:cs typeface="Arial"/>
                  </a:rPr>
                  <a:t>show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that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DT</a:t>
                </a:r>
                <a:r>
                  <a:rPr lang="en-US" sz="1200" spc="40" dirty="0"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Lyapunov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latin typeface="Arial"/>
                    <a:cs typeface="Arial"/>
                  </a:rPr>
                  <a:t>operator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L</a:t>
                </a:r>
                <a:r>
                  <a:rPr lang="en-US" sz="1200" i="1" baseline="-13888" dirty="0">
                    <a:latin typeface="Arial"/>
                    <a:cs typeface="Arial"/>
                  </a:rPr>
                  <a:t>A</a:t>
                </a:r>
                <a:r>
                  <a:rPr lang="en-US" sz="1200" i="1" spc="209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2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31250" dirty="0">
                    <a:latin typeface="Arial"/>
                    <a:cs typeface="Arial"/>
                  </a:rPr>
                  <a:t> </a:t>
                </a:r>
                <a:r>
                  <a:rPr lang="en-US" sz="1200" i="1" spc="-100" dirty="0">
                    <a:latin typeface="Arial"/>
                    <a:cs typeface="Arial"/>
                  </a:rPr>
                  <a:t>PA</a:t>
                </a:r>
                <a:r>
                  <a:rPr lang="en-US" sz="1200" i="1" spc="-70" dirty="0">
                    <a:latin typeface="Arial"/>
                    <a:cs typeface="Arial"/>
                  </a:rPr>
                  <a:t> </a:t>
                </a:r>
                <a:r>
                  <a:rPr lang="en-US" sz="1200" spc="210" dirty="0">
                    <a:latin typeface="Apple Symbols"/>
                    <a:cs typeface="Apple Symbols"/>
                  </a:rPr>
                  <a:t>−</a:t>
                </a:r>
                <a:r>
                  <a:rPr lang="en-US" sz="1200" spc="-135" dirty="0">
                    <a:latin typeface="Apple Symbols"/>
                    <a:cs typeface="Apple Symbols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i="1" spc="135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is </a:t>
                </a:r>
                <a:r>
                  <a:rPr lang="en-US" sz="1200" spc="-30" dirty="0">
                    <a:latin typeface="Arial"/>
                    <a:cs typeface="Arial"/>
                  </a:rPr>
                  <a:t>invertible</a:t>
                </a:r>
                <a:r>
                  <a:rPr lang="en-US" sz="1200" spc="3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if</a:t>
                </a:r>
                <a:r>
                  <a:rPr lang="en-US" sz="1200" spc="45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and</a:t>
                </a:r>
                <a:r>
                  <a:rPr lang="en-US" sz="1200" spc="40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only</a:t>
                </a:r>
                <a:r>
                  <a:rPr lang="en-US" sz="1200" spc="4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if</a:t>
                </a:r>
                <a:r>
                  <a:rPr lang="en-US" sz="1200" spc="4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pple Symbols"/>
                    <a:cs typeface="Apple Symbols"/>
                  </a:rPr>
                  <a:t>∀</a:t>
                </a:r>
                <a:r>
                  <a:rPr lang="en-US" sz="1200" i="1" dirty="0">
                    <a:latin typeface="Arial"/>
                    <a:cs typeface="Arial"/>
                  </a:rPr>
                  <a:t>i</a:t>
                </a:r>
                <a:r>
                  <a:rPr lang="en-US" sz="1200" i="1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j</a:t>
                </a:r>
                <a:r>
                  <a:rPr lang="en-US" sz="1200" i="1" spc="155" dirty="0">
                    <a:latin typeface="Arial"/>
                    <a:cs typeface="Arial"/>
                  </a:rPr>
                  <a:t> </a:t>
                </a:r>
                <a:r>
                  <a:rPr lang="en-US" sz="1200" spc="70" dirty="0">
                    <a:latin typeface="Arial"/>
                    <a:cs typeface="Arial"/>
                  </a:rPr>
                  <a:t>(</a:t>
                </a:r>
                <a:r>
                  <a:rPr lang="en-US" sz="1200" i="1" spc="70" dirty="0">
                    <a:latin typeface="Times New Roman"/>
                    <a:cs typeface="Times New Roman"/>
                  </a:rPr>
                  <a:t>λ</a:t>
                </a:r>
                <a:r>
                  <a:rPr lang="en-US" sz="1200" i="1" spc="104" baseline="-13888" dirty="0">
                    <a:latin typeface="Arial"/>
                    <a:cs typeface="Arial"/>
                  </a:rPr>
                  <a:t>A</a:t>
                </a:r>
                <a:r>
                  <a:rPr lang="en-US" sz="1200" spc="70" dirty="0">
                    <a:latin typeface="Arial"/>
                    <a:cs typeface="Arial"/>
                  </a:rPr>
                  <a:t>)</a:t>
                </a:r>
                <a:r>
                  <a:rPr lang="en-US" sz="1200" i="1" spc="104" baseline="-24305" dirty="0">
                    <a:latin typeface="Arial"/>
                    <a:cs typeface="Arial"/>
                  </a:rPr>
                  <a:t>i</a:t>
                </a:r>
                <a:r>
                  <a:rPr lang="en-US" sz="1200" i="1" spc="142" baseline="-24305" dirty="0">
                    <a:latin typeface="Arial"/>
                    <a:cs typeface="Arial"/>
                  </a:rPr>
                  <a:t> </a:t>
                </a:r>
                <a:r>
                  <a:rPr lang="en-US" sz="1200" spc="75" dirty="0">
                    <a:latin typeface="Arial"/>
                    <a:cs typeface="Arial"/>
                  </a:rPr>
                  <a:t>(</a:t>
                </a:r>
                <a:r>
                  <a:rPr lang="en-US" sz="1200" i="1" spc="75" dirty="0">
                    <a:latin typeface="Times New Roman"/>
                    <a:cs typeface="Times New Roman"/>
                  </a:rPr>
                  <a:t>λ</a:t>
                </a:r>
                <a:r>
                  <a:rPr lang="en-US" sz="1200" i="1" spc="112" baseline="-13888" dirty="0">
                    <a:latin typeface="Arial"/>
                    <a:cs typeface="Arial"/>
                  </a:rPr>
                  <a:t>A</a:t>
                </a:r>
                <a:r>
                  <a:rPr lang="en-US" sz="1200" spc="75" dirty="0">
                    <a:latin typeface="Arial"/>
                    <a:cs typeface="Arial"/>
                  </a:rPr>
                  <a:t>)</a:t>
                </a:r>
                <a:r>
                  <a:rPr lang="en-US" sz="1200" i="1" spc="112" baseline="-24305" dirty="0">
                    <a:latin typeface="Arial"/>
                    <a:cs typeface="Arial"/>
                  </a:rPr>
                  <a:t>j</a:t>
                </a:r>
                <a:r>
                  <a:rPr lang="en-US" sz="1200" i="1" spc="330" baseline="-2430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100" dirty="0" smtClean="0">
                        <a:latin typeface="Cambria Math" panose="02040503050406030204" pitchFamily="18" charset="0"/>
                        <a:cs typeface="Arial"/>
                      </a:rPr>
                      <m:t>≠</m:t>
                    </m:r>
                  </m:oMath>
                </a14:m>
                <a:r>
                  <a:rPr lang="en-US" sz="1200" spc="-50" dirty="0">
                    <a:latin typeface="Arial"/>
                    <a:cs typeface="Arial"/>
                  </a:rPr>
                  <a:t>1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30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42" y="2639604"/>
                <a:ext cx="4110990" cy="381515"/>
              </a:xfrm>
              <a:prstGeom prst="rect">
                <a:avLst/>
              </a:prstGeom>
              <a:blipFill>
                <a:blip r:embed="rId2"/>
                <a:stretch>
                  <a:fillRect l="-741" t="-12698" r="-1333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bject 36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62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F9E15E2-B613-E8A0-5D19-E99CA832B38E}"/>
                  </a:ext>
                </a:extLst>
              </p:cNvPr>
              <p:cNvSpPr txBox="1"/>
              <p:nvPr/>
            </p:nvSpPr>
            <p:spPr>
              <a:xfrm>
                <a:off x="513321" y="1502569"/>
                <a:ext cx="3581400" cy="8906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d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sz="12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1200" b="0" dirty="0"/>
                  <a:t>                                  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2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sz="1200" dirty="0"/>
              </a:p>
              <a:p>
                <a:endParaRPr lang="en-US" altLang="zh-CN" sz="1200" dirty="0"/>
              </a:p>
              <a:p>
                <a:r>
                  <a:rPr lang="en-US" altLang="zh-CN" sz="1200" b="0" dirty="0"/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2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F9E15E2-B613-E8A0-5D19-E99CA832B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1" y="1502569"/>
                <a:ext cx="3581400" cy="890693"/>
              </a:xfrm>
              <a:prstGeom prst="rect">
                <a:avLst/>
              </a:prstGeom>
              <a:blipFill>
                <a:blip r:embed="rId4"/>
                <a:stretch>
                  <a:fillRect b="-3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CCB6224-82F1-8A1E-6B62-C49A60013F98}"/>
              </a:ext>
            </a:extLst>
          </p:cNvPr>
          <p:cNvCxnSpPr/>
          <p:nvPr/>
        </p:nvCxnSpPr>
        <p:spPr>
          <a:xfrm flipV="1">
            <a:off x="628650" y="1501775"/>
            <a:ext cx="6858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6E8CEDF-02E0-5634-3B5D-7AA517BAA7F5}"/>
              </a:ext>
            </a:extLst>
          </p:cNvPr>
          <p:cNvSpPr txBox="1"/>
          <p:nvPr/>
        </p:nvSpPr>
        <p:spPr>
          <a:xfrm>
            <a:off x="1237484" y="1338853"/>
            <a:ext cx="2544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altLang="zh-CN" sz="1000" b="0" i="0" dirty="0">
                <a:latin typeface="+mj-lt"/>
              </a:rPr>
              <a:t>0</a:t>
            </a:r>
            <a:endParaRPr lang="zh-CN" altLang="en-US" sz="1000" dirty="0"/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2448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DT</a:t>
            </a:r>
            <a:r>
              <a:rPr spc="20" dirty="0"/>
              <a:t> </a:t>
            </a:r>
            <a:r>
              <a:rPr spc="-130" dirty="0"/>
              <a:t>Lyapunov</a:t>
            </a:r>
            <a:r>
              <a:rPr spc="25" dirty="0"/>
              <a:t> </a:t>
            </a:r>
            <a:r>
              <a:rPr spc="-130" dirty="0"/>
              <a:t>analysis</a:t>
            </a:r>
            <a:r>
              <a:rPr spc="25" dirty="0"/>
              <a:t> </a:t>
            </a:r>
            <a:r>
              <a:rPr dirty="0"/>
              <a:t>with</a:t>
            </a:r>
            <a:r>
              <a:rPr spc="25" dirty="0"/>
              <a:t> </a:t>
            </a:r>
            <a:r>
              <a:rPr spc="-35" dirty="0"/>
              <a:t>MATLAB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846617"/>
            <a:ext cx="6394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85" dirty="0"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28" y="1307805"/>
            <a:ext cx="15182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5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1)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Ax</a:t>
            </a:r>
            <a:r>
              <a:rPr sz="1200" i="1" spc="-2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3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spc="1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7306" y="1123071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1502" y="1123071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5188" y="1123071"/>
            <a:ext cx="138176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21285" algn="r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R="121285" algn="r">
              <a:lnSpc>
                <a:spcPct val="100000"/>
              </a:lnSpc>
              <a:spcBef>
                <a:spcPts val="5"/>
              </a:spcBef>
              <a:tabLst>
                <a:tab pos="523875" algn="l"/>
                <a:tab pos="1032510" algn="l"/>
              </a:tabLst>
            </a:pPr>
            <a:r>
              <a:rPr sz="1200" spc="-5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0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Arial"/>
                <a:cs typeface="Arial"/>
              </a:rPr>
              <a:t>275</a:t>
            </a:r>
            <a:r>
              <a:rPr sz="1200" spc="475" dirty="0">
                <a:latin typeface="Arial"/>
                <a:cs typeface="Arial"/>
              </a:rPr>
              <a:t> </a:t>
            </a:r>
            <a:r>
              <a:rPr sz="1200" dirty="0">
                <a:latin typeface="Apple Symbols"/>
                <a:cs typeface="Apple Symbols"/>
              </a:rPr>
              <a:t>−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i="1" dirty="0">
                <a:latin typeface="Times New Roman"/>
                <a:cs typeface="Times New Roman"/>
              </a:rPr>
              <a:t>.</a:t>
            </a:r>
            <a:r>
              <a:rPr sz="1200" dirty="0">
                <a:latin typeface="Arial"/>
                <a:cs typeface="Arial"/>
              </a:rPr>
              <a:t>225</a:t>
            </a:r>
            <a:r>
              <a:rPr sz="1200" spc="480" dirty="0">
                <a:latin typeface="Arial"/>
                <a:cs typeface="Arial"/>
              </a:rPr>
              <a:t> </a:t>
            </a:r>
            <a:r>
              <a:rPr sz="1200" spc="-20" dirty="0">
                <a:latin typeface="Apple Symbols"/>
                <a:cs typeface="Apple Symbols"/>
              </a:rPr>
              <a:t>−</a:t>
            </a:r>
            <a:r>
              <a:rPr sz="1200" spc="-20" dirty="0">
                <a:latin typeface="Arial"/>
                <a:cs typeface="Arial"/>
              </a:rPr>
              <a:t>0</a:t>
            </a:r>
            <a:r>
              <a:rPr sz="1200" i="1" spc="-20" dirty="0">
                <a:latin typeface="Times New Roman"/>
                <a:cs typeface="Times New Roman"/>
              </a:rPr>
              <a:t>.</a:t>
            </a:r>
            <a:r>
              <a:rPr sz="1200" spc="-2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3695" y="1810905"/>
            <a:ext cx="4300855" cy="962025"/>
          </a:xfrm>
          <a:custGeom>
            <a:avLst/>
            <a:gdLst/>
            <a:ahLst/>
            <a:cxnLst/>
            <a:rect l="l" t="t" r="r" b="b"/>
            <a:pathLst>
              <a:path w="4300855" h="962025">
                <a:moveTo>
                  <a:pt x="4300613" y="0"/>
                </a:moveTo>
                <a:lnTo>
                  <a:pt x="0" y="0"/>
                </a:lnTo>
                <a:lnTo>
                  <a:pt x="0" y="961555"/>
                </a:lnTo>
                <a:lnTo>
                  <a:pt x="4300613" y="961555"/>
                </a:lnTo>
                <a:lnTo>
                  <a:pt x="43006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8955" y="1798177"/>
            <a:ext cx="3756660" cy="941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%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MATLAB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55" dirty="0">
                <a:latin typeface="Arial"/>
                <a:cs typeface="Arial"/>
              </a:rPr>
              <a:t>A=[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0;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1;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0.275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-0.225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-</a:t>
            </a:r>
            <a:r>
              <a:rPr sz="1200" spc="-20" dirty="0">
                <a:latin typeface="Arial"/>
                <a:cs typeface="Arial"/>
              </a:rPr>
              <a:t>0.1]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Q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eye(3)</a:t>
            </a:r>
            <a:endParaRPr sz="12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"/>
                <a:cs typeface="Arial"/>
              </a:rPr>
              <a:t>P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dlyap(A’,Q)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%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check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function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definition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10" dirty="0">
                <a:latin typeface="Arial"/>
                <a:cs typeface="Arial"/>
              </a:rPr>
              <a:t> Matlab </a:t>
            </a:r>
            <a:r>
              <a:rPr sz="1200" spc="-35" dirty="0">
                <a:latin typeface="Arial"/>
                <a:cs typeface="Arial"/>
              </a:rPr>
              <a:t>help </a:t>
            </a:r>
            <a:r>
              <a:rPr sz="1200" spc="-10" dirty="0">
                <a:latin typeface="Arial"/>
                <a:cs typeface="Arial"/>
              </a:rPr>
              <a:t>eig(P)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8628" y="1805851"/>
            <a:ext cx="4311015" cy="972185"/>
            <a:chOff x="148628" y="1805851"/>
            <a:chExt cx="4311015" cy="972185"/>
          </a:xfrm>
        </p:grpSpPr>
        <p:sp>
          <p:nvSpPr>
            <p:cNvPr id="14" name="object 14"/>
            <p:cNvSpPr/>
            <p:nvPr/>
          </p:nvSpPr>
          <p:spPr>
            <a:xfrm>
              <a:off x="148628" y="1808378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1155" y="1808378"/>
              <a:ext cx="0" cy="967105"/>
            </a:xfrm>
            <a:custGeom>
              <a:avLst/>
              <a:gdLst/>
              <a:ahLst/>
              <a:cxnLst/>
              <a:rect l="l" t="t" r="r" b="b"/>
              <a:pathLst>
                <a:path h="967105">
                  <a:moveTo>
                    <a:pt x="0" y="96662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56836" y="1808378"/>
              <a:ext cx="0" cy="967105"/>
            </a:xfrm>
            <a:custGeom>
              <a:avLst/>
              <a:gdLst/>
              <a:ahLst/>
              <a:cxnLst/>
              <a:rect l="l" t="t" r="r" b="b"/>
              <a:pathLst>
                <a:path h="967105">
                  <a:moveTo>
                    <a:pt x="0" y="966622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8628" y="2775000"/>
              <a:ext cx="4311015" cy="0"/>
            </a:xfrm>
            <a:custGeom>
              <a:avLst/>
              <a:gdLst/>
              <a:ahLst/>
              <a:cxnLst/>
              <a:rect l="l" t="t" r="r" b="b"/>
              <a:pathLst>
                <a:path w="4311015">
                  <a:moveTo>
                    <a:pt x="0" y="0"/>
                  </a:moveTo>
                  <a:lnTo>
                    <a:pt x="431073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63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  <p:sp>
        <p:nvSpPr>
          <p:cNvPr id="22" name="左中括号 21">
            <a:extLst>
              <a:ext uri="{FF2B5EF4-FFF2-40B4-BE49-F238E27FC236}">
                <a16:creationId xmlns:a16="http://schemas.microsoft.com/office/drawing/2014/main" id="{DBE4492E-0E17-C457-B46E-9293C3E65165}"/>
              </a:ext>
            </a:extLst>
          </p:cNvPr>
          <p:cNvSpPr/>
          <p:nvPr/>
        </p:nvSpPr>
        <p:spPr>
          <a:xfrm>
            <a:off x="1743175" y="1159425"/>
            <a:ext cx="45719" cy="514591"/>
          </a:xfrm>
          <a:prstGeom prst="leftBracket">
            <a:avLst>
              <a:gd name="adj" fmla="val 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中括号 22">
            <a:extLst>
              <a:ext uri="{FF2B5EF4-FFF2-40B4-BE49-F238E27FC236}">
                <a16:creationId xmlns:a16="http://schemas.microsoft.com/office/drawing/2014/main" id="{16D2E406-8513-3826-7981-DEB3799BAF7D}"/>
              </a:ext>
            </a:extLst>
          </p:cNvPr>
          <p:cNvSpPr/>
          <p:nvPr/>
        </p:nvSpPr>
        <p:spPr>
          <a:xfrm rot="10800000">
            <a:off x="3206814" y="1159425"/>
            <a:ext cx="45719" cy="514591"/>
          </a:xfrm>
          <a:prstGeom prst="leftBracket">
            <a:avLst>
              <a:gd name="adj" fmla="val 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129530"/>
              </p:ext>
            </p:extLst>
          </p:nvPr>
        </p:nvGraphicFramePr>
        <p:xfrm>
          <a:off x="151765" y="802830"/>
          <a:ext cx="4304664" cy="2392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3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57150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1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>
                      <a:noFill/>
                    </a:lnL>
                    <a:lnR>
                      <a:noFill/>
                    </a:lnR>
                    <a:lnT w="57150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57150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15">
                <a:tc>
                  <a:txBody>
                    <a:bodyPr/>
                    <a:lstStyle/>
                    <a:p>
                      <a:pPr>
                        <a:lnSpc>
                          <a:spcPts val="1315"/>
                        </a:lnSpc>
                      </a:pPr>
                      <a:r>
                        <a:rPr sz="1200" i="1" spc="-7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200" i="1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200" i="1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1)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5" dirty="0">
                          <a:latin typeface="Arial"/>
                          <a:cs typeface="Arial"/>
                        </a:rPr>
                        <a:t>Ax</a:t>
                      </a:r>
                      <a:r>
                        <a:rPr sz="1200" i="1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)</a:t>
                      </a:r>
                      <a:r>
                        <a:rPr sz="1200" i="1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200" i="1" spc="3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i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50" dirty="0">
                          <a:latin typeface="Arial"/>
                          <a:cs typeface="Arial"/>
                        </a:rPr>
                        <a:t>=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1305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R="1181735" algn="ctr">
                        <a:lnSpc>
                          <a:spcPts val="1305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1300"/>
                        </a:lnSpc>
                      </a:pPr>
                      <a:r>
                        <a:rPr sz="1200" spc="-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i="1" spc="-2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275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sz="1200" spc="-10" dirty="0"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i="1" spc="-1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225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81735" algn="ctr">
                        <a:lnSpc>
                          <a:spcPts val="1300"/>
                        </a:lnSpc>
                      </a:pPr>
                      <a:r>
                        <a:rPr sz="1200" spc="-20" dirty="0">
                          <a:latin typeface="Apple Symbols"/>
                          <a:cs typeface="Apple Symbols"/>
                        </a:rPr>
                        <a:t>−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200" i="1" spc="-2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 marL="40005">
                        <a:lnSpc>
                          <a:spcPts val="143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#Python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import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2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3815">
                <a:tc gridSpan="4">
                  <a:txBody>
                    <a:bodyPr/>
                    <a:lstStyle/>
                    <a:p>
                      <a:pPr marL="40005">
                        <a:lnSpc>
                          <a:spcPts val="130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import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numpy</a:t>
                      </a:r>
                      <a:r>
                        <a:rPr sz="12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35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2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np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numpy.linalg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import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eig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np.array([[0,1,0],[0,0,1],[0.275,-0.225,-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0.1]])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Q</a:t>
                      </a:r>
                      <a:r>
                        <a:rPr sz="12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np.identity(3)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40005" marR="23558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ct.dlyap(A.transpose(),Q)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w,v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eig(P)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print(w)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object 2"/>
          <p:cNvSpPr txBox="1"/>
          <p:nvPr/>
        </p:nvSpPr>
        <p:spPr>
          <a:xfrm>
            <a:off x="95300" y="60916"/>
            <a:ext cx="3035935" cy="7366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solidFill>
                  <a:srgbClr val="191919"/>
                </a:solidFill>
                <a:latin typeface="Arial"/>
                <a:cs typeface="Arial"/>
              </a:rPr>
              <a:t>DT</a:t>
            </a:r>
            <a:r>
              <a:rPr sz="1700" spc="2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spc="-130" dirty="0">
                <a:solidFill>
                  <a:srgbClr val="191919"/>
                </a:solidFill>
                <a:latin typeface="Arial"/>
                <a:cs typeface="Arial"/>
              </a:rPr>
              <a:t>Lyapunov</a:t>
            </a:r>
            <a:r>
              <a:rPr sz="1700" spc="2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spc="-130" dirty="0">
                <a:solidFill>
                  <a:srgbClr val="191919"/>
                </a:solidFill>
                <a:latin typeface="Arial"/>
                <a:cs typeface="Arial"/>
              </a:rPr>
              <a:t>analysis</a:t>
            </a:r>
            <a:r>
              <a:rPr sz="1700" spc="2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91919"/>
                </a:solidFill>
                <a:latin typeface="Arial"/>
                <a:cs typeface="Arial"/>
              </a:rPr>
              <a:t>with</a:t>
            </a:r>
            <a:r>
              <a:rPr sz="1700" spc="2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700" spc="-60" dirty="0">
                <a:solidFill>
                  <a:srgbClr val="191919"/>
                </a:solidFill>
                <a:latin typeface="Arial"/>
                <a:cs typeface="Arial"/>
              </a:rPr>
              <a:t>Python</a:t>
            </a:r>
            <a:endParaRPr sz="1700" dirty="0">
              <a:latin typeface="Arial"/>
              <a:cs typeface="Arial"/>
            </a:endParaRPr>
          </a:p>
          <a:p>
            <a:pPr marL="52705">
              <a:lnSpc>
                <a:spcPct val="100000"/>
              </a:lnSpc>
              <a:spcBef>
                <a:spcPts val="1850"/>
              </a:spcBef>
            </a:pPr>
            <a:r>
              <a:rPr sz="1400" spc="-10" dirty="0">
                <a:latin typeface="Arial"/>
                <a:cs typeface="Arial"/>
              </a:rPr>
              <a:t>Example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7306" y="829536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0364" y="829536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64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  <p:sp>
        <p:nvSpPr>
          <p:cNvPr id="13" name="左中括号 12">
            <a:extLst>
              <a:ext uri="{FF2B5EF4-FFF2-40B4-BE49-F238E27FC236}">
                <a16:creationId xmlns:a16="http://schemas.microsoft.com/office/drawing/2014/main" id="{F3344A55-6455-765F-A1F3-88BF9948E975}"/>
              </a:ext>
            </a:extLst>
          </p:cNvPr>
          <p:cNvSpPr/>
          <p:nvPr/>
        </p:nvSpPr>
        <p:spPr>
          <a:xfrm>
            <a:off x="1755811" y="851653"/>
            <a:ext cx="45719" cy="514591"/>
          </a:xfrm>
          <a:prstGeom prst="leftBracket">
            <a:avLst>
              <a:gd name="adj" fmla="val 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中括号 13">
            <a:extLst>
              <a:ext uri="{FF2B5EF4-FFF2-40B4-BE49-F238E27FC236}">
                <a16:creationId xmlns:a16="http://schemas.microsoft.com/office/drawing/2014/main" id="{1024765B-A2A7-9B43-79C6-9E8416E6822D}"/>
              </a:ext>
            </a:extLst>
          </p:cNvPr>
          <p:cNvSpPr/>
          <p:nvPr/>
        </p:nvSpPr>
        <p:spPr>
          <a:xfrm rot="10800000">
            <a:off x="3219450" y="851653"/>
            <a:ext cx="45719" cy="514591"/>
          </a:xfrm>
          <a:prstGeom prst="leftBracket">
            <a:avLst>
              <a:gd name="adj" fmla="val 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5448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65" dirty="0"/>
              <a:t>Recap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215442" y="736980"/>
                <a:ext cx="4013200" cy="1938479"/>
              </a:xfrm>
              <a:prstGeom prst="rect">
                <a:avLst/>
              </a:prstGeom>
            </p:spPr>
            <p:txBody>
              <a:bodyPr vert="horz" wrap="square" lIns="0" tIns="4318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340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 </a:t>
                </a:r>
                <a:r>
                  <a:rPr lang="en-US" sz="1200" spc="-30" dirty="0">
                    <a:latin typeface="Arial"/>
                    <a:cs typeface="Arial"/>
                  </a:rPr>
                  <a:t>Internal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stability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45440">
                  <a:lnSpc>
                    <a:spcPct val="100000"/>
                  </a:lnSpc>
                  <a:spcBef>
                    <a:spcPts val="215"/>
                  </a:spcBef>
                </a:pPr>
                <a:r>
                  <a:rPr lang="en-US" sz="1650" spc="262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650" spc="284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100" spc="-20" dirty="0">
                    <a:latin typeface="Arial"/>
                    <a:cs typeface="Arial"/>
                  </a:rPr>
                  <a:t>Stability</a:t>
                </a:r>
                <a:r>
                  <a:rPr lang="en-US" sz="1100" spc="25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in</a:t>
                </a:r>
                <a:r>
                  <a:rPr lang="en-US" sz="1100" spc="20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the</a:t>
                </a:r>
                <a:r>
                  <a:rPr lang="en-US" sz="1100" spc="25" dirty="0">
                    <a:latin typeface="Arial"/>
                    <a:cs typeface="Arial"/>
                  </a:rPr>
                  <a:t> </a:t>
                </a:r>
                <a:r>
                  <a:rPr lang="en-US" sz="1100" spc="-120" dirty="0">
                    <a:latin typeface="Arial"/>
                    <a:cs typeface="Arial"/>
                  </a:rPr>
                  <a:t>sense</a:t>
                </a:r>
                <a:r>
                  <a:rPr lang="en-US" sz="1100" spc="45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of</a:t>
                </a:r>
                <a:r>
                  <a:rPr lang="en-US" sz="1100" spc="20" dirty="0">
                    <a:latin typeface="Arial"/>
                    <a:cs typeface="Arial"/>
                  </a:rPr>
                  <a:t> </a:t>
                </a:r>
                <a:r>
                  <a:rPr lang="en-US" sz="1100" spc="-45" dirty="0">
                    <a:latin typeface="Arial"/>
                    <a:cs typeface="Arial"/>
                  </a:rPr>
                  <a:t>Lyapunov:</a:t>
                </a:r>
                <a:r>
                  <a:rPr lang="en-US" sz="1100" spc="120" dirty="0">
                    <a:latin typeface="Arial"/>
                    <a:cs typeface="Arial"/>
                  </a:rPr>
                  <a:t> </a:t>
                </a:r>
                <a:r>
                  <a:rPr lang="el-GR" sz="1100" i="1" dirty="0">
                    <a:latin typeface="Times New Roman"/>
                    <a:cs typeface="Times New Roman"/>
                  </a:rPr>
                  <a:t>ε</a:t>
                </a:r>
                <a:r>
                  <a:rPr lang="el-GR" sz="1100" dirty="0">
                    <a:latin typeface="Arial"/>
                    <a:cs typeface="Arial"/>
                  </a:rPr>
                  <a:t>,</a:t>
                </a:r>
                <a:r>
                  <a:rPr lang="el-GR" sz="1100" spc="25" dirty="0">
                    <a:latin typeface="Arial"/>
                    <a:cs typeface="Arial"/>
                  </a:rPr>
                  <a:t> </a:t>
                </a:r>
                <a:r>
                  <a:rPr lang="el-GR" sz="1100" i="1" dirty="0">
                    <a:latin typeface="Times New Roman"/>
                    <a:cs typeface="Times New Roman"/>
                  </a:rPr>
                  <a:t>δ</a:t>
                </a:r>
                <a:r>
                  <a:rPr lang="el-GR" sz="1100" i="1" spc="85" dirty="0">
                    <a:latin typeface="Times New Roman"/>
                    <a:cs typeface="Times New Roman"/>
                  </a:rPr>
                  <a:t> </a:t>
                </a:r>
                <a:r>
                  <a:rPr lang="en-US" sz="1100" spc="-10" dirty="0">
                    <a:latin typeface="Arial"/>
                    <a:cs typeface="Arial"/>
                  </a:rPr>
                  <a:t>conditions</a:t>
                </a:r>
                <a:endParaRPr lang="en-US" sz="1100" dirty="0">
                  <a:latin typeface="Arial"/>
                  <a:cs typeface="Arial"/>
                </a:endParaRPr>
              </a:p>
              <a:p>
                <a:pPr marL="345440">
                  <a:lnSpc>
                    <a:spcPct val="100000"/>
                  </a:lnSpc>
                  <a:spcBef>
                    <a:spcPts val="35"/>
                  </a:spcBef>
                </a:pPr>
                <a:r>
                  <a:rPr lang="en-US" sz="1650" spc="262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650" spc="345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100" spc="-25" dirty="0">
                    <a:latin typeface="Arial"/>
                    <a:cs typeface="Arial"/>
                  </a:rPr>
                  <a:t>Asymptotic</a:t>
                </a:r>
                <a:r>
                  <a:rPr lang="en-US" sz="1100" spc="35" dirty="0"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latin typeface="Arial"/>
                    <a:cs typeface="Arial"/>
                  </a:rPr>
                  <a:t>stability</a:t>
                </a:r>
                <a:endParaRPr lang="en-US" sz="1100" dirty="0">
                  <a:latin typeface="Arial"/>
                  <a:cs typeface="Arial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320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24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spc="-20" dirty="0">
                    <a:latin typeface="Arial"/>
                    <a:cs typeface="Arial"/>
                  </a:rPr>
                  <a:t>Stability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analysis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 </a:t>
                </a:r>
                <a:r>
                  <a:rPr lang="en-US" sz="1200" spc="-45" dirty="0">
                    <a:latin typeface="Arial"/>
                    <a:cs typeface="Arial"/>
                  </a:rPr>
                  <a:t>linear</a:t>
                </a:r>
                <a:r>
                  <a:rPr lang="en-US" sz="1200" dirty="0">
                    <a:latin typeface="Arial"/>
                    <a:cs typeface="Arial"/>
                  </a:rPr>
                  <a:t> time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latin typeface="Arial"/>
                    <a:cs typeface="Arial"/>
                  </a:rPr>
                  <a:t>invariant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200" spc="-90" dirty="0">
                    <a:latin typeface="Arial"/>
                    <a:cs typeface="Arial"/>
                  </a:rPr>
                  <a:t>systems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120" dirty="0">
                    <a:latin typeface="Arial"/>
                    <a:cs typeface="Arial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0" i="1" spc="-12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1200" b="0" i="1" spc="-12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sz="1800" b="0" i="1" spc="300" baseline="4629" dirty="0" smtClean="0">
                        <a:solidFill>
                          <a:srgbClr val="7F7F7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5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Ax</a:t>
                </a:r>
                <a:r>
                  <a:rPr lang="en-US" sz="1200" i="1" spc="95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or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230504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200" i="1" spc="-75" dirty="0">
                    <a:latin typeface="Arial"/>
                    <a:cs typeface="Arial"/>
                  </a:rPr>
                  <a:t>x</a:t>
                </a:r>
                <a:r>
                  <a:rPr lang="en-US" sz="1200" i="1" spc="-2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latin typeface="Arial"/>
                    <a:cs typeface="Arial"/>
                  </a:rPr>
                  <a:t>k</a:t>
                </a:r>
                <a:r>
                  <a:rPr lang="en-US" sz="1200" i="1" spc="3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6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1)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i="1" spc="-55" dirty="0">
                    <a:latin typeface="Arial"/>
                    <a:cs typeface="Arial"/>
                  </a:rPr>
                  <a:t>Ax</a:t>
                </a:r>
                <a:r>
                  <a:rPr lang="en-US" sz="1200" i="1" spc="-220" dirty="0">
                    <a:latin typeface="Arial"/>
                    <a:cs typeface="Arial"/>
                  </a:rPr>
                  <a:t> </a:t>
                </a:r>
                <a:r>
                  <a:rPr lang="en-US" sz="1200" spc="35" dirty="0">
                    <a:latin typeface="Arial"/>
                    <a:cs typeface="Arial"/>
                  </a:rPr>
                  <a:t>(</a:t>
                </a:r>
                <a:r>
                  <a:rPr lang="en-US" sz="1200" i="1" spc="35" dirty="0">
                    <a:latin typeface="Arial"/>
                    <a:cs typeface="Arial"/>
                  </a:rPr>
                  <a:t>k</a:t>
                </a:r>
                <a:r>
                  <a:rPr lang="en-US" sz="1200" spc="35" dirty="0">
                    <a:latin typeface="Arial"/>
                    <a:cs typeface="Arial"/>
                  </a:rPr>
                  <a:t>))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45440">
                  <a:lnSpc>
                    <a:spcPct val="100000"/>
                  </a:lnSpc>
                  <a:spcBef>
                    <a:spcPts val="215"/>
                  </a:spcBef>
                </a:pPr>
                <a:r>
                  <a:rPr lang="en-US" sz="1650" spc="262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650" spc="307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100" spc="-85" dirty="0">
                    <a:latin typeface="Arial"/>
                    <a:cs typeface="Arial"/>
                  </a:rPr>
                  <a:t>Based</a:t>
                </a:r>
                <a:r>
                  <a:rPr lang="en-US" sz="1100" spc="15" dirty="0"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latin typeface="Arial"/>
                    <a:cs typeface="Arial"/>
                  </a:rPr>
                  <a:t>on</a:t>
                </a:r>
                <a:r>
                  <a:rPr lang="en-US" sz="1100" spc="15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the</a:t>
                </a:r>
                <a:r>
                  <a:rPr lang="en-US" sz="1100" spc="15" dirty="0">
                    <a:latin typeface="Arial"/>
                    <a:cs typeface="Arial"/>
                  </a:rPr>
                  <a:t> </a:t>
                </a:r>
                <a:r>
                  <a:rPr lang="en-US" sz="1100" spc="-90" dirty="0">
                    <a:latin typeface="Arial"/>
                    <a:cs typeface="Arial"/>
                  </a:rPr>
                  <a:t>eigenvalues</a:t>
                </a:r>
                <a:r>
                  <a:rPr lang="en-US" sz="1100" spc="15" dirty="0"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latin typeface="Arial"/>
                    <a:cs typeface="Arial"/>
                  </a:rPr>
                  <a:t>of</a:t>
                </a:r>
                <a:r>
                  <a:rPr lang="en-US" sz="1100" spc="15" dirty="0">
                    <a:latin typeface="Arial"/>
                    <a:cs typeface="Arial"/>
                  </a:rPr>
                  <a:t> </a:t>
                </a:r>
                <a:r>
                  <a:rPr lang="en-US" sz="1100" i="1" spc="-50" dirty="0">
                    <a:latin typeface="Arial"/>
                    <a:cs typeface="Arial"/>
                  </a:rPr>
                  <a:t>A</a:t>
                </a:r>
                <a:endParaRPr lang="en-US" sz="1100" dirty="0">
                  <a:latin typeface="Arial"/>
                  <a:cs typeface="Arial"/>
                </a:endParaRPr>
              </a:p>
              <a:p>
                <a:pPr marL="652145">
                  <a:lnSpc>
                    <a:spcPts val="1200"/>
                  </a:lnSpc>
                  <a:spcBef>
                    <a:spcPts val="175"/>
                  </a:spcBef>
                </a:pPr>
                <a:r>
                  <a:rPr lang="en-US" sz="1500" spc="254" baseline="8333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500" spc="405" baseline="8333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000" dirty="0">
                    <a:latin typeface="Arial"/>
                    <a:cs typeface="Arial"/>
                  </a:rPr>
                  <a:t>Time</a:t>
                </a:r>
                <a:r>
                  <a:rPr lang="en-US" sz="1000" spc="30" dirty="0">
                    <a:latin typeface="Arial"/>
                    <a:cs typeface="Arial"/>
                  </a:rPr>
                  <a:t> </a:t>
                </a:r>
                <a:r>
                  <a:rPr lang="en-US" sz="1000" spc="-75" dirty="0">
                    <a:latin typeface="Arial"/>
                    <a:cs typeface="Arial"/>
                  </a:rPr>
                  <a:t>response</a:t>
                </a:r>
                <a:r>
                  <a:rPr lang="en-US" sz="1000" spc="35" dirty="0">
                    <a:latin typeface="Arial"/>
                    <a:cs typeface="Arial"/>
                  </a:rPr>
                  <a:t> </a:t>
                </a:r>
                <a:r>
                  <a:rPr lang="en-US" sz="1000" spc="-20" dirty="0">
                    <a:latin typeface="Arial"/>
                    <a:cs typeface="Arial"/>
                  </a:rPr>
                  <a:t>modes</a:t>
                </a:r>
                <a:endParaRPr lang="en-US" sz="1000" dirty="0">
                  <a:latin typeface="Arial"/>
                  <a:cs typeface="Arial"/>
                </a:endParaRPr>
              </a:p>
              <a:p>
                <a:pPr marL="652145">
                  <a:lnSpc>
                    <a:spcPts val="1200"/>
                  </a:lnSpc>
                </a:pPr>
                <a:r>
                  <a:rPr lang="en-US" sz="1500" spc="254" baseline="8333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500" spc="330" baseline="8333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000" spc="-55" dirty="0">
                    <a:latin typeface="Arial"/>
                    <a:cs typeface="Arial"/>
                  </a:rPr>
                  <a:t>Repeated</a:t>
                </a:r>
                <a:r>
                  <a:rPr lang="en-US" sz="1000" spc="5" dirty="0">
                    <a:latin typeface="Arial"/>
                    <a:cs typeface="Arial"/>
                  </a:rPr>
                  <a:t> </a:t>
                </a:r>
                <a:r>
                  <a:rPr lang="en-US" sz="1000" spc="-60" dirty="0">
                    <a:latin typeface="Arial"/>
                    <a:cs typeface="Arial"/>
                  </a:rPr>
                  <a:t>eigenvalues</a:t>
                </a:r>
                <a:r>
                  <a:rPr lang="en-US" sz="1000" spc="5" dirty="0">
                    <a:latin typeface="Arial"/>
                    <a:cs typeface="Arial"/>
                  </a:rPr>
                  <a:t> </a:t>
                </a:r>
                <a:r>
                  <a:rPr lang="en-US" sz="1000" dirty="0">
                    <a:latin typeface="Arial"/>
                    <a:cs typeface="Arial"/>
                  </a:rPr>
                  <a:t>on</a:t>
                </a:r>
                <a:r>
                  <a:rPr lang="en-US" sz="1000" spc="5" dirty="0">
                    <a:latin typeface="Arial"/>
                    <a:cs typeface="Arial"/>
                  </a:rPr>
                  <a:t> </a:t>
                </a:r>
                <a:r>
                  <a:rPr lang="en-US" sz="1000" dirty="0">
                    <a:latin typeface="Arial"/>
                    <a:cs typeface="Arial"/>
                  </a:rPr>
                  <a:t>the</a:t>
                </a:r>
                <a:r>
                  <a:rPr lang="en-US" sz="1000" spc="5" dirty="0">
                    <a:latin typeface="Arial"/>
                    <a:cs typeface="Arial"/>
                  </a:rPr>
                  <a:t> </a:t>
                </a:r>
                <a:r>
                  <a:rPr lang="en-US" sz="1000" spc="-35" dirty="0">
                    <a:latin typeface="Arial"/>
                    <a:cs typeface="Arial"/>
                  </a:rPr>
                  <a:t>imaginary</a:t>
                </a:r>
                <a:r>
                  <a:rPr lang="en-US" sz="1000" spc="5" dirty="0">
                    <a:latin typeface="Arial"/>
                    <a:cs typeface="Arial"/>
                  </a:rPr>
                  <a:t> </a:t>
                </a:r>
                <a:r>
                  <a:rPr lang="en-US" sz="1000" spc="-20" dirty="0">
                    <a:latin typeface="Arial"/>
                    <a:cs typeface="Arial"/>
                  </a:rPr>
                  <a:t>axis</a:t>
                </a:r>
                <a:endParaRPr lang="en-US" sz="1000" dirty="0">
                  <a:latin typeface="Arial"/>
                  <a:cs typeface="Arial"/>
                </a:endParaRPr>
              </a:p>
              <a:p>
                <a:pPr marL="345440">
                  <a:lnSpc>
                    <a:spcPct val="100000"/>
                  </a:lnSpc>
                  <a:spcBef>
                    <a:spcPts val="254"/>
                  </a:spcBef>
                </a:pPr>
                <a:r>
                  <a:rPr lang="en-US" sz="1650" spc="262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650" spc="330" baseline="7575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100" spc="-35" dirty="0">
                    <a:latin typeface="Arial"/>
                    <a:cs typeface="Arial"/>
                  </a:rPr>
                  <a:t>Routh’s</a:t>
                </a:r>
                <a:r>
                  <a:rPr lang="en-US" sz="1100" spc="20" dirty="0"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latin typeface="Arial"/>
                    <a:cs typeface="Arial"/>
                  </a:rPr>
                  <a:t>criterion</a:t>
                </a:r>
                <a:endParaRPr lang="en-US" sz="1100" dirty="0">
                  <a:latin typeface="Arial"/>
                  <a:cs typeface="Arial"/>
                </a:endParaRPr>
              </a:p>
              <a:p>
                <a:pPr marL="652145">
                  <a:lnSpc>
                    <a:spcPct val="100000"/>
                  </a:lnSpc>
                  <a:spcBef>
                    <a:spcPts val="175"/>
                  </a:spcBef>
                </a:pPr>
                <a:r>
                  <a:rPr lang="en-US" sz="1500" spc="254" baseline="8333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500" spc="390" baseline="8333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000" dirty="0">
                    <a:latin typeface="Arial"/>
                    <a:cs typeface="Arial"/>
                  </a:rPr>
                  <a:t>No</a:t>
                </a:r>
                <a:r>
                  <a:rPr lang="en-US" sz="1000" spc="25" dirty="0">
                    <a:latin typeface="Arial"/>
                    <a:cs typeface="Arial"/>
                  </a:rPr>
                  <a:t> </a:t>
                </a:r>
                <a:r>
                  <a:rPr lang="en-US" sz="1000" spc="-65" dirty="0">
                    <a:latin typeface="Arial"/>
                    <a:cs typeface="Arial"/>
                  </a:rPr>
                  <a:t>need</a:t>
                </a:r>
                <a:r>
                  <a:rPr lang="en-US" sz="1000" spc="25" dirty="0">
                    <a:latin typeface="Arial"/>
                    <a:cs typeface="Arial"/>
                  </a:rPr>
                  <a:t> </a:t>
                </a:r>
                <a:r>
                  <a:rPr lang="en-US" sz="1000" dirty="0">
                    <a:latin typeface="Arial"/>
                    <a:cs typeface="Arial"/>
                  </a:rPr>
                  <a:t>to</a:t>
                </a:r>
                <a:r>
                  <a:rPr lang="en-US" sz="1000" spc="25" dirty="0">
                    <a:latin typeface="Arial"/>
                    <a:cs typeface="Arial"/>
                  </a:rPr>
                  <a:t> </a:t>
                </a:r>
                <a:r>
                  <a:rPr lang="en-US" sz="1000" spc="-60" dirty="0">
                    <a:latin typeface="Arial"/>
                    <a:cs typeface="Arial"/>
                  </a:rPr>
                  <a:t>solve</a:t>
                </a:r>
                <a:r>
                  <a:rPr lang="en-US" sz="1000" spc="25" dirty="0">
                    <a:latin typeface="Arial"/>
                    <a:cs typeface="Arial"/>
                  </a:rPr>
                  <a:t> </a:t>
                </a:r>
                <a:r>
                  <a:rPr lang="en-US" sz="1000" dirty="0">
                    <a:latin typeface="Arial"/>
                    <a:cs typeface="Arial"/>
                  </a:rPr>
                  <a:t>the</a:t>
                </a:r>
                <a:r>
                  <a:rPr lang="en-US" sz="1000" spc="30" dirty="0">
                    <a:latin typeface="Arial"/>
                    <a:cs typeface="Arial"/>
                  </a:rPr>
                  <a:t> </a:t>
                </a:r>
                <a:r>
                  <a:rPr lang="en-US" sz="1000" spc="-30" dirty="0">
                    <a:latin typeface="Arial"/>
                    <a:cs typeface="Arial"/>
                  </a:rPr>
                  <a:t>characteristic</a:t>
                </a:r>
                <a:r>
                  <a:rPr lang="en-US" sz="1000" spc="25" dirty="0">
                    <a:latin typeface="Arial"/>
                    <a:cs typeface="Arial"/>
                  </a:rPr>
                  <a:t> </a:t>
                </a:r>
                <a:r>
                  <a:rPr lang="en-US" sz="1000" spc="-10" dirty="0">
                    <a:latin typeface="Arial"/>
                    <a:cs typeface="Arial"/>
                  </a:rPr>
                  <a:t>equation</a:t>
                </a:r>
                <a:endParaRPr sz="10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736980"/>
                <a:ext cx="4013200" cy="1938479"/>
              </a:xfrm>
              <a:prstGeom prst="rect">
                <a:avLst/>
              </a:prstGeom>
              <a:blipFill>
                <a:blip r:embed="rId2"/>
                <a:stretch>
                  <a:fillRect l="-1366" t="-943" r="-1214" b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3352749" y="2702105"/>
            <a:ext cx="1898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30" dirty="0">
                <a:latin typeface="Times New Roman"/>
                <a:cs typeface="Times New Roman"/>
              </a:rPr>
              <a:t>1</a:t>
            </a:r>
            <a:r>
              <a:rPr sz="700" i="1" spc="30" dirty="0">
                <a:latin typeface="Arial"/>
                <a:cs typeface="Arial"/>
              </a:rPr>
              <a:t>−s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7422" y="2619375"/>
            <a:ext cx="28092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spc="254" baseline="8333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500" spc="382" baseline="8333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000" spc="-35" dirty="0">
                <a:latin typeface="Arial"/>
                <a:cs typeface="Arial"/>
              </a:rPr>
              <a:t>Discrete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case:</a:t>
            </a:r>
            <a:r>
              <a:rPr sz="1000" spc="12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bilinear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transform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z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100" dirty="0">
                <a:latin typeface="Arial"/>
                <a:cs typeface="Arial"/>
              </a:rPr>
              <a:t> </a:t>
            </a:r>
            <a:r>
              <a:rPr sz="1050" u="sng" baseline="3174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050" u="sng" baseline="3174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+</a:t>
            </a:r>
            <a:r>
              <a:rPr sz="1050" i="1" u="sng" baseline="3174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050" i="1" spc="-22" baseline="31746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65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5448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65" dirty="0"/>
              <a:t>Recap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126542" y="465389"/>
                <a:ext cx="4431665" cy="281178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n-US" sz="1800" spc="375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Lyapunov</a:t>
                </a:r>
                <a:r>
                  <a:rPr lang="en-US" sz="1200" spc="60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equations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19405" marR="226695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200" b="1" dirty="0">
                    <a:latin typeface="Arial"/>
                    <a:cs typeface="Arial"/>
                  </a:rPr>
                  <a:t>Theorem:</a:t>
                </a:r>
                <a:r>
                  <a:rPr lang="en-US" sz="1200" b="1" spc="13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All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90" dirty="0">
                    <a:latin typeface="Arial"/>
                    <a:cs typeface="Arial"/>
                  </a:rPr>
                  <a:t>eigenvalues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spc="15" dirty="0"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latin typeface="Arial"/>
                    <a:cs typeface="Arial"/>
                  </a:rPr>
                  <a:t>have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latin typeface="Arial"/>
                    <a:cs typeface="Arial"/>
                  </a:rPr>
                  <a:t>negative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latin typeface="Arial"/>
                    <a:cs typeface="Arial"/>
                  </a:rPr>
                  <a:t>real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latin typeface="Arial"/>
                    <a:cs typeface="Arial"/>
                  </a:rPr>
                  <a:t>parts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iff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for </a:t>
                </a:r>
                <a:r>
                  <a:rPr lang="en-US" sz="1200" spc="-60" dirty="0">
                    <a:latin typeface="Arial"/>
                    <a:cs typeface="Arial"/>
                  </a:rPr>
                  <a:t>any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latin typeface="Arial"/>
                    <a:cs typeface="Arial"/>
                  </a:rPr>
                  <a:t>given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Q</a:t>
                </a:r>
                <a:r>
                  <a:rPr lang="en-US" sz="1200" i="1" spc="20" dirty="0">
                    <a:latin typeface="Arial"/>
                    <a:cs typeface="Arial"/>
                  </a:rPr>
                  <a:t> </a:t>
                </a:r>
                <a:r>
                  <a:rPr lang="en-US" sz="1200" spc="220" dirty="0">
                    <a:latin typeface="Apple Symbols"/>
                    <a:cs typeface="Apple Symbols"/>
                  </a:rPr>
                  <a:t>≻</a:t>
                </a:r>
                <a:r>
                  <a:rPr lang="en-US" sz="1200" spc="-100" dirty="0">
                    <a:latin typeface="Apple Symbols"/>
                    <a:cs typeface="Apple Symbols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0, the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Lyapunov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equation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208915" algn="ctr">
                  <a:lnSpc>
                    <a:spcPct val="100000"/>
                  </a:lnSpc>
                  <a:spcBef>
                    <a:spcPts val="800"/>
                  </a:spcBef>
                </a:pP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baseline="34722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34722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i="1" spc="3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65" dirty="0">
                    <a:latin typeface="Arial"/>
                    <a:cs typeface="Arial"/>
                  </a:rPr>
                  <a:t> </a:t>
                </a:r>
                <a:r>
                  <a:rPr lang="en-US" sz="1200" i="1" spc="-105" dirty="0">
                    <a:latin typeface="Arial"/>
                    <a:cs typeface="Arial"/>
                  </a:rPr>
                  <a:t>PA</a:t>
                </a:r>
                <a:r>
                  <a:rPr lang="en-US" sz="1200" i="1" spc="-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200" spc="40" dirty="0">
                    <a:latin typeface="Apple Symbols"/>
                    <a:cs typeface="Apple Symbols"/>
                  </a:rPr>
                  <a:t>−</a:t>
                </a:r>
                <a:r>
                  <a:rPr lang="en-US" sz="1200" i="1" spc="40" dirty="0">
                    <a:latin typeface="Arial"/>
                    <a:cs typeface="Arial"/>
                  </a:rPr>
                  <a:t>Q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19405">
                  <a:lnSpc>
                    <a:spcPct val="100000"/>
                  </a:lnSpc>
                  <a:spcBef>
                    <a:spcPts val="795"/>
                  </a:spcBef>
                </a:pPr>
                <a:r>
                  <a:rPr lang="en-US" sz="1200" spc="-100" dirty="0">
                    <a:latin typeface="Arial"/>
                    <a:cs typeface="Arial"/>
                  </a:rPr>
                  <a:t>has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</a:t>
                </a:r>
                <a:r>
                  <a:rPr lang="en-US" sz="1200" spc="-40" dirty="0"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latin typeface="Arial"/>
                    <a:cs typeface="Arial"/>
                  </a:rPr>
                  <a:t>unique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latin typeface="Arial"/>
                    <a:cs typeface="Arial"/>
                  </a:rPr>
                  <a:t>solution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i="1" spc="85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and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i="1" spc="35" dirty="0">
                    <a:latin typeface="Arial"/>
                    <a:cs typeface="Arial"/>
                  </a:rPr>
                  <a:t> </a:t>
                </a:r>
                <a:r>
                  <a:rPr lang="en-US" sz="1200" spc="220" dirty="0">
                    <a:latin typeface="Apple Symbols"/>
                    <a:cs typeface="Apple Symbols"/>
                  </a:rPr>
                  <a:t>≻</a:t>
                </a:r>
                <a:r>
                  <a:rPr lang="en-US" sz="1200" spc="-100" dirty="0">
                    <a:latin typeface="Apple Symbols"/>
                    <a:cs typeface="Apple Symbols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0.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19405" marR="106680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200" spc="-80" dirty="0">
                    <a:latin typeface="Arial"/>
                    <a:cs typeface="Arial"/>
                  </a:rPr>
                  <a:t>Given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Q</a:t>
                </a:r>
                <a:r>
                  <a:rPr lang="en-US" sz="1200" dirty="0">
                    <a:latin typeface="Arial"/>
                    <a:cs typeface="Arial"/>
                  </a:rPr>
                  <a:t>,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Lyapunov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latin typeface="Arial"/>
                    <a:cs typeface="Arial"/>
                  </a:rPr>
                  <a:t>equation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3125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latin typeface="Arial"/>
                    <a:cs typeface="Arial"/>
                  </a:rPr>
                  <a:t> </a:t>
                </a:r>
                <a:r>
                  <a:rPr lang="en-US" sz="1200" i="1" spc="-105" dirty="0">
                    <a:latin typeface="Arial"/>
                    <a:cs typeface="Arial"/>
                  </a:rPr>
                  <a:t>PA</a:t>
                </a:r>
                <a:r>
                  <a:rPr lang="en-US" sz="1200" i="1" spc="-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30" dirty="0">
                    <a:latin typeface="Arial"/>
                    <a:cs typeface="Arial"/>
                  </a:rPr>
                  <a:t> </a:t>
                </a:r>
                <a:r>
                  <a:rPr lang="en-US" sz="1200" spc="65" dirty="0">
                    <a:latin typeface="Apple Symbols"/>
                    <a:cs typeface="Apple Symbols"/>
                  </a:rPr>
                  <a:t>−</a:t>
                </a:r>
                <a:r>
                  <a:rPr lang="en-US" sz="1200" i="1" spc="65" dirty="0">
                    <a:latin typeface="Arial"/>
                    <a:cs typeface="Arial"/>
                  </a:rPr>
                  <a:t>Q</a:t>
                </a:r>
                <a:r>
                  <a:rPr lang="en-US" sz="1200" i="1" spc="105" dirty="0">
                    <a:latin typeface="Arial"/>
                    <a:cs typeface="Arial"/>
                  </a:rPr>
                  <a:t> </a:t>
                </a:r>
                <a:r>
                  <a:rPr lang="en-US" sz="1200" spc="-100" dirty="0">
                    <a:latin typeface="Arial"/>
                    <a:cs typeface="Arial"/>
                  </a:rPr>
                  <a:t>has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unique </a:t>
                </a:r>
                <a:r>
                  <a:rPr lang="en-US" sz="1200" spc="-30" dirty="0">
                    <a:latin typeface="Arial"/>
                    <a:cs typeface="Arial"/>
                  </a:rPr>
                  <a:t>solution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-70" dirty="0">
                    <a:latin typeface="Arial"/>
                    <a:cs typeface="Arial"/>
                  </a:rPr>
                  <a:t>when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l-GR" sz="1200" i="1" spc="55" dirty="0">
                    <a:latin typeface="Times New Roman"/>
                    <a:cs typeface="Times New Roman"/>
                  </a:rPr>
                  <a:t>λ</a:t>
                </a:r>
                <a:r>
                  <a:rPr lang="en-US" sz="1200" i="1" spc="82" baseline="-13888" dirty="0">
                    <a:latin typeface="Arial"/>
                    <a:cs typeface="Arial"/>
                  </a:rPr>
                  <a:t>A</a:t>
                </a:r>
                <a:r>
                  <a:rPr lang="en-US" sz="1200" i="1" spc="82" baseline="-13888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82" baseline="-13888" dirty="0">
                    <a:latin typeface="Arial"/>
                    <a:cs typeface="Arial"/>
                  </a:rPr>
                  <a:t>i</a:t>
                </a:r>
                <a:r>
                  <a:rPr lang="en-US" sz="1200" i="1" spc="195" baseline="-13888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latin typeface="Arial"/>
                    <a:cs typeface="Arial"/>
                  </a:rPr>
                  <a:t> </a:t>
                </a:r>
                <a:r>
                  <a:rPr lang="el-GR" sz="1200" i="1" spc="65" dirty="0">
                    <a:latin typeface="Times New Roman"/>
                    <a:cs typeface="Times New Roman"/>
                  </a:rPr>
                  <a:t>λ</a:t>
                </a:r>
                <a:r>
                  <a:rPr lang="en-US" sz="1200" i="1" spc="97" baseline="-13888" dirty="0">
                    <a:latin typeface="Arial"/>
                    <a:cs typeface="Arial"/>
                  </a:rPr>
                  <a:t>A</a:t>
                </a:r>
                <a:r>
                  <a:rPr lang="en-US" sz="1200" i="1" spc="97" baseline="-13888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97" baseline="-13888" dirty="0">
                    <a:latin typeface="Arial"/>
                    <a:cs typeface="Arial"/>
                  </a:rPr>
                  <a:t>j</a:t>
                </a:r>
                <a14:m>
                  <m:oMath xmlns:m="http://schemas.openxmlformats.org/officeDocument/2006/math">
                    <m:r>
                      <a:rPr lang="en-US" altLang="zh-CN" sz="1200" i="1" spc="284" baseline="-13888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altLang="zh-CN" sz="1200" b="0" i="1" spc="100" dirty="0" smtClean="0">
                        <a:latin typeface="Cambria Math" panose="02040503050406030204" pitchFamily="18" charset="0"/>
                        <a:cs typeface="Arial"/>
                      </a:rPr>
                      <m:t>≠</m:t>
                    </m:r>
                    <m:r>
                      <a:rPr lang="en-US" altLang="zh-CN" sz="1200" i="1" spc="-45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for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all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i</a:t>
                </a:r>
                <a:r>
                  <a:rPr lang="en-US" sz="1200" i="1" spc="120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and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i="1" spc="45" dirty="0">
                    <a:latin typeface="Arial"/>
                    <a:cs typeface="Arial"/>
                  </a:rPr>
                  <a:t>j</a:t>
                </a:r>
                <a:r>
                  <a:rPr lang="en-US" sz="1200" spc="45" dirty="0">
                    <a:latin typeface="Arial"/>
                    <a:cs typeface="Arial"/>
                  </a:rPr>
                  <a:t>.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19405" marR="211454">
                  <a:lnSpc>
                    <a:spcPct val="100000"/>
                  </a:lnSpc>
                  <a:spcBef>
                    <a:spcPts val="10"/>
                  </a:spcBef>
                </a:pPr>
                <a:r>
                  <a:rPr lang="en-US" sz="1200" b="1" dirty="0">
                    <a:latin typeface="Arial"/>
                    <a:cs typeface="Arial"/>
                  </a:rPr>
                  <a:t>Theorem:</a:t>
                </a:r>
                <a:r>
                  <a:rPr lang="en-US" sz="1200" b="1" spc="1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All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90" dirty="0">
                    <a:latin typeface="Arial"/>
                    <a:cs typeface="Arial"/>
                  </a:rPr>
                  <a:t>eigenvalues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of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spc="10" dirty="0"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latin typeface="Arial"/>
                    <a:cs typeface="Arial"/>
                  </a:rPr>
                  <a:t>are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latin typeface="Arial"/>
                    <a:cs typeface="Arial"/>
                  </a:rPr>
                  <a:t>inside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unit</a:t>
                </a:r>
                <a:r>
                  <a:rPr lang="en-US" sz="1200" spc="10" dirty="0"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latin typeface="Arial"/>
                    <a:cs typeface="Arial"/>
                  </a:rPr>
                  <a:t>circle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iff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for </a:t>
                </a:r>
                <a:r>
                  <a:rPr lang="en-US" sz="1200" spc="-60" dirty="0">
                    <a:latin typeface="Arial"/>
                    <a:cs typeface="Arial"/>
                  </a:rPr>
                  <a:t>any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latin typeface="Arial"/>
                    <a:cs typeface="Arial"/>
                  </a:rPr>
                  <a:t>given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Q</a:t>
                </a:r>
                <a:r>
                  <a:rPr lang="en-US" sz="1200" i="1" spc="20" dirty="0">
                    <a:latin typeface="Arial"/>
                    <a:cs typeface="Arial"/>
                  </a:rPr>
                  <a:t> </a:t>
                </a:r>
                <a:r>
                  <a:rPr lang="en-US" sz="1200" spc="220" dirty="0">
                    <a:latin typeface="Apple Symbols"/>
                    <a:cs typeface="Apple Symbols"/>
                  </a:rPr>
                  <a:t>≻</a:t>
                </a:r>
                <a:r>
                  <a:rPr lang="en-US" sz="1200" spc="-100" dirty="0">
                    <a:latin typeface="Apple Symbols"/>
                    <a:cs typeface="Apple Symbols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0, the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Lyapunov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latin typeface="Arial"/>
                    <a:cs typeface="Arial"/>
                  </a:rPr>
                  <a:t>equation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208915" algn="ctr">
                  <a:lnSpc>
                    <a:spcPct val="100000"/>
                  </a:lnSpc>
                  <a:spcBef>
                    <a:spcPts val="800"/>
                  </a:spcBef>
                </a:pP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baseline="34722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34722" dirty="0">
                    <a:latin typeface="Arial"/>
                    <a:cs typeface="Arial"/>
                  </a:rPr>
                  <a:t> </a:t>
                </a:r>
                <a:r>
                  <a:rPr lang="en-US" sz="1200" i="1" spc="-100" dirty="0">
                    <a:latin typeface="Arial"/>
                    <a:cs typeface="Arial"/>
                  </a:rPr>
                  <a:t>PA</a:t>
                </a:r>
                <a:r>
                  <a:rPr lang="en-US" sz="1200" i="1" spc="-70" dirty="0">
                    <a:latin typeface="Arial"/>
                    <a:cs typeface="Arial"/>
                  </a:rPr>
                  <a:t> </a:t>
                </a:r>
                <a:r>
                  <a:rPr lang="en-US" sz="1200" spc="210" dirty="0">
                    <a:latin typeface="Apple Symbols"/>
                    <a:cs typeface="Apple Symbols"/>
                  </a:rPr>
                  <a:t>−</a:t>
                </a:r>
                <a:r>
                  <a:rPr lang="en-US" sz="1200" spc="-135" dirty="0">
                    <a:latin typeface="Apple Symbols"/>
                    <a:cs typeface="Apple Symbols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i="1" spc="9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40" dirty="0">
                    <a:latin typeface="Apple Symbols"/>
                    <a:cs typeface="Apple Symbols"/>
                  </a:rPr>
                  <a:t>−</a:t>
                </a:r>
                <a:r>
                  <a:rPr lang="en-US" sz="1200" i="1" spc="40" dirty="0">
                    <a:latin typeface="Arial"/>
                    <a:cs typeface="Arial"/>
                  </a:rPr>
                  <a:t>Q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19405">
                  <a:lnSpc>
                    <a:spcPct val="100000"/>
                  </a:lnSpc>
                  <a:spcBef>
                    <a:spcPts val="795"/>
                  </a:spcBef>
                </a:pPr>
                <a:r>
                  <a:rPr lang="en-US" sz="1200" spc="-100" dirty="0">
                    <a:latin typeface="Arial"/>
                    <a:cs typeface="Arial"/>
                  </a:rPr>
                  <a:t>has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</a:t>
                </a:r>
                <a:r>
                  <a:rPr lang="en-US" sz="1200" spc="-40" dirty="0"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latin typeface="Arial"/>
                    <a:cs typeface="Arial"/>
                  </a:rPr>
                  <a:t>unique</a:t>
                </a:r>
                <a:r>
                  <a:rPr lang="en-US" sz="1200" dirty="0"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latin typeface="Arial"/>
                    <a:cs typeface="Arial"/>
                  </a:rPr>
                  <a:t>solution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i="1" spc="85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and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i="1" spc="35" dirty="0">
                    <a:latin typeface="Arial"/>
                    <a:cs typeface="Arial"/>
                  </a:rPr>
                  <a:t> </a:t>
                </a:r>
                <a:r>
                  <a:rPr lang="en-US" sz="1200" spc="220" dirty="0">
                    <a:latin typeface="Apple Symbols"/>
                    <a:cs typeface="Apple Symbols"/>
                  </a:rPr>
                  <a:t>≻</a:t>
                </a:r>
                <a:r>
                  <a:rPr lang="en-US" sz="1200" spc="-100" dirty="0">
                    <a:latin typeface="Apple Symbols"/>
                    <a:cs typeface="Apple Symbols"/>
                  </a:rPr>
                  <a:t> </a:t>
                </a:r>
                <a:r>
                  <a:rPr lang="en-US" sz="1200" spc="-25" dirty="0">
                    <a:latin typeface="Arial"/>
                    <a:cs typeface="Arial"/>
                  </a:rPr>
                  <a:t>0.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19405" marR="104139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200" spc="-80" dirty="0">
                    <a:latin typeface="Arial"/>
                    <a:cs typeface="Arial"/>
                  </a:rPr>
                  <a:t>Given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Q</a:t>
                </a:r>
                <a:r>
                  <a:rPr lang="en-US" sz="1200" dirty="0">
                    <a:latin typeface="Arial"/>
                    <a:cs typeface="Arial"/>
                  </a:rPr>
                  <a:t>,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the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Lyapunov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latin typeface="Arial"/>
                    <a:cs typeface="Arial"/>
                  </a:rPr>
                  <a:t>equation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</a:t>
                </a:r>
                <a:r>
                  <a:rPr lang="en-US" sz="1200" i="1" baseline="31250" dirty="0">
                    <a:latin typeface="Arial"/>
                    <a:cs typeface="Arial"/>
                  </a:rPr>
                  <a:t>T</a:t>
                </a:r>
                <a:r>
                  <a:rPr lang="en-US" sz="1200" i="1" spc="-104" baseline="31250" dirty="0">
                    <a:latin typeface="Arial"/>
                    <a:cs typeface="Arial"/>
                  </a:rPr>
                  <a:t> </a:t>
                </a:r>
                <a:r>
                  <a:rPr lang="en-US" sz="1200" i="1" spc="-100" dirty="0">
                    <a:latin typeface="Arial"/>
                    <a:cs typeface="Arial"/>
                  </a:rPr>
                  <a:t>PA</a:t>
                </a:r>
                <a:r>
                  <a:rPr lang="en-US" sz="1200" i="1" spc="-70" dirty="0">
                    <a:latin typeface="Arial"/>
                    <a:cs typeface="Arial"/>
                  </a:rPr>
                  <a:t> </a:t>
                </a:r>
                <a:r>
                  <a:rPr lang="en-US" sz="1200" spc="210" dirty="0">
                    <a:latin typeface="Apple Symbols"/>
                    <a:cs typeface="Apple Symbols"/>
                  </a:rPr>
                  <a:t>−</a:t>
                </a:r>
                <a:r>
                  <a:rPr lang="en-US" sz="1200" spc="-135" dirty="0">
                    <a:latin typeface="Apple Symbols"/>
                    <a:cs typeface="Apple Symbols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P</a:t>
                </a:r>
                <a:r>
                  <a:rPr lang="en-US" sz="1200" i="1" spc="6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35" dirty="0">
                    <a:latin typeface="Arial"/>
                    <a:cs typeface="Arial"/>
                  </a:rPr>
                  <a:t> </a:t>
                </a:r>
                <a:r>
                  <a:rPr lang="en-US" sz="1200" spc="65" dirty="0">
                    <a:latin typeface="Apple Symbols"/>
                    <a:cs typeface="Apple Symbols"/>
                  </a:rPr>
                  <a:t>−</a:t>
                </a:r>
                <a:r>
                  <a:rPr lang="en-US" sz="1200" i="1" spc="65" dirty="0">
                    <a:latin typeface="Arial"/>
                    <a:cs typeface="Arial"/>
                  </a:rPr>
                  <a:t>Q</a:t>
                </a:r>
                <a:r>
                  <a:rPr lang="en-US" sz="1200" i="1" spc="110" dirty="0">
                    <a:latin typeface="Arial"/>
                    <a:cs typeface="Arial"/>
                  </a:rPr>
                  <a:t> </a:t>
                </a:r>
                <a:r>
                  <a:rPr lang="en-US" sz="1200" spc="-100" dirty="0">
                    <a:latin typeface="Arial"/>
                    <a:cs typeface="Arial"/>
                  </a:rPr>
                  <a:t>has</a:t>
                </a:r>
                <a:r>
                  <a:rPr lang="en-US" sz="1200" spc="2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</a:t>
                </a:r>
                <a:r>
                  <a:rPr lang="en-US" sz="1200" spc="25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unique </a:t>
                </a:r>
                <a:r>
                  <a:rPr lang="en-US" sz="1200" spc="-30" dirty="0">
                    <a:latin typeface="Arial"/>
                    <a:cs typeface="Arial"/>
                  </a:rPr>
                  <a:t>solution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spc="-70" dirty="0">
                    <a:latin typeface="Arial"/>
                    <a:cs typeface="Arial"/>
                  </a:rPr>
                  <a:t>when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l-GR" sz="1200" i="1" spc="75" dirty="0">
                    <a:latin typeface="Times New Roman"/>
                    <a:cs typeface="Times New Roman"/>
                  </a:rPr>
                  <a:t>λ</a:t>
                </a:r>
                <a:r>
                  <a:rPr lang="en-US" sz="1200" i="1" spc="112" baseline="-13888" dirty="0">
                    <a:latin typeface="Arial"/>
                    <a:cs typeface="Arial"/>
                  </a:rPr>
                  <a:t>A</a:t>
                </a:r>
                <a:r>
                  <a:rPr lang="en-US" sz="1200" i="1" spc="112" baseline="-13888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112" baseline="-13888" dirty="0">
                    <a:latin typeface="Arial"/>
                    <a:cs typeface="Arial"/>
                  </a:rPr>
                  <a:t>i</a:t>
                </a:r>
                <a:r>
                  <a:rPr lang="el-GR" sz="1200" i="1" spc="75" dirty="0">
                    <a:latin typeface="Times New Roman"/>
                    <a:cs typeface="Times New Roman"/>
                  </a:rPr>
                  <a:t>λ</a:t>
                </a:r>
                <a:r>
                  <a:rPr lang="en-US" sz="1200" i="1" spc="112" baseline="-13888" dirty="0">
                    <a:latin typeface="Arial"/>
                    <a:cs typeface="Arial"/>
                  </a:rPr>
                  <a:t>A</a:t>
                </a:r>
                <a:r>
                  <a:rPr lang="en-US" sz="1200" i="1" spc="112" baseline="-13888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112" baseline="-13888" dirty="0">
                    <a:latin typeface="Arial"/>
                    <a:cs typeface="Arial"/>
                  </a:rPr>
                  <a:t>j</a:t>
                </a:r>
                <a:r>
                  <a:rPr lang="en-US" altLang="zh-CN" sz="1200" b="0" spc="10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100" dirty="0" smtClean="0">
                        <a:latin typeface="Cambria Math" panose="02040503050406030204" pitchFamily="18" charset="0"/>
                        <a:cs typeface="Arial"/>
                      </a:rPr>
                      <m:t>≠</m:t>
                    </m:r>
                    <m:r>
                      <a:rPr lang="en-US" altLang="zh-CN" sz="1200" i="1" spc="-45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1200" dirty="0">
                    <a:latin typeface="Arial"/>
                    <a:cs typeface="Arial"/>
                  </a:rPr>
                  <a:t>1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for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all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i</a:t>
                </a:r>
                <a:r>
                  <a:rPr lang="en-US" sz="1200" i="1" spc="110" dirty="0"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latin typeface="Arial"/>
                    <a:cs typeface="Arial"/>
                  </a:rPr>
                  <a:t>and</a:t>
                </a:r>
                <a:r>
                  <a:rPr lang="en-US" sz="1200" spc="5" dirty="0">
                    <a:latin typeface="Arial"/>
                    <a:cs typeface="Arial"/>
                  </a:rPr>
                  <a:t> </a:t>
                </a:r>
                <a:r>
                  <a:rPr lang="en-US" sz="1200" i="1" spc="45" dirty="0">
                    <a:latin typeface="Arial"/>
                    <a:cs typeface="Arial"/>
                  </a:rPr>
                  <a:t>j</a:t>
                </a:r>
                <a:r>
                  <a:rPr lang="en-US" sz="1200" spc="45" dirty="0">
                    <a:latin typeface="Arial"/>
                    <a:cs typeface="Arial"/>
                  </a:rPr>
                  <a:t>.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42" y="465389"/>
                <a:ext cx="4431665" cy="2811780"/>
              </a:xfrm>
              <a:prstGeom prst="rect">
                <a:avLst/>
              </a:prstGeom>
              <a:blipFill>
                <a:blip r:embed="rId2"/>
                <a:stretch>
                  <a:fillRect t="-1948" b="-2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66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5448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65" dirty="0"/>
              <a:t>Recap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1224455"/>
            <a:ext cx="3916679" cy="918844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30504" marR="30480" indent="-193040">
              <a:lnSpc>
                <a:spcPts val="1350"/>
              </a:lnSpc>
              <a:spcBef>
                <a:spcPts val="21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3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dirty="0">
                <a:latin typeface="Arial"/>
                <a:cs typeface="Arial"/>
              </a:rPr>
              <a:t>P</a:t>
            </a:r>
            <a:r>
              <a:rPr sz="1200" i="1" spc="8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positive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definite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only</a:t>
            </a:r>
            <a:r>
              <a:rPr sz="1200" dirty="0">
                <a:latin typeface="Arial"/>
                <a:cs typeface="Arial"/>
              </a:rPr>
              <a:t> if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any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one</a:t>
            </a:r>
            <a:r>
              <a:rPr sz="1200" dirty="0">
                <a:latin typeface="Arial"/>
                <a:cs typeface="Arial"/>
              </a:rPr>
              <a:t> 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35" dirty="0">
                <a:latin typeface="Arial"/>
                <a:cs typeface="Arial"/>
              </a:rPr>
              <a:t>following </a:t>
            </a:r>
            <a:r>
              <a:rPr sz="1200" spc="-40" dirty="0">
                <a:latin typeface="Arial"/>
                <a:cs typeface="Arial"/>
              </a:rPr>
              <a:t>conditions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holds:</a:t>
            </a:r>
            <a:endParaRPr sz="1200">
              <a:latin typeface="Arial"/>
              <a:cs typeface="Arial"/>
            </a:endParaRPr>
          </a:p>
          <a:p>
            <a:pPr marL="525145" indent="-179070">
              <a:lnSpc>
                <a:spcPct val="100000"/>
              </a:lnSpc>
              <a:spcBef>
                <a:spcPts val="190"/>
              </a:spcBef>
              <a:buClr>
                <a:srgbClr val="7F7F7F"/>
              </a:buClr>
              <a:buAutoNum type="arabicPeriod"/>
              <a:tabLst>
                <a:tab pos="525145" algn="l"/>
              </a:tabLst>
            </a:pPr>
            <a:r>
              <a:rPr sz="1100" dirty="0">
                <a:latin typeface="Arial"/>
                <a:cs typeface="Arial"/>
              </a:rPr>
              <a:t>All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eigenvalues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10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are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positive.</a:t>
            </a:r>
            <a:endParaRPr sz="1100">
              <a:latin typeface="Arial"/>
              <a:cs typeface="Arial"/>
            </a:endParaRPr>
          </a:p>
          <a:p>
            <a:pPr marL="525145" indent="-179070">
              <a:lnSpc>
                <a:spcPct val="100000"/>
              </a:lnSpc>
              <a:spcBef>
                <a:spcPts val="35"/>
              </a:spcBef>
              <a:buClr>
                <a:srgbClr val="7F7F7F"/>
              </a:buClr>
              <a:buAutoNum type="arabicPeriod"/>
              <a:tabLst>
                <a:tab pos="525145" algn="l"/>
              </a:tabLst>
            </a:pPr>
            <a:r>
              <a:rPr sz="1100" dirty="0">
                <a:latin typeface="Arial"/>
                <a:cs typeface="Arial"/>
              </a:rPr>
              <a:t>All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leading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principle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minors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85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are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positive.</a:t>
            </a:r>
            <a:endParaRPr sz="1100">
              <a:latin typeface="Arial"/>
              <a:cs typeface="Arial"/>
            </a:endParaRPr>
          </a:p>
          <a:p>
            <a:pPr marL="525145" indent="-179070">
              <a:lnSpc>
                <a:spcPct val="100000"/>
              </a:lnSpc>
              <a:spcBef>
                <a:spcPts val="35"/>
              </a:spcBef>
              <a:buClr>
                <a:srgbClr val="7F7F7F"/>
              </a:buClr>
              <a:buAutoNum type="arabicPeriod"/>
              <a:tabLst>
                <a:tab pos="525145" algn="l"/>
              </a:tabLst>
            </a:pPr>
            <a:r>
              <a:rPr sz="1100" spc="-40" dirty="0">
                <a:latin typeface="Arial"/>
                <a:cs typeface="Arial"/>
              </a:rPr>
              <a:t>There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exists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nonsingular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matrix </a:t>
            </a:r>
            <a:r>
              <a:rPr sz="1100" i="1" dirty="0">
                <a:latin typeface="Arial"/>
                <a:cs typeface="Arial"/>
              </a:rPr>
              <a:t>N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such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i="1" spc="70" dirty="0">
                <a:latin typeface="Arial"/>
                <a:cs typeface="Arial"/>
              </a:rPr>
              <a:t>N</a:t>
            </a:r>
            <a:r>
              <a:rPr sz="1200" i="1" spc="104" baseline="27777" dirty="0">
                <a:latin typeface="Arial"/>
                <a:cs typeface="Arial"/>
              </a:rPr>
              <a:t>T</a:t>
            </a:r>
            <a:r>
              <a:rPr sz="1200" i="1" spc="-104" baseline="27777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N</a:t>
            </a:r>
            <a:r>
              <a:rPr sz="1100" spc="-2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67</a:t>
            </a:r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67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Asymptotic</a:t>
            </a:r>
            <a:r>
              <a:rPr spc="-30" dirty="0"/>
              <a:t> </a:t>
            </a:r>
            <a:r>
              <a:rPr spc="-40" dirty="0"/>
              <a:t>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110528" y="510185"/>
                <a:ext cx="4037965" cy="911225"/>
              </a:xfrm>
              <a:prstGeom prst="rect">
                <a:avLst/>
              </a:prstGeom>
            </p:spPr>
            <p:txBody>
              <a:bodyPr vert="horz" wrap="square" lIns="0" tIns="5143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405"/>
                  </a:spcBef>
                </a:pPr>
                <a:r>
                  <a:rPr sz="1200" spc="-10" dirty="0">
                    <a:latin typeface="Arial"/>
                    <a:cs typeface="Arial"/>
                  </a:rPr>
                  <a:t>The</a:t>
                </a:r>
                <a:r>
                  <a:rPr sz="1200" spc="-75" dirty="0">
                    <a:latin typeface="Arial"/>
                    <a:cs typeface="Arial"/>
                  </a:rPr>
                  <a:t> </a:t>
                </a:r>
                <a:r>
                  <a:rPr sz="1200" spc="-40" dirty="0">
                    <a:latin typeface="Arial"/>
                    <a:cs typeface="Arial"/>
                  </a:rPr>
                  <a:t>equilibrium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state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of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zh-CN" altLang="en-US" sz="1200" b="0" i="1" spc="-10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4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f</a:t>
                </a:r>
                <a:r>
                  <a:rPr sz="1200" i="1" spc="-8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dirty="0">
                    <a:latin typeface="Times New Roman"/>
                    <a:cs typeface="Times New Roman"/>
                  </a:rPr>
                  <a:t>,</a:t>
                </a:r>
                <a:r>
                  <a:rPr sz="1200" i="1" spc="-100" dirty="0">
                    <a:latin typeface="Times New Roman"/>
                    <a:cs typeface="Times New Roman"/>
                  </a:rPr>
                  <a:t> </a:t>
                </a:r>
                <a:r>
                  <a:rPr sz="1200" i="1" spc="110" dirty="0">
                    <a:latin typeface="Arial"/>
                    <a:cs typeface="Arial"/>
                  </a:rPr>
                  <a:t>t</a:t>
                </a:r>
                <a:r>
                  <a:rPr sz="1200" spc="110" dirty="0">
                    <a:latin typeface="Arial"/>
                    <a:cs typeface="Arial"/>
                  </a:rPr>
                  <a:t>)</a:t>
                </a:r>
                <a:r>
                  <a:rPr sz="1200" spc="10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is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45" dirty="0">
                    <a:latin typeface="Arial"/>
                    <a:cs typeface="Arial"/>
                  </a:rPr>
                  <a:t>asymptotically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stable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if</a:t>
                </a:r>
                <a:endParaRPr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30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32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it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is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60" dirty="0">
                    <a:latin typeface="Arial"/>
                    <a:cs typeface="Arial"/>
                  </a:rPr>
                  <a:t>stable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in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135" dirty="0">
                    <a:latin typeface="Arial"/>
                    <a:cs typeface="Arial"/>
                  </a:rPr>
                  <a:t>sense</a:t>
                </a:r>
                <a:r>
                  <a:rPr sz="1200" spc="5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of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spc="-65" dirty="0">
                    <a:latin typeface="Arial"/>
                    <a:cs typeface="Arial"/>
                  </a:rPr>
                  <a:t>Lyapunov,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and</a:t>
                </a:r>
                <a:endParaRPr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60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4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for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all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ϵ </a:t>
                </a:r>
                <a:r>
                  <a:rPr sz="1200" i="1" spc="85" dirty="0">
                    <a:latin typeface="Times New Roman"/>
                    <a:cs typeface="Times New Roman"/>
                  </a:rPr>
                  <a:t>&gt;</a:t>
                </a:r>
                <a:r>
                  <a:rPr sz="1200" i="1" spc="5" dirty="0"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and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t</a:t>
                </a:r>
                <a:r>
                  <a:rPr sz="1200" baseline="-13888" dirty="0">
                    <a:latin typeface="Arial"/>
                    <a:cs typeface="Arial"/>
                  </a:rPr>
                  <a:t>0</a:t>
                </a:r>
                <a:r>
                  <a:rPr sz="1200" dirty="0">
                    <a:latin typeface="Arial"/>
                    <a:cs typeface="Arial"/>
                  </a:rPr>
                  <a:t>,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spc="-35" dirty="0">
                    <a:latin typeface="Arial"/>
                    <a:cs typeface="Arial"/>
                  </a:rPr>
                  <a:t>there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-65" dirty="0">
                    <a:latin typeface="Arial"/>
                    <a:cs typeface="Arial"/>
                  </a:rPr>
                  <a:t>exists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i="1" spc="-45" dirty="0">
                    <a:latin typeface="Times New Roman"/>
                    <a:cs typeface="Times New Roman"/>
                  </a:rPr>
                  <a:t>δ</a:t>
                </a:r>
                <a:r>
                  <a:rPr sz="1200" i="1" spc="-60" dirty="0"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Times New Roman"/>
                    <a:cs typeface="Times New Roman"/>
                  </a:rPr>
                  <a:t>ϵ,</a:t>
                </a:r>
                <a:r>
                  <a:rPr sz="1200" i="1" spc="-105" dirty="0">
                    <a:latin typeface="Times New Roman"/>
                    <a:cs typeface="Times New Roman"/>
                  </a:rPr>
                  <a:t> </a:t>
                </a:r>
                <a:r>
                  <a:rPr sz="1200" i="1" spc="50" dirty="0"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latin typeface="Arial"/>
                    <a:cs typeface="Arial"/>
                  </a:rPr>
                  <a:t>0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latin typeface="Times New Roman"/>
                    <a:cs typeface="Times New Roman"/>
                  </a:rPr>
                  <a:t>&gt;</a:t>
                </a:r>
                <a:r>
                  <a:rPr sz="1200" i="1" spc="5" dirty="0">
                    <a:latin typeface="Times New Roman"/>
                    <a:cs typeface="Times New Roman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such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-20" dirty="0">
                    <a:latin typeface="Arial"/>
                    <a:cs typeface="Arial"/>
                  </a:rPr>
                  <a:t>that</a:t>
                </a:r>
                <a:endParaRPr sz="1200" dirty="0">
                  <a:latin typeface="Arial"/>
                  <a:cs typeface="Arial"/>
                </a:endParaRPr>
              </a:p>
              <a:p>
                <a:pPr marL="335280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spc="55" dirty="0">
                    <a:latin typeface="Apple Symbols"/>
                    <a:cs typeface="Apple Symbols"/>
                  </a:rPr>
                  <a:t>∥</a:t>
                </a:r>
                <a:r>
                  <a:rPr sz="1200" i="1" spc="55" dirty="0">
                    <a:latin typeface="Arial"/>
                    <a:cs typeface="Arial"/>
                  </a:rPr>
                  <a:t>x</a:t>
                </a:r>
                <a:r>
                  <a:rPr sz="1200" i="1" spc="-40" dirty="0">
                    <a:latin typeface="Arial"/>
                    <a:cs typeface="Arial"/>
                  </a:rPr>
                  <a:t> </a:t>
                </a:r>
                <a:r>
                  <a:rPr sz="1200" spc="50" dirty="0">
                    <a:latin typeface="Arial"/>
                    <a:cs typeface="Arial"/>
                  </a:rPr>
                  <a:t>(</a:t>
                </a:r>
                <a:r>
                  <a:rPr sz="1200" i="1" spc="50" dirty="0"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latin typeface="Arial"/>
                    <a:cs typeface="Arial"/>
                  </a:rPr>
                  <a:t>0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-135" dirty="0">
                    <a:latin typeface="Arial"/>
                    <a:cs typeface="Arial"/>
                  </a:rPr>
                  <a:t> </a:t>
                </a:r>
                <a:r>
                  <a:rPr sz="1200" spc="70" dirty="0">
                    <a:latin typeface="Apple Symbols"/>
                    <a:cs typeface="Apple Symbols"/>
                  </a:rPr>
                  <a:t>∥</a:t>
                </a:r>
                <a:r>
                  <a:rPr sz="1200" spc="104" baseline="-13888" dirty="0">
                    <a:latin typeface="Arial"/>
                    <a:cs typeface="Arial"/>
                  </a:rPr>
                  <a:t>2</a:t>
                </a:r>
                <a:r>
                  <a:rPr sz="1200" spc="232" baseline="-13888" dirty="0">
                    <a:latin typeface="Arial"/>
                    <a:cs typeface="Arial"/>
                  </a:rPr>
                  <a:t> </a:t>
                </a:r>
                <a:r>
                  <a:rPr sz="1200" i="1" spc="85" dirty="0">
                    <a:latin typeface="Times New Roman"/>
                    <a:cs typeface="Times New Roman"/>
                  </a:rPr>
                  <a:t>&lt;</a:t>
                </a:r>
                <a:r>
                  <a:rPr sz="1200" i="1" spc="20" dirty="0"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δ</a:t>
                </a:r>
                <a:r>
                  <a:rPr sz="1200" i="1" spc="130" dirty="0">
                    <a:latin typeface="Times New Roman"/>
                    <a:cs typeface="Times New Roman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gives</a:t>
                </a:r>
                <a:r>
                  <a:rPr sz="1200" spc="50" dirty="0">
                    <a:latin typeface="Arial"/>
                    <a:cs typeface="Arial"/>
                  </a:rPr>
                  <a:t> </a:t>
                </a:r>
                <a:r>
                  <a:rPr sz="1200" i="1" spc="-70" dirty="0">
                    <a:latin typeface="Arial"/>
                    <a:cs typeface="Arial"/>
                  </a:rPr>
                  <a:t>x</a:t>
                </a:r>
                <a:r>
                  <a:rPr sz="1200" i="1" spc="-25" dirty="0">
                    <a:latin typeface="Arial"/>
                    <a:cs typeface="Arial"/>
                  </a:rPr>
                  <a:t> </a:t>
                </a:r>
                <a:r>
                  <a:rPr sz="1200" spc="90" dirty="0">
                    <a:latin typeface="Arial"/>
                    <a:cs typeface="Arial"/>
                  </a:rPr>
                  <a:t>(</a:t>
                </a:r>
                <a:r>
                  <a:rPr sz="1200" i="1" spc="90" dirty="0">
                    <a:latin typeface="Arial"/>
                    <a:cs typeface="Arial"/>
                  </a:rPr>
                  <a:t>t</a:t>
                </a:r>
                <a:r>
                  <a:rPr sz="1200" spc="90" dirty="0">
                    <a:latin typeface="Arial"/>
                    <a:cs typeface="Arial"/>
                  </a:rPr>
                  <a:t>)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spc="325" dirty="0">
                    <a:latin typeface="Apple Symbols"/>
                    <a:cs typeface="Apple Symbols"/>
                  </a:rPr>
                  <a:t>→</a:t>
                </a:r>
                <a:r>
                  <a:rPr sz="1200" spc="-80" dirty="0">
                    <a:latin typeface="Apple Symbols"/>
                    <a:cs typeface="Apple Symbols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0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510185"/>
                <a:ext cx="4037965" cy="911225"/>
              </a:xfrm>
              <a:prstGeom prst="rect">
                <a:avLst/>
              </a:prstGeom>
              <a:blipFill>
                <a:blip r:embed="rId2"/>
                <a:stretch>
                  <a:fillRect l="-1357" t="-671" r="-302" b="-9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object 4"/>
          <p:cNvGrpSpPr/>
          <p:nvPr/>
        </p:nvGrpSpPr>
        <p:grpSpPr>
          <a:xfrm>
            <a:off x="1591446" y="1622768"/>
            <a:ext cx="1452245" cy="995680"/>
            <a:chOff x="1591446" y="1622768"/>
            <a:chExt cx="1452245" cy="995680"/>
          </a:xfrm>
        </p:grpSpPr>
        <p:sp>
          <p:nvSpPr>
            <p:cNvPr id="5" name="object 5"/>
            <p:cNvSpPr/>
            <p:nvPr/>
          </p:nvSpPr>
          <p:spPr>
            <a:xfrm>
              <a:off x="1829718" y="1650248"/>
              <a:ext cx="934719" cy="892810"/>
            </a:xfrm>
            <a:custGeom>
              <a:avLst/>
              <a:gdLst/>
              <a:ahLst/>
              <a:cxnLst/>
              <a:rect l="l" t="t" r="r" b="b"/>
              <a:pathLst>
                <a:path w="934719" h="892810">
                  <a:moveTo>
                    <a:pt x="467246" y="0"/>
                  </a:moveTo>
                  <a:lnTo>
                    <a:pt x="419472" y="2304"/>
                  </a:lnTo>
                  <a:lnTo>
                    <a:pt x="373079" y="9067"/>
                  </a:lnTo>
                  <a:lnTo>
                    <a:pt x="328301" y="20065"/>
                  </a:lnTo>
                  <a:lnTo>
                    <a:pt x="285372" y="35074"/>
                  </a:lnTo>
                  <a:lnTo>
                    <a:pt x="244528" y="53868"/>
                  </a:lnTo>
                  <a:lnTo>
                    <a:pt x="206004" y="76225"/>
                  </a:lnTo>
                  <a:lnTo>
                    <a:pt x="170034" y="101918"/>
                  </a:lnTo>
                  <a:lnTo>
                    <a:pt x="136853" y="130725"/>
                  </a:lnTo>
                  <a:lnTo>
                    <a:pt x="106696" y="162420"/>
                  </a:lnTo>
                  <a:lnTo>
                    <a:pt x="79798" y="196780"/>
                  </a:lnTo>
                  <a:lnTo>
                    <a:pt x="56394" y="233579"/>
                  </a:lnTo>
                  <a:lnTo>
                    <a:pt x="36718" y="272594"/>
                  </a:lnTo>
                  <a:lnTo>
                    <a:pt x="21006" y="313601"/>
                  </a:lnTo>
                  <a:lnTo>
                    <a:pt x="9492" y="356374"/>
                  </a:lnTo>
                  <a:lnTo>
                    <a:pt x="2412" y="400690"/>
                  </a:lnTo>
                  <a:lnTo>
                    <a:pt x="0" y="446324"/>
                  </a:lnTo>
                  <a:lnTo>
                    <a:pt x="2412" y="491958"/>
                  </a:lnTo>
                  <a:lnTo>
                    <a:pt x="9492" y="536274"/>
                  </a:lnTo>
                  <a:lnTo>
                    <a:pt x="21006" y="579048"/>
                  </a:lnTo>
                  <a:lnTo>
                    <a:pt x="36718" y="620054"/>
                  </a:lnTo>
                  <a:lnTo>
                    <a:pt x="56394" y="659069"/>
                  </a:lnTo>
                  <a:lnTo>
                    <a:pt x="79798" y="695869"/>
                  </a:lnTo>
                  <a:lnTo>
                    <a:pt x="106696" y="730228"/>
                  </a:lnTo>
                  <a:lnTo>
                    <a:pt x="136853" y="761924"/>
                  </a:lnTo>
                  <a:lnTo>
                    <a:pt x="170034" y="790730"/>
                  </a:lnTo>
                  <a:lnTo>
                    <a:pt x="206004" y="816424"/>
                  </a:lnTo>
                  <a:lnTo>
                    <a:pt x="244528" y="838780"/>
                  </a:lnTo>
                  <a:lnTo>
                    <a:pt x="285372" y="857575"/>
                  </a:lnTo>
                  <a:lnTo>
                    <a:pt x="328301" y="872583"/>
                  </a:lnTo>
                  <a:lnTo>
                    <a:pt x="373079" y="883581"/>
                  </a:lnTo>
                  <a:lnTo>
                    <a:pt x="419472" y="890345"/>
                  </a:lnTo>
                  <a:lnTo>
                    <a:pt x="467246" y="892649"/>
                  </a:lnTo>
                  <a:lnTo>
                    <a:pt x="515019" y="890345"/>
                  </a:lnTo>
                  <a:lnTo>
                    <a:pt x="561412" y="883581"/>
                  </a:lnTo>
                  <a:lnTo>
                    <a:pt x="606190" y="872583"/>
                  </a:lnTo>
                  <a:lnTo>
                    <a:pt x="649119" y="857575"/>
                  </a:lnTo>
                  <a:lnTo>
                    <a:pt x="689963" y="838780"/>
                  </a:lnTo>
                  <a:lnTo>
                    <a:pt x="728487" y="816424"/>
                  </a:lnTo>
                  <a:lnTo>
                    <a:pt x="764458" y="790730"/>
                  </a:lnTo>
                  <a:lnTo>
                    <a:pt x="797639" y="761924"/>
                  </a:lnTo>
                  <a:lnTo>
                    <a:pt x="827796" y="730228"/>
                  </a:lnTo>
                  <a:lnTo>
                    <a:pt x="854694" y="695869"/>
                  </a:lnTo>
                  <a:lnTo>
                    <a:pt x="878098" y="659069"/>
                  </a:lnTo>
                  <a:lnTo>
                    <a:pt x="897773" y="620054"/>
                  </a:lnTo>
                  <a:lnTo>
                    <a:pt x="913485" y="579048"/>
                  </a:lnTo>
                  <a:lnTo>
                    <a:pt x="924999" y="536274"/>
                  </a:lnTo>
                  <a:lnTo>
                    <a:pt x="932080" y="491958"/>
                  </a:lnTo>
                  <a:lnTo>
                    <a:pt x="934492" y="446324"/>
                  </a:lnTo>
                  <a:lnTo>
                    <a:pt x="932080" y="400690"/>
                  </a:lnTo>
                  <a:lnTo>
                    <a:pt x="924999" y="356374"/>
                  </a:lnTo>
                  <a:lnTo>
                    <a:pt x="913485" y="313601"/>
                  </a:lnTo>
                  <a:lnTo>
                    <a:pt x="897773" y="272594"/>
                  </a:lnTo>
                  <a:lnTo>
                    <a:pt x="878098" y="233579"/>
                  </a:lnTo>
                  <a:lnTo>
                    <a:pt x="854694" y="196780"/>
                  </a:lnTo>
                  <a:lnTo>
                    <a:pt x="827796" y="162420"/>
                  </a:lnTo>
                  <a:lnTo>
                    <a:pt x="797639" y="130725"/>
                  </a:lnTo>
                  <a:lnTo>
                    <a:pt x="764458" y="101918"/>
                  </a:lnTo>
                  <a:lnTo>
                    <a:pt x="728487" y="76225"/>
                  </a:lnTo>
                  <a:lnTo>
                    <a:pt x="689963" y="53868"/>
                  </a:lnTo>
                  <a:lnTo>
                    <a:pt x="649119" y="35074"/>
                  </a:lnTo>
                  <a:lnTo>
                    <a:pt x="606190" y="20065"/>
                  </a:lnTo>
                  <a:lnTo>
                    <a:pt x="561412" y="9067"/>
                  </a:lnTo>
                  <a:lnTo>
                    <a:pt x="515019" y="2304"/>
                  </a:lnTo>
                  <a:lnTo>
                    <a:pt x="46724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9718" y="1650248"/>
              <a:ext cx="934719" cy="892810"/>
            </a:xfrm>
            <a:custGeom>
              <a:avLst/>
              <a:gdLst/>
              <a:ahLst/>
              <a:cxnLst/>
              <a:rect l="l" t="t" r="r" b="b"/>
              <a:pathLst>
                <a:path w="934719" h="892810">
                  <a:moveTo>
                    <a:pt x="0" y="446324"/>
                  </a:moveTo>
                  <a:lnTo>
                    <a:pt x="2412" y="400690"/>
                  </a:lnTo>
                  <a:lnTo>
                    <a:pt x="9492" y="356374"/>
                  </a:lnTo>
                  <a:lnTo>
                    <a:pt x="21006" y="313601"/>
                  </a:lnTo>
                  <a:lnTo>
                    <a:pt x="36718" y="272595"/>
                  </a:lnTo>
                  <a:lnTo>
                    <a:pt x="56394" y="233579"/>
                  </a:lnTo>
                  <a:lnTo>
                    <a:pt x="79798" y="196780"/>
                  </a:lnTo>
                  <a:lnTo>
                    <a:pt x="106696" y="162420"/>
                  </a:lnTo>
                  <a:lnTo>
                    <a:pt x="136853" y="130725"/>
                  </a:lnTo>
                  <a:lnTo>
                    <a:pt x="170034" y="101918"/>
                  </a:lnTo>
                  <a:lnTo>
                    <a:pt x="206004" y="76225"/>
                  </a:lnTo>
                  <a:lnTo>
                    <a:pt x="244528" y="53868"/>
                  </a:lnTo>
                  <a:lnTo>
                    <a:pt x="285372" y="35074"/>
                  </a:lnTo>
                  <a:lnTo>
                    <a:pt x="328301" y="20065"/>
                  </a:lnTo>
                  <a:lnTo>
                    <a:pt x="373079" y="9067"/>
                  </a:lnTo>
                  <a:lnTo>
                    <a:pt x="419473" y="2304"/>
                  </a:lnTo>
                  <a:lnTo>
                    <a:pt x="467246" y="0"/>
                  </a:lnTo>
                  <a:lnTo>
                    <a:pt x="515019" y="2304"/>
                  </a:lnTo>
                  <a:lnTo>
                    <a:pt x="561412" y="9067"/>
                  </a:lnTo>
                  <a:lnTo>
                    <a:pt x="606190" y="20065"/>
                  </a:lnTo>
                  <a:lnTo>
                    <a:pt x="649119" y="35074"/>
                  </a:lnTo>
                  <a:lnTo>
                    <a:pt x="689963" y="53868"/>
                  </a:lnTo>
                  <a:lnTo>
                    <a:pt x="728488" y="76225"/>
                  </a:lnTo>
                  <a:lnTo>
                    <a:pt x="764458" y="101918"/>
                  </a:lnTo>
                  <a:lnTo>
                    <a:pt x="797639" y="130725"/>
                  </a:lnTo>
                  <a:lnTo>
                    <a:pt x="827796" y="162420"/>
                  </a:lnTo>
                  <a:lnTo>
                    <a:pt x="854694" y="196780"/>
                  </a:lnTo>
                  <a:lnTo>
                    <a:pt x="878098" y="233579"/>
                  </a:lnTo>
                  <a:lnTo>
                    <a:pt x="897773" y="272595"/>
                  </a:lnTo>
                  <a:lnTo>
                    <a:pt x="913485" y="313601"/>
                  </a:lnTo>
                  <a:lnTo>
                    <a:pt x="924999" y="356374"/>
                  </a:lnTo>
                  <a:lnTo>
                    <a:pt x="932080" y="400690"/>
                  </a:lnTo>
                  <a:lnTo>
                    <a:pt x="934492" y="446324"/>
                  </a:lnTo>
                  <a:lnTo>
                    <a:pt x="932080" y="491958"/>
                  </a:lnTo>
                  <a:lnTo>
                    <a:pt x="924999" y="536274"/>
                  </a:lnTo>
                  <a:lnTo>
                    <a:pt x="913485" y="579048"/>
                  </a:lnTo>
                  <a:lnTo>
                    <a:pt x="897773" y="620054"/>
                  </a:lnTo>
                  <a:lnTo>
                    <a:pt x="878098" y="659069"/>
                  </a:lnTo>
                  <a:lnTo>
                    <a:pt x="854694" y="695869"/>
                  </a:lnTo>
                  <a:lnTo>
                    <a:pt x="827796" y="730228"/>
                  </a:lnTo>
                  <a:lnTo>
                    <a:pt x="797639" y="761923"/>
                  </a:lnTo>
                  <a:lnTo>
                    <a:pt x="764458" y="790730"/>
                  </a:lnTo>
                  <a:lnTo>
                    <a:pt x="728488" y="816424"/>
                  </a:lnTo>
                  <a:lnTo>
                    <a:pt x="689963" y="838780"/>
                  </a:lnTo>
                  <a:lnTo>
                    <a:pt x="649119" y="857575"/>
                  </a:lnTo>
                  <a:lnTo>
                    <a:pt x="606190" y="872583"/>
                  </a:lnTo>
                  <a:lnTo>
                    <a:pt x="561412" y="883581"/>
                  </a:lnTo>
                  <a:lnTo>
                    <a:pt x="515019" y="890345"/>
                  </a:lnTo>
                  <a:lnTo>
                    <a:pt x="467246" y="892649"/>
                  </a:lnTo>
                  <a:lnTo>
                    <a:pt x="419473" y="890345"/>
                  </a:lnTo>
                  <a:lnTo>
                    <a:pt x="373079" y="883581"/>
                  </a:lnTo>
                  <a:lnTo>
                    <a:pt x="328301" y="872583"/>
                  </a:lnTo>
                  <a:lnTo>
                    <a:pt x="285372" y="857575"/>
                  </a:lnTo>
                  <a:lnTo>
                    <a:pt x="244528" y="838780"/>
                  </a:lnTo>
                  <a:lnTo>
                    <a:pt x="206004" y="816424"/>
                  </a:lnTo>
                  <a:lnTo>
                    <a:pt x="170034" y="790730"/>
                  </a:lnTo>
                  <a:lnTo>
                    <a:pt x="136853" y="761923"/>
                  </a:lnTo>
                  <a:lnTo>
                    <a:pt x="106696" y="730228"/>
                  </a:lnTo>
                  <a:lnTo>
                    <a:pt x="79798" y="695869"/>
                  </a:lnTo>
                  <a:lnTo>
                    <a:pt x="56394" y="659069"/>
                  </a:lnTo>
                  <a:lnTo>
                    <a:pt x="36718" y="620054"/>
                  </a:lnTo>
                  <a:lnTo>
                    <a:pt x="21006" y="579048"/>
                  </a:lnTo>
                  <a:lnTo>
                    <a:pt x="9492" y="536274"/>
                  </a:lnTo>
                  <a:lnTo>
                    <a:pt x="2412" y="491958"/>
                  </a:lnTo>
                  <a:lnTo>
                    <a:pt x="0" y="446324"/>
                  </a:lnTo>
                  <a:close/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80776" y="1915254"/>
              <a:ext cx="404495" cy="391160"/>
            </a:xfrm>
            <a:custGeom>
              <a:avLst/>
              <a:gdLst/>
              <a:ahLst/>
              <a:cxnLst/>
              <a:rect l="l" t="t" r="r" b="b"/>
              <a:pathLst>
                <a:path w="404494" h="391160">
                  <a:moveTo>
                    <a:pt x="202240" y="0"/>
                  </a:moveTo>
                  <a:lnTo>
                    <a:pt x="155868" y="5157"/>
                  </a:lnTo>
                  <a:lnTo>
                    <a:pt x="113300" y="19847"/>
                  </a:lnTo>
                  <a:lnTo>
                    <a:pt x="75749" y="42897"/>
                  </a:lnTo>
                  <a:lnTo>
                    <a:pt x="44430" y="73137"/>
                  </a:lnTo>
                  <a:lnTo>
                    <a:pt x="20555" y="109393"/>
                  </a:lnTo>
                  <a:lnTo>
                    <a:pt x="5341" y="150494"/>
                  </a:lnTo>
                  <a:lnTo>
                    <a:pt x="0" y="195267"/>
                  </a:lnTo>
                  <a:lnTo>
                    <a:pt x="5341" y="240039"/>
                  </a:lnTo>
                  <a:lnTo>
                    <a:pt x="20555" y="281140"/>
                  </a:lnTo>
                  <a:lnTo>
                    <a:pt x="44430" y="317396"/>
                  </a:lnTo>
                  <a:lnTo>
                    <a:pt x="75749" y="347636"/>
                  </a:lnTo>
                  <a:lnTo>
                    <a:pt x="113300" y="370686"/>
                  </a:lnTo>
                  <a:lnTo>
                    <a:pt x="155868" y="385376"/>
                  </a:lnTo>
                  <a:lnTo>
                    <a:pt x="202240" y="390534"/>
                  </a:lnTo>
                  <a:lnTo>
                    <a:pt x="248612" y="385376"/>
                  </a:lnTo>
                  <a:lnTo>
                    <a:pt x="291181" y="370686"/>
                  </a:lnTo>
                  <a:lnTo>
                    <a:pt x="328732" y="347636"/>
                  </a:lnTo>
                  <a:lnTo>
                    <a:pt x="360051" y="317396"/>
                  </a:lnTo>
                  <a:lnTo>
                    <a:pt x="383925" y="281140"/>
                  </a:lnTo>
                  <a:lnTo>
                    <a:pt x="399140" y="240039"/>
                  </a:lnTo>
                  <a:lnTo>
                    <a:pt x="404481" y="195267"/>
                  </a:lnTo>
                  <a:lnTo>
                    <a:pt x="399140" y="150494"/>
                  </a:lnTo>
                  <a:lnTo>
                    <a:pt x="383925" y="109393"/>
                  </a:lnTo>
                  <a:lnTo>
                    <a:pt x="360051" y="73137"/>
                  </a:lnTo>
                  <a:lnTo>
                    <a:pt x="328732" y="42897"/>
                  </a:lnTo>
                  <a:lnTo>
                    <a:pt x="291181" y="19847"/>
                  </a:lnTo>
                  <a:lnTo>
                    <a:pt x="248612" y="5157"/>
                  </a:lnTo>
                  <a:lnTo>
                    <a:pt x="20224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80776" y="1915254"/>
              <a:ext cx="404495" cy="391160"/>
            </a:xfrm>
            <a:custGeom>
              <a:avLst/>
              <a:gdLst/>
              <a:ahLst/>
              <a:cxnLst/>
              <a:rect l="l" t="t" r="r" b="b"/>
              <a:pathLst>
                <a:path w="404494" h="391160">
                  <a:moveTo>
                    <a:pt x="0" y="195267"/>
                  </a:moveTo>
                  <a:lnTo>
                    <a:pt x="5341" y="150494"/>
                  </a:lnTo>
                  <a:lnTo>
                    <a:pt x="20555" y="109393"/>
                  </a:lnTo>
                  <a:lnTo>
                    <a:pt x="44430" y="73137"/>
                  </a:lnTo>
                  <a:lnTo>
                    <a:pt x="75749" y="42897"/>
                  </a:lnTo>
                  <a:lnTo>
                    <a:pt x="113300" y="19847"/>
                  </a:lnTo>
                  <a:lnTo>
                    <a:pt x="155868" y="5157"/>
                  </a:lnTo>
                  <a:lnTo>
                    <a:pt x="202240" y="0"/>
                  </a:lnTo>
                  <a:lnTo>
                    <a:pt x="248612" y="5157"/>
                  </a:lnTo>
                  <a:lnTo>
                    <a:pt x="291181" y="19847"/>
                  </a:lnTo>
                  <a:lnTo>
                    <a:pt x="328732" y="42897"/>
                  </a:lnTo>
                  <a:lnTo>
                    <a:pt x="360051" y="73137"/>
                  </a:lnTo>
                  <a:lnTo>
                    <a:pt x="383925" y="109393"/>
                  </a:lnTo>
                  <a:lnTo>
                    <a:pt x="399140" y="150494"/>
                  </a:lnTo>
                  <a:lnTo>
                    <a:pt x="404481" y="195267"/>
                  </a:lnTo>
                  <a:lnTo>
                    <a:pt x="399140" y="240040"/>
                  </a:lnTo>
                  <a:lnTo>
                    <a:pt x="383925" y="281140"/>
                  </a:lnTo>
                  <a:lnTo>
                    <a:pt x="360051" y="317396"/>
                  </a:lnTo>
                  <a:lnTo>
                    <a:pt x="328732" y="347636"/>
                  </a:lnTo>
                  <a:lnTo>
                    <a:pt x="291181" y="370686"/>
                  </a:lnTo>
                  <a:lnTo>
                    <a:pt x="248612" y="385377"/>
                  </a:lnTo>
                  <a:lnTo>
                    <a:pt x="202240" y="390534"/>
                  </a:lnTo>
                  <a:lnTo>
                    <a:pt x="155868" y="385377"/>
                  </a:lnTo>
                  <a:lnTo>
                    <a:pt x="113300" y="370686"/>
                  </a:lnTo>
                  <a:lnTo>
                    <a:pt x="75749" y="347636"/>
                  </a:lnTo>
                  <a:lnTo>
                    <a:pt x="44430" y="317396"/>
                  </a:lnTo>
                  <a:lnTo>
                    <a:pt x="20555" y="281140"/>
                  </a:lnTo>
                  <a:lnTo>
                    <a:pt x="5341" y="240040"/>
                  </a:lnTo>
                  <a:lnTo>
                    <a:pt x="0" y="195267"/>
                  </a:lnTo>
                  <a:close/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1467" y="1704877"/>
              <a:ext cx="67413" cy="8368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8113" y="1818412"/>
              <a:ext cx="167832" cy="899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5057" y="1929847"/>
              <a:ext cx="193206" cy="8316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92605" y="1622767"/>
              <a:ext cx="1450975" cy="906780"/>
            </a:xfrm>
            <a:custGeom>
              <a:avLst/>
              <a:gdLst/>
              <a:ahLst/>
              <a:cxnLst/>
              <a:rect l="l" t="t" r="r" b="b"/>
              <a:pathLst>
                <a:path w="1450975" h="906780">
                  <a:moveTo>
                    <a:pt x="1450555" y="490080"/>
                  </a:moveTo>
                  <a:lnTo>
                    <a:pt x="1448231" y="488924"/>
                  </a:lnTo>
                  <a:lnTo>
                    <a:pt x="1436611" y="483082"/>
                  </a:lnTo>
                  <a:lnTo>
                    <a:pt x="1436598" y="488911"/>
                  </a:lnTo>
                  <a:lnTo>
                    <a:pt x="705789" y="487743"/>
                  </a:lnTo>
                  <a:lnTo>
                    <a:pt x="1010970" y="195287"/>
                  </a:lnTo>
                  <a:lnTo>
                    <a:pt x="1019009" y="203682"/>
                  </a:lnTo>
                  <a:lnTo>
                    <a:pt x="1026439" y="182867"/>
                  </a:lnTo>
                  <a:lnTo>
                    <a:pt x="1032116" y="166966"/>
                  </a:lnTo>
                  <a:lnTo>
                    <a:pt x="994879" y="178498"/>
                  </a:lnTo>
                  <a:lnTo>
                    <a:pt x="1002931" y="186893"/>
                  </a:lnTo>
                  <a:lnTo>
                    <a:pt x="698538" y="478612"/>
                  </a:lnTo>
                  <a:lnTo>
                    <a:pt x="698538" y="13538"/>
                  </a:lnTo>
                  <a:lnTo>
                    <a:pt x="704354" y="13538"/>
                  </a:lnTo>
                  <a:lnTo>
                    <a:pt x="703186" y="11214"/>
                  </a:lnTo>
                  <a:lnTo>
                    <a:pt x="700443" y="11214"/>
                  </a:lnTo>
                  <a:lnTo>
                    <a:pt x="700443" y="0"/>
                  </a:lnTo>
                  <a:lnTo>
                    <a:pt x="694309" y="0"/>
                  </a:lnTo>
                  <a:lnTo>
                    <a:pt x="694309" y="11430"/>
                  </a:lnTo>
                  <a:lnTo>
                    <a:pt x="690816" y="11430"/>
                  </a:lnTo>
                  <a:lnTo>
                    <a:pt x="690816" y="13970"/>
                  </a:lnTo>
                  <a:lnTo>
                    <a:pt x="696214" y="13970"/>
                  </a:lnTo>
                  <a:lnTo>
                    <a:pt x="696214" y="480834"/>
                  </a:lnTo>
                  <a:lnTo>
                    <a:pt x="693356" y="483565"/>
                  </a:lnTo>
                  <a:lnTo>
                    <a:pt x="696214" y="486549"/>
                  </a:lnTo>
                  <a:lnTo>
                    <a:pt x="696214" y="487718"/>
                  </a:lnTo>
                  <a:lnTo>
                    <a:pt x="0" y="486600"/>
                  </a:lnTo>
                  <a:lnTo>
                    <a:pt x="0" y="488924"/>
                  </a:lnTo>
                  <a:lnTo>
                    <a:pt x="696214" y="490042"/>
                  </a:lnTo>
                  <a:lnTo>
                    <a:pt x="696214" y="906183"/>
                  </a:lnTo>
                  <a:lnTo>
                    <a:pt x="698538" y="906183"/>
                  </a:lnTo>
                  <a:lnTo>
                    <a:pt x="698538" y="490042"/>
                  </a:lnTo>
                  <a:lnTo>
                    <a:pt x="699554" y="490054"/>
                  </a:lnTo>
                  <a:lnTo>
                    <a:pt x="701395" y="491959"/>
                  </a:lnTo>
                  <a:lnTo>
                    <a:pt x="703376" y="490054"/>
                  </a:lnTo>
                  <a:lnTo>
                    <a:pt x="1436598" y="491223"/>
                  </a:lnTo>
                  <a:lnTo>
                    <a:pt x="1436598" y="497039"/>
                  </a:lnTo>
                  <a:lnTo>
                    <a:pt x="1448257" y="491223"/>
                  </a:lnTo>
                  <a:lnTo>
                    <a:pt x="1450555" y="490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49352" y="1957097"/>
              <a:ext cx="145136" cy="15710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995346" y="1783623"/>
              <a:ext cx="615950" cy="620395"/>
            </a:xfrm>
            <a:custGeom>
              <a:avLst/>
              <a:gdLst/>
              <a:ahLst/>
              <a:cxnLst/>
              <a:rect l="l" t="t" r="r" b="b"/>
              <a:pathLst>
                <a:path w="615950" h="620394">
                  <a:moveTo>
                    <a:pt x="169115" y="312950"/>
                  </a:moveTo>
                  <a:lnTo>
                    <a:pt x="178431" y="258358"/>
                  </a:lnTo>
                  <a:lnTo>
                    <a:pt x="194395" y="221418"/>
                  </a:lnTo>
                  <a:lnTo>
                    <a:pt x="210958" y="201369"/>
                  </a:lnTo>
                  <a:lnTo>
                    <a:pt x="221963" y="187748"/>
                  </a:lnTo>
                  <a:lnTo>
                    <a:pt x="249205" y="157891"/>
                  </a:lnTo>
                  <a:lnTo>
                    <a:pt x="288215" y="135662"/>
                  </a:lnTo>
                  <a:lnTo>
                    <a:pt x="338993" y="121061"/>
                  </a:lnTo>
                  <a:lnTo>
                    <a:pt x="389444" y="116593"/>
                  </a:lnTo>
                  <a:lnTo>
                    <a:pt x="414942" y="117683"/>
                  </a:lnTo>
                  <a:lnTo>
                    <a:pt x="462015" y="131630"/>
                  </a:lnTo>
                  <a:lnTo>
                    <a:pt x="500371" y="168243"/>
                  </a:lnTo>
                  <a:lnTo>
                    <a:pt x="531754" y="215316"/>
                  </a:lnTo>
                  <a:lnTo>
                    <a:pt x="556162" y="261518"/>
                  </a:lnTo>
                  <a:lnTo>
                    <a:pt x="573597" y="312950"/>
                  </a:lnTo>
                  <a:lnTo>
                    <a:pt x="587544" y="375714"/>
                  </a:lnTo>
                  <a:lnTo>
                    <a:pt x="590595" y="408404"/>
                  </a:lnTo>
                  <a:lnTo>
                    <a:pt x="587544" y="438479"/>
                  </a:lnTo>
                  <a:lnTo>
                    <a:pt x="560521" y="491654"/>
                  </a:lnTo>
                  <a:lnTo>
                    <a:pt x="517806" y="536112"/>
                  </a:lnTo>
                  <a:lnTo>
                    <a:pt x="467246" y="568366"/>
                  </a:lnTo>
                  <a:lnTo>
                    <a:pt x="406225" y="591903"/>
                  </a:lnTo>
                  <a:lnTo>
                    <a:pt x="369176" y="601819"/>
                  </a:lnTo>
                  <a:lnTo>
                    <a:pt x="327769" y="610209"/>
                  </a:lnTo>
                  <a:lnTo>
                    <a:pt x="287234" y="616420"/>
                  </a:lnTo>
                  <a:lnTo>
                    <a:pt x="226976" y="620234"/>
                  </a:lnTo>
                  <a:lnTo>
                    <a:pt x="206599" y="618055"/>
                  </a:lnTo>
                  <a:lnTo>
                    <a:pt x="169115" y="605850"/>
                  </a:lnTo>
                  <a:lnTo>
                    <a:pt x="126400" y="582314"/>
                  </a:lnTo>
                  <a:lnTo>
                    <a:pt x="85429" y="550060"/>
                  </a:lnTo>
                  <a:lnTo>
                    <a:pt x="46201" y="514319"/>
                  </a:lnTo>
                  <a:lnTo>
                    <a:pt x="15691" y="466374"/>
                  </a:lnTo>
                  <a:lnTo>
                    <a:pt x="3486" y="394021"/>
                  </a:lnTo>
                  <a:lnTo>
                    <a:pt x="1961" y="352940"/>
                  </a:lnTo>
                  <a:lnTo>
                    <a:pt x="1743" y="312950"/>
                  </a:lnTo>
                  <a:lnTo>
                    <a:pt x="653" y="273613"/>
                  </a:lnTo>
                  <a:lnTo>
                    <a:pt x="0" y="233623"/>
                  </a:lnTo>
                  <a:lnTo>
                    <a:pt x="3704" y="194940"/>
                  </a:lnTo>
                  <a:lnTo>
                    <a:pt x="39227" y="127054"/>
                  </a:lnTo>
                  <a:lnTo>
                    <a:pt x="71481" y="96761"/>
                  </a:lnTo>
                  <a:lnTo>
                    <a:pt x="107222" y="69956"/>
                  </a:lnTo>
                  <a:lnTo>
                    <a:pt x="141219" y="47945"/>
                  </a:lnTo>
                  <a:lnTo>
                    <a:pt x="200497" y="20049"/>
                  </a:lnTo>
                  <a:lnTo>
                    <a:pt x="266748" y="6102"/>
                  </a:lnTo>
                  <a:lnTo>
                    <a:pt x="310117" y="1852"/>
                  </a:lnTo>
                  <a:lnTo>
                    <a:pt x="359151" y="0"/>
                  </a:lnTo>
                  <a:lnTo>
                    <a:pt x="407314" y="1198"/>
                  </a:lnTo>
                  <a:lnTo>
                    <a:pt x="448068" y="6102"/>
                  </a:lnTo>
                  <a:lnTo>
                    <a:pt x="503858" y="28767"/>
                  </a:lnTo>
                  <a:lnTo>
                    <a:pt x="545701" y="61892"/>
                  </a:lnTo>
                  <a:lnTo>
                    <a:pt x="583186" y="101120"/>
                  </a:lnTo>
                  <a:lnTo>
                    <a:pt x="599639" y="123022"/>
                  </a:lnTo>
                  <a:lnTo>
                    <a:pt x="615439" y="145578"/>
                  </a:lnTo>
                </a:path>
              </a:pathLst>
            </a:custGeom>
            <a:ln w="6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96839" y="191525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921" y="0"/>
                  </a:moveTo>
                  <a:lnTo>
                    <a:pt x="12777" y="1644"/>
                  </a:lnTo>
                  <a:lnTo>
                    <a:pt x="6127" y="6127"/>
                  </a:lnTo>
                  <a:lnTo>
                    <a:pt x="1644" y="12777"/>
                  </a:lnTo>
                  <a:lnTo>
                    <a:pt x="0" y="20921"/>
                  </a:lnTo>
                  <a:lnTo>
                    <a:pt x="1644" y="29065"/>
                  </a:lnTo>
                  <a:lnTo>
                    <a:pt x="6127" y="35715"/>
                  </a:lnTo>
                  <a:lnTo>
                    <a:pt x="12777" y="40198"/>
                  </a:lnTo>
                  <a:lnTo>
                    <a:pt x="20921" y="41842"/>
                  </a:lnTo>
                  <a:lnTo>
                    <a:pt x="29065" y="40198"/>
                  </a:lnTo>
                  <a:lnTo>
                    <a:pt x="35715" y="35715"/>
                  </a:lnTo>
                  <a:lnTo>
                    <a:pt x="40198" y="29065"/>
                  </a:lnTo>
                  <a:lnTo>
                    <a:pt x="41842" y="20921"/>
                  </a:lnTo>
                  <a:lnTo>
                    <a:pt x="40198" y="12777"/>
                  </a:lnTo>
                  <a:lnTo>
                    <a:pt x="35715" y="6127"/>
                  </a:lnTo>
                  <a:lnTo>
                    <a:pt x="29065" y="1644"/>
                  </a:lnTo>
                  <a:lnTo>
                    <a:pt x="209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96839" y="1915254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20921"/>
                  </a:moveTo>
                  <a:lnTo>
                    <a:pt x="1644" y="12777"/>
                  </a:lnTo>
                  <a:lnTo>
                    <a:pt x="6127" y="6127"/>
                  </a:lnTo>
                  <a:lnTo>
                    <a:pt x="12777" y="1644"/>
                  </a:lnTo>
                  <a:lnTo>
                    <a:pt x="20921" y="0"/>
                  </a:lnTo>
                  <a:lnTo>
                    <a:pt x="29065" y="1644"/>
                  </a:lnTo>
                  <a:lnTo>
                    <a:pt x="35715" y="6127"/>
                  </a:lnTo>
                  <a:lnTo>
                    <a:pt x="40198" y="12777"/>
                  </a:lnTo>
                  <a:lnTo>
                    <a:pt x="41842" y="20921"/>
                  </a:lnTo>
                  <a:lnTo>
                    <a:pt x="40198" y="29065"/>
                  </a:lnTo>
                  <a:lnTo>
                    <a:pt x="35715" y="35715"/>
                  </a:lnTo>
                  <a:lnTo>
                    <a:pt x="29065" y="40198"/>
                  </a:lnTo>
                  <a:lnTo>
                    <a:pt x="20921" y="41842"/>
                  </a:lnTo>
                  <a:lnTo>
                    <a:pt x="12777" y="40198"/>
                  </a:lnTo>
                  <a:lnTo>
                    <a:pt x="6127" y="35715"/>
                  </a:lnTo>
                  <a:lnTo>
                    <a:pt x="1644" y="29065"/>
                  </a:lnTo>
                  <a:lnTo>
                    <a:pt x="0" y="2092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60679" y="1943149"/>
              <a:ext cx="378460" cy="269875"/>
            </a:xfrm>
            <a:custGeom>
              <a:avLst/>
              <a:gdLst/>
              <a:ahLst/>
              <a:cxnLst/>
              <a:rect l="l" t="t" r="r" b="b"/>
              <a:pathLst>
                <a:path w="378460" h="269875">
                  <a:moveTo>
                    <a:pt x="350107" y="0"/>
                  </a:moveTo>
                  <a:lnTo>
                    <a:pt x="374461" y="40698"/>
                  </a:lnTo>
                  <a:lnTo>
                    <a:pt x="378112" y="72898"/>
                  </a:lnTo>
                  <a:lnTo>
                    <a:pt x="375387" y="91531"/>
                  </a:lnTo>
                  <a:lnTo>
                    <a:pt x="355882" y="137624"/>
                  </a:lnTo>
                  <a:lnTo>
                    <a:pt x="334307" y="156584"/>
                  </a:lnTo>
                  <a:lnTo>
                    <a:pt x="322212" y="167371"/>
                  </a:lnTo>
                  <a:lnTo>
                    <a:pt x="310553" y="180665"/>
                  </a:lnTo>
                  <a:lnTo>
                    <a:pt x="298675" y="195267"/>
                  </a:lnTo>
                  <a:lnTo>
                    <a:pt x="284619" y="209868"/>
                  </a:lnTo>
                  <a:lnTo>
                    <a:pt x="242122" y="235584"/>
                  </a:lnTo>
                  <a:lnTo>
                    <a:pt x="183062" y="257813"/>
                  </a:lnTo>
                  <a:lnTo>
                    <a:pt x="128470" y="268601"/>
                  </a:lnTo>
                  <a:lnTo>
                    <a:pt x="102537" y="269363"/>
                  </a:lnTo>
                  <a:lnTo>
                    <a:pt x="78346" y="267947"/>
                  </a:lnTo>
                  <a:lnTo>
                    <a:pt x="38682" y="260319"/>
                  </a:lnTo>
                  <a:lnTo>
                    <a:pt x="1416" y="237110"/>
                  </a:lnTo>
                  <a:lnTo>
                    <a:pt x="0" y="227303"/>
                  </a:lnTo>
                  <a:lnTo>
                    <a:pt x="4031" y="216188"/>
                  </a:lnTo>
                  <a:lnTo>
                    <a:pt x="10242" y="205074"/>
                  </a:lnTo>
                  <a:lnTo>
                    <a:pt x="15364" y="195267"/>
                  </a:lnTo>
                  <a:lnTo>
                    <a:pt x="18851" y="187149"/>
                  </a:lnTo>
                  <a:lnTo>
                    <a:pt x="22338" y="180011"/>
                  </a:lnTo>
                  <a:lnTo>
                    <a:pt x="25824" y="173528"/>
                  </a:lnTo>
                  <a:lnTo>
                    <a:pt x="29311" y="167371"/>
                  </a:lnTo>
                </a:path>
              </a:pathLst>
            </a:custGeom>
            <a:ln w="11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14853" y="1981628"/>
              <a:ext cx="307975" cy="92075"/>
            </a:xfrm>
            <a:custGeom>
              <a:avLst/>
              <a:gdLst/>
              <a:ahLst/>
              <a:cxnLst/>
              <a:rect l="l" t="t" r="r" b="b"/>
              <a:pathLst>
                <a:path w="307975" h="92075">
                  <a:moveTo>
                    <a:pt x="286664" y="84909"/>
                  </a:moveTo>
                  <a:lnTo>
                    <a:pt x="284829" y="91637"/>
                  </a:lnTo>
                  <a:lnTo>
                    <a:pt x="307765" y="87049"/>
                  </a:lnTo>
                  <a:lnTo>
                    <a:pt x="306398" y="85826"/>
                  </a:lnTo>
                  <a:lnTo>
                    <a:pt x="290027" y="85826"/>
                  </a:lnTo>
                  <a:lnTo>
                    <a:pt x="286664" y="84909"/>
                  </a:lnTo>
                  <a:close/>
                </a:path>
                <a:path w="307975" h="92075">
                  <a:moveTo>
                    <a:pt x="288499" y="78181"/>
                  </a:moveTo>
                  <a:lnTo>
                    <a:pt x="286664" y="84909"/>
                  </a:lnTo>
                  <a:lnTo>
                    <a:pt x="290027" y="85826"/>
                  </a:lnTo>
                  <a:lnTo>
                    <a:pt x="291862" y="79098"/>
                  </a:lnTo>
                  <a:lnTo>
                    <a:pt x="288499" y="78181"/>
                  </a:lnTo>
                  <a:close/>
                </a:path>
                <a:path w="307975" h="92075">
                  <a:moveTo>
                    <a:pt x="290333" y="71452"/>
                  </a:moveTo>
                  <a:lnTo>
                    <a:pt x="288499" y="78181"/>
                  </a:lnTo>
                  <a:lnTo>
                    <a:pt x="291862" y="79098"/>
                  </a:lnTo>
                  <a:lnTo>
                    <a:pt x="290027" y="85826"/>
                  </a:lnTo>
                  <a:lnTo>
                    <a:pt x="306398" y="85826"/>
                  </a:lnTo>
                  <a:lnTo>
                    <a:pt x="290333" y="71452"/>
                  </a:lnTo>
                  <a:close/>
                </a:path>
                <a:path w="307975" h="92075">
                  <a:moveTo>
                    <a:pt x="1835" y="0"/>
                  </a:moveTo>
                  <a:lnTo>
                    <a:pt x="0" y="6727"/>
                  </a:lnTo>
                  <a:lnTo>
                    <a:pt x="286664" y="84909"/>
                  </a:lnTo>
                  <a:lnTo>
                    <a:pt x="288499" y="78181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21456" y="1858301"/>
              <a:ext cx="79036" cy="8368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652629" y="1870206"/>
              <a:ext cx="99060" cy="46990"/>
            </a:xfrm>
            <a:custGeom>
              <a:avLst/>
              <a:gdLst/>
              <a:ahLst/>
              <a:cxnLst/>
              <a:rect l="l" t="t" r="r" b="b"/>
              <a:pathLst>
                <a:path w="99060" h="46989">
                  <a:moveTo>
                    <a:pt x="15109" y="27191"/>
                  </a:moveTo>
                  <a:lnTo>
                    <a:pt x="0" y="45047"/>
                  </a:lnTo>
                  <a:lnTo>
                    <a:pt x="23350" y="46421"/>
                  </a:lnTo>
                  <a:lnTo>
                    <a:pt x="21191" y="41384"/>
                  </a:lnTo>
                  <a:lnTo>
                    <a:pt x="17398" y="41384"/>
                  </a:lnTo>
                  <a:lnTo>
                    <a:pt x="14651" y="34975"/>
                  </a:lnTo>
                  <a:lnTo>
                    <a:pt x="17856" y="33601"/>
                  </a:lnTo>
                  <a:lnTo>
                    <a:pt x="15109" y="27191"/>
                  </a:lnTo>
                  <a:close/>
                </a:path>
                <a:path w="99060" h="46989">
                  <a:moveTo>
                    <a:pt x="17856" y="33601"/>
                  </a:moveTo>
                  <a:lnTo>
                    <a:pt x="14651" y="34975"/>
                  </a:lnTo>
                  <a:lnTo>
                    <a:pt x="17398" y="41384"/>
                  </a:lnTo>
                  <a:lnTo>
                    <a:pt x="20603" y="40011"/>
                  </a:lnTo>
                  <a:lnTo>
                    <a:pt x="17856" y="33601"/>
                  </a:lnTo>
                  <a:close/>
                </a:path>
                <a:path w="99060" h="46989">
                  <a:moveTo>
                    <a:pt x="20603" y="40011"/>
                  </a:moveTo>
                  <a:lnTo>
                    <a:pt x="17398" y="41384"/>
                  </a:lnTo>
                  <a:lnTo>
                    <a:pt x="21191" y="41384"/>
                  </a:lnTo>
                  <a:lnTo>
                    <a:pt x="20603" y="40011"/>
                  </a:lnTo>
                  <a:close/>
                </a:path>
                <a:path w="99060" h="46989">
                  <a:moveTo>
                    <a:pt x="96259" y="0"/>
                  </a:moveTo>
                  <a:lnTo>
                    <a:pt x="17856" y="33601"/>
                  </a:lnTo>
                  <a:lnTo>
                    <a:pt x="20603" y="40011"/>
                  </a:lnTo>
                  <a:lnTo>
                    <a:pt x="99007" y="6409"/>
                  </a:lnTo>
                  <a:lnTo>
                    <a:pt x="962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1446" y="2416207"/>
              <a:ext cx="306848" cy="8136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911039" y="2110521"/>
              <a:ext cx="365125" cy="337820"/>
            </a:xfrm>
            <a:custGeom>
              <a:avLst/>
              <a:gdLst/>
              <a:ahLst/>
              <a:cxnLst/>
              <a:rect l="l" t="t" r="r" b="b"/>
              <a:pathLst>
                <a:path w="365125" h="337819">
                  <a:moveTo>
                    <a:pt x="347265" y="11628"/>
                  </a:moveTo>
                  <a:lnTo>
                    <a:pt x="0" y="332181"/>
                  </a:lnTo>
                  <a:lnTo>
                    <a:pt x="4730" y="337305"/>
                  </a:lnTo>
                  <a:lnTo>
                    <a:pt x="351995" y="16752"/>
                  </a:lnTo>
                  <a:lnTo>
                    <a:pt x="347265" y="11628"/>
                  </a:lnTo>
                  <a:close/>
                </a:path>
                <a:path w="365125" h="337819">
                  <a:moveTo>
                    <a:pt x="361498" y="9263"/>
                  </a:moveTo>
                  <a:lnTo>
                    <a:pt x="349827" y="9263"/>
                  </a:lnTo>
                  <a:lnTo>
                    <a:pt x="354558" y="14387"/>
                  </a:lnTo>
                  <a:lnTo>
                    <a:pt x="351995" y="16752"/>
                  </a:lnTo>
                  <a:lnTo>
                    <a:pt x="356725" y="21877"/>
                  </a:lnTo>
                  <a:lnTo>
                    <a:pt x="361498" y="9263"/>
                  </a:lnTo>
                  <a:close/>
                </a:path>
                <a:path w="365125" h="337819">
                  <a:moveTo>
                    <a:pt x="349827" y="9263"/>
                  </a:moveTo>
                  <a:lnTo>
                    <a:pt x="347265" y="11628"/>
                  </a:lnTo>
                  <a:lnTo>
                    <a:pt x="351995" y="16752"/>
                  </a:lnTo>
                  <a:lnTo>
                    <a:pt x="354558" y="14387"/>
                  </a:lnTo>
                  <a:lnTo>
                    <a:pt x="349827" y="9263"/>
                  </a:lnTo>
                  <a:close/>
                </a:path>
                <a:path w="365125" h="337819">
                  <a:moveTo>
                    <a:pt x="365003" y="0"/>
                  </a:moveTo>
                  <a:lnTo>
                    <a:pt x="342535" y="6504"/>
                  </a:lnTo>
                  <a:lnTo>
                    <a:pt x="347265" y="11628"/>
                  </a:lnTo>
                  <a:lnTo>
                    <a:pt x="349827" y="9263"/>
                  </a:lnTo>
                  <a:lnTo>
                    <a:pt x="361498" y="9263"/>
                  </a:lnTo>
                  <a:lnTo>
                    <a:pt x="3650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5393" y="2541735"/>
              <a:ext cx="334743" cy="76712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01599" y="2739236"/>
            <a:ext cx="3804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7F7F7F"/>
                </a:solidFill>
                <a:latin typeface="Arial"/>
                <a:cs typeface="Arial"/>
              </a:rPr>
              <a:t>Figure:</a:t>
            </a:r>
            <a:r>
              <a:rPr sz="1100" spc="1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Asymptotically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stable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i.s.L: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55" dirty="0">
                <a:latin typeface="Apple Symbols"/>
                <a:cs typeface="Apple Symbols"/>
              </a:rPr>
              <a:t>∥</a:t>
            </a:r>
            <a:r>
              <a:rPr sz="1100" i="1" spc="55" dirty="0">
                <a:latin typeface="Arial"/>
                <a:cs typeface="Arial"/>
              </a:rPr>
              <a:t>x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(</a:t>
            </a:r>
            <a:r>
              <a:rPr sz="1100" i="1" spc="55" dirty="0">
                <a:latin typeface="Arial"/>
                <a:cs typeface="Arial"/>
              </a:rPr>
              <a:t>t</a:t>
            </a:r>
            <a:r>
              <a:rPr sz="1200" spc="82" baseline="-10416" dirty="0">
                <a:latin typeface="Arial"/>
                <a:cs typeface="Arial"/>
              </a:rPr>
              <a:t>0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165" dirty="0">
                <a:latin typeface="Apple Symbols"/>
                <a:cs typeface="Apple Symbols"/>
              </a:rPr>
              <a:t>∥</a:t>
            </a:r>
            <a:r>
              <a:rPr sz="1100" spc="-80" dirty="0">
                <a:latin typeface="Apple Symbols"/>
                <a:cs typeface="Apple Symbols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&lt;</a:t>
            </a:r>
            <a:r>
              <a:rPr sz="1100" i="1" spc="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δ</a:t>
            </a:r>
            <a:r>
              <a:rPr sz="1100" i="1" spc="50" dirty="0">
                <a:latin typeface="Times New Roman"/>
                <a:cs typeface="Times New Roman"/>
              </a:rPr>
              <a:t> </a:t>
            </a:r>
            <a:r>
              <a:rPr sz="1100" spc="360" dirty="0">
                <a:latin typeface="Apple Symbols"/>
                <a:cs typeface="Apple Symbols"/>
              </a:rPr>
              <a:t>⇒</a:t>
            </a:r>
            <a:r>
              <a:rPr sz="1100" spc="-85" dirty="0">
                <a:latin typeface="Apple Symbols"/>
                <a:cs typeface="Apple Symbols"/>
              </a:rPr>
              <a:t> </a:t>
            </a:r>
            <a:r>
              <a:rPr sz="1100" spc="55" dirty="0">
                <a:latin typeface="Apple Symbols"/>
                <a:cs typeface="Apple Symbols"/>
              </a:rPr>
              <a:t>∥</a:t>
            </a:r>
            <a:r>
              <a:rPr sz="1100" i="1" spc="55" dirty="0">
                <a:latin typeface="Arial"/>
                <a:cs typeface="Arial"/>
              </a:rPr>
              <a:t>x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spc="90" dirty="0">
                <a:latin typeface="Arial"/>
                <a:cs typeface="Arial"/>
              </a:rPr>
              <a:t>(</a:t>
            </a:r>
            <a:r>
              <a:rPr sz="1100" i="1" spc="90" dirty="0">
                <a:latin typeface="Arial"/>
                <a:cs typeface="Arial"/>
              </a:rPr>
              <a:t>t</a:t>
            </a:r>
            <a:r>
              <a:rPr sz="1100" spc="90" dirty="0">
                <a:latin typeface="Arial"/>
                <a:cs typeface="Arial"/>
              </a:rPr>
              <a:t>)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spc="165" dirty="0">
                <a:latin typeface="Apple Symbols"/>
                <a:cs typeface="Apple Symbols"/>
              </a:rPr>
              <a:t>∥</a:t>
            </a:r>
            <a:r>
              <a:rPr sz="1100" spc="-80" dirty="0">
                <a:latin typeface="Apple Symbols"/>
                <a:cs typeface="Apple Symbols"/>
              </a:rPr>
              <a:t> </a:t>
            </a:r>
            <a:r>
              <a:rPr sz="1100" spc="295" dirty="0">
                <a:latin typeface="Apple Symbols"/>
                <a:cs typeface="Apple Symbols"/>
              </a:rPr>
              <a:t>→</a:t>
            </a:r>
            <a:r>
              <a:rPr sz="1100" spc="-80" dirty="0">
                <a:latin typeface="Apple Symbols"/>
                <a:cs typeface="Apple Symbols"/>
              </a:rPr>
              <a:t> </a:t>
            </a:r>
            <a:r>
              <a:rPr sz="1100" spc="-25" dirty="0">
                <a:latin typeface="Arial"/>
                <a:cs typeface="Arial"/>
              </a:rPr>
              <a:t>0.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0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7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577301"/>
            <a:ext cx="27139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E5E5E5"/>
                </a:solidFill>
              </a:rPr>
              <a:t>1.</a:t>
            </a:r>
            <a:r>
              <a:rPr sz="1200" spc="114" dirty="0">
                <a:solidFill>
                  <a:srgbClr val="E5E5E5"/>
                </a:solidFill>
              </a:rPr>
              <a:t> </a:t>
            </a:r>
            <a:r>
              <a:rPr sz="1200" spc="-30" dirty="0">
                <a:solidFill>
                  <a:srgbClr val="E5E5E5"/>
                </a:solidFill>
                <a:hlinkClick r:id="rId2" action="ppaction://hlinksldjump"/>
              </a:rPr>
              <a:t>Definitions</a:t>
            </a:r>
            <a:r>
              <a:rPr sz="1200" spc="5" dirty="0">
                <a:solidFill>
                  <a:srgbClr val="E5E5E5"/>
                </a:solidFill>
                <a:hlinkClick r:id="rId2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hlinkClick r:id="rId2" action="ppaction://hlinksldjump"/>
              </a:rPr>
              <a:t>in</a:t>
            </a:r>
            <a:r>
              <a:rPr sz="1200" spc="5" dirty="0">
                <a:solidFill>
                  <a:srgbClr val="E5E5E5"/>
                </a:solidFill>
                <a:hlinkClick r:id="rId2" action="ppaction://hlinksldjump"/>
              </a:rPr>
              <a:t> </a:t>
            </a:r>
            <a:r>
              <a:rPr sz="1200" spc="-80" dirty="0">
                <a:solidFill>
                  <a:srgbClr val="E5E5E5"/>
                </a:solidFill>
                <a:hlinkClick r:id="rId2" action="ppaction://hlinksldjump"/>
              </a:rPr>
              <a:t>Lyapunov</a:t>
            </a:r>
            <a:r>
              <a:rPr sz="1200" dirty="0">
                <a:solidFill>
                  <a:srgbClr val="E5E5E5"/>
                </a:solidFill>
                <a:hlinkClick r:id="rId2" action="ppaction://hlinksldjump"/>
              </a:rPr>
              <a:t> </a:t>
            </a:r>
            <a:r>
              <a:rPr sz="1200" spc="-20" dirty="0">
                <a:solidFill>
                  <a:srgbClr val="E5E5E5"/>
                </a:solidFill>
                <a:hlinkClick r:id="rId2" action="ppaction://hlinksldjump"/>
              </a:rPr>
              <a:t>stability</a:t>
            </a:r>
            <a:r>
              <a:rPr sz="1200" spc="5" dirty="0">
                <a:solidFill>
                  <a:srgbClr val="E5E5E5"/>
                </a:solidFill>
                <a:hlinkClick r:id="rId2" action="ppaction://hlinksldjump"/>
              </a:rPr>
              <a:t> </a:t>
            </a:r>
            <a:r>
              <a:rPr sz="1200" spc="-60" dirty="0">
                <a:solidFill>
                  <a:srgbClr val="E5E5E5"/>
                </a:solidFill>
                <a:hlinkClick r:id="rId2" action="ppaction://hlinksldjump"/>
              </a:rPr>
              <a:t>analysis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135928" y="1077110"/>
            <a:ext cx="2206625" cy="941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4175" marR="5080" indent="-37211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2.</a:t>
            </a:r>
            <a:r>
              <a:rPr sz="1200" spc="1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Lyapunov’s</a:t>
            </a:r>
            <a:r>
              <a:rPr sz="1200" spc="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7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approach</a:t>
            </a:r>
            <a:r>
              <a:rPr sz="1200" spc="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to</a:t>
            </a:r>
            <a:r>
              <a:rPr sz="1200" spc="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stability</a:t>
            </a:r>
            <a:r>
              <a:rPr sz="1200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  <a:hlinkClick r:id="rId4" action="ppaction://hlinksldjump"/>
              </a:rPr>
              <a:t>Relevant</a:t>
            </a:r>
            <a:r>
              <a:rPr sz="1200" spc="5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20" dirty="0">
                <a:latin typeface="Arial"/>
                <a:cs typeface="Arial"/>
                <a:hlinkClick r:id="rId4" action="ppaction://hlinksldjump"/>
              </a:rPr>
              <a:t>tools</a:t>
            </a:r>
            <a:endParaRPr sz="1200">
              <a:latin typeface="Arial"/>
              <a:cs typeface="Arial"/>
            </a:endParaRPr>
          </a:p>
          <a:p>
            <a:pPr marL="384175" marR="91440">
              <a:lnSpc>
                <a:spcPct val="100000"/>
              </a:lnSpc>
              <a:spcBef>
                <a:spcPts val="10"/>
              </a:spcBef>
            </a:pPr>
            <a:r>
              <a:rPr sz="1200" spc="-80" dirty="0">
                <a:latin typeface="Arial"/>
                <a:cs typeface="Arial"/>
                <a:hlinkClick r:id="rId5" action="ppaction://hlinksldjump"/>
              </a:rPr>
              <a:t>Lyapunov</a:t>
            </a:r>
            <a:r>
              <a:rPr sz="1200" spc="1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20" dirty="0">
                <a:latin typeface="Arial"/>
                <a:cs typeface="Arial"/>
                <a:hlinkClick r:id="rId5" action="ppaction://hlinksldjump"/>
              </a:rPr>
              <a:t>stability</a:t>
            </a:r>
            <a:r>
              <a:rPr sz="1200" spc="1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70" dirty="0">
                <a:latin typeface="Arial"/>
                <a:cs typeface="Arial"/>
                <a:hlinkClick r:id="rId5" action="ppaction://hlinksldjump"/>
              </a:rPr>
              <a:t>theorems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  <a:hlinkClick r:id="" action="ppaction://noaction"/>
              </a:rPr>
              <a:t>Instability</a:t>
            </a:r>
            <a:r>
              <a:rPr sz="1200" spc="15" dirty="0"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10" dirty="0">
                <a:latin typeface="Arial"/>
                <a:cs typeface="Arial"/>
                <a:hlinkClick r:id="" action="ppaction://noaction"/>
              </a:rPr>
              <a:t>theorem</a:t>
            </a:r>
            <a:endParaRPr sz="12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latin typeface="Arial"/>
                <a:cs typeface="Arial"/>
                <a:hlinkClick r:id="" action="ppaction://noaction"/>
              </a:rPr>
              <a:t>Discrete-</a:t>
            </a:r>
            <a:r>
              <a:rPr sz="1200" spc="-25" dirty="0">
                <a:latin typeface="Arial"/>
                <a:cs typeface="Arial"/>
                <a:hlinkClick r:id="" action="ppaction://noaction"/>
              </a:rPr>
              <a:t>time</a:t>
            </a:r>
            <a:r>
              <a:rPr sz="1200" spc="15" dirty="0">
                <a:latin typeface="Arial"/>
                <a:cs typeface="Arial"/>
                <a:hlinkClick r:id="" action="ppaction://noaction"/>
              </a:rPr>
              <a:t> </a:t>
            </a:r>
            <a:r>
              <a:rPr sz="1200" spc="-20" dirty="0">
                <a:latin typeface="Arial"/>
                <a:cs typeface="Arial"/>
                <a:hlinkClick r:id="" action="ppaction://noaction"/>
              </a:rPr>
              <a:t>case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28" y="2310762"/>
            <a:ext cx="5822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E5E5E5"/>
                </a:solidFill>
                <a:latin typeface="Arial"/>
                <a:cs typeface="Arial"/>
              </a:rPr>
              <a:t>3.</a:t>
            </a:r>
            <a:r>
              <a:rPr sz="1200" spc="8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E5E5E5"/>
                </a:solidFill>
                <a:latin typeface="Arial"/>
                <a:cs typeface="Arial"/>
                <a:hlinkClick r:id="rId6" action="ppaction://hlinksldjump"/>
              </a:rPr>
              <a:t>Recap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7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60"/>
              </a:spcBef>
            </a:pPr>
            <a:r>
              <a:rPr dirty="0"/>
              <a:t>8</a:t>
            </a:r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67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215442" y="2431742"/>
                <a:ext cx="4223208" cy="350224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436495">
                  <a:lnSpc>
                    <a:spcPts val="1215"/>
                  </a:lnSpc>
                  <a:spcBef>
                    <a:spcPts val="95"/>
                  </a:spcBef>
                </a:pPr>
                <a:endParaRPr lang="el-GR" sz="1200" dirty="0">
                  <a:latin typeface="Apple Symbols"/>
                  <a:cs typeface="Apple Symbols"/>
                </a:endParaRPr>
              </a:p>
              <a:p>
                <a:pPr marL="38100">
                  <a:lnSpc>
                    <a:spcPts val="1215"/>
                  </a:lnSpc>
                </a:pPr>
                <a:r>
                  <a:rPr lang="el-GR"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lang="el-GR" sz="1800" spc="36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l-GR" sz="1200" i="1" spc="80" dirty="0">
                    <a:latin typeface="Times New Roman"/>
                    <a:cs typeface="Times New Roman"/>
                  </a:rPr>
                  <a:t>λ</a:t>
                </a:r>
                <a:r>
                  <a:rPr lang="en-US" sz="1200" i="1" spc="120" baseline="31250" dirty="0">
                    <a:latin typeface="Arial"/>
                    <a:cs typeface="Arial"/>
                  </a:rPr>
                  <a:t>k</a:t>
                </a:r>
                <a:r>
                  <a:rPr lang="en-US" sz="1200" i="1" spc="337" baseline="31250" dirty="0">
                    <a:latin typeface="Arial"/>
                    <a:cs typeface="Arial"/>
                  </a:rPr>
                  <a:t> </a:t>
                </a:r>
                <a:r>
                  <a:rPr lang="en-US" sz="1200" spc="325" dirty="0">
                    <a:latin typeface="Apple Symbols"/>
                    <a:cs typeface="Apple Symbols"/>
                  </a:rPr>
                  <a:t>→</a:t>
                </a:r>
                <a:r>
                  <a:rPr lang="en-US" sz="1200" spc="-70" dirty="0">
                    <a:latin typeface="Apple Symbols"/>
                    <a:cs typeface="Apple Symbols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50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if</a:t>
                </a:r>
                <a:r>
                  <a:rPr lang="en-US" sz="1200" spc="55" dirty="0">
                    <a:latin typeface="Arial"/>
                    <a:cs typeface="Arial"/>
                  </a:rPr>
                  <a:t> </a:t>
                </a:r>
                <a:r>
                  <a:rPr lang="en-US" sz="1200" spc="130" dirty="0">
                    <a:latin typeface="Apple Symbols"/>
                    <a:cs typeface="Apple Symbols"/>
                  </a:rPr>
                  <a:t>|</a:t>
                </a:r>
                <a:r>
                  <a:rPr lang="el-GR" sz="1200" i="1" spc="130" dirty="0">
                    <a:latin typeface="Times New Roman"/>
                    <a:cs typeface="Times New Roman"/>
                  </a:rPr>
                  <a:t>λ</a:t>
                </a:r>
                <a:r>
                  <a:rPr lang="el-GR" sz="1200" spc="130" dirty="0">
                    <a:latin typeface="Apple Symbols"/>
                    <a:cs typeface="Apple Symbols"/>
                  </a:rPr>
                  <a:t>|</a:t>
                </a:r>
                <a:r>
                  <a:rPr lang="el-GR" sz="1200" spc="-70" dirty="0">
                    <a:latin typeface="Apple Symbols"/>
                    <a:cs typeface="Apple Symbols"/>
                  </a:rPr>
                  <a:t> </a:t>
                </a:r>
                <a:r>
                  <a:rPr lang="el-GR" sz="1200" i="1" spc="85" dirty="0">
                    <a:latin typeface="Times New Roman"/>
                    <a:cs typeface="Times New Roman"/>
                  </a:rPr>
                  <a:t>&lt;</a:t>
                </a:r>
                <a:r>
                  <a:rPr lang="el-GR" sz="1200" i="1" spc="30" dirty="0">
                    <a:latin typeface="Times New Roman"/>
                    <a:cs typeface="Times New Roman"/>
                  </a:rPr>
                  <a:t> </a:t>
                </a:r>
                <a:r>
                  <a:rPr lang="el-GR" sz="1200" dirty="0">
                    <a:latin typeface="Arial"/>
                    <a:cs typeface="Arial"/>
                  </a:rPr>
                  <a:t>1;</a:t>
                </a:r>
                <a:r>
                  <a:rPr lang="el-GR" sz="1200" spc="55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r</a:t>
                </a:r>
                <a:r>
                  <a:rPr lang="en-US" sz="1200" i="1" spc="-204" dirty="0">
                    <a:latin typeface="Arial"/>
                    <a:cs typeface="Arial"/>
                  </a:rPr>
                  <a:t> </a:t>
                </a:r>
                <a:r>
                  <a:rPr lang="en-US" sz="1200" i="1" baseline="31250" dirty="0">
                    <a:latin typeface="Arial"/>
                    <a:cs typeface="Arial"/>
                  </a:rPr>
                  <a:t>k</a:t>
                </a:r>
                <a:r>
                  <a:rPr lang="en-US" sz="1200" i="1" spc="337" baseline="31250" dirty="0">
                    <a:latin typeface="Arial"/>
                    <a:cs typeface="Arial"/>
                  </a:rPr>
                  <a:t> </a:t>
                </a:r>
                <a:r>
                  <a:rPr lang="en-US" sz="1200" spc="325" dirty="0">
                    <a:latin typeface="Apple Symbols"/>
                    <a:cs typeface="Apple Symbols"/>
                  </a:rPr>
                  <a:t>→</a:t>
                </a:r>
                <a:r>
                  <a:rPr lang="en-US" sz="1200" spc="-75" dirty="0">
                    <a:latin typeface="Apple Symbols"/>
                    <a:cs typeface="Apple Symbols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0</a:t>
                </a:r>
                <a:r>
                  <a:rPr lang="en-US" sz="1200" spc="55" dirty="0"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latin typeface="Arial"/>
                    <a:cs typeface="Arial"/>
                  </a:rPr>
                  <a:t>if</a:t>
                </a:r>
                <a:r>
                  <a:rPr lang="en-US" sz="1200" spc="55" dirty="0">
                    <a:latin typeface="Arial"/>
                    <a:cs typeface="Arial"/>
                  </a:rPr>
                  <a:t> </a:t>
                </a:r>
                <a:r>
                  <a:rPr lang="en-US" sz="1200" spc="55" dirty="0">
                    <a:latin typeface="Apple Symbols"/>
                    <a:cs typeface="Apple Symbols"/>
                  </a:rPr>
                  <a:t>|</a:t>
                </a:r>
                <a:r>
                  <a:rPr lang="en-US" sz="1200" i="1" spc="55" dirty="0">
                    <a:latin typeface="Arial"/>
                    <a:cs typeface="Arial"/>
                  </a:rPr>
                  <a:t>r</a:t>
                </a:r>
                <a:r>
                  <a:rPr lang="en-US" sz="1200" i="1" spc="-204" dirty="0">
                    <a:latin typeface="Arial"/>
                    <a:cs typeface="Arial"/>
                  </a:rPr>
                  <a:t> </a:t>
                </a:r>
                <a:r>
                  <a:rPr lang="en-US" sz="1200" spc="114" dirty="0">
                    <a:latin typeface="Apple Symbols"/>
                    <a:cs typeface="Apple Symbols"/>
                  </a:rPr>
                  <a:t>|</a:t>
                </a:r>
                <a:r>
                  <a:rPr lang="en-US" sz="1200" spc="-70" dirty="0">
                    <a:latin typeface="Apple Symbols"/>
                    <a:cs typeface="Apple Symbols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b="0" i="1" spc="20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1200" b="0" i="1" spc="200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200" b="0" i="1" spc="20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pc="20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200" b="0" i="1" spc="20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200" b="0" i="1" spc="200" smtClean="0">
                                <a:latin typeface="Cambria Math" panose="02040503050406030204" pitchFamily="18" charset="0"/>
                                <a:cs typeface="Arial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200" b="0" i="1" spc="20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pc="20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sz="1200" b="0" i="1" spc="200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d>
                  </m:oMath>
                </a14:m>
                <a:r>
                  <a:rPr lang="en-US" sz="1200" spc="200" dirty="0">
                    <a:latin typeface="Arial"/>
                    <a:cs typeface="Arial"/>
                  </a:rPr>
                  <a:t> =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spc="130" dirty="0">
                    <a:latin typeface="Apple Symbols"/>
                    <a:cs typeface="Apple Symbols"/>
                  </a:rPr>
                  <a:t>|</a:t>
                </a:r>
                <a:r>
                  <a:rPr lang="el-GR" sz="1200" i="1" spc="130" dirty="0">
                    <a:latin typeface="Times New Roman"/>
                    <a:cs typeface="Times New Roman"/>
                  </a:rPr>
                  <a:t>λ</a:t>
                </a:r>
                <a:r>
                  <a:rPr lang="el-GR" sz="1200" spc="130" dirty="0">
                    <a:latin typeface="Apple Symbols"/>
                    <a:cs typeface="Apple Symbols"/>
                  </a:rPr>
                  <a:t>|</a:t>
                </a:r>
                <a:r>
                  <a:rPr lang="el-GR" sz="1200" spc="-70" dirty="0">
                    <a:latin typeface="Apple Symbols"/>
                    <a:cs typeface="Apple Symbols"/>
                  </a:rPr>
                  <a:t> </a:t>
                </a:r>
                <a:r>
                  <a:rPr lang="el-GR" sz="1200" i="1" spc="85" dirty="0">
                    <a:latin typeface="Times New Roman"/>
                    <a:cs typeface="Times New Roman"/>
                  </a:rPr>
                  <a:t>&lt;</a:t>
                </a:r>
                <a:r>
                  <a:rPr lang="el-GR" sz="1200" i="1" spc="25" dirty="0">
                    <a:latin typeface="Times New Roman"/>
                    <a:cs typeface="Times New Roman"/>
                  </a:rPr>
                  <a:t> </a:t>
                </a:r>
                <a:r>
                  <a:rPr lang="el-GR" sz="1200" spc="-50" dirty="0">
                    <a:latin typeface="Arial"/>
                    <a:cs typeface="Arial"/>
                  </a:rPr>
                  <a:t>1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2431742"/>
                <a:ext cx="4223208" cy="350224"/>
              </a:xfrm>
              <a:prstGeom prst="rect">
                <a:avLst/>
              </a:prstGeom>
              <a:blipFill>
                <a:blip r:embed="rId2"/>
                <a:stretch>
                  <a:fillRect l="-1299" r="-2165"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2"/>
          <p:cNvSpPr/>
          <p:nvPr/>
        </p:nvSpPr>
        <p:spPr>
          <a:xfrm>
            <a:off x="0" y="0"/>
            <a:ext cx="4608195" cy="668020"/>
          </a:xfrm>
          <a:custGeom>
            <a:avLst/>
            <a:gdLst/>
            <a:ahLst/>
            <a:cxnLst/>
            <a:rect l="l" t="t" r="r" b="b"/>
            <a:pathLst>
              <a:path w="4608195" h="668020">
                <a:moveTo>
                  <a:pt x="4608004" y="0"/>
                </a:moveTo>
                <a:lnTo>
                  <a:pt x="0" y="0"/>
                </a:lnTo>
                <a:lnTo>
                  <a:pt x="0" y="668020"/>
                </a:lnTo>
                <a:lnTo>
                  <a:pt x="4608004" y="668020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4921"/>
            <a:ext cx="307975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pc="-45" dirty="0"/>
              <a:t>Stability</a:t>
            </a:r>
            <a:r>
              <a:rPr spc="-7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-10" dirty="0"/>
              <a:t>LTI</a:t>
            </a:r>
            <a:r>
              <a:rPr spc="-55" dirty="0"/>
              <a:t> </a:t>
            </a:r>
            <a:r>
              <a:rPr spc="-110" dirty="0"/>
              <a:t>systems:</a:t>
            </a:r>
            <a:r>
              <a:rPr spc="85" dirty="0"/>
              <a:t> </a:t>
            </a:r>
            <a:r>
              <a:rPr spc="-90" dirty="0"/>
              <a:t>method</a:t>
            </a:r>
            <a:r>
              <a:rPr spc="-30" dirty="0"/>
              <a:t> </a:t>
            </a:r>
            <a:r>
              <a:rPr spc="-25" dirty="0"/>
              <a:t>of </a:t>
            </a:r>
            <a:r>
              <a:rPr spc="-100" dirty="0"/>
              <a:t>eigenvalue/pole</a:t>
            </a:r>
            <a:r>
              <a:rPr spc="15" dirty="0"/>
              <a:t> </a:t>
            </a:r>
            <a:r>
              <a:rPr spc="-10" dirty="0"/>
              <a:t>locations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110528" y="1045690"/>
                <a:ext cx="4175722" cy="123888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-85" dirty="0">
                    <a:latin typeface="Arial"/>
                    <a:cs typeface="Arial"/>
                  </a:rPr>
                  <a:t> </a:t>
                </a:r>
                <a:r>
                  <a:rPr sz="1200" spc="-20" dirty="0">
                    <a:latin typeface="Arial"/>
                    <a:cs typeface="Arial"/>
                  </a:rPr>
                  <a:t>stability</a:t>
                </a:r>
                <a:r>
                  <a:rPr sz="1200" spc="-4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of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40" dirty="0">
                    <a:latin typeface="Arial"/>
                    <a:cs typeface="Arial"/>
                  </a:rPr>
                  <a:t>equilibrium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point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0</a:t>
                </a:r>
                <a:r>
                  <a:rPr sz="1200" spc="-1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for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zh-CN" altLang="en-US" sz="1200" b="0" i="1" spc="-10" dirty="0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6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Ax</a:t>
                </a:r>
                <a:r>
                  <a:rPr sz="1200" i="1" spc="70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or</a:t>
                </a:r>
                <a:endParaRPr sz="1200" dirty="0">
                  <a:latin typeface="Arial"/>
                  <a:cs typeface="Arial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i="1" spc="-75" dirty="0"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k</a:t>
                </a:r>
                <a:r>
                  <a:rPr sz="1200" i="1" spc="-5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8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1)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i="1" spc="-55" dirty="0">
                    <a:latin typeface="Arial"/>
                    <a:cs typeface="Arial"/>
                  </a:rPr>
                  <a:t>Ax</a:t>
                </a:r>
                <a:r>
                  <a:rPr sz="1200" i="1" spc="-225" dirty="0">
                    <a:latin typeface="Arial"/>
                    <a:cs typeface="Arial"/>
                  </a:rPr>
                  <a:t> </a:t>
                </a:r>
                <a:r>
                  <a:rPr sz="1200" spc="55" dirty="0">
                    <a:latin typeface="Arial"/>
                    <a:cs typeface="Arial"/>
                  </a:rPr>
                  <a:t>(</a:t>
                </a:r>
                <a:r>
                  <a:rPr sz="1200" i="1" spc="55" dirty="0">
                    <a:latin typeface="Arial"/>
                    <a:cs typeface="Arial"/>
                  </a:rPr>
                  <a:t>k</a:t>
                </a:r>
                <a:r>
                  <a:rPr sz="1200" spc="55" dirty="0">
                    <a:latin typeface="Arial"/>
                    <a:cs typeface="Arial"/>
                  </a:rPr>
                  <a:t>)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65" dirty="0">
                    <a:latin typeface="Arial"/>
                    <a:cs typeface="Arial"/>
                  </a:rPr>
                  <a:t>can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be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spc="-65" dirty="0">
                    <a:latin typeface="Arial"/>
                    <a:cs typeface="Arial"/>
                  </a:rPr>
                  <a:t>concluded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immediately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spc="-105" dirty="0">
                    <a:latin typeface="Arial"/>
                    <a:cs typeface="Arial"/>
                  </a:rPr>
                  <a:t>based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on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i="1" spc="155" dirty="0">
                    <a:latin typeface="Times New Roman"/>
                    <a:cs typeface="Times New Roman"/>
                  </a:rPr>
                  <a:t>λ</a:t>
                </a:r>
                <a:r>
                  <a:rPr sz="1200" i="1" spc="-105" dirty="0">
                    <a:latin typeface="Times New Roman"/>
                    <a:cs typeface="Times New Roman"/>
                  </a:rPr>
                  <a:t> </a:t>
                </a:r>
                <a:r>
                  <a:rPr sz="1200" spc="-20" dirty="0">
                    <a:latin typeface="Arial"/>
                    <a:cs typeface="Arial"/>
                  </a:rPr>
                  <a:t>(</a:t>
                </a:r>
                <a:r>
                  <a:rPr sz="1200" i="1" spc="-20" dirty="0">
                    <a:latin typeface="Arial"/>
                    <a:cs typeface="Arial"/>
                  </a:rPr>
                  <a:t>A</a:t>
                </a:r>
                <a:r>
                  <a:rPr sz="1200" spc="-20" dirty="0">
                    <a:latin typeface="Arial"/>
                    <a:cs typeface="Arial"/>
                  </a:rPr>
                  <a:t>):</a:t>
                </a:r>
                <a:endParaRPr sz="1200" dirty="0">
                  <a:latin typeface="Arial"/>
                  <a:cs typeface="Arial"/>
                </a:endParaRPr>
              </a:p>
              <a:p>
                <a:pPr marL="335280" marR="351790" indent="-193040">
                  <a:lnSpc>
                    <a:spcPct val="100000"/>
                  </a:lnSpc>
                  <a:spcBef>
                    <a:spcPts val="30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315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45" dirty="0">
                    <a:latin typeface="Arial"/>
                    <a:cs typeface="Arial"/>
                  </a:rPr>
                  <a:t> </a:t>
                </a:r>
                <a:r>
                  <a:rPr sz="1200" spc="-100" dirty="0">
                    <a:latin typeface="Arial"/>
                    <a:cs typeface="Arial"/>
                  </a:rPr>
                  <a:t>response</a:t>
                </a:r>
                <a:r>
                  <a:rPr sz="1200" spc="4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e</a:t>
                </a:r>
                <a:r>
                  <a:rPr sz="1200" i="1" baseline="31250" dirty="0">
                    <a:latin typeface="Arial"/>
                    <a:cs typeface="Arial"/>
                  </a:rPr>
                  <a:t>At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latin typeface="Arial"/>
                    <a:cs typeface="Arial"/>
                  </a:rPr>
                  <a:t> </a:t>
                </a:r>
                <a:r>
                  <a:rPr sz="1200" spc="50" dirty="0">
                    <a:latin typeface="Arial"/>
                    <a:cs typeface="Arial"/>
                  </a:rPr>
                  <a:t>(</a:t>
                </a:r>
                <a:r>
                  <a:rPr sz="1200" i="1" spc="50" dirty="0">
                    <a:latin typeface="Arial"/>
                    <a:cs typeface="Arial"/>
                  </a:rPr>
                  <a:t>t</a:t>
                </a:r>
                <a:r>
                  <a:rPr sz="1200" spc="75" baseline="-13888" dirty="0">
                    <a:latin typeface="Arial"/>
                    <a:cs typeface="Arial"/>
                  </a:rPr>
                  <a:t>0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45" dirty="0">
                    <a:latin typeface="Arial"/>
                    <a:cs typeface="Arial"/>
                  </a:rPr>
                  <a:t> </a:t>
                </a:r>
                <a:r>
                  <a:rPr sz="1200" spc="-70" dirty="0">
                    <a:latin typeface="Arial"/>
                    <a:cs typeface="Arial"/>
                  </a:rPr>
                  <a:t>involves</a:t>
                </a:r>
                <a:r>
                  <a:rPr sz="1200" spc="45" dirty="0">
                    <a:latin typeface="Arial"/>
                    <a:cs typeface="Arial"/>
                  </a:rPr>
                  <a:t> </a:t>
                </a:r>
                <a:r>
                  <a:rPr sz="1200" spc="-95" dirty="0">
                    <a:latin typeface="Arial"/>
                    <a:cs typeface="Arial"/>
                  </a:rPr>
                  <a:t>modes</a:t>
                </a:r>
                <a:r>
                  <a:rPr sz="1200" spc="45" dirty="0">
                    <a:latin typeface="Arial"/>
                    <a:cs typeface="Arial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such</a:t>
                </a:r>
                <a:r>
                  <a:rPr sz="1200" spc="45" dirty="0">
                    <a:latin typeface="Arial"/>
                    <a:cs typeface="Arial"/>
                  </a:rPr>
                  <a:t> </a:t>
                </a:r>
                <a:r>
                  <a:rPr sz="1200" spc="-140" dirty="0">
                    <a:latin typeface="Arial"/>
                    <a:cs typeface="Arial"/>
                  </a:rPr>
                  <a:t>as</a:t>
                </a:r>
                <a:r>
                  <a:rPr sz="1200" spc="50" dirty="0">
                    <a:latin typeface="Arial"/>
                    <a:cs typeface="Arial"/>
                  </a:rPr>
                  <a:t> </a:t>
                </a:r>
                <a:r>
                  <a:rPr sz="1200" i="1" spc="50" dirty="0">
                    <a:latin typeface="Arial"/>
                    <a:cs typeface="Arial"/>
                  </a:rPr>
                  <a:t>e</a:t>
                </a:r>
                <a:r>
                  <a:rPr sz="1200" i="1" spc="75" baseline="31250" dirty="0">
                    <a:latin typeface="Times New Roman"/>
                    <a:cs typeface="Times New Roman"/>
                  </a:rPr>
                  <a:t>λ</a:t>
                </a:r>
                <a:r>
                  <a:rPr sz="1200" i="1" spc="75" baseline="31250" dirty="0">
                    <a:latin typeface="Arial"/>
                    <a:cs typeface="Arial"/>
                  </a:rPr>
                  <a:t>t</a:t>
                </a:r>
                <a:r>
                  <a:rPr sz="1200" i="1" spc="-179" baseline="3125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,</a:t>
                </a:r>
                <a:r>
                  <a:rPr sz="1200" spc="40" dirty="0">
                    <a:latin typeface="Arial"/>
                    <a:cs typeface="Arial"/>
                  </a:rPr>
                  <a:t> </a:t>
                </a:r>
                <a:r>
                  <a:rPr sz="1200" i="1" spc="55" dirty="0">
                    <a:latin typeface="Arial"/>
                    <a:cs typeface="Arial"/>
                  </a:rPr>
                  <a:t>te</a:t>
                </a:r>
                <a:r>
                  <a:rPr sz="1200" i="1" spc="82" baseline="31250" dirty="0">
                    <a:latin typeface="Times New Roman"/>
                    <a:cs typeface="Times New Roman"/>
                  </a:rPr>
                  <a:t>λ</a:t>
                </a:r>
                <a:r>
                  <a:rPr sz="1200" i="1" spc="82" baseline="31250" dirty="0">
                    <a:latin typeface="Arial"/>
                    <a:cs typeface="Arial"/>
                  </a:rPr>
                  <a:t>t</a:t>
                </a:r>
                <a:r>
                  <a:rPr sz="1200" i="1" spc="-179" baseline="31250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, </a:t>
                </a:r>
                <a:r>
                  <a:rPr sz="1200" i="1" dirty="0">
                    <a:latin typeface="Arial"/>
                    <a:cs typeface="Arial"/>
                  </a:rPr>
                  <a:t>e</a:t>
                </a:r>
                <a:r>
                  <a:rPr sz="1200" i="1" baseline="31250" dirty="0">
                    <a:latin typeface="Times New Roman"/>
                    <a:cs typeface="Times New Roman"/>
                  </a:rPr>
                  <a:t>σ</a:t>
                </a:r>
                <a:r>
                  <a:rPr sz="1200" i="1" baseline="31250" dirty="0">
                    <a:latin typeface="Arial"/>
                    <a:cs typeface="Arial"/>
                  </a:rPr>
                  <a:t>t</a:t>
                </a:r>
                <a:r>
                  <a:rPr sz="1200" i="1" spc="232" baseline="31250" dirty="0">
                    <a:latin typeface="Arial"/>
                    <a:cs typeface="Arial"/>
                  </a:rPr>
                  <a:t> </a:t>
                </a:r>
                <a:r>
                  <a:rPr sz="1200" spc="-114" dirty="0">
                    <a:latin typeface="Arial"/>
                    <a:cs typeface="Arial"/>
                  </a:rPr>
                  <a:t>cos</a:t>
                </a:r>
                <a:r>
                  <a:rPr sz="1200" spc="-8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ω</a:t>
                </a:r>
                <a:r>
                  <a:rPr sz="1200" i="1" dirty="0">
                    <a:latin typeface="Arial"/>
                    <a:cs typeface="Arial"/>
                  </a:rPr>
                  <a:t>t</a:t>
                </a:r>
                <a:r>
                  <a:rPr sz="1200" dirty="0">
                    <a:latin typeface="Arial"/>
                    <a:cs typeface="Arial"/>
                  </a:rPr>
                  <a:t>,</a:t>
                </a:r>
                <a:r>
                  <a:rPr sz="1200" spc="15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e</a:t>
                </a:r>
                <a:r>
                  <a:rPr sz="1200" i="1" baseline="31250" dirty="0">
                    <a:latin typeface="Times New Roman"/>
                    <a:cs typeface="Times New Roman"/>
                  </a:rPr>
                  <a:t>σ</a:t>
                </a:r>
                <a:r>
                  <a:rPr sz="1200" i="1" baseline="31250" dirty="0">
                    <a:latin typeface="Arial"/>
                    <a:cs typeface="Arial"/>
                  </a:rPr>
                  <a:t>t</a:t>
                </a:r>
                <a:r>
                  <a:rPr sz="1200" i="1" spc="240" baseline="31250" dirty="0">
                    <a:latin typeface="Arial"/>
                    <a:cs typeface="Arial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sin</a:t>
                </a:r>
                <a:r>
                  <a:rPr sz="1200" spc="-85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Times New Roman"/>
                    <a:cs typeface="Times New Roman"/>
                  </a:rPr>
                  <a:t>ω</a:t>
                </a:r>
                <a:r>
                  <a:rPr sz="1200" i="1" spc="-25" dirty="0">
                    <a:latin typeface="Arial"/>
                    <a:cs typeface="Arial"/>
                  </a:rPr>
                  <a:t>t</a:t>
                </a:r>
                <a:endParaRPr sz="1200" dirty="0">
                  <a:latin typeface="Arial"/>
                  <a:cs typeface="Arial"/>
                </a:endParaRPr>
              </a:p>
              <a:p>
                <a:pPr marL="335280" marR="271780" indent="-193040">
                  <a:lnSpc>
                    <a:spcPct val="100000"/>
                  </a:lnSpc>
                  <a:spcBef>
                    <a:spcPts val="610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337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50" dirty="0">
                    <a:latin typeface="Arial"/>
                    <a:cs typeface="Arial"/>
                  </a:rPr>
                  <a:t> </a:t>
                </a:r>
                <a:r>
                  <a:rPr sz="1200" spc="-100" dirty="0">
                    <a:latin typeface="Arial"/>
                    <a:cs typeface="Arial"/>
                  </a:rPr>
                  <a:t>response</a:t>
                </a:r>
                <a:r>
                  <a:rPr sz="1200" spc="5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i="1" baseline="31250" dirty="0">
                    <a:latin typeface="Arial"/>
                    <a:cs typeface="Arial"/>
                  </a:rPr>
                  <a:t>k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spc="-22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k</a:t>
                </a:r>
                <a:r>
                  <a:rPr sz="1200" baseline="-13888" dirty="0">
                    <a:latin typeface="Arial"/>
                    <a:cs typeface="Arial"/>
                  </a:rPr>
                  <a:t>0</a:t>
                </a:r>
                <a:r>
                  <a:rPr sz="1200" dirty="0">
                    <a:latin typeface="Arial"/>
                    <a:cs typeface="Arial"/>
                  </a:rPr>
                  <a:t>)</a:t>
                </a:r>
                <a:r>
                  <a:rPr sz="1200" spc="45" dirty="0">
                    <a:latin typeface="Arial"/>
                    <a:cs typeface="Arial"/>
                  </a:rPr>
                  <a:t> </a:t>
                </a:r>
                <a:r>
                  <a:rPr sz="1200" spc="-70" dirty="0">
                    <a:latin typeface="Arial"/>
                    <a:cs typeface="Arial"/>
                  </a:rPr>
                  <a:t>involves</a:t>
                </a:r>
                <a:r>
                  <a:rPr sz="1200" spc="50" dirty="0">
                    <a:latin typeface="Arial"/>
                    <a:cs typeface="Arial"/>
                  </a:rPr>
                  <a:t> </a:t>
                </a:r>
                <a:r>
                  <a:rPr sz="1200" spc="-95" dirty="0">
                    <a:latin typeface="Arial"/>
                    <a:cs typeface="Arial"/>
                  </a:rPr>
                  <a:t>modes</a:t>
                </a:r>
                <a:r>
                  <a:rPr sz="1200" spc="50" dirty="0">
                    <a:latin typeface="Arial"/>
                    <a:cs typeface="Arial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such</a:t>
                </a:r>
                <a:r>
                  <a:rPr sz="1200" spc="45" dirty="0">
                    <a:latin typeface="Arial"/>
                    <a:cs typeface="Arial"/>
                  </a:rPr>
                  <a:t> </a:t>
                </a:r>
                <a:r>
                  <a:rPr sz="1200" spc="-140" dirty="0">
                    <a:latin typeface="Arial"/>
                    <a:cs typeface="Arial"/>
                  </a:rPr>
                  <a:t>as</a:t>
                </a:r>
                <a:r>
                  <a:rPr sz="1200" spc="50" dirty="0">
                    <a:latin typeface="Arial"/>
                    <a:cs typeface="Arial"/>
                  </a:rPr>
                  <a:t> </a:t>
                </a:r>
                <a:r>
                  <a:rPr sz="1200" i="1" spc="80" dirty="0">
                    <a:latin typeface="Times New Roman"/>
                    <a:cs typeface="Times New Roman"/>
                  </a:rPr>
                  <a:t>λ</a:t>
                </a:r>
                <a:r>
                  <a:rPr sz="1200" i="1" spc="120" baseline="31250" dirty="0">
                    <a:latin typeface="Arial"/>
                    <a:cs typeface="Arial"/>
                  </a:rPr>
                  <a:t>k</a:t>
                </a:r>
                <a:r>
                  <a:rPr sz="1200" i="1" spc="-165" baseline="3125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,</a:t>
                </a:r>
                <a:r>
                  <a:rPr sz="1200" spc="50" dirty="0">
                    <a:latin typeface="Arial"/>
                    <a:cs typeface="Arial"/>
                  </a:rPr>
                  <a:t> </a:t>
                </a:r>
                <a:r>
                  <a:rPr sz="1200" i="1" spc="65" dirty="0">
                    <a:latin typeface="Arial"/>
                    <a:cs typeface="Arial"/>
                  </a:rPr>
                  <a:t>k</a:t>
                </a:r>
                <a:r>
                  <a:rPr sz="1200" i="1" spc="65" dirty="0">
                    <a:latin typeface="Times New Roman"/>
                    <a:cs typeface="Times New Roman"/>
                  </a:rPr>
                  <a:t>λ</a:t>
                </a:r>
                <a:r>
                  <a:rPr sz="1200" i="1" spc="97" baseline="31250" dirty="0">
                    <a:latin typeface="Arial"/>
                    <a:cs typeface="Arial"/>
                  </a:rPr>
                  <a:t>k</a:t>
                </a:r>
                <a:r>
                  <a:rPr sz="1200" i="1" spc="97" baseline="31250" dirty="0">
                    <a:latin typeface="Hack"/>
                    <a:cs typeface="Hack"/>
                  </a:rPr>
                  <a:t>−</a:t>
                </a:r>
                <a:r>
                  <a:rPr sz="1200" spc="97" baseline="31250" dirty="0">
                    <a:latin typeface="Arial"/>
                    <a:cs typeface="Arial"/>
                  </a:rPr>
                  <a:t>1</a:t>
                </a:r>
                <a:r>
                  <a:rPr sz="1200" spc="65" dirty="0">
                    <a:latin typeface="Arial"/>
                    <a:cs typeface="Arial"/>
                  </a:rPr>
                  <a:t>, </a:t>
                </a:r>
                <a:r>
                  <a:rPr sz="1200" i="1" spc="-10" dirty="0">
                    <a:latin typeface="Arial"/>
                    <a:cs typeface="Arial"/>
                  </a:rPr>
                  <a:t>r</a:t>
                </a:r>
                <a:r>
                  <a:rPr sz="1200" i="1" spc="-200" dirty="0">
                    <a:latin typeface="Arial"/>
                    <a:cs typeface="Arial"/>
                  </a:rPr>
                  <a:t> </a:t>
                </a:r>
                <a:r>
                  <a:rPr sz="1200" i="1" baseline="31250" dirty="0">
                    <a:latin typeface="Arial"/>
                    <a:cs typeface="Arial"/>
                  </a:rPr>
                  <a:t>k</a:t>
                </a:r>
                <a:r>
                  <a:rPr sz="1200" i="1" spc="172" baseline="31250" dirty="0">
                    <a:latin typeface="Arial"/>
                    <a:cs typeface="Arial"/>
                  </a:rPr>
                  <a:t> </a:t>
                </a:r>
                <a:r>
                  <a:rPr sz="1200" spc="-114" dirty="0">
                    <a:latin typeface="Arial"/>
                    <a:cs typeface="Arial"/>
                  </a:rPr>
                  <a:t>cos</a:t>
                </a:r>
                <a:r>
                  <a:rPr sz="1200" spc="-12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k</a:t>
                </a:r>
                <a:r>
                  <a:rPr sz="1200" i="1" dirty="0">
                    <a:latin typeface="Times New Roman"/>
                    <a:cs typeface="Times New Roman"/>
                  </a:rPr>
                  <a:t>θ</a:t>
                </a:r>
                <a:r>
                  <a:rPr sz="1200" dirty="0">
                    <a:latin typeface="Arial"/>
                    <a:cs typeface="Arial"/>
                  </a:rPr>
                  <a:t>,</a:t>
                </a:r>
                <a:r>
                  <a:rPr sz="1200" spc="85" dirty="0"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latin typeface="Arial"/>
                    <a:cs typeface="Arial"/>
                  </a:rPr>
                  <a:t>r</a:t>
                </a:r>
                <a:r>
                  <a:rPr sz="1200" i="1" spc="-195" dirty="0">
                    <a:latin typeface="Arial"/>
                    <a:cs typeface="Arial"/>
                  </a:rPr>
                  <a:t> </a:t>
                </a:r>
                <a:r>
                  <a:rPr sz="1200" i="1" baseline="31250" dirty="0">
                    <a:latin typeface="Arial"/>
                    <a:cs typeface="Arial"/>
                  </a:rPr>
                  <a:t>k</a:t>
                </a:r>
                <a:r>
                  <a:rPr sz="1200" i="1" spc="165" baseline="31250" dirty="0">
                    <a:latin typeface="Arial"/>
                    <a:cs typeface="Arial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sin</a:t>
                </a:r>
                <a:r>
                  <a:rPr sz="1200" spc="-120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k</a:t>
                </a:r>
                <a:r>
                  <a:rPr sz="1200" i="1" spc="-25" dirty="0">
                    <a:latin typeface="Times New Roman"/>
                    <a:cs typeface="Times New Roman"/>
                  </a:rPr>
                  <a:t>θ</a:t>
                </a:r>
                <a:endParaRPr sz="1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1045690"/>
                <a:ext cx="4175722" cy="1238885"/>
              </a:xfrm>
              <a:prstGeom prst="rect">
                <a:avLst/>
              </a:prstGeom>
              <a:blipFill>
                <a:blip r:embed="rId3"/>
                <a:stretch>
                  <a:fillRect l="-1314" t="-3448" b="-6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 txBox="1"/>
          <p:nvPr/>
        </p:nvSpPr>
        <p:spPr>
          <a:xfrm>
            <a:off x="215442" y="2336251"/>
            <a:ext cx="2623008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5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dirty="0">
                <a:latin typeface="Arial"/>
                <a:cs typeface="Arial"/>
              </a:rPr>
              <a:t>e</a:t>
            </a:r>
            <a:r>
              <a:rPr sz="1200" i="1" baseline="31250" dirty="0">
                <a:latin typeface="Times New Roman"/>
                <a:cs typeface="Times New Roman"/>
              </a:rPr>
              <a:t>σ</a:t>
            </a:r>
            <a:r>
              <a:rPr sz="1200" i="1" baseline="31250" dirty="0">
                <a:latin typeface="Arial"/>
                <a:cs typeface="Arial"/>
              </a:rPr>
              <a:t>t</a:t>
            </a:r>
            <a:r>
              <a:rPr sz="1200" i="1" spc="315" baseline="31250" dirty="0">
                <a:latin typeface="Arial"/>
                <a:cs typeface="Arial"/>
              </a:rPr>
              <a:t> </a:t>
            </a:r>
            <a:r>
              <a:rPr sz="1200" spc="325" dirty="0">
                <a:latin typeface="Apple Symbols"/>
                <a:cs typeface="Apple Symbols"/>
              </a:rPr>
              <a:t>→</a:t>
            </a:r>
            <a:r>
              <a:rPr sz="1200" spc="-75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i="1" spc="75" dirty="0">
                <a:latin typeface="Times New Roman"/>
                <a:cs typeface="Times New Roman"/>
              </a:rPr>
              <a:t>σ</a:t>
            </a:r>
            <a:r>
              <a:rPr sz="1200" i="1" spc="70" dirty="0">
                <a:latin typeface="Times New Roman"/>
                <a:cs typeface="Times New Roman"/>
              </a:rPr>
              <a:t> </a:t>
            </a:r>
            <a:r>
              <a:rPr sz="1200" i="1" spc="85" dirty="0">
                <a:latin typeface="Times New Roman"/>
                <a:cs typeface="Times New Roman"/>
              </a:rPr>
              <a:t>&lt;</a:t>
            </a:r>
            <a:r>
              <a:rPr sz="1200" i="1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Arial"/>
                <a:cs typeface="Arial"/>
              </a:rPr>
              <a:t>0;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i="1" spc="50" dirty="0">
                <a:latin typeface="Arial"/>
                <a:cs typeface="Arial"/>
              </a:rPr>
              <a:t>e</a:t>
            </a:r>
            <a:r>
              <a:rPr sz="1200" i="1" spc="75" baseline="31250" dirty="0">
                <a:latin typeface="Times New Roman"/>
                <a:cs typeface="Times New Roman"/>
              </a:rPr>
              <a:t>λ</a:t>
            </a:r>
            <a:r>
              <a:rPr sz="1200" i="1" spc="75" baseline="31250" dirty="0">
                <a:latin typeface="Arial"/>
                <a:cs typeface="Arial"/>
              </a:rPr>
              <a:t>t</a:t>
            </a:r>
            <a:r>
              <a:rPr sz="1200" i="1" spc="315" baseline="31250" dirty="0">
                <a:latin typeface="Arial"/>
                <a:cs typeface="Arial"/>
              </a:rPr>
              <a:t> </a:t>
            </a:r>
            <a:r>
              <a:rPr sz="1200" spc="325" dirty="0">
                <a:latin typeface="Apple Symbols"/>
                <a:cs typeface="Apple Symbols"/>
              </a:rPr>
              <a:t>→</a:t>
            </a:r>
            <a:r>
              <a:rPr sz="1200" spc="-75" dirty="0">
                <a:latin typeface="Apple Symbols"/>
                <a:cs typeface="Apple Symbols"/>
              </a:rPr>
              <a:t> </a:t>
            </a:r>
            <a:r>
              <a:rPr sz="1200" dirty="0">
                <a:latin typeface="Arial"/>
                <a:cs typeface="Arial"/>
              </a:rPr>
              <a:t>0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i="1" spc="155" dirty="0">
                <a:latin typeface="Times New Roman"/>
                <a:cs typeface="Times New Roman"/>
              </a:rPr>
              <a:t>λ</a:t>
            </a:r>
            <a:r>
              <a:rPr sz="1200" i="1" spc="25" dirty="0">
                <a:latin typeface="Times New Roman"/>
                <a:cs typeface="Times New Roman"/>
              </a:rPr>
              <a:t> </a:t>
            </a:r>
            <a:r>
              <a:rPr sz="1200" i="1" spc="85" dirty="0">
                <a:latin typeface="Times New Roman"/>
                <a:cs typeface="Times New Roman"/>
              </a:rPr>
              <a:t>&lt;</a:t>
            </a:r>
            <a:r>
              <a:rPr sz="1200" i="1" spc="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Arial"/>
                <a:cs typeface="Arial"/>
              </a:rPr>
              <a:t>0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39162" y="3338410"/>
            <a:ext cx="33020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Stability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19727" y="3338410"/>
            <a:ext cx="233679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4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67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Words>6388</Words>
  <Application>Microsoft Office PowerPoint</Application>
  <PresentationFormat>自定义</PresentationFormat>
  <Paragraphs>880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7" baseType="lpstr">
      <vt:lpstr>Apple Symbols</vt:lpstr>
      <vt:lpstr>Arial Unicode MS</vt:lpstr>
      <vt:lpstr>Hack</vt:lpstr>
      <vt:lpstr>Libertinus Serif</vt:lpstr>
      <vt:lpstr>Lucida Grande</vt:lpstr>
      <vt:lpstr>Arial</vt:lpstr>
      <vt:lpstr>Cambria Math</vt:lpstr>
      <vt:lpstr>Helvetica</vt:lpstr>
      <vt:lpstr>Times New Roman</vt:lpstr>
      <vt:lpstr>Office Theme</vt:lpstr>
      <vt:lpstr>Lyapunov Stability</vt:lpstr>
      <vt:lpstr>1. Definitions in Lyapunov stability analysis</vt:lpstr>
      <vt:lpstr>Finite dimensional vector norms</vt:lpstr>
      <vt:lpstr>Equilibrium state</vt:lpstr>
      <vt:lpstr>Equilibrium state of a linear system</vt:lpstr>
      <vt:lpstr>Lyapunov’s definition of stability</vt:lpstr>
      <vt:lpstr>Asymptotic stability</vt:lpstr>
      <vt:lpstr>1. Definitions in Lyapunov stability analysis</vt:lpstr>
      <vt:lpstr>Stability of LTI systems: method of eigenvalue/pole locations</vt:lpstr>
      <vt:lpstr>Lyapunov’s approach to stability</vt:lpstr>
      <vt:lpstr>Stability from an energy viewpoint: Example</vt:lpstr>
      <vt:lpstr>Stability from an energy viewpoint: Generalization</vt:lpstr>
      <vt:lpstr>Relevant tools</vt:lpstr>
      <vt:lpstr>Relevant tools</vt:lpstr>
      <vt:lpstr>Relevant tools</vt:lpstr>
      <vt:lpstr>Theorem</vt:lpstr>
      <vt:lpstr>Example</vt:lpstr>
      <vt:lpstr>Theorem</vt:lpstr>
      <vt:lpstr>Theorem</vt:lpstr>
      <vt:lpstr>Important properties of symmetric matrices</vt:lpstr>
      <vt:lpstr>The spectral theorem for symmetric matrices</vt:lpstr>
      <vt:lpstr>Elements of proof for SED</vt:lpstr>
      <vt:lpstr>Rethinking symmetric matrices</vt:lpstr>
      <vt:lpstr>PowerPoint 演示文稿</vt:lpstr>
      <vt:lpstr>Theorem (Eigenvalues of symmetric matrices)</vt:lpstr>
      <vt:lpstr>Positive definite matrices</vt:lpstr>
      <vt:lpstr>Negative definite matrices</vt:lpstr>
      <vt:lpstr>PowerPoint 演示文稿</vt:lpstr>
      <vt:lpstr>Caution</vt:lpstr>
      <vt:lpstr>Caution</vt:lpstr>
      <vt:lpstr>Positive definite matrices</vt:lpstr>
      <vt:lpstr>Relevant tools Checking positive definiteness of a matrix.</vt:lpstr>
      <vt:lpstr>Relevant tools Checking positive definiteness of a matrix.</vt:lpstr>
      <vt:lpstr>PowerPoint 演示文稿</vt:lpstr>
      <vt:lpstr>PowerPoint 演示文稿</vt:lpstr>
      <vt:lpstr>Recap</vt:lpstr>
      <vt:lpstr>Relevant tools</vt:lpstr>
      <vt:lpstr>Relevant tools</vt:lpstr>
      <vt:lpstr>Relevant tools</vt:lpstr>
      <vt:lpstr>1. Definitions in Lyapunov stability analysis</vt:lpstr>
      <vt:lpstr>Lyapunov stability theorems</vt:lpstr>
      <vt:lpstr>Theorem</vt:lpstr>
      <vt:lpstr>PowerPoint 演示文稿</vt:lpstr>
      <vt:lpstr>Lyapunov stability concept for linear systems</vt:lpstr>
      <vt:lpstr>Theorem (Lyapunov stability theorem for linear systems)</vt:lpstr>
      <vt:lpstr>Essense of the Lyapunov Eq.</vt:lpstr>
      <vt:lpstr>Essense of the Lyapunov Eq.</vt:lpstr>
      <vt:lpstr>The Lyapunov Eq.: Existence of solution</vt:lpstr>
      <vt:lpstr>The Lyapunov operator: eigenvalues</vt:lpstr>
      <vt:lpstr>The Lyapunov operator: eigenvalues</vt:lpstr>
      <vt:lpstr>PowerPoint 演示文稿</vt:lpstr>
      <vt:lpstr>Theorem (Lyapunov stability theorem for linear systems)</vt:lpstr>
      <vt:lpstr>Proof.</vt:lpstr>
      <vt:lpstr>Procedures of Lyapunov’s direct method</vt:lpstr>
      <vt:lpstr>Lyapunov stability theorems</vt:lpstr>
      <vt:lpstr>Lyapunov analysis with Matlab</vt:lpstr>
      <vt:lpstr>Lyapunov analysis with Python</vt:lpstr>
      <vt:lpstr>It suffices to select Q = I</vt:lpstr>
      <vt:lpstr>Instability theorem</vt:lpstr>
      <vt:lpstr>Discrete-time case: key concept of Lyapunov</vt:lpstr>
      <vt:lpstr>DT Lyapunov stability theorem for linear systems</vt:lpstr>
      <vt:lpstr>The DT Lyapunov Eq.</vt:lpstr>
      <vt:lpstr>DT Lyapunov analysis with MATLAB</vt:lpstr>
      <vt:lpstr>PowerPoint 演示文稿</vt:lpstr>
      <vt:lpstr>Recap</vt:lpstr>
      <vt:lpstr>Recap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Shuan Cheng</cp:lastModifiedBy>
  <cp:revision>1</cp:revision>
  <dcterms:created xsi:type="dcterms:W3CDTF">2025-07-12T07:54:39Z</dcterms:created>
  <dcterms:modified xsi:type="dcterms:W3CDTF">2025-10-12T05:57:47Z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2025-07-12T00:00:00Z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