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0" r:id="rId9"/>
    <p:sldId id="263" r:id="rId10"/>
    <p:sldId id="264" r:id="rId11"/>
    <p:sldId id="266" r:id="rId12"/>
    <p:sldId id="269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69" d="100"/>
          <a:sy n="69" d="100"/>
        </p:scale>
        <p:origin x="29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AzureMonitoringHackathon/raw/master/Student/Guides/Azure%20Monitoring%20Hackathon%20Deployment%20Guide.doc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an Application Insights Workspace</a:t>
            </a:r>
          </a:p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Publish </a:t>
            </a:r>
            <a:r>
              <a:rPr lang="en-US" dirty="0" err="1"/>
              <a:t>eShopOnWeb</a:t>
            </a:r>
            <a:r>
              <a:rPr lang="en-US" dirty="0"/>
              <a:t>  Web project to both Web Servers in the </a:t>
            </a:r>
            <a:r>
              <a:rPr lang="en-US" dirty="0" err="1"/>
              <a:t>scaleset</a:t>
            </a:r>
            <a:endParaRPr lang="en-US" dirty="0"/>
          </a:p>
          <a:p>
            <a:r>
              <a:rPr lang="en-US" dirty="0"/>
              <a:t>Create a URL Ping test targeting the </a:t>
            </a:r>
            <a:r>
              <a:rPr lang="en-US" dirty="0" err="1"/>
              <a:t>eShopOnWeb</a:t>
            </a:r>
            <a:r>
              <a:rPr lang="en-US" dirty="0"/>
              <a:t> URL to Monitor Availability</a:t>
            </a:r>
          </a:p>
          <a:p>
            <a:r>
              <a:rPr lang="en-US" dirty="0"/>
              <a:t>Create an </a:t>
            </a:r>
            <a:r>
              <a:rPr lang="en-US" dirty="0" err="1"/>
              <a:t>autoscale</a:t>
            </a:r>
            <a:r>
              <a:rPr lang="en-US" dirty="0"/>
              <a:t> rule on your </a:t>
            </a:r>
            <a:r>
              <a:rPr lang="en-US" dirty="0" err="1"/>
              <a:t>scaleset</a:t>
            </a:r>
            <a:r>
              <a:rPr lang="en-US" dirty="0"/>
              <a:t> based on the total Server requests metric</a:t>
            </a:r>
          </a:p>
          <a:p>
            <a:pPr lvl="1"/>
            <a:r>
              <a:rPr lang="en-US" dirty="0"/>
              <a:t>Generate load using the URL load script in the </a:t>
            </a:r>
            <a:r>
              <a:rPr lang="en-US" dirty="0" err="1"/>
              <a:t>Loadscripts</a:t>
            </a:r>
            <a:r>
              <a:rPr lang="en-US" dirty="0"/>
              <a:t> folder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(Tip: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and a screenshot with your </a:t>
            </a:r>
            <a:r>
              <a:rPr lang="en-US" dirty="0" err="1"/>
              <a:t>scaleset</a:t>
            </a:r>
            <a:r>
              <a:rPr lang="en-US" dirty="0"/>
              <a:t> scale out based on the App Insights metric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 - 10:30 AM: Deploy lab</a:t>
            </a:r>
          </a:p>
          <a:p>
            <a:r>
              <a:rPr lang="en-US" dirty="0"/>
              <a:t>10:30 – 10:45 AM: Break</a:t>
            </a:r>
          </a:p>
          <a:p>
            <a:r>
              <a:rPr lang="en-US" dirty="0"/>
              <a:t>11 am - Noon: Azure Security &amp; Management and Monitoring Overviews 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and Alert Rule Challenges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Monitoring and Alert Rule Automation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Team Sync (what did you learn from Day 1?, how did it go?, blocked?)</a:t>
            </a:r>
          </a:p>
          <a:p>
            <a:r>
              <a:rPr lang="en-US" dirty="0"/>
              <a:t>9:30 – 10:15 AM: Log Analytics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Log Analytics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Log Analytics Dashboard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Log Analytics Challenges (complete)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2?, how did it go?, blocked?)</a:t>
            </a:r>
          </a:p>
          <a:p>
            <a:r>
              <a:rPr lang="en-US" dirty="0"/>
              <a:t>9:30 – 10:15 AM: App Insights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App Insights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App Insights Challenges Continues </a:t>
            </a:r>
          </a:p>
          <a:p>
            <a:r>
              <a:rPr lang="en-US" dirty="0"/>
              <a:t>3 – 4 PM: Plan &amp; Whiteboard Monitoring for existing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9"/>
              </a:rPr>
              <a:t>https://github.com/rkuehfus/AzureMonitoringHackathon/raw/master/Student/Guides/Azure%20Monitoring%20Hackathon%20Deployment%20Guide.docx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Add the following solutions: Activity Log Analytics, Service Map, Key Vault, Agent Health, Azure SQL Analytics, and Network Performance Monitor.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16922</TotalTime>
  <Words>1104</Words>
  <Application>Microsoft Office PowerPoint</Application>
  <PresentationFormat>Widescreen</PresentationFormat>
  <Paragraphs>133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Azure Monitoring Hackathon</vt:lpstr>
      <vt:lpstr>Agenda – Day 1</vt:lpstr>
      <vt:lpstr>Agenda – Day 2</vt:lpstr>
      <vt:lpstr>Agenda – Day 3</vt:lpstr>
      <vt:lpstr>Monitoring Hackathon Setup</vt:lpstr>
      <vt:lpstr>Should look like this </vt:lpstr>
      <vt:lpstr>Monitoring and Alert Rule Challenge </vt:lpstr>
      <vt:lpstr>Monitoring and Alert Rule Automation Challenge </vt:lpstr>
      <vt:lpstr>Log Analytics Setup Challenge</vt:lpstr>
      <vt:lpstr>Log Analytics Dashboard Challenge</vt:lpstr>
      <vt:lpstr>Application Insights Challenges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59</cp:revision>
  <dcterms:created xsi:type="dcterms:W3CDTF">2018-05-24T14:55:08Z</dcterms:created>
  <dcterms:modified xsi:type="dcterms:W3CDTF">2018-12-05T16:39:09Z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