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notesMasterIdLst>
    <p:notesMasterId r:id="rId14"/>
  </p:notesMasterIdLst>
  <p:sldIdLst>
    <p:sldId id="292" r:id="rId5"/>
    <p:sldId id="309" r:id="rId6"/>
    <p:sldId id="310" r:id="rId7"/>
    <p:sldId id="311" r:id="rId8"/>
    <p:sldId id="319" r:id="rId9"/>
    <p:sldId id="318" r:id="rId10"/>
    <p:sldId id="313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93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CC2BA-1E46-42B4-87DE-5A119B6F2C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D85531D-F42B-4655-82EC-A811D67FB8EC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Shared Application Logic</a:t>
          </a:r>
          <a:endParaRPr lang="en-US"/>
        </a:p>
      </dgm:t>
    </dgm:pt>
    <dgm:pt modelId="{E77D9B64-857A-414A-B880-E9D418CF3D08}" type="parTrans" cxnId="{400887F1-0D50-415C-A3A7-022581F13462}">
      <dgm:prSet/>
      <dgm:spPr/>
      <dgm:t>
        <a:bodyPr/>
        <a:lstStyle/>
        <a:p>
          <a:endParaRPr lang="en-US"/>
        </a:p>
      </dgm:t>
    </dgm:pt>
    <dgm:pt modelId="{34C97A7D-3889-458E-AD0D-D632910B146F}" type="sibTrans" cxnId="{400887F1-0D50-415C-A3A7-022581F13462}">
      <dgm:prSet/>
      <dgm:spPr/>
      <dgm:t>
        <a:bodyPr/>
        <a:lstStyle/>
        <a:p>
          <a:endParaRPr lang="en-US"/>
        </a:p>
      </dgm:t>
    </dgm:pt>
    <dgm:pt modelId="{69661741-F949-45E7-B473-E947E73A3E31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Benefits of C#</a:t>
          </a:r>
          <a:endParaRPr lang="en-US"/>
        </a:p>
      </dgm:t>
    </dgm:pt>
    <dgm:pt modelId="{0AFCB637-2991-4422-8B11-A0DBE4C43407}" type="parTrans" cxnId="{B8225171-DE6A-497E-920C-5433A197EA87}">
      <dgm:prSet/>
      <dgm:spPr/>
      <dgm:t>
        <a:bodyPr/>
        <a:lstStyle/>
        <a:p>
          <a:endParaRPr lang="en-US"/>
        </a:p>
      </dgm:t>
    </dgm:pt>
    <dgm:pt modelId="{43B2733D-3E17-4DF6-B985-7BCE8B48E4FD}" type="sibTrans" cxnId="{B8225171-DE6A-497E-920C-5433A197EA87}">
      <dgm:prSet/>
      <dgm:spPr/>
      <dgm:t>
        <a:bodyPr/>
        <a:lstStyle/>
        <a:p>
          <a:endParaRPr lang="en-US"/>
        </a:p>
      </dgm:t>
    </dgm:pt>
    <dgm:pt modelId="{41992602-A23C-46DE-8E49-CDB163F44034}">
      <dgm:prSet/>
      <dgm:spPr/>
      <dgm:t>
        <a:bodyPr/>
        <a:lstStyle/>
        <a:p>
          <a:pPr>
            <a:lnSpc>
              <a:spcPct val="100000"/>
            </a:lnSpc>
          </a:pPr>
          <a:r>
            <a:rPr lang="en-NZ"/>
            <a:t>Basic Knowledge of native languages required ex. Java and Swift</a:t>
          </a:r>
          <a:endParaRPr lang="en-US"/>
        </a:p>
      </dgm:t>
    </dgm:pt>
    <dgm:pt modelId="{A4840283-C1FB-414D-A1D4-B68CC9DE6255}" type="parTrans" cxnId="{84FD5AF1-9305-4347-98F5-517C0C9321A9}">
      <dgm:prSet/>
      <dgm:spPr/>
      <dgm:t>
        <a:bodyPr/>
        <a:lstStyle/>
        <a:p>
          <a:endParaRPr lang="en-US"/>
        </a:p>
      </dgm:t>
    </dgm:pt>
    <dgm:pt modelId="{D7BC423E-F2F9-48D9-B295-EB8A1762A490}" type="sibTrans" cxnId="{84FD5AF1-9305-4347-98F5-517C0C9321A9}">
      <dgm:prSet/>
      <dgm:spPr/>
      <dgm:t>
        <a:bodyPr/>
        <a:lstStyle/>
        <a:p>
          <a:endParaRPr lang="en-US"/>
        </a:p>
      </dgm:t>
    </dgm:pt>
    <dgm:pt modelId="{0FFC46CC-B470-4047-8F81-8EFD01817487}" type="pres">
      <dgm:prSet presAssocID="{2E8CC2BA-1E46-42B4-87DE-5A119B6F2CC6}" presName="root" presStyleCnt="0">
        <dgm:presLayoutVars>
          <dgm:dir/>
          <dgm:resizeHandles val="exact"/>
        </dgm:presLayoutVars>
      </dgm:prSet>
      <dgm:spPr/>
    </dgm:pt>
    <dgm:pt modelId="{BBD4D15D-5AF6-42F0-ACED-D16CFD2EFD51}" type="pres">
      <dgm:prSet presAssocID="{4D85531D-F42B-4655-82EC-A811D67FB8EC}" presName="compNode" presStyleCnt="0"/>
      <dgm:spPr/>
    </dgm:pt>
    <dgm:pt modelId="{9F47843B-6A80-42AD-978B-34C529C610E1}" type="pres">
      <dgm:prSet presAssocID="{4D85531D-F42B-4655-82EC-A811D67FB8EC}" presName="iconRect" presStyleLbl="node1" presStyleIdx="0" presStyleCnt="3"/>
      <dgm:spPr>
        <a:solidFill>
          <a:schemeClr val="bg1"/>
        </a:solidFill>
        <a:ln>
          <a:noFill/>
        </a:ln>
      </dgm:spPr>
    </dgm:pt>
    <dgm:pt modelId="{24C8947D-8589-48F4-B082-2FF50A2ECC00}" type="pres">
      <dgm:prSet presAssocID="{4D85531D-F42B-4655-82EC-A811D67FB8EC}" presName="spaceRect" presStyleCnt="0"/>
      <dgm:spPr/>
    </dgm:pt>
    <dgm:pt modelId="{011E4665-1F69-4FDD-B79D-F33564F2C54E}" type="pres">
      <dgm:prSet presAssocID="{4D85531D-F42B-4655-82EC-A811D67FB8EC}" presName="textRect" presStyleLbl="revTx" presStyleIdx="0" presStyleCnt="3">
        <dgm:presLayoutVars>
          <dgm:chMax val="1"/>
          <dgm:chPref val="1"/>
        </dgm:presLayoutVars>
      </dgm:prSet>
      <dgm:spPr/>
    </dgm:pt>
    <dgm:pt modelId="{2E9F4159-5A9B-4930-9088-0279D9373F22}" type="pres">
      <dgm:prSet presAssocID="{34C97A7D-3889-458E-AD0D-D632910B146F}" presName="sibTrans" presStyleCnt="0"/>
      <dgm:spPr/>
    </dgm:pt>
    <dgm:pt modelId="{5D10CC27-E1A8-4B3E-94A0-1692D3FD2B05}" type="pres">
      <dgm:prSet presAssocID="{69661741-F949-45E7-B473-E947E73A3E31}" presName="compNode" presStyleCnt="0"/>
      <dgm:spPr/>
    </dgm:pt>
    <dgm:pt modelId="{A2BCB0F6-3CAC-4D90-A6F0-20E86C753F0E}" type="pres">
      <dgm:prSet presAssocID="{69661741-F949-45E7-B473-E947E73A3E31}" presName="iconRect" presStyleLbl="node1" presStyleIdx="1" presStyleCnt="3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</dgm:spPr>
    </dgm:pt>
    <dgm:pt modelId="{26C142AD-1C09-4F5B-82DA-27305C2B61C7}" type="pres">
      <dgm:prSet presAssocID="{69661741-F949-45E7-B473-E947E73A3E31}" presName="spaceRect" presStyleCnt="0"/>
      <dgm:spPr/>
    </dgm:pt>
    <dgm:pt modelId="{49F542F3-4A03-45C6-B887-221757E1C02D}" type="pres">
      <dgm:prSet presAssocID="{69661741-F949-45E7-B473-E947E73A3E31}" presName="textRect" presStyleLbl="revTx" presStyleIdx="1" presStyleCnt="3">
        <dgm:presLayoutVars>
          <dgm:chMax val="1"/>
          <dgm:chPref val="1"/>
        </dgm:presLayoutVars>
      </dgm:prSet>
      <dgm:spPr/>
    </dgm:pt>
    <dgm:pt modelId="{252E518B-902B-44A0-8BC7-688E67989772}" type="pres">
      <dgm:prSet presAssocID="{43B2733D-3E17-4DF6-B985-7BCE8B48E4FD}" presName="sibTrans" presStyleCnt="0"/>
      <dgm:spPr/>
    </dgm:pt>
    <dgm:pt modelId="{C89B562F-46AE-4067-9B7F-DAB0BA31F401}" type="pres">
      <dgm:prSet presAssocID="{41992602-A23C-46DE-8E49-CDB163F44034}" presName="compNode" presStyleCnt="0"/>
      <dgm:spPr/>
    </dgm:pt>
    <dgm:pt modelId="{A11C60F7-8C24-41CC-BBBA-100844907931}" type="pres">
      <dgm:prSet presAssocID="{41992602-A23C-46DE-8E49-CDB163F44034}" presName="iconRect" presStyleLbl="node1" presStyleIdx="2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C3D72D5-19A8-4308-BDD2-43EB79D37A99}" type="pres">
      <dgm:prSet presAssocID="{41992602-A23C-46DE-8E49-CDB163F44034}" presName="spaceRect" presStyleCnt="0"/>
      <dgm:spPr/>
    </dgm:pt>
    <dgm:pt modelId="{E4F44A49-20C9-433C-ADDD-F26A88927F8C}" type="pres">
      <dgm:prSet presAssocID="{41992602-A23C-46DE-8E49-CDB163F440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586645-1A26-49AA-BA79-23C55A6B333E}" type="presOf" srcId="{4D85531D-F42B-4655-82EC-A811D67FB8EC}" destId="{011E4665-1F69-4FDD-B79D-F33564F2C54E}" srcOrd="0" destOrd="0" presId="urn:microsoft.com/office/officeart/2018/2/layout/IconLabelList"/>
    <dgm:cxn modelId="{65B6D745-BF2D-460E-BFEF-C186B1D8A78C}" type="presOf" srcId="{41992602-A23C-46DE-8E49-CDB163F44034}" destId="{E4F44A49-20C9-433C-ADDD-F26A88927F8C}" srcOrd="0" destOrd="0" presId="urn:microsoft.com/office/officeart/2018/2/layout/IconLabelList"/>
    <dgm:cxn modelId="{B8225171-DE6A-497E-920C-5433A197EA87}" srcId="{2E8CC2BA-1E46-42B4-87DE-5A119B6F2CC6}" destId="{69661741-F949-45E7-B473-E947E73A3E31}" srcOrd="1" destOrd="0" parTransId="{0AFCB637-2991-4422-8B11-A0DBE4C43407}" sibTransId="{43B2733D-3E17-4DF6-B985-7BCE8B48E4FD}"/>
    <dgm:cxn modelId="{471C9696-8768-4E8D-A905-40DFED847E25}" type="presOf" srcId="{69661741-F949-45E7-B473-E947E73A3E31}" destId="{49F542F3-4A03-45C6-B887-221757E1C02D}" srcOrd="0" destOrd="0" presId="urn:microsoft.com/office/officeart/2018/2/layout/IconLabelList"/>
    <dgm:cxn modelId="{B53EE6DB-0E4D-4904-ACA8-43E9F8D0FCD0}" type="presOf" srcId="{2E8CC2BA-1E46-42B4-87DE-5A119B6F2CC6}" destId="{0FFC46CC-B470-4047-8F81-8EFD01817487}" srcOrd="0" destOrd="0" presId="urn:microsoft.com/office/officeart/2018/2/layout/IconLabelList"/>
    <dgm:cxn modelId="{84FD5AF1-9305-4347-98F5-517C0C9321A9}" srcId="{2E8CC2BA-1E46-42B4-87DE-5A119B6F2CC6}" destId="{41992602-A23C-46DE-8E49-CDB163F44034}" srcOrd="2" destOrd="0" parTransId="{A4840283-C1FB-414D-A1D4-B68CC9DE6255}" sibTransId="{D7BC423E-F2F9-48D9-B295-EB8A1762A490}"/>
    <dgm:cxn modelId="{400887F1-0D50-415C-A3A7-022581F13462}" srcId="{2E8CC2BA-1E46-42B4-87DE-5A119B6F2CC6}" destId="{4D85531D-F42B-4655-82EC-A811D67FB8EC}" srcOrd="0" destOrd="0" parTransId="{E77D9B64-857A-414A-B880-E9D418CF3D08}" sibTransId="{34C97A7D-3889-458E-AD0D-D632910B146F}"/>
    <dgm:cxn modelId="{E0FA0B4E-F531-432E-A71D-C3ED1B8B48A4}" type="presParOf" srcId="{0FFC46CC-B470-4047-8F81-8EFD01817487}" destId="{BBD4D15D-5AF6-42F0-ACED-D16CFD2EFD51}" srcOrd="0" destOrd="0" presId="urn:microsoft.com/office/officeart/2018/2/layout/IconLabelList"/>
    <dgm:cxn modelId="{F15FB277-E50F-4C5E-9D11-EF2F83EDF852}" type="presParOf" srcId="{BBD4D15D-5AF6-42F0-ACED-D16CFD2EFD51}" destId="{9F47843B-6A80-42AD-978B-34C529C610E1}" srcOrd="0" destOrd="0" presId="urn:microsoft.com/office/officeart/2018/2/layout/IconLabelList"/>
    <dgm:cxn modelId="{88E7014D-B62C-4917-95F6-4B2E0461A0D9}" type="presParOf" srcId="{BBD4D15D-5AF6-42F0-ACED-D16CFD2EFD51}" destId="{24C8947D-8589-48F4-B082-2FF50A2ECC00}" srcOrd="1" destOrd="0" presId="urn:microsoft.com/office/officeart/2018/2/layout/IconLabelList"/>
    <dgm:cxn modelId="{3C1F992F-D42C-4689-8246-2F05A6E232A8}" type="presParOf" srcId="{BBD4D15D-5AF6-42F0-ACED-D16CFD2EFD51}" destId="{011E4665-1F69-4FDD-B79D-F33564F2C54E}" srcOrd="2" destOrd="0" presId="urn:microsoft.com/office/officeart/2018/2/layout/IconLabelList"/>
    <dgm:cxn modelId="{4733C5CD-714B-4050-AC9C-591EB134CB9C}" type="presParOf" srcId="{0FFC46CC-B470-4047-8F81-8EFD01817487}" destId="{2E9F4159-5A9B-4930-9088-0279D9373F22}" srcOrd="1" destOrd="0" presId="urn:microsoft.com/office/officeart/2018/2/layout/IconLabelList"/>
    <dgm:cxn modelId="{0577183A-9484-4893-8661-5339B5EF6F01}" type="presParOf" srcId="{0FFC46CC-B470-4047-8F81-8EFD01817487}" destId="{5D10CC27-E1A8-4B3E-94A0-1692D3FD2B05}" srcOrd="2" destOrd="0" presId="urn:microsoft.com/office/officeart/2018/2/layout/IconLabelList"/>
    <dgm:cxn modelId="{B5E1F522-980B-4466-AFF1-39745D41237D}" type="presParOf" srcId="{5D10CC27-E1A8-4B3E-94A0-1692D3FD2B05}" destId="{A2BCB0F6-3CAC-4D90-A6F0-20E86C753F0E}" srcOrd="0" destOrd="0" presId="urn:microsoft.com/office/officeart/2018/2/layout/IconLabelList"/>
    <dgm:cxn modelId="{90199C2A-985C-45B8-B193-931B82B99A3F}" type="presParOf" srcId="{5D10CC27-E1A8-4B3E-94A0-1692D3FD2B05}" destId="{26C142AD-1C09-4F5B-82DA-27305C2B61C7}" srcOrd="1" destOrd="0" presId="urn:microsoft.com/office/officeart/2018/2/layout/IconLabelList"/>
    <dgm:cxn modelId="{AAB9EFFB-1BC6-42DA-80FE-7614207D0D07}" type="presParOf" srcId="{5D10CC27-E1A8-4B3E-94A0-1692D3FD2B05}" destId="{49F542F3-4A03-45C6-B887-221757E1C02D}" srcOrd="2" destOrd="0" presId="urn:microsoft.com/office/officeart/2018/2/layout/IconLabelList"/>
    <dgm:cxn modelId="{84A13981-926D-472F-B46A-2AA5316BE2EA}" type="presParOf" srcId="{0FFC46CC-B470-4047-8F81-8EFD01817487}" destId="{252E518B-902B-44A0-8BC7-688E67989772}" srcOrd="3" destOrd="0" presId="urn:microsoft.com/office/officeart/2018/2/layout/IconLabelList"/>
    <dgm:cxn modelId="{0A69E6E9-FA6D-413B-89A0-2617E4461AAD}" type="presParOf" srcId="{0FFC46CC-B470-4047-8F81-8EFD01817487}" destId="{C89B562F-46AE-4067-9B7F-DAB0BA31F401}" srcOrd="4" destOrd="0" presId="urn:microsoft.com/office/officeart/2018/2/layout/IconLabelList"/>
    <dgm:cxn modelId="{F3B28170-A63D-4B4C-A21C-34ED1D45A041}" type="presParOf" srcId="{C89B562F-46AE-4067-9B7F-DAB0BA31F401}" destId="{A11C60F7-8C24-41CC-BBBA-100844907931}" srcOrd="0" destOrd="0" presId="urn:microsoft.com/office/officeart/2018/2/layout/IconLabelList"/>
    <dgm:cxn modelId="{3C4D01A8-33CB-4D84-83C3-CC7D34988E6E}" type="presParOf" srcId="{C89B562F-46AE-4067-9B7F-DAB0BA31F401}" destId="{AC3D72D5-19A8-4308-BDD2-43EB79D37A99}" srcOrd="1" destOrd="0" presId="urn:microsoft.com/office/officeart/2018/2/layout/IconLabelList"/>
    <dgm:cxn modelId="{30336AF6-6275-4FCC-BA13-0C3A66EFC25F}" type="presParOf" srcId="{C89B562F-46AE-4067-9B7F-DAB0BA31F401}" destId="{E4F44A49-20C9-433C-ADDD-F26A88927F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8CC2BA-1E46-42B4-87DE-5A119B6F2C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D85531D-F42B-4655-82EC-A811D67FB8EC}">
      <dgm:prSet/>
      <dgm:spPr/>
      <dgm:t>
        <a:bodyPr/>
        <a:lstStyle/>
        <a:p>
          <a:r>
            <a:rPr lang="en-NZ"/>
            <a:t>Small Community</a:t>
          </a:r>
          <a:endParaRPr lang="en-US"/>
        </a:p>
      </dgm:t>
    </dgm:pt>
    <dgm:pt modelId="{E77D9B64-857A-414A-B880-E9D418CF3D08}" type="parTrans" cxnId="{400887F1-0D50-415C-A3A7-022581F13462}">
      <dgm:prSet/>
      <dgm:spPr/>
      <dgm:t>
        <a:bodyPr/>
        <a:lstStyle/>
        <a:p>
          <a:endParaRPr lang="en-US"/>
        </a:p>
      </dgm:t>
    </dgm:pt>
    <dgm:pt modelId="{34C97A7D-3889-458E-AD0D-D632910B146F}" type="sibTrans" cxnId="{400887F1-0D50-415C-A3A7-022581F13462}">
      <dgm:prSet/>
      <dgm:spPr/>
      <dgm:t>
        <a:bodyPr/>
        <a:lstStyle/>
        <a:p>
          <a:endParaRPr lang="en-US"/>
        </a:p>
      </dgm:t>
    </dgm:pt>
    <dgm:pt modelId="{69661741-F949-45E7-B473-E947E73A3E31}">
      <dgm:prSet/>
      <dgm:spPr/>
      <dgm:t>
        <a:bodyPr/>
        <a:lstStyle/>
        <a:p>
          <a:r>
            <a:rPr lang="en-NZ"/>
            <a:t>Delayed Support for Latest Updates</a:t>
          </a:r>
          <a:endParaRPr lang="en-US"/>
        </a:p>
      </dgm:t>
    </dgm:pt>
    <dgm:pt modelId="{0AFCB637-2991-4422-8B11-A0DBE4C43407}" type="parTrans" cxnId="{B8225171-DE6A-497E-920C-5433A197EA87}">
      <dgm:prSet/>
      <dgm:spPr/>
      <dgm:t>
        <a:bodyPr/>
        <a:lstStyle/>
        <a:p>
          <a:endParaRPr lang="en-US"/>
        </a:p>
      </dgm:t>
    </dgm:pt>
    <dgm:pt modelId="{43B2733D-3E17-4DF6-B985-7BCE8B48E4FD}" type="sibTrans" cxnId="{B8225171-DE6A-497E-920C-5433A197EA87}">
      <dgm:prSet/>
      <dgm:spPr/>
      <dgm:t>
        <a:bodyPr/>
        <a:lstStyle/>
        <a:p>
          <a:endParaRPr lang="en-US"/>
        </a:p>
      </dgm:t>
    </dgm:pt>
    <dgm:pt modelId="{41992602-A23C-46DE-8E49-CDB163F44034}">
      <dgm:prSet/>
      <dgm:spPr/>
      <dgm:t>
        <a:bodyPr/>
        <a:lstStyle/>
        <a:p>
          <a:r>
            <a:rPr lang="en-NZ"/>
            <a:t>Basic Knowledge of native languages required ex. Java and Swift</a:t>
          </a:r>
          <a:endParaRPr lang="en-US"/>
        </a:p>
      </dgm:t>
    </dgm:pt>
    <dgm:pt modelId="{A4840283-C1FB-414D-A1D4-B68CC9DE6255}" type="parTrans" cxnId="{84FD5AF1-9305-4347-98F5-517C0C9321A9}">
      <dgm:prSet/>
      <dgm:spPr/>
      <dgm:t>
        <a:bodyPr/>
        <a:lstStyle/>
        <a:p>
          <a:endParaRPr lang="en-US"/>
        </a:p>
      </dgm:t>
    </dgm:pt>
    <dgm:pt modelId="{D7BC423E-F2F9-48D9-B295-EB8A1762A490}" type="sibTrans" cxnId="{84FD5AF1-9305-4347-98F5-517C0C9321A9}">
      <dgm:prSet/>
      <dgm:spPr/>
      <dgm:t>
        <a:bodyPr/>
        <a:lstStyle/>
        <a:p>
          <a:endParaRPr lang="en-US"/>
        </a:p>
      </dgm:t>
    </dgm:pt>
    <dgm:pt modelId="{6E36FB4D-6509-404C-ADC1-0D8E4E019442}">
      <dgm:prSet/>
      <dgm:spPr/>
      <dgm:t>
        <a:bodyPr/>
        <a:lstStyle/>
        <a:p>
          <a:r>
            <a:rPr lang="en-NZ"/>
            <a:t>Not suitable for heavy graphics</a:t>
          </a:r>
          <a:endParaRPr lang="en-US"/>
        </a:p>
      </dgm:t>
    </dgm:pt>
    <dgm:pt modelId="{77BE11A5-47B8-4126-A4AF-CFEBE0DD03C9}" type="parTrans" cxnId="{7275E165-51FE-42B3-A789-358D160DB8D3}">
      <dgm:prSet/>
      <dgm:spPr/>
      <dgm:t>
        <a:bodyPr/>
        <a:lstStyle/>
        <a:p>
          <a:endParaRPr lang="en-US"/>
        </a:p>
      </dgm:t>
    </dgm:pt>
    <dgm:pt modelId="{4615BB76-0E6F-4018-A3E3-94CBE475D32A}" type="sibTrans" cxnId="{7275E165-51FE-42B3-A789-358D160DB8D3}">
      <dgm:prSet/>
      <dgm:spPr/>
      <dgm:t>
        <a:bodyPr/>
        <a:lstStyle/>
        <a:p>
          <a:endParaRPr lang="en-US"/>
        </a:p>
      </dgm:t>
    </dgm:pt>
    <dgm:pt modelId="{07BEFE3E-E9A5-4D36-9A67-08F4B27F435B}">
      <dgm:prSet/>
      <dgm:spPr/>
      <dgm:t>
        <a:bodyPr/>
        <a:lstStyle/>
        <a:p>
          <a:r>
            <a:rPr lang="en-NZ"/>
            <a:t>Large file size</a:t>
          </a:r>
          <a:endParaRPr lang="en-US"/>
        </a:p>
      </dgm:t>
    </dgm:pt>
    <dgm:pt modelId="{A7D82BB1-F546-41F0-B4BA-ED8B9FD6A187}" type="parTrans" cxnId="{99DEFBEE-70C1-4F5A-8EA5-58CF46923BE4}">
      <dgm:prSet/>
      <dgm:spPr/>
      <dgm:t>
        <a:bodyPr/>
        <a:lstStyle/>
        <a:p>
          <a:endParaRPr lang="en-US"/>
        </a:p>
      </dgm:t>
    </dgm:pt>
    <dgm:pt modelId="{9EE52210-8B1A-4FF0-9ADC-DDD4863C49AC}" type="sibTrans" cxnId="{99DEFBEE-70C1-4F5A-8EA5-58CF46923BE4}">
      <dgm:prSet/>
      <dgm:spPr/>
      <dgm:t>
        <a:bodyPr/>
        <a:lstStyle/>
        <a:p>
          <a:endParaRPr lang="en-US"/>
        </a:p>
      </dgm:t>
    </dgm:pt>
    <dgm:pt modelId="{0FFC46CC-B470-4047-8F81-8EFD01817487}" type="pres">
      <dgm:prSet presAssocID="{2E8CC2BA-1E46-42B4-87DE-5A119B6F2CC6}" presName="root" presStyleCnt="0">
        <dgm:presLayoutVars>
          <dgm:dir/>
          <dgm:resizeHandles val="exact"/>
        </dgm:presLayoutVars>
      </dgm:prSet>
      <dgm:spPr/>
    </dgm:pt>
    <dgm:pt modelId="{BBD4D15D-5AF6-42F0-ACED-D16CFD2EFD51}" type="pres">
      <dgm:prSet presAssocID="{4D85531D-F42B-4655-82EC-A811D67FB8EC}" presName="compNode" presStyleCnt="0"/>
      <dgm:spPr/>
    </dgm:pt>
    <dgm:pt modelId="{9F47843B-6A80-42AD-978B-34C529C610E1}" type="pres">
      <dgm:prSet presAssocID="{4D85531D-F42B-4655-82EC-A811D67FB8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4C8947D-8589-48F4-B082-2FF50A2ECC00}" type="pres">
      <dgm:prSet presAssocID="{4D85531D-F42B-4655-82EC-A811D67FB8EC}" presName="spaceRect" presStyleCnt="0"/>
      <dgm:spPr/>
    </dgm:pt>
    <dgm:pt modelId="{011E4665-1F69-4FDD-B79D-F33564F2C54E}" type="pres">
      <dgm:prSet presAssocID="{4D85531D-F42B-4655-82EC-A811D67FB8EC}" presName="textRect" presStyleLbl="revTx" presStyleIdx="0" presStyleCnt="5">
        <dgm:presLayoutVars>
          <dgm:chMax val="1"/>
          <dgm:chPref val="1"/>
        </dgm:presLayoutVars>
      </dgm:prSet>
      <dgm:spPr/>
    </dgm:pt>
    <dgm:pt modelId="{2E9F4159-5A9B-4930-9088-0279D9373F22}" type="pres">
      <dgm:prSet presAssocID="{34C97A7D-3889-458E-AD0D-D632910B146F}" presName="sibTrans" presStyleCnt="0"/>
      <dgm:spPr/>
    </dgm:pt>
    <dgm:pt modelId="{5D10CC27-E1A8-4B3E-94A0-1692D3FD2B05}" type="pres">
      <dgm:prSet presAssocID="{69661741-F949-45E7-B473-E947E73A3E31}" presName="compNode" presStyleCnt="0"/>
      <dgm:spPr/>
    </dgm:pt>
    <dgm:pt modelId="{A2BCB0F6-3CAC-4D90-A6F0-20E86C753F0E}" type="pres">
      <dgm:prSet presAssocID="{69661741-F949-45E7-B473-E947E73A3E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6C142AD-1C09-4F5B-82DA-27305C2B61C7}" type="pres">
      <dgm:prSet presAssocID="{69661741-F949-45E7-B473-E947E73A3E31}" presName="spaceRect" presStyleCnt="0"/>
      <dgm:spPr/>
    </dgm:pt>
    <dgm:pt modelId="{49F542F3-4A03-45C6-B887-221757E1C02D}" type="pres">
      <dgm:prSet presAssocID="{69661741-F949-45E7-B473-E947E73A3E31}" presName="textRect" presStyleLbl="revTx" presStyleIdx="1" presStyleCnt="5">
        <dgm:presLayoutVars>
          <dgm:chMax val="1"/>
          <dgm:chPref val="1"/>
        </dgm:presLayoutVars>
      </dgm:prSet>
      <dgm:spPr/>
    </dgm:pt>
    <dgm:pt modelId="{252E518B-902B-44A0-8BC7-688E67989772}" type="pres">
      <dgm:prSet presAssocID="{43B2733D-3E17-4DF6-B985-7BCE8B48E4FD}" presName="sibTrans" presStyleCnt="0"/>
      <dgm:spPr/>
    </dgm:pt>
    <dgm:pt modelId="{C89B562F-46AE-4067-9B7F-DAB0BA31F401}" type="pres">
      <dgm:prSet presAssocID="{41992602-A23C-46DE-8E49-CDB163F44034}" presName="compNode" presStyleCnt="0"/>
      <dgm:spPr/>
    </dgm:pt>
    <dgm:pt modelId="{A11C60F7-8C24-41CC-BBBA-100844907931}" type="pres">
      <dgm:prSet presAssocID="{41992602-A23C-46DE-8E49-CDB163F4403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C3D72D5-19A8-4308-BDD2-43EB79D37A99}" type="pres">
      <dgm:prSet presAssocID="{41992602-A23C-46DE-8E49-CDB163F44034}" presName="spaceRect" presStyleCnt="0"/>
      <dgm:spPr/>
    </dgm:pt>
    <dgm:pt modelId="{E4F44A49-20C9-433C-ADDD-F26A88927F8C}" type="pres">
      <dgm:prSet presAssocID="{41992602-A23C-46DE-8E49-CDB163F44034}" presName="textRect" presStyleLbl="revTx" presStyleIdx="2" presStyleCnt="5">
        <dgm:presLayoutVars>
          <dgm:chMax val="1"/>
          <dgm:chPref val="1"/>
        </dgm:presLayoutVars>
      </dgm:prSet>
      <dgm:spPr/>
    </dgm:pt>
    <dgm:pt modelId="{56E64246-8A7D-40BF-AFD9-7861A0BF000C}" type="pres">
      <dgm:prSet presAssocID="{D7BC423E-F2F9-48D9-B295-EB8A1762A490}" presName="sibTrans" presStyleCnt="0"/>
      <dgm:spPr/>
    </dgm:pt>
    <dgm:pt modelId="{C84B089B-77EC-4C85-87F5-35C33BE9799F}" type="pres">
      <dgm:prSet presAssocID="{6E36FB4D-6509-404C-ADC1-0D8E4E019442}" presName="compNode" presStyleCnt="0"/>
      <dgm:spPr/>
    </dgm:pt>
    <dgm:pt modelId="{3BF9ECA2-8C44-46CB-B102-078C1F400504}" type="pres">
      <dgm:prSet presAssocID="{6E36FB4D-6509-404C-ADC1-0D8E4E0194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04512AE1-D03E-4D29-8397-E008CB81F1BF}" type="pres">
      <dgm:prSet presAssocID="{6E36FB4D-6509-404C-ADC1-0D8E4E019442}" presName="spaceRect" presStyleCnt="0"/>
      <dgm:spPr/>
    </dgm:pt>
    <dgm:pt modelId="{47255F81-C85D-4358-81E8-35A4D4656285}" type="pres">
      <dgm:prSet presAssocID="{6E36FB4D-6509-404C-ADC1-0D8E4E019442}" presName="textRect" presStyleLbl="revTx" presStyleIdx="3" presStyleCnt="5">
        <dgm:presLayoutVars>
          <dgm:chMax val="1"/>
          <dgm:chPref val="1"/>
        </dgm:presLayoutVars>
      </dgm:prSet>
      <dgm:spPr/>
    </dgm:pt>
    <dgm:pt modelId="{FF2C015F-6442-4072-918C-87DF25105A52}" type="pres">
      <dgm:prSet presAssocID="{4615BB76-0E6F-4018-A3E3-94CBE475D32A}" presName="sibTrans" presStyleCnt="0"/>
      <dgm:spPr/>
    </dgm:pt>
    <dgm:pt modelId="{AD4295BE-81B4-478C-BE38-E359FC092696}" type="pres">
      <dgm:prSet presAssocID="{07BEFE3E-E9A5-4D36-9A67-08F4B27F435B}" presName="compNode" presStyleCnt="0"/>
      <dgm:spPr/>
    </dgm:pt>
    <dgm:pt modelId="{D052E4B4-E654-45F7-9C76-49C450E7A64B}" type="pres">
      <dgm:prSet presAssocID="{07BEFE3E-E9A5-4D36-9A67-08F4B27F435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75E6319-D9D7-43D4-87CB-2AB4D3E60E36}" type="pres">
      <dgm:prSet presAssocID="{07BEFE3E-E9A5-4D36-9A67-08F4B27F435B}" presName="spaceRect" presStyleCnt="0"/>
      <dgm:spPr/>
    </dgm:pt>
    <dgm:pt modelId="{84D484D0-BFAE-4741-B6B9-59706A49326F}" type="pres">
      <dgm:prSet presAssocID="{07BEFE3E-E9A5-4D36-9A67-08F4B27F435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586645-1A26-49AA-BA79-23C55A6B333E}" type="presOf" srcId="{4D85531D-F42B-4655-82EC-A811D67FB8EC}" destId="{011E4665-1F69-4FDD-B79D-F33564F2C54E}" srcOrd="0" destOrd="0" presId="urn:microsoft.com/office/officeart/2018/2/layout/IconLabelList"/>
    <dgm:cxn modelId="{65B6D745-BF2D-460E-BFEF-C186B1D8A78C}" type="presOf" srcId="{41992602-A23C-46DE-8E49-CDB163F44034}" destId="{E4F44A49-20C9-433C-ADDD-F26A88927F8C}" srcOrd="0" destOrd="0" presId="urn:microsoft.com/office/officeart/2018/2/layout/IconLabelList"/>
    <dgm:cxn modelId="{7275E165-51FE-42B3-A789-358D160DB8D3}" srcId="{2E8CC2BA-1E46-42B4-87DE-5A119B6F2CC6}" destId="{6E36FB4D-6509-404C-ADC1-0D8E4E019442}" srcOrd="3" destOrd="0" parTransId="{77BE11A5-47B8-4126-A4AF-CFEBE0DD03C9}" sibTransId="{4615BB76-0E6F-4018-A3E3-94CBE475D32A}"/>
    <dgm:cxn modelId="{2F93C766-7951-4CD0-86F2-475BF43F4F81}" type="presOf" srcId="{07BEFE3E-E9A5-4D36-9A67-08F4B27F435B}" destId="{84D484D0-BFAE-4741-B6B9-59706A49326F}" srcOrd="0" destOrd="0" presId="urn:microsoft.com/office/officeart/2018/2/layout/IconLabelList"/>
    <dgm:cxn modelId="{B8225171-DE6A-497E-920C-5433A197EA87}" srcId="{2E8CC2BA-1E46-42B4-87DE-5A119B6F2CC6}" destId="{69661741-F949-45E7-B473-E947E73A3E31}" srcOrd="1" destOrd="0" parTransId="{0AFCB637-2991-4422-8B11-A0DBE4C43407}" sibTransId="{43B2733D-3E17-4DF6-B985-7BCE8B48E4FD}"/>
    <dgm:cxn modelId="{8005207A-0A53-46B5-8460-BB6197426B0A}" type="presOf" srcId="{6E36FB4D-6509-404C-ADC1-0D8E4E019442}" destId="{47255F81-C85D-4358-81E8-35A4D4656285}" srcOrd="0" destOrd="0" presId="urn:microsoft.com/office/officeart/2018/2/layout/IconLabelList"/>
    <dgm:cxn modelId="{471C9696-8768-4E8D-A905-40DFED847E25}" type="presOf" srcId="{69661741-F949-45E7-B473-E947E73A3E31}" destId="{49F542F3-4A03-45C6-B887-221757E1C02D}" srcOrd="0" destOrd="0" presId="urn:microsoft.com/office/officeart/2018/2/layout/IconLabelList"/>
    <dgm:cxn modelId="{B53EE6DB-0E4D-4904-ACA8-43E9F8D0FCD0}" type="presOf" srcId="{2E8CC2BA-1E46-42B4-87DE-5A119B6F2CC6}" destId="{0FFC46CC-B470-4047-8F81-8EFD01817487}" srcOrd="0" destOrd="0" presId="urn:microsoft.com/office/officeart/2018/2/layout/IconLabelList"/>
    <dgm:cxn modelId="{99DEFBEE-70C1-4F5A-8EA5-58CF46923BE4}" srcId="{2E8CC2BA-1E46-42B4-87DE-5A119B6F2CC6}" destId="{07BEFE3E-E9A5-4D36-9A67-08F4B27F435B}" srcOrd="4" destOrd="0" parTransId="{A7D82BB1-F546-41F0-B4BA-ED8B9FD6A187}" sibTransId="{9EE52210-8B1A-4FF0-9ADC-DDD4863C49AC}"/>
    <dgm:cxn modelId="{84FD5AF1-9305-4347-98F5-517C0C9321A9}" srcId="{2E8CC2BA-1E46-42B4-87DE-5A119B6F2CC6}" destId="{41992602-A23C-46DE-8E49-CDB163F44034}" srcOrd="2" destOrd="0" parTransId="{A4840283-C1FB-414D-A1D4-B68CC9DE6255}" sibTransId="{D7BC423E-F2F9-48D9-B295-EB8A1762A490}"/>
    <dgm:cxn modelId="{400887F1-0D50-415C-A3A7-022581F13462}" srcId="{2E8CC2BA-1E46-42B4-87DE-5A119B6F2CC6}" destId="{4D85531D-F42B-4655-82EC-A811D67FB8EC}" srcOrd="0" destOrd="0" parTransId="{E77D9B64-857A-414A-B880-E9D418CF3D08}" sibTransId="{34C97A7D-3889-458E-AD0D-D632910B146F}"/>
    <dgm:cxn modelId="{E0FA0B4E-F531-432E-A71D-C3ED1B8B48A4}" type="presParOf" srcId="{0FFC46CC-B470-4047-8F81-8EFD01817487}" destId="{BBD4D15D-5AF6-42F0-ACED-D16CFD2EFD51}" srcOrd="0" destOrd="0" presId="urn:microsoft.com/office/officeart/2018/2/layout/IconLabelList"/>
    <dgm:cxn modelId="{F15FB277-E50F-4C5E-9D11-EF2F83EDF852}" type="presParOf" srcId="{BBD4D15D-5AF6-42F0-ACED-D16CFD2EFD51}" destId="{9F47843B-6A80-42AD-978B-34C529C610E1}" srcOrd="0" destOrd="0" presId="urn:microsoft.com/office/officeart/2018/2/layout/IconLabelList"/>
    <dgm:cxn modelId="{88E7014D-B62C-4917-95F6-4B2E0461A0D9}" type="presParOf" srcId="{BBD4D15D-5AF6-42F0-ACED-D16CFD2EFD51}" destId="{24C8947D-8589-48F4-B082-2FF50A2ECC00}" srcOrd="1" destOrd="0" presId="urn:microsoft.com/office/officeart/2018/2/layout/IconLabelList"/>
    <dgm:cxn modelId="{3C1F992F-D42C-4689-8246-2F05A6E232A8}" type="presParOf" srcId="{BBD4D15D-5AF6-42F0-ACED-D16CFD2EFD51}" destId="{011E4665-1F69-4FDD-B79D-F33564F2C54E}" srcOrd="2" destOrd="0" presId="urn:microsoft.com/office/officeart/2018/2/layout/IconLabelList"/>
    <dgm:cxn modelId="{4733C5CD-714B-4050-AC9C-591EB134CB9C}" type="presParOf" srcId="{0FFC46CC-B470-4047-8F81-8EFD01817487}" destId="{2E9F4159-5A9B-4930-9088-0279D9373F22}" srcOrd="1" destOrd="0" presId="urn:microsoft.com/office/officeart/2018/2/layout/IconLabelList"/>
    <dgm:cxn modelId="{0577183A-9484-4893-8661-5339B5EF6F01}" type="presParOf" srcId="{0FFC46CC-B470-4047-8F81-8EFD01817487}" destId="{5D10CC27-E1A8-4B3E-94A0-1692D3FD2B05}" srcOrd="2" destOrd="0" presId="urn:microsoft.com/office/officeart/2018/2/layout/IconLabelList"/>
    <dgm:cxn modelId="{B5E1F522-980B-4466-AFF1-39745D41237D}" type="presParOf" srcId="{5D10CC27-E1A8-4B3E-94A0-1692D3FD2B05}" destId="{A2BCB0F6-3CAC-4D90-A6F0-20E86C753F0E}" srcOrd="0" destOrd="0" presId="urn:microsoft.com/office/officeart/2018/2/layout/IconLabelList"/>
    <dgm:cxn modelId="{90199C2A-985C-45B8-B193-931B82B99A3F}" type="presParOf" srcId="{5D10CC27-E1A8-4B3E-94A0-1692D3FD2B05}" destId="{26C142AD-1C09-4F5B-82DA-27305C2B61C7}" srcOrd="1" destOrd="0" presId="urn:microsoft.com/office/officeart/2018/2/layout/IconLabelList"/>
    <dgm:cxn modelId="{AAB9EFFB-1BC6-42DA-80FE-7614207D0D07}" type="presParOf" srcId="{5D10CC27-E1A8-4B3E-94A0-1692D3FD2B05}" destId="{49F542F3-4A03-45C6-B887-221757E1C02D}" srcOrd="2" destOrd="0" presId="urn:microsoft.com/office/officeart/2018/2/layout/IconLabelList"/>
    <dgm:cxn modelId="{84A13981-926D-472F-B46A-2AA5316BE2EA}" type="presParOf" srcId="{0FFC46CC-B470-4047-8F81-8EFD01817487}" destId="{252E518B-902B-44A0-8BC7-688E67989772}" srcOrd="3" destOrd="0" presId="urn:microsoft.com/office/officeart/2018/2/layout/IconLabelList"/>
    <dgm:cxn modelId="{0A69E6E9-FA6D-413B-89A0-2617E4461AAD}" type="presParOf" srcId="{0FFC46CC-B470-4047-8F81-8EFD01817487}" destId="{C89B562F-46AE-4067-9B7F-DAB0BA31F401}" srcOrd="4" destOrd="0" presId="urn:microsoft.com/office/officeart/2018/2/layout/IconLabelList"/>
    <dgm:cxn modelId="{F3B28170-A63D-4B4C-A21C-34ED1D45A041}" type="presParOf" srcId="{C89B562F-46AE-4067-9B7F-DAB0BA31F401}" destId="{A11C60F7-8C24-41CC-BBBA-100844907931}" srcOrd="0" destOrd="0" presId="urn:microsoft.com/office/officeart/2018/2/layout/IconLabelList"/>
    <dgm:cxn modelId="{3C4D01A8-33CB-4D84-83C3-CC7D34988E6E}" type="presParOf" srcId="{C89B562F-46AE-4067-9B7F-DAB0BA31F401}" destId="{AC3D72D5-19A8-4308-BDD2-43EB79D37A99}" srcOrd="1" destOrd="0" presId="urn:microsoft.com/office/officeart/2018/2/layout/IconLabelList"/>
    <dgm:cxn modelId="{30336AF6-6275-4FCC-BA13-0C3A66EFC25F}" type="presParOf" srcId="{C89B562F-46AE-4067-9B7F-DAB0BA31F401}" destId="{E4F44A49-20C9-433C-ADDD-F26A88927F8C}" srcOrd="2" destOrd="0" presId="urn:microsoft.com/office/officeart/2018/2/layout/IconLabelList"/>
    <dgm:cxn modelId="{D2B32CF5-39AF-4842-AEE0-F5015F5492AD}" type="presParOf" srcId="{0FFC46CC-B470-4047-8F81-8EFD01817487}" destId="{56E64246-8A7D-40BF-AFD9-7861A0BF000C}" srcOrd="5" destOrd="0" presId="urn:microsoft.com/office/officeart/2018/2/layout/IconLabelList"/>
    <dgm:cxn modelId="{F4E3EDA0-0A14-4C8A-BC62-8BA071B02EDF}" type="presParOf" srcId="{0FFC46CC-B470-4047-8F81-8EFD01817487}" destId="{C84B089B-77EC-4C85-87F5-35C33BE9799F}" srcOrd="6" destOrd="0" presId="urn:microsoft.com/office/officeart/2018/2/layout/IconLabelList"/>
    <dgm:cxn modelId="{857DCAD4-33FB-41D0-9616-B2C1BFDE90F9}" type="presParOf" srcId="{C84B089B-77EC-4C85-87F5-35C33BE9799F}" destId="{3BF9ECA2-8C44-46CB-B102-078C1F400504}" srcOrd="0" destOrd="0" presId="urn:microsoft.com/office/officeart/2018/2/layout/IconLabelList"/>
    <dgm:cxn modelId="{492F692D-CA60-46F3-8B5E-E8A55C7879B2}" type="presParOf" srcId="{C84B089B-77EC-4C85-87F5-35C33BE9799F}" destId="{04512AE1-D03E-4D29-8397-E008CB81F1BF}" srcOrd="1" destOrd="0" presId="urn:microsoft.com/office/officeart/2018/2/layout/IconLabelList"/>
    <dgm:cxn modelId="{08C59BE0-9ADA-4D09-8B81-61AC7A60C707}" type="presParOf" srcId="{C84B089B-77EC-4C85-87F5-35C33BE9799F}" destId="{47255F81-C85D-4358-81E8-35A4D4656285}" srcOrd="2" destOrd="0" presId="urn:microsoft.com/office/officeart/2018/2/layout/IconLabelList"/>
    <dgm:cxn modelId="{D813E9BF-D4A5-4483-B793-1A7DB64D3011}" type="presParOf" srcId="{0FFC46CC-B470-4047-8F81-8EFD01817487}" destId="{FF2C015F-6442-4072-918C-87DF25105A52}" srcOrd="7" destOrd="0" presId="urn:microsoft.com/office/officeart/2018/2/layout/IconLabelList"/>
    <dgm:cxn modelId="{7290B92E-2FB2-4B4C-9969-5102F982B58B}" type="presParOf" srcId="{0FFC46CC-B470-4047-8F81-8EFD01817487}" destId="{AD4295BE-81B4-478C-BE38-E359FC092696}" srcOrd="8" destOrd="0" presId="urn:microsoft.com/office/officeart/2018/2/layout/IconLabelList"/>
    <dgm:cxn modelId="{D7F13516-07B7-405B-8B87-052CAC4CB5B9}" type="presParOf" srcId="{AD4295BE-81B4-478C-BE38-E359FC092696}" destId="{D052E4B4-E654-45F7-9C76-49C450E7A64B}" srcOrd="0" destOrd="0" presId="urn:microsoft.com/office/officeart/2018/2/layout/IconLabelList"/>
    <dgm:cxn modelId="{C4E00B75-1E1B-453F-9B32-B23511A1DFBA}" type="presParOf" srcId="{AD4295BE-81B4-478C-BE38-E359FC092696}" destId="{275E6319-D9D7-43D4-87CB-2AB4D3E60E36}" srcOrd="1" destOrd="0" presId="urn:microsoft.com/office/officeart/2018/2/layout/IconLabelList"/>
    <dgm:cxn modelId="{129EF2B5-06F2-4E84-B935-475172302A1F}" type="presParOf" srcId="{AD4295BE-81B4-478C-BE38-E359FC092696}" destId="{84D484D0-BFAE-4741-B6B9-59706A4932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7843B-6A80-42AD-978B-34C529C610E1}">
      <dsp:nvSpPr>
        <dsp:cNvPr id="0" name=""/>
        <dsp:cNvSpPr/>
      </dsp:nvSpPr>
      <dsp:spPr>
        <a:xfrm>
          <a:off x="954085" y="849182"/>
          <a:ext cx="1255514" cy="1255514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E4665-1F69-4FDD-B79D-F33564F2C54E}">
      <dsp:nvSpPr>
        <dsp:cNvPr id="0" name=""/>
        <dsp:cNvSpPr/>
      </dsp:nvSpPr>
      <dsp:spPr>
        <a:xfrm>
          <a:off x="186826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Shared Application Logic</a:t>
          </a:r>
          <a:endParaRPr lang="en-US" sz="1700" kern="1200"/>
        </a:p>
      </dsp:txBody>
      <dsp:txXfrm>
        <a:off x="186826" y="2453542"/>
        <a:ext cx="2790032" cy="720000"/>
      </dsp:txXfrm>
    </dsp:sp>
    <dsp:sp modelId="{A2BCB0F6-3CAC-4D90-A6F0-20E86C753F0E}">
      <dsp:nvSpPr>
        <dsp:cNvPr id="0" name=""/>
        <dsp:cNvSpPr/>
      </dsp:nvSpPr>
      <dsp:spPr>
        <a:xfrm>
          <a:off x="4232373" y="849182"/>
          <a:ext cx="1255514" cy="12555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542F3-4A03-45C6-B887-221757E1C02D}">
      <dsp:nvSpPr>
        <dsp:cNvPr id="0" name=""/>
        <dsp:cNvSpPr/>
      </dsp:nvSpPr>
      <dsp:spPr>
        <a:xfrm>
          <a:off x="3465114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Benefits of C#</a:t>
          </a:r>
          <a:endParaRPr lang="en-US" sz="1700" kern="1200"/>
        </a:p>
      </dsp:txBody>
      <dsp:txXfrm>
        <a:off x="3465114" y="2453542"/>
        <a:ext cx="2790032" cy="720000"/>
      </dsp:txXfrm>
    </dsp:sp>
    <dsp:sp modelId="{A11C60F7-8C24-41CC-BBBA-100844907931}">
      <dsp:nvSpPr>
        <dsp:cNvPr id="0" name=""/>
        <dsp:cNvSpPr/>
      </dsp:nvSpPr>
      <dsp:spPr>
        <a:xfrm>
          <a:off x="7510662" y="849182"/>
          <a:ext cx="1255514" cy="12555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44A49-20C9-433C-ADDD-F26A88927F8C}">
      <dsp:nvSpPr>
        <dsp:cNvPr id="0" name=""/>
        <dsp:cNvSpPr/>
      </dsp:nvSpPr>
      <dsp:spPr>
        <a:xfrm>
          <a:off x="6743403" y="2453542"/>
          <a:ext cx="27900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700" kern="1200"/>
            <a:t>Basic Knowledge of native languages required ex. Java and Swift</a:t>
          </a:r>
          <a:endParaRPr lang="en-US" sz="1700" kern="1200"/>
        </a:p>
      </dsp:txBody>
      <dsp:txXfrm>
        <a:off x="6743403" y="2453542"/>
        <a:ext cx="27900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7843B-6A80-42AD-978B-34C529C610E1}">
      <dsp:nvSpPr>
        <dsp:cNvPr id="0" name=""/>
        <dsp:cNvSpPr/>
      </dsp:nvSpPr>
      <dsp:spPr>
        <a:xfrm>
          <a:off x="469554" y="1158715"/>
          <a:ext cx="767285" cy="767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E4665-1F69-4FDD-B79D-F33564F2C54E}">
      <dsp:nvSpPr>
        <dsp:cNvPr id="0" name=""/>
        <dsp:cNvSpPr/>
      </dsp:nvSpPr>
      <dsp:spPr>
        <a:xfrm>
          <a:off x="658" y="21819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/>
            <a:t>Small Community</a:t>
          </a:r>
          <a:endParaRPr lang="en-US" sz="1300" kern="1200"/>
        </a:p>
      </dsp:txBody>
      <dsp:txXfrm>
        <a:off x="658" y="2181978"/>
        <a:ext cx="1705078" cy="682031"/>
      </dsp:txXfrm>
    </dsp:sp>
    <dsp:sp modelId="{A2BCB0F6-3CAC-4D90-A6F0-20E86C753F0E}">
      <dsp:nvSpPr>
        <dsp:cNvPr id="0" name=""/>
        <dsp:cNvSpPr/>
      </dsp:nvSpPr>
      <dsp:spPr>
        <a:xfrm>
          <a:off x="2473021" y="1158715"/>
          <a:ext cx="767285" cy="767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542F3-4A03-45C6-B887-221757E1C02D}">
      <dsp:nvSpPr>
        <dsp:cNvPr id="0" name=""/>
        <dsp:cNvSpPr/>
      </dsp:nvSpPr>
      <dsp:spPr>
        <a:xfrm>
          <a:off x="2004125" y="21819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/>
            <a:t>Delayed Support for Latest Updates</a:t>
          </a:r>
          <a:endParaRPr lang="en-US" sz="1300" kern="1200"/>
        </a:p>
      </dsp:txBody>
      <dsp:txXfrm>
        <a:off x="2004125" y="2181978"/>
        <a:ext cx="1705078" cy="682031"/>
      </dsp:txXfrm>
    </dsp:sp>
    <dsp:sp modelId="{A11C60F7-8C24-41CC-BBBA-100844907931}">
      <dsp:nvSpPr>
        <dsp:cNvPr id="0" name=""/>
        <dsp:cNvSpPr/>
      </dsp:nvSpPr>
      <dsp:spPr>
        <a:xfrm>
          <a:off x="4476488" y="1158715"/>
          <a:ext cx="767285" cy="767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44A49-20C9-433C-ADDD-F26A88927F8C}">
      <dsp:nvSpPr>
        <dsp:cNvPr id="0" name=""/>
        <dsp:cNvSpPr/>
      </dsp:nvSpPr>
      <dsp:spPr>
        <a:xfrm>
          <a:off x="4007591" y="21819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/>
            <a:t>Basic Knowledge of native languages required ex. Java and Swift</a:t>
          </a:r>
          <a:endParaRPr lang="en-US" sz="1300" kern="1200"/>
        </a:p>
      </dsp:txBody>
      <dsp:txXfrm>
        <a:off x="4007591" y="2181978"/>
        <a:ext cx="1705078" cy="682031"/>
      </dsp:txXfrm>
    </dsp:sp>
    <dsp:sp modelId="{3BF9ECA2-8C44-46CB-B102-078C1F400504}">
      <dsp:nvSpPr>
        <dsp:cNvPr id="0" name=""/>
        <dsp:cNvSpPr/>
      </dsp:nvSpPr>
      <dsp:spPr>
        <a:xfrm>
          <a:off x="6479955" y="1158715"/>
          <a:ext cx="767285" cy="767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55F81-C85D-4358-81E8-35A4D4656285}">
      <dsp:nvSpPr>
        <dsp:cNvPr id="0" name=""/>
        <dsp:cNvSpPr/>
      </dsp:nvSpPr>
      <dsp:spPr>
        <a:xfrm>
          <a:off x="6011058" y="21819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/>
            <a:t>Not suitable for heavy graphics</a:t>
          </a:r>
          <a:endParaRPr lang="en-US" sz="1300" kern="1200"/>
        </a:p>
      </dsp:txBody>
      <dsp:txXfrm>
        <a:off x="6011058" y="2181978"/>
        <a:ext cx="1705078" cy="682031"/>
      </dsp:txXfrm>
    </dsp:sp>
    <dsp:sp modelId="{D052E4B4-E654-45F7-9C76-49C450E7A64B}">
      <dsp:nvSpPr>
        <dsp:cNvPr id="0" name=""/>
        <dsp:cNvSpPr/>
      </dsp:nvSpPr>
      <dsp:spPr>
        <a:xfrm>
          <a:off x="8483422" y="1158715"/>
          <a:ext cx="767285" cy="7672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484D0-BFAE-4741-B6B9-59706A49326F}">
      <dsp:nvSpPr>
        <dsp:cNvPr id="0" name=""/>
        <dsp:cNvSpPr/>
      </dsp:nvSpPr>
      <dsp:spPr>
        <a:xfrm>
          <a:off x="8014525" y="2181978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/>
            <a:t>Large file size</a:t>
          </a:r>
          <a:endParaRPr lang="en-US" sz="1300" kern="1200"/>
        </a:p>
      </dsp:txBody>
      <dsp:txXfrm>
        <a:off x="8014525" y="2181978"/>
        <a:ext cx="1705078" cy="682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242A7-7EB7-4853-8EA6-3FD742B9DAD2}" type="datetimeFigureOut">
              <a:rPr lang="en-NZ" smtClean="0"/>
              <a:t>26/08/20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111F9-B4BB-4767-A08D-5CA026BD94E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4010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shabhsoft.com/mobile/cross-platfor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11F9-B4BB-4767-A08D-5CA026BD94EF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587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11F9-B4BB-4767-A08D-5CA026BD94EF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360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Shared App Logic: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Apart from a native user interface, the ease of sharing the app code to multiple mobile platforms makes Xamarin the must-use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3"/>
              </a:rPr>
              <a:t>cross-platform mobile development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tool. The app logic underlying the UI layer that consists of input validation, database interactions, web service calls, and back-end enterprise integrations are coded with C#.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Benefits of C#: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C# is a sophisticated, general-purpose, and type-safe programming language, mainly for Windows platform. It is object-oriented and a rather modernized version of C++. It enables even the basic data types to be treated as objects. C#’s type-safety feature lets you prevent type errors that can result in erroneous program behavior, without having to use boilerplate or verbose type annotations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API Integration: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Xamarin allows developers to combine the same APIs and UI controls that are used for developing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Android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iOS and Mac application in their respective platform-specific programming languages (Java, Swift, and Objective-C). Its unique binding approach facilitates support for new features right after they are introduced into a device’s operating system.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11F9-B4BB-4767-A08D-5CA026BD94EF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789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111F9-B4BB-4767-A08D-5CA026BD94EF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07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4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1682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5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7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4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79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3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F936958-1A6E-4841-8289-4F7904B20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96451F-B44A-451D-AA20-B1DAA958C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33E876-9C10-4610-867C-3F1C1290E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solidFill>
              <a:srgbClr val="0A7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8ACAF50-EA08-4EF3-A15B-F1D3F726F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2" b="6396"/>
          <a:stretch/>
        </p:blipFill>
        <p:spPr>
          <a:xfrm>
            <a:off x="1120477" y="1634024"/>
            <a:ext cx="9951041" cy="358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What is Xamarin?</a:t>
            </a: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DD2FA2-FCE2-4BA9-A248-47A1A47C5146}"/>
              </a:ext>
            </a:extLst>
          </p:cNvPr>
          <p:cNvSpPr txBox="1"/>
          <p:nvPr/>
        </p:nvSpPr>
        <p:spPr>
          <a:xfrm>
            <a:off x="4999330" y="804333"/>
            <a:ext cx="6257721" cy="524933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Mobile Apps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Build native apps with .NET and C#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Cross-Platform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Android, iOS, Windows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Tooling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Develop with Windows or Mac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Ecosystem 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Xamarin Forms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Xamarin Essentials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C655-049E-457C-A88D-FC4AE0CF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Heritage and Philosophy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3960-A75E-4CD6-B4AE-44885B45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9713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9A667-B3EF-4857-80FF-3B245A1E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NZ">
                <a:solidFill>
                  <a:srgbClr val="FFFFFF"/>
                </a:solidFill>
              </a:rPr>
              <a:t>Development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E1B0-A2EE-4590-906F-19536966E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NZ" dirty="0"/>
              <a:t>Xamarin Forms</a:t>
            </a:r>
          </a:p>
          <a:p>
            <a:pPr lvl="1"/>
            <a:r>
              <a:rPr lang="en-NZ" dirty="0"/>
              <a:t>XAML – Visual Appearance</a:t>
            </a:r>
          </a:p>
          <a:p>
            <a:pPr lvl="1"/>
            <a:r>
              <a:rPr lang="en-NZ" dirty="0"/>
              <a:t>Code-behind – Behaviour</a:t>
            </a:r>
          </a:p>
          <a:p>
            <a:pPr lvl="1"/>
            <a:r>
              <a:rPr lang="en-NZ" dirty="0"/>
              <a:t>Shared across platforms</a:t>
            </a:r>
          </a:p>
          <a:p>
            <a:pPr lvl="1"/>
            <a:r>
              <a:rPr lang="en-NZ" dirty="0"/>
              <a:t>Code reuse</a:t>
            </a:r>
          </a:p>
          <a:p>
            <a:r>
              <a:rPr lang="en-NZ" dirty="0"/>
              <a:t>Architecture</a:t>
            </a:r>
          </a:p>
          <a:p>
            <a:pPr lvl="1"/>
            <a:r>
              <a:rPr lang="en-NZ" dirty="0"/>
              <a:t>Xamarin</a:t>
            </a:r>
          </a:p>
          <a:p>
            <a:r>
              <a:rPr lang="en-NZ" dirty="0"/>
              <a:t>Tooling</a:t>
            </a:r>
          </a:p>
          <a:p>
            <a:pPr lvl="1"/>
            <a:r>
              <a:rPr lang="en-NZ" dirty="0"/>
              <a:t>Windows 10 </a:t>
            </a:r>
          </a:p>
          <a:p>
            <a:pPr lvl="2"/>
            <a:r>
              <a:rPr lang="en-NZ" dirty="0"/>
              <a:t>Android</a:t>
            </a:r>
          </a:p>
          <a:p>
            <a:pPr lvl="2"/>
            <a:r>
              <a:rPr lang="en-NZ" dirty="0"/>
              <a:t>Windows</a:t>
            </a:r>
          </a:p>
          <a:p>
            <a:pPr lvl="1"/>
            <a:r>
              <a:rPr lang="en-NZ" dirty="0"/>
              <a:t>Mac</a:t>
            </a:r>
          </a:p>
          <a:p>
            <a:pPr lvl="2"/>
            <a:r>
              <a:rPr lang="en-NZ" dirty="0"/>
              <a:t>Android</a:t>
            </a:r>
          </a:p>
          <a:p>
            <a:pPr lvl="2"/>
            <a:r>
              <a:rPr lang="en-NZ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119008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7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AC655-049E-457C-A88D-FC4AE0CF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Strengths and Weaknesses</a:t>
            </a:r>
          </a:p>
        </p:txBody>
      </p:sp>
      <p:pic>
        <p:nvPicPr>
          <p:cNvPr id="5" name="Content Placeholder 4" descr="Scales of justice">
            <a:extLst>
              <a:ext uri="{FF2B5EF4-FFF2-40B4-BE49-F238E27FC236}">
                <a16:creationId xmlns:a16="http://schemas.microsoft.com/office/drawing/2014/main" id="{EA0BC401-65B4-40B8-83EE-DA10C1504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38" name="Straight Connector 29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71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460C-554E-411F-AAD5-21402D4E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NZ" dirty="0"/>
              <a:t>Strengths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C548873-B4C4-40FF-ACD6-70A863901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33720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410956F-FDC3-4A3A-8DEE-144920F96B2B}"/>
              </a:ext>
            </a:extLst>
          </p:cNvPr>
          <p:cNvGrpSpPr>
            <a:grpSpLocks noChangeAspect="1"/>
          </p:cNvGrpSpPr>
          <p:nvPr/>
        </p:nvGrpSpPr>
        <p:grpSpPr>
          <a:xfrm>
            <a:off x="1310357" y="3005182"/>
            <a:ext cx="2636609" cy="1292180"/>
            <a:chOff x="1611300" y="3273089"/>
            <a:chExt cx="1399330" cy="685800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DD717F5E-0A68-4479-85D7-C5DD26460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2236" y="3367567"/>
              <a:ext cx="418394" cy="496844"/>
            </a:xfrm>
            <a:prstGeom prst="rect">
              <a:avLst/>
            </a:prstGeom>
          </p:spPr>
        </p:pic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255D4263-BD87-487F-9122-29C3D8CFC8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7134" t="7936" r="18882" b="21592"/>
            <a:stretch/>
          </p:blipFill>
          <p:spPr>
            <a:xfrm>
              <a:off x="2030309" y="3273089"/>
              <a:ext cx="622666" cy="685800"/>
            </a:xfrm>
            <a:prstGeom prst="rect">
              <a:avLst/>
            </a:prstGeom>
          </p:spPr>
        </p:pic>
        <p:pic>
          <p:nvPicPr>
            <p:cNvPr id="6" name="Picture 5" descr="A picture containing building, monitor, screen, television&#10;&#10;Description automatically generated">
              <a:extLst>
                <a:ext uri="{FF2B5EF4-FFF2-40B4-BE49-F238E27FC236}">
                  <a16:creationId xmlns:a16="http://schemas.microsoft.com/office/drawing/2014/main" id="{AC8A46CC-0F78-41D6-80F8-989826653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11300" y="3397073"/>
              <a:ext cx="542012" cy="496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1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460C-554E-411F-AAD5-21402D4E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NZ" dirty="0"/>
              <a:t>Weaknesses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C548873-B4C4-40FF-ACD6-70A863901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15556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533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3150-58DD-48E9-AE10-9EC0CF76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spc="-100" dirty="0"/>
              <a:t>Model View View-Model</a:t>
            </a:r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7E3A55A1-24D5-4DFE-8A9E-E7FACA3E4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142607"/>
            <a:ext cx="5867061" cy="217298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8FA304-03E2-47F4-B639-29C47721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FFFFFF"/>
                </a:solidFill>
              </a:rPr>
              <a:t>Model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Business Logic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C# classes</a:t>
            </a:r>
          </a:p>
          <a:p>
            <a:r>
              <a:rPr lang="en-US" sz="2000" u="sng" dirty="0">
                <a:solidFill>
                  <a:srgbClr val="FFFFFF"/>
                </a:solidFill>
              </a:rPr>
              <a:t>View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User Interface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How to display the </a:t>
            </a:r>
            <a:r>
              <a:rPr lang="en-US" sz="2000" dirty="0" err="1">
                <a:solidFill>
                  <a:srgbClr val="FFFFFF"/>
                </a:solidFill>
              </a:rPr>
              <a:t>Informaiton</a:t>
            </a:r>
            <a:r>
              <a:rPr lang="en-US" sz="2000" dirty="0">
                <a:solidFill>
                  <a:srgbClr val="FFFFFF"/>
                </a:solidFill>
              </a:rPr>
              <a:t>?</a:t>
            </a:r>
          </a:p>
          <a:p>
            <a:r>
              <a:rPr lang="en-US" sz="2000" u="sng" dirty="0">
                <a:solidFill>
                  <a:srgbClr val="FFFFFF"/>
                </a:solidFill>
              </a:rPr>
              <a:t>View-Model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What is going to be displayed?</a:t>
            </a:r>
          </a:p>
          <a:p>
            <a:r>
              <a:rPr lang="en-US" sz="2000" dirty="0">
                <a:solidFill>
                  <a:srgbClr val="FFFFFF"/>
                </a:solidFill>
              </a:rPr>
              <a:t>Flow of interaction from the user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5A510B04-ED7A-4205-907E-6BA847AB3F2F}"/>
              </a:ext>
            </a:extLst>
          </p:cNvPr>
          <p:cNvSpPr txBox="1"/>
          <p:nvPr/>
        </p:nvSpPr>
        <p:spPr>
          <a:xfrm>
            <a:off x="1018351" y="1632327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dirty="0"/>
              <a:t>Architecture Pattern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208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CB5-81C0-4F3F-8EAD-D652FA43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cap="all" spc="-100" dirty="0"/>
              <a:t>MVVM Framework == Data Binding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0DAB3-0C2E-4AF2-9A72-249B50AC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64" y="2492896"/>
            <a:ext cx="8672272" cy="160634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F0C895-93DB-44E2-BB6A-63507AB7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612" y="4653136"/>
            <a:ext cx="9832776" cy="172823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91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348</Words>
  <Application>Microsoft Office PowerPoint</Application>
  <PresentationFormat>Widescreen</PresentationFormat>
  <Paragraphs>60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What is Xamarin?</vt:lpstr>
      <vt:lpstr>Heritage and Philosophy </vt:lpstr>
      <vt:lpstr>Development Platforms</vt:lpstr>
      <vt:lpstr>Strengths and Weaknesses</vt:lpstr>
      <vt:lpstr>Strengths</vt:lpstr>
      <vt:lpstr>Weaknesses</vt:lpstr>
      <vt:lpstr>Model View View-Model</vt:lpstr>
      <vt:lpstr>MVVM Framework == Data 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Christison</dc:creator>
  <cp:lastModifiedBy>Mark Christison</cp:lastModifiedBy>
  <cp:revision>2</cp:revision>
  <dcterms:created xsi:type="dcterms:W3CDTF">2020-08-26T05:55:32Z</dcterms:created>
  <dcterms:modified xsi:type="dcterms:W3CDTF">2020-08-26T06:11:42Z</dcterms:modified>
</cp:coreProperties>
</file>