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22" d="100"/>
          <a:sy n="122" d="100"/>
        </p:scale>
        <p:origin x="-3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2"/>
            <a:ext cx="11213123" cy="403843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5400" dirty="0" err="1"/>
              <a:t>Predicting</a:t>
            </a:r>
            <a:r>
              <a:rPr lang="nl-NL" sz="5400" dirty="0"/>
              <a:t> </a:t>
            </a:r>
            <a:r>
              <a:rPr lang="nl-NL" sz="5400" dirty="0" err="1"/>
              <a:t>the</a:t>
            </a:r>
            <a:r>
              <a:rPr lang="nl-NL" sz="5400" dirty="0"/>
              <a:t> pricing of </a:t>
            </a:r>
            <a:r>
              <a:rPr lang="nl-NL" sz="5400" dirty="0" err="1"/>
              <a:t>Airbnb</a:t>
            </a:r>
            <a:r>
              <a:rPr lang="nl-NL" sz="5400" dirty="0"/>
              <a:t> </a:t>
            </a:r>
            <a:r>
              <a:rPr lang="nl-NL" sz="5400" dirty="0" err="1"/>
              <a:t>venues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AirBnBs</a:t>
            </a:r>
            <a:r>
              <a:rPr lang="en-US" dirty="0" smtClean="0"/>
              <a:t> in New York</a:t>
            </a:r>
          </a:p>
          <a:p>
            <a:r>
              <a:rPr lang="en-US" dirty="0" smtClean="0"/>
              <a:t>Valuable to know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pricings for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upcoming year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we predict the prices?</a:t>
            </a:r>
          </a:p>
          <a:p>
            <a:r>
              <a:rPr lang="en-US" dirty="0" smtClean="0"/>
              <a:t>Add data from other sources</a:t>
            </a:r>
          </a:p>
          <a:p>
            <a:r>
              <a:rPr lang="en-US" dirty="0" smtClean="0"/>
              <a:t>Compare the original dataset with a supplemented dataset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54" y="1706292"/>
            <a:ext cx="3407508" cy="33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7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Airbnb dataset</a:t>
            </a:r>
            <a:endParaRPr lang="en-US" dirty="0" smtClean="0"/>
          </a:p>
          <a:p>
            <a:pPr lvl="1"/>
            <a:r>
              <a:rPr lang="en-US" dirty="0" smtClean="0"/>
              <a:t>Foursquare </a:t>
            </a:r>
            <a:r>
              <a:rPr lang="en-US" dirty="0" smtClean="0">
                <a:sym typeface="Wingdings" panose="05000000000000000000" pitchFamily="2" charset="2"/>
              </a:rPr>
              <a:t> nearby venues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Data transformation</a:t>
            </a:r>
            <a:endParaRPr lang="en-US" dirty="0"/>
          </a:p>
        </p:txBody>
      </p:sp>
      <p:pic>
        <p:nvPicPr>
          <p:cNvPr id="5" name="Afbeelding 4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92" y="2125001"/>
            <a:ext cx="2805987" cy="33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API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Venues </a:t>
            </a:r>
            <a:r>
              <a:rPr lang="en-US" sz="2400" dirty="0"/>
              <a:t>in radius of 500 meters</a:t>
            </a:r>
          </a:p>
          <a:p>
            <a:endParaRPr lang="en-US" dirty="0" smtClean="0"/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/>
              <a:t>2 models for each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Decision </a:t>
            </a:r>
            <a:r>
              <a:rPr lang="en-US" dirty="0" smtClean="0"/>
              <a:t>tree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Outcome measure</a:t>
            </a:r>
            <a:endParaRPr lang="en-US" baseline="30000" dirty="0" smtClean="0"/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  <p:pic>
        <p:nvPicPr>
          <p:cNvPr id="4" name="Afbeelding 3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81" y="2932508"/>
            <a:ext cx="3668132" cy="37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1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52174"/>
              </p:ext>
            </p:extLst>
          </p:nvPr>
        </p:nvGraphicFramePr>
        <p:xfrm>
          <a:off x="3235568" y="5947508"/>
          <a:ext cx="8034216" cy="484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554"/>
                <a:gridCol w="2008554"/>
                <a:gridCol w="2008554"/>
                <a:gridCol w="2008554"/>
              </a:tblGrid>
              <a:tr h="2422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OLS (supplemented)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Decision Tree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OLS (original)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2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</a:t>
                      </a:r>
                      <a:r>
                        <a:rPr lang="en-GB" sz="1100" baseline="30000">
                          <a:effectLst/>
                        </a:rPr>
                        <a:t>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0.178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0.233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0.010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Decision tree performed best</a:t>
            </a:r>
          </a:p>
          <a:p>
            <a:pPr lvl="1"/>
            <a:r>
              <a:rPr lang="en-US" dirty="0"/>
              <a:t>Supplemented dataset performs </a:t>
            </a:r>
          </a:p>
          <a:p>
            <a:pPr marL="457200" lvl="1" indent="0">
              <a:buNone/>
            </a:pPr>
            <a:r>
              <a:rPr lang="en-US" dirty="0"/>
              <a:t>better</a:t>
            </a:r>
          </a:p>
          <a:p>
            <a:endParaRPr lang="en-US" dirty="0" smtClean="0"/>
          </a:p>
          <a:p>
            <a:r>
              <a:rPr lang="en-US" dirty="0" smtClean="0"/>
              <a:t>Little to no multicollinearity</a:t>
            </a:r>
            <a:endParaRPr lang="en-US" dirty="0"/>
          </a:p>
          <a:p>
            <a:endParaRPr lang="en-US" dirty="0"/>
          </a:p>
        </p:txBody>
      </p:sp>
      <p:pic>
        <p:nvPicPr>
          <p:cNvPr id="9" name="Afbeelding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37" y="2021301"/>
            <a:ext cx="3665417" cy="34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Conclusion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48297" y="19942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Foursquare does add to the prediction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Models still perform poorly</a:t>
            </a:r>
          </a:p>
          <a:p>
            <a:endParaRPr lang="en-US" dirty="0" smtClean="0"/>
          </a:p>
          <a:p>
            <a:r>
              <a:rPr lang="en-US" dirty="0"/>
              <a:t>Foursquare does add to the </a:t>
            </a:r>
            <a:r>
              <a:rPr lang="en-US" dirty="0" smtClean="0"/>
              <a:t>prediction</a:t>
            </a:r>
          </a:p>
          <a:p>
            <a:endParaRPr lang="en-US" dirty="0" smtClean="0"/>
          </a:p>
          <a:p>
            <a:r>
              <a:rPr lang="en-US" dirty="0" smtClean="0"/>
              <a:t>Models should be redone using backwards </a:t>
            </a:r>
            <a:r>
              <a:rPr lang="en-US" dirty="0" err="1" smtClean="0"/>
              <a:t>selecton</a:t>
            </a:r>
            <a:r>
              <a:rPr lang="en-US" dirty="0" smtClean="0"/>
              <a:t> and the entire dataset</a:t>
            </a:r>
          </a:p>
          <a:p>
            <a:endParaRPr lang="en-US" dirty="0"/>
          </a:p>
          <a:p>
            <a:r>
              <a:rPr lang="en-US" dirty="0" smtClean="0"/>
              <a:t>Limited amount of API-calls main limitation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49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sz="4000" dirty="0" err="1" smtClean="0"/>
              <a:t>Thank</a:t>
            </a:r>
            <a:r>
              <a:rPr lang="nl-NL" sz="4000" dirty="0" smtClean="0"/>
              <a:t> </a:t>
            </a:r>
            <a:r>
              <a:rPr lang="nl-NL" sz="4000" dirty="0" err="1" smtClean="0"/>
              <a:t>you</a:t>
            </a:r>
            <a:r>
              <a:rPr lang="nl-NL" sz="4000" dirty="0" smtClean="0"/>
              <a:t> for </a:t>
            </a:r>
            <a:r>
              <a:rPr lang="nl-NL" sz="4000" dirty="0" err="1" smtClean="0"/>
              <a:t>your</a:t>
            </a:r>
            <a:r>
              <a:rPr lang="nl-NL" sz="4000" dirty="0" smtClean="0"/>
              <a:t> time!</a:t>
            </a:r>
            <a:endParaRPr lang="bs-Latn-BA" sz="4000" dirty="0"/>
          </a:p>
        </p:txBody>
      </p:sp>
    </p:spTree>
    <p:extLst>
      <p:ext uri="{BB962C8B-B14F-4D97-AF65-F5344CB8AC3E}">
        <p14:creationId xmlns:p14="http://schemas.microsoft.com/office/powerpoint/2010/main" val="2885342727"/>
      </p:ext>
    </p:extLst>
  </p:cSld>
  <p:clrMapOvr>
    <a:masterClrMapping/>
  </p:clrMapOvr>
</p:sld>
</file>

<file path=ppt/theme/theme1.xml><?xml version="1.0" encoding="utf-8"?>
<a:theme xmlns:a="http://schemas.openxmlformats.org/drawingml/2006/main" name="Airbnb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rbnb-PowerPoint-Template" id="{99009EC8-054C-954B-9580-68A904CC7231}" vid="{86CDD1DF-5939-0142-8910-2879711059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Airbnb-PowerPoint-Template</Template>
  <TotalTime>27</TotalTime>
  <Words>152</Words>
  <Application>Microsoft Office PowerPoint</Application>
  <PresentationFormat>Aangepast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Airbnb-PowerPoint-Template</vt:lpstr>
      <vt:lpstr>Predicting the pricing of Airbnb venues</vt:lpstr>
      <vt:lpstr>Introduction</vt:lpstr>
      <vt:lpstr>Data description</vt:lpstr>
      <vt:lpstr>Methodology</vt:lpstr>
      <vt:lpstr>Result</vt:lpstr>
      <vt:lpstr>Discussion &amp; 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pricing of Airbnb venues</dc:title>
  <dc:creator>martijnkous@zeelandnet.nl</dc:creator>
  <cp:lastModifiedBy>martijnkous@zeelandnet.nl</cp:lastModifiedBy>
  <cp:revision>3</cp:revision>
  <dcterms:created xsi:type="dcterms:W3CDTF">2021-02-09T21:25:43Z</dcterms:created>
  <dcterms:modified xsi:type="dcterms:W3CDTF">2021-02-09T21:53:09Z</dcterms:modified>
</cp:coreProperties>
</file>