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EDE2-F3FD-F647-B679-82CD9C0CB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chain on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01370-D41E-5C40-87F8-099CF2A08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197C-FFF0-FA4A-855E-2432BC8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B340-F0FD-D345-B1F8-15502EC3F0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Product provenance, i.e. where a product originates from</a:t>
            </a:r>
          </a:p>
          <a:p>
            <a:r>
              <a:rPr lang="en-US" dirty="0"/>
              <a:t>Product traceability, i.e. facilities, processing &amp; logistics as product is tracked through supply chain</a:t>
            </a:r>
          </a:p>
          <a:p>
            <a:r>
              <a:rPr lang="en-US" dirty="0"/>
              <a:t>Lab testing: request lab tests, store lab test results, associate tests with products or lots</a:t>
            </a:r>
          </a:p>
          <a:p>
            <a:r>
              <a:rPr lang="en-US" dirty="0"/>
              <a:t>Product certificates: store product certificates against products</a:t>
            </a:r>
          </a:p>
          <a:p>
            <a:r>
              <a:rPr lang="en-US" dirty="0"/>
              <a:t>Facility certificates: store facility certificates against facilities</a:t>
            </a:r>
          </a:p>
          <a:p>
            <a:r>
              <a:rPr lang="en-US" dirty="0"/>
              <a:t>Document distribution: transfer documents privately between members, e.g. lab testing document from test lab to manufacturer or retailer</a:t>
            </a:r>
          </a:p>
          <a:p>
            <a:r>
              <a:rPr lang="en-US" dirty="0"/>
              <a:t>Document immutability: store documents immutably, digitally signed, non-</a:t>
            </a:r>
            <a:r>
              <a:rPr lang="en-US" dirty="0" err="1"/>
              <a:t>repudiatable</a:t>
            </a:r>
            <a:endParaRPr lang="en-US" dirty="0"/>
          </a:p>
          <a:p>
            <a:r>
              <a:rPr lang="en-US" dirty="0"/>
              <a:t>Public documents: certain documents available to general public, protected by hash, </a:t>
            </a:r>
            <a:r>
              <a:rPr lang="en-US"/>
              <a:t>digital signatures</a:t>
            </a:r>
            <a:endParaRPr lang="en-US" dirty="0"/>
          </a:p>
          <a:p>
            <a:r>
              <a:rPr lang="en-US" dirty="0"/>
              <a:t>Recalls: initiate a recall, trace affected products/batches, stop production, notify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r>
              <a:rPr lang="en-US" dirty="0"/>
              <a:t>Sensor data: inbound sensor data recorded immutably against a batch</a:t>
            </a:r>
          </a:p>
          <a:p>
            <a:r>
              <a:rPr lang="en-US" dirty="0"/>
              <a:t>Letter of credit: supplier insuring payment using loc</a:t>
            </a:r>
          </a:p>
        </p:txBody>
      </p:sp>
    </p:spTree>
    <p:extLst>
      <p:ext uri="{BB962C8B-B14F-4D97-AF65-F5344CB8AC3E}">
        <p14:creationId xmlns:p14="http://schemas.microsoft.com/office/powerpoint/2010/main" val="29830841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</TotalTime>
  <Words>158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Supply chain on blockchain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on blockchain</dc:title>
  <dc:creator>mcldg@outlook.com</dc:creator>
  <cp:lastModifiedBy>mcldg@outlook.com</cp:lastModifiedBy>
  <cp:revision>1</cp:revision>
  <dcterms:created xsi:type="dcterms:W3CDTF">2020-03-14T06:31:57Z</dcterms:created>
  <dcterms:modified xsi:type="dcterms:W3CDTF">2020-03-14T06:41:07Z</dcterms:modified>
</cp:coreProperties>
</file>