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7"/>
  </p:notesMasterIdLst>
  <p:sldIdLst>
    <p:sldId id="256" r:id="rId2"/>
    <p:sldId id="310" r:id="rId3"/>
    <p:sldId id="311" r:id="rId4"/>
    <p:sldId id="257" r:id="rId5"/>
    <p:sldId id="308" r:id="rId6"/>
    <p:sldId id="258" r:id="rId7"/>
    <p:sldId id="305" r:id="rId8"/>
    <p:sldId id="306" r:id="rId9"/>
    <p:sldId id="307" r:id="rId10"/>
    <p:sldId id="259" r:id="rId11"/>
    <p:sldId id="261" r:id="rId12"/>
    <p:sldId id="312" r:id="rId13"/>
    <p:sldId id="262" r:id="rId14"/>
    <p:sldId id="263" r:id="rId15"/>
    <p:sldId id="264" r:id="rId16"/>
    <p:sldId id="265" r:id="rId17"/>
    <p:sldId id="266" r:id="rId18"/>
    <p:sldId id="267" r:id="rId19"/>
    <p:sldId id="268" r:id="rId20"/>
    <p:sldId id="269" r:id="rId21"/>
    <p:sldId id="270" r:id="rId22"/>
    <p:sldId id="271" r:id="rId23"/>
    <p:sldId id="260" r:id="rId24"/>
    <p:sldId id="280" r:id="rId25"/>
    <p:sldId id="279" r:id="rId26"/>
    <p:sldId id="272" r:id="rId27"/>
    <p:sldId id="273" r:id="rId28"/>
    <p:sldId id="274" r:id="rId29"/>
    <p:sldId id="275" r:id="rId30"/>
    <p:sldId id="276" r:id="rId31"/>
    <p:sldId id="277" r:id="rId32"/>
    <p:sldId id="281" r:id="rId33"/>
    <p:sldId id="282" r:id="rId34"/>
    <p:sldId id="287" r:id="rId35"/>
    <p:sldId id="288" r:id="rId36"/>
    <p:sldId id="290" r:id="rId37"/>
    <p:sldId id="292" r:id="rId38"/>
    <p:sldId id="286" r:id="rId39"/>
    <p:sldId id="293" r:id="rId40"/>
    <p:sldId id="291" r:id="rId41"/>
    <p:sldId id="299" r:id="rId42"/>
    <p:sldId id="283" r:id="rId43"/>
    <p:sldId id="289" r:id="rId44"/>
    <p:sldId id="284" r:id="rId45"/>
    <p:sldId id="297" r:id="rId46"/>
    <p:sldId id="285" r:id="rId47"/>
    <p:sldId id="298" r:id="rId48"/>
    <p:sldId id="294" r:id="rId49"/>
    <p:sldId id="300" r:id="rId50"/>
    <p:sldId id="295" r:id="rId51"/>
    <p:sldId id="301" r:id="rId52"/>
    <p:sldId id="302" r:id="rId53"/>
    <p:sldId id="303" r:id="rId54"/>
    <p:sldId id="304" r:id="rId55"/>
    <p:sldId id="278"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70047" autoAdjust="0"/>
  </p:normalViewPr>
  <p:slideViewPr>
    <p:cSldViewPr snapToGrid="0">
      <p:cViewPr varScale="1">
        <p:scale>
          <a:sx n="79" d="100"/>
          <a:sy n="79" d="100"/>
        </p:scale>
        <p:origin x="201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Carey" userId="9084ba1f946bffce" providerId="LiveId" clId="{E0D2FAC4-07F6-4064-8CB3-24C864D88412}"/>
    <pc:docChg chg="modSld">
      <pc:chgData name="Michael Carey" userId="9084ba1f946bffce" providerId="LiveId" clId="{E0D2FAC4-07F6-4064-8CB3-24C864D88412}" dt="2018-02-22T20:13:39.461" v="10" actId="20577"/>
      <pc:docMkLst>
        <pc:docMk/>
      </pc:docMkLst>
      <pc:sldChg chg="modSp">
        <pc:chgData name="Michael Carey" userId="9084ba1f946bffce" providerId="LiveId" clId="{E0D2FAC4-07F6-4064-8CB3-24C864D88412}" dt="2018-02-22T20:13:39.461" v="10" actId="20577"/>
        <pc:sldMkLst>
          <pc:docMk/>
          <pc:sldMk cId="1904867263" sldId="292"/>
        </pc:sldMkLst>
        <pc:spChg chg="mod">
          <ac:chgData name="Michael Carey" userId="9084ba1f946bffce" providerId="LiveId" clId="{E0D2FAC4-07F6-4064-8CB3-24C864D88412}" dt="2018-02-22T20:13:39.461" v="10" actId="20577"/>
          <ac:spMkLst>
            <pc:docMk/>
            <pc:sldMk cId="1904867263" sldId="292"/>
            <ac:spMk id="3" creationId="{7D0E2866-766E-4266-8A07-8F238A7F93FC}"/>
          </ac:spMkLst>
        </pc:spChg>
      </pc:sldChg>
    </pc:docChg>
  </pc:docChgLst>
  <pc:docChgLst>
    <pc:chgData name="Michael Carey" userId="9084ba1f946bffce" providerId="LiveId" clId="{D5D74447-F321-4996-AEBA-CB035BED02DD}"/>
    <pc:docChg chg="undo custSel addSld modSld sldOrd">
      <pc:chgData name="Michael Carey" userId="9084ba1f946bffce" providerId="LiveId" clId="{D5D74447-F321-4996-AEBA-CB035BED02DD}" dt="2018-02-01T02:31:57.311" v="6381" actId="20577"/>
      <pc:docMkLst>
        <pc:docMk/>
      </pc:docMkLst>
      <pc:sldChg chg="addSp delSp modSp">
        <pc:chgData name="Michael Carey" userId="9084ba1f946bffce" providerId="LiveId" clId="{D5D74447-F321-4996-AEBA-CB035BED02DD}" dt="2018-01-24T04:00:42.757" v="61" actId="20577"/>
        <pc:sldMkLst>
          <pc:docMk/>
          <pc:sldMk cId="186495624" sldId="259"/>
        </pc:sldMkLst>
        <pc:spChg chg="del mod">
          <ac:chgData name="Michael Carey" userId="9084ba1f946bffce" providerId="LiveId" clId="{D5D74447-F321-4996-AEBA-CB035BED02DD}" dt="2018-01-24T04:00:42.757" v="61" actId="20577"/>
          <ac:spMkLst>
            <pc:docMk/>
            <pc:sldMk cId="186495624" sldId="259"/>
            <ac:spMk id="3" creationId="{00000000-0000-0000-0000-000000000000}"/>
          </ac:spMkLst>
        </pc:spChg>
        <pc:picChg chg="add mod">
          <ac:chgData name="Michael Carey" userId="9084ba1f946bffce" providerId="LiveId" clId="{D5D74447-F321-4996-AEBA-CB035BED02DD}" dt="2018-01-24T04:00:42.757" v="61" actId="20577"/>
          <ac:picMkLst>
            <pc:docMk/>
            <pc:sldMk cId="186495624" sldId="259"/>
            <ac:picMk id="5" creationId="{456D8E1C-3018-42F0-84A9-A47FFF15C56E}"/>
          </ac:picMkLst>
        </pc:picChg>
      </pc:sldChg>
      <pc:sldChg chg="modSp modNotesTx">
        <pc:chgData name="Michael Carey" userId="9084ba1f946bffce" providerId="LiveId" clId="{D5D74447-F321-4996-AEBA-CB035BED02DD}" dt="2018-01-24T04:27:49.678" v="2631" actId="20577"/>
        <pc:sldMkLst>
          <pc:docMk/>
          <pc:sldMk cId="1115165793" sldId="260"/>
        </pc:sldMkLst>
        <pc:spChg chg="mod">
          <ac:chgData name="Michael Carey" userId="9084ba1f946bffce" providerId="LiveId" clId="{D5D74447-F321-4996-AEBA-CB035BED02DD}" dt="2018-01-24T04:24:46.746" v="1862" actId="20577"/>
          <ac:spMkLst>
            <pc:docMk/>
            <pc:sldMk cId="1115165793" sldId="260"/>
            <ac:spMk id="2" creationId="{00000000-0000-0000-0000-000000000000}"/>
          </ac:spMkLst>
        </pc:spChg>
        <pc:spChg chg="mod">
          <ac:chgData name="Michael Carey" userId="9084ba1f946bffce" providerId="LiveId" clId="{D5D74447-F321-4996-AEBA-CB035BED02DD}" dt="2018-01-24T04:26:28.815" v="2377" actId="20577"/>
          <ac:spMkLst>
            <pc:docMk/>
            <pc:sldMk cId="1115165793" sldId="260"/>
            <ac:spMk id="3" creationId="{00000000-0000-0000-0000-000000000000}"/>
          </ac:spMkLst>
        </pc:spChg>
      </pc:sldChg>
      <pc:sldChg chg="addSp delSp modSp">
        <pc:chgData name="Michael Carey" userId="9084ba1f946bffce" providerId="LiveId" clId="{D5D74447-F321-4996-AEBA-CB035BED02DD}" dt="2018-01-24T04:04:28.046" v="92" actId="20577"/>
        <pc:sldMkLst>
          <pc:docMk/>
          <pc:sldMk cId="2045634364" sldId="261"/>
        </pc:sldMkLst>
        <pc:spChg chg="mod">
          <ac:chgData name="Michael Carey" userId="9084ba1f946bffce" providerId="LiveId" clId="{D5D74447-F321-4996-AEBA-CB035BED02DD}" dt="2018-01-24T03:58:20.478" v="22" actId="20577"/>
          <ac:spMkLst>
            <pc:docMk/>
            <pc:sldMk cId="2045634364" sldId="261"/>
            <ac:spMk id="2" creationId="{00000000-0000-0000-0000-000000000000}"/>
          </ac:spMkLst>
        </pc:spChg>
        <pc:spChg chg="add del mod">
          <ac:chgData name="Michael Carey" userId="9084ba1f946bffce" providerId="LiveId" clId="{D5D74447-F321-4996-AEBA-CB035BED02DD}" dt="2018-01-24T04:04:28.046" v="92" actId="20577"/>
          <ac:spMkLst>
            <pc:docMk/>
            <pc:sldMk cId="2045634364" sldId="261"/>
            <ac:spMk id="3" creationId="{00000000-0000-0000-0000-000000000000}"/>
          </ac:spMkLst>
        </pc:spChg>
        <pc:picChg chg="add del mod">
          <ac:chgData name="Michael Carey" userId="9084ba1f946bffce" providerId="LiveId" clId="{D5D74447-F321-4996-AEBA-CB035BED02DD}" dt="2018-01-24T04:03:32.515" v="89" actId="20577"/>
          <ac:picMkLst>
            <pc:docMk/>
            <pc:sldMk cId="2045634364" sldId="261"/>
            <ac:picMk id="5" creationId="{59E9AEEB-D384-4DA3-9D3A-486C4C1768EA}"/>
          </ac:picMkLst>
        </pc:picChg>
        <pc:picChg chg="add del mod">
          <ac:chgData name="Michael Carey" userId="9084ba1f946bffce" providerId="LiveId" clId="{D5D74447-F321-4996-AEBA-CB035BED02DD}" dt="2018-01-24T04:03:49.888" v="91" actId="20577"/>
          <ac:picMkLst>
            <pc:docMk/>
            <pc:sldMk cId="2045634364" sldId="261"/>
            <ac:picMk id="7" creationId="{85A54407-EC51-4C41-9FFF-DFFA004B551A}"/>
          </ac:picMkLst>
        </pc:picChg>
        <pc:picChg chg="add mod">
          <ac:chgData name="Michael Carey" userId="9084ba1f946bffce" providerId="LiveId" clId="{D5D74447-F321-4996-AEBA-CB035BED02DD}" dt="2018-01-24T04:04:28.046" v="92" actId="20577"/>
          <ac:picMkLst>
            <pc:docMk/>
            <pc:sldMk cId="2045634364" sldId="261"/>
            <ac:picMk id="8" creationId="{D6B940D9-8D65-462B-B350-D861240D3BB7}"/>
          </ac:picMkLst>
        </pc:picChg>
      </pc:sldChg>
      <pc:sldChg chg="addSp delSp modSp">
        <pc:chgData name="Michael Carey" userId="9084ba1f946bffce" providerId="LiveId" clId="{D5D74447-F321-4996-AEBA-CB035BED02DD}" dt="2018-01-24T04:02:42.992" v="86" actId="20577"/>
        <pc:sldMkLst>
          <pc:docMk/>
          <pc:sldMk cId="47260197" sldId="262"/>
        </pc:sldMkLst>
        <pc:spChg chg="mod">
          <ac:chgData name="Michael Carey" userId="9084ba1f946bffce" providerId="LiveId" clId="{D5D74447-F321-4996-AEBA-CB035BED02DD}" dt="2018-01-24T04:02:42.992" v="86" actId="20577"/>
          <ac:spMkLst>
            <pc:docMk/>
            <pc:sldMk cId="47260197" sldId="262"/>
            <ac:spMk id="2" creationId="{00000000-0000-0000-0000-000000000000}"/>
          </ac:spMkLst>
        </pc:spChg>
        <pc:spChg chg="del">
          <ac:chgData name="Michael Carey" userId="9084ba1f946bffce" providerId="LiveId" clId="{D5D74447-F321-4996-AEBA-CB035BED02DD}" dt="2018-01-24T04:02:35.242" v="62" actId="20577"/>
          <ac:spMkLst>
            <pc:docMk/>
            <pc:sldMk cId="47260197" sldId="262"/>
            <ac:spMk id="3" creationId="{00000000-0000-0000-0000-000000000000}"/>
          </ac:spMkLst>
        </pc:spChg>
        <pc:picChg chg="add mod">
          <ac:chgData name="Michael Carey" userId="9084ba1f946bffce" providerId="LiveId" clId="{D5D74447-F321-4996-AEBA-CB035BED02DD}" dt="2018-01-24T04:02:35.242" v="62" actId="20577"/>
          <ac:picMkLst>
            <pc:docMk/>
            <pc:sldMk cId="47260197" sldId="262"/>
            <ac:picMk id="5" creationId="{4A861D92-C513-4BEC-8856-2C64FDAF1B45}"/>
          </ac:picMkLst>
        </pc:picChg>
      </pc:sldChg>
      <pc:sldChg chg="addSp delSp modSp">
        <pc:chgData name="Michael Carey" userId="9084ba1f946bffce" providerId="LiveId" clId="{D5D74447-F321-4996-AEBA-CB035BED02DD}" dt="2018-01-24T04:09:48.977" v="154" actId="1076"/>
        <pc:sldMkLst>
          <pc:docMk/>
          <pc:sldMk cId="3869828333" sldId="263"/>
        </pc:sldMkLst>
        <pc:spChg chg="del mod">
          <ac:chgData name="Michael Carey" userId="9084ba1f946bffce" providerId="LiveId" clId="{D5D74447-F321-4996-AEBA-CB035BED02DD}" dt="2018-01-24T04:09:38.622" v="151" actId="478"/>
          <ac:spMkLst>
            <pc:docMk/>
            <pc:sldMk cId="3869828333" sldId="263"/>
            <ac:spMk id="2" creationId="{00000000-0000-0000-0000-000000000000}"/>
          </ac:spMkLst>
        </pc:spChg>
        <pc:spChg chg="add del mod">
          <ac:chgData name="Michael Carey" userId="9084ba1f946bffce" providerId="LiveId" clId="{D5D74447-F321-4996-AEBA-CB035BED02DD}" dt="2018-01-24T04:09:32.558" v="149" actId="1076"/>
          <ac:spMkLst>
            <pc:docMk/>
            <pc:sldMk cId="3869828333" sldId="263"/>
            <ac:spMk id="3" creationId="{00000000-0000-0000-0000-000000000000}"/>
          </ac:spMkLst>
        </pc:spChg>
        <pc:spChg chg="add del">
          <ac:chgData name="Michael Carey" userId="9084ba1f946bffce" providerId="LiveId" clId="{D5D74447-F321-4996-AEBA-CB035BED02DD}" dt="2018-01-24T04:08:08.576" v="134" actId="1076"/>
          <ac:spMkLst>
            <pc:docMk/>
            <pc:sldMk cId="3869828333" sldId="263"/>
            <ac:spMk id="7" creationId="{4CF22FED-73DD-41C0-8BAB-FA64BFCFD43B}"/>
          </ac:spMkLst>
        </pc:spChg>
        <pc:spChg chg="add del">
          <ac:chgData name="Michael Carey" userId="9084ba1f946bffce" providerId="LiveId" clId="{D5D74447-F321-4996-AEBA-CB035BED02DD}" dt="2018-01-24T04:08:20.683" v="146" actId="1076"/>
          <ac:spMkLst>
            <pc:docMk/>
            <pc:sldMk cId="3869828333" sldId="263"/>
            <ac:spMk id="9" creationId="{22713218-6BBB-415F-8923-0F1CB9B10C0B}"/>
          </ac:spMkLst>
        </pc:spChg>
        <pc:graphicFrameChg chg="add del">
          <ac:chgData name="Michael Carey" userId="9084ba1f946bffce" providerId="LiveId" clId="{D5D74447-F321-4996-AEBA-CB035BED02DD}" dt="2018-01-24T04:08:08.576" v="134" actId="1076"/>
          <ac:graphicFrameMkLst>
            <pc:docMk/>
            <pc:sldMk cId="3869828333" sldId="263"/>
            <ac:graphicFrameMk id="6" creationId="{D6A82A7F-99B8-4B32-9C89-620F72A3E64B}"/>
          </ac:graphicFrameMkLst>
        </pc:graphicFrameChg>
        <pc:graphicFrameChg chg="add del mod">
          <ac:chgData name="Michael Carey" userId="9084ba1f946bffce" providerId="LiveId" clId="{D5D74447-F321-4996-AEBA-CB035BED02DD}" dt="2018-01-24T04:08:20.683" v="146" actId="1076"/>
          <ac:graphicFrameMkLst>
            <pc:docMk/>
            <pc:sldMk cId="3869828333" sldId="263"/>
            <ac:graphicFrameMk id="8" creationId="{5E7A8A29-D637-4F6C-BBA7-CBF024292B6B}"/>
          </ac:graphicFrameMkLst>
        </pc:graphicFrameChg>
        <pc:graphicFrameChg chg="add del mod">
          <ac:chgData name="Michael Carey" userId="9084ba1f946bffce" providerId="LiveId" clId="{D5D74447-F321-4996-AEBA-CB035BED02DD}" dt="2018-01-24T04:09:29.252" v="148" actId="1076"/>
          <ac:graphicFrameMkLst>
            <pc:docMk/>
            <pc:sldMk cId="3869828333" sldId="263"/>
            <ac:graphicFrameMk id="10" creationId="{4235DAF5-213C-469A-80F5-98B8CB574D0D}"/>
          </ac:graphicFrameMkLst>
        </pc:graphicFrameChg>
        <pc:picChg chg="add del mod">
          <ac:chgData name="Michael Carey" userId="9084ba1f946bffce" providerId="LiveId" clId="{D5D74447-F321-4996-AEBA-CB035BED02DD}" dt="2018-01-24T04:05:34.997" v="111" actId="1076"/>
          <ac:picMkLst>
            <pc:docMk/>
            <pc:sldMk cId="3869828333" sldId="263"/>
            <ac:picMk id="5" creationId="{7A539531-9B6E-466D-8978-80F83638BD32}"/>
          </ac:picMkLst>
        </pc:picChg>
        <pc:picChg chg="add mod">
          <ac:chgData name="Michael Carey" userId="9084ba1f946bffce" providerId="LiveId" clId="{D5D74447-F321-4996-AEBA-CB035BED02DD}" dt="2018-01-24T04:09:48.977" v="154" actId="1076"/>
          <ac:picMkLst>
            <pc:docMk/>
            <pc:sldMk cId="3869828333" sldId="263"/>
            <ac:picMk id="11" creationId="{E078CD65-5FFA-40A9-B82B-25067F82F225}"/>
          </ac:picMkLst>
        </pc:picChg>
      </pc:sldChg>
      <pc:sldChg chg="addSp delSp modSp modNotesTx">
        <pc:chgData name="Michael Carey" userId="9084ba1f946bffce" providerId="LiveId" clId="{D5D74447-F321-4996-AEBA-CB035BED02DD}" dt="2018-01-24T04:12:19.551" v="437" actId="20577"/>
        <pc:sldMkLst>
          <pc:docMk/>
          <pc:sldMk cId="2003085903" sldId="264"/>
        </pc:sldMkLst>
        <pc:spChg chg="del">
          <ac:chgData name="Michael Carey" userId="9084ba1f946bffce" providerId="LiveId" clId="{D5D74447-F321-4996-AEBA-CB035BED02DD}" dt="2018-01-24T04:10:33.307" v="158" actId="478"/>
          <ac:spMkLst>
            <pc:docMk/>
            <pc:sldMk cId="2003085903" sldId="264"/>
            <ac:spMk id="2" creationId="{00000000-0000-0000-0000-000000000000}"/>
          </ac:spMkLst>
        </pc:spChg>
        <pc:spChg chg="add del">
          <ac:chgData name="Michael Carey" userId="9084ba1f946bffce" providerId="LiveId" clId="{D5D74447-F321-4996-AEBA-CB035BED02DD}" dt="2018-01-24T04:10:29.688" v="157" actId="20577"/>
          <ac:spMkLst>
            <pc:docMk/>
            <pc:sldMk cId="2003085903" sldId="264"/>
            <ac:spMk id="3" creationId="{00000000-0000-0000-0000-000000000000}"/>
          </ac:spMkLst>
        </pc:spChg>
        <pc:picChg chg="add del mod">
          <ac:chgData name="Michael Carey" userId="9084ba1f946bffce" providerId="LiveId" clId="{D5D74447-F321-4996-AEBA-CB035BED02DD}" dt="2018-01-24T04:10:27.885" v="156" actId="20577"/>
          <ac:picMkLst>
            <pc:docMk/>
            <pc:sldMk cId="2003085903" sldId="264"/>
            <ac:picMk id="5" creationId="{2C4FBEC4-4424-495D-84F6-DB22163DF0CE}"/>
          </ac:picMkLst>
        </pc:picChg>
        <pc:picChg chg="add mod">
          <ac:chgData name="Michael Carey" userId="9084ba1f946bffce" providerId="LiveId" clId="{D5D74447-F321-4996-AEBA-CB035BED02DD}" dt="2018-01-24T04:10:44.209" v="162" actId="1076"/>
          <ac:picMkLst>
            <pc:docMk/>
            <pc:sldMk cId="2003085903" sldId="264"/>
            <ac:picMk id="6" creationId="{2B21D2E3-6FE5-4DA3-ADAB-988EFF301E62}"/>
          </ac:picMkLst>
        </pc:picChg>
      </pc:sldChg>
      <pc:sldChg chg="modSp modNotesTx">
        <pc:chgData name="Michael Carey" userId="9084ba1f946bffce" providerId="LiveId" clId="{D5D74447-F321-4996-AEBA-CB035BED02DD}" dt="2018-01-24T04:14:48.750" v="1087" actId="20577"/>
        <pc:sldMkLst>
          <pc:docMk/>
          <pc:sldMk cId="2284068035" sldId="265"/>
        </pc:sldMkLst>
        <pc:spChg chg="mod">
          <ac:chgData name="Michael Carey" userId="9084ba1f946bffce" providerId="LiveId" clId="{D5D74447-F321-4996-AEBA-CB035BED02DD}" dt="2018-01-24T04:12:48.732" v="465" actId="20577"/>
          <ac:spMkLst>
            <pc:docMk/>
            <pc:sldMk cId="2284068035" sldId="265"/>
            <ac:spMk id="2" creationId="{00000000-0000-0000-0000-000000000000}"/>
          </ac:spMkLst>
        </pc:spChg>
        <pc:spChg chg="mod">
          <ac:chgData name="Michael Carey" userId="9084ba1f946bffce" providerId="LiveId" clId="{D5D74447-F321-4996-AEBA-CB035BED02DD}" dt="2018-01-24T04:13:06.114" v="507" actId="20577"/>
          <ac:spMkLst>
            <pc:docMk/>
            <pc:sldMk cId="2284068035" sldId="265"/>
            <ac:spMk id="3" creationId="{00000000-0000-0000-0000-000000000000}"/>
          </ac:spMkLst>
        </pc:spChg>
      </pc:sldChg>
      <pc:sldChg chg="addSp delSp modSp add">
        <pc:chgData name="Michael Carey" userId="9084ba1f946bffce" providerId="LiveId" clId="{D5D74447-F321-4996-AEBA-CB035BED02DD}" dt="2018-01-24T04:18:13.578" v="1160" actId="1076"/>
        <pc:sldMkLst>
          <pc:docMk/>
          <pc:sldMk cId="952096441" sldId="266"/>
        </pc:sldMkLst>
        <pc:spChg chg="mod">
          <ac:chgData name="Michael Carey" userId="9084ba1f946bffce" providerId="LiveId" clId="{D5D74447-F321-4996-AEBA-CB035BED02DD}" dt="2018-01-24T04:15:04.741" v="1114" actId="20577"/>
          <ac:spMkLst>
            <pc:docMk/>
            <pc:sldMk cId="952096441" sldId="266"/>
            <ac:spMk id="2" creationId="{EE9B4B9B-6263-4344-BC15-E6D23A8F6AAA}"/>
          </ac:spMkLst>
        </pc:spChg>
        <pc:spChg chg="del">
          <ac:chgData name="Michael Carey" userId="9084ba1f946bffce" providerId="LiveId" clId="{D5D74447-F321-4996-AEBA-CB035BED02DD}" dt="2018-01-24T04:15:27.228" v="1115" actId="1076"/>
          <ac:spMkLst>
            <pc:docMk/>
            <pc:sldMk cId="952096441" sldId="266"/>
            <ac:spMk id="3" creationId="{E7F3CC73-509C-4FA4-9013-89EF88BBA908}"/>
          </ac:spMkLst>
        </pc:spChg>
        <pc:spChg chg="add del mod">
          <ac:chgData name="Michael Carey" userId="9084ba1f946bffce" providerId="LiveId" clId="{D5D74447-F321-4996-AEBA-CB035BED02DD}" dt="2018-01-24T04:16:20.914" v="1121" actId="1076"/>
          <ac:spMkLst>
            <pc:docMk/>
            <pc:sldMk cId="952096441" sldId="266"/>
            <ac:spMk id="6" creationId="{675F357F-D365-4043-B8CA-4AC5A9F9387B}"/>
          </ac:spMkLst>
        </pc:spChg>
        <pc:spChg chg="add del mod">
          <ac:chgData name="Michael Carey" userId="9084ba1f946bffce" providerId="LiveId" clId="{D5D74447-F321-4996-AEBA-CB035BED02DD}" dt="2018-01-24T04:18:07.161" v="1157" actId="1076"/>
          <ac:spMkLst>
            <pc:docMk/>
            <pc:sldMk cId="952096441" sldId="266"/>
            <ac:spMk id="10" creationId="{FB71266F-78FC-4BAB-913B-2381F2A672D6}"/>
          </ac:spMkLst>
        </pc:spChg>
        <pc:picChg chg="add del mod">
          <ac:chgData name="Michael Carey" userId="9084ba1f946bffce" providerId="LiveId" clId="{D5D74447-F321-4996-AEBA-CB035BED02DD}" dt="2018-01-24T04:16:13.823" v="1116" actId="478"/>
          <ac:picMkLst>
            <pc:docMk/>
            <pc:sldMk cId="952096441" sldId="266"/>
            <ac:picMk id="4" creationId="{1A56B02F-A659-4E07-B2EF-FA6C2538AE2D}"/>
          </ac:picMkLst>
        </pc:picChg>
        <pc:picChg chg="add del mod">
          <ac:chgData name="Michael Carey" userId="9084ba1f946bffce" providerId="LiveId" clId="{D5D74447-F321-4996-AEBA-CB035BED02DD}" dt="2018-01-24T04:16:19.851" v="1120" actId="1076"/>
          <ac:picMkLst>
            <pc:docMk/>
            <pc:sldMk cId="952096441" sldId="266"/>
            <ac:picMk id="7" creationId="{1B0168C0-D28F-45E4-AFD9-F13A70F93643}"/>
          </ac:picMkLst>
        </pc:picChg>
        <pc:picChg chg="add del mod">
          <ac:chgData name="Michael Carey" userId="9084ba1f946bffce" providerId="LiveId" clId="{D5D74447-F321-4996-AEBA-CB035BED02DD}" dt="2018-01-24T04:17:53.443" v="1156" actId="478"/>
          <ac:picMkLst>
            <pc:docMk/>
            <pc:sldMk cId="952096441" sldId="266"/>
            <ac:picMk id="8" creationId="{C07D7185-4FE7-42E9-83E7-935AC0C0A8E7}"/>
          </ac:picMkLst>
        </pc:picChg>
        <pc:picChg chg="add mod">
          <ac:chgData name="Michael Carey" userId="9084ba1f946bffce" providerId="LiveId" clId="{D5D74447-F321-4996-AEBA-CB035BED02DD}" dt="2018-01-24T04:18:13.578" v="1160" actId="1076"/>
          <ac:picMkLst>
            <pc:docMk/>
            <pc:sldMk cId="952096441" sldId="266"/>
            <ac:picMk id="11" creationId="{865E0EDB-6BA6-4249-B197-620C35311CB7}"/>
          </ac:picMkLst>
        </pc:picChg>
      </pc:sldChg>
      <pc:sldChg chg="addSp delSp modSp add">
        <pc:chgData name="Michael Carey" userId="9084ba1f946bffce" providerId="LiveId" clId="{D5D74447-F321-4996-AEBA-CB035BED02DD}" dt="2018-01-24T04:17:48.701" v="1155" actId="1076"/>
        <pc:sldMkLst>
          <pc:docMk/>
          <pc:sldMk cId="274313241" sldId="267"/>
        </pc:sldMkLst>
        <pc:spChg chg="mod">
          <ac:chgData name="Michael Carey" userId="9084ba1f946bffce" providerId="LiveId" clId="{D5D74447-F321-4996-AEBA-CB035BED02DD}" dt="2018-01-24T04:17:40.714" v="1152" actId="20577"/>
          <ac:spMkLst>
            <pc:docMk/>
            <pc:sldMk cId="274313241" sldId="267"/>
            <ac:spMk id="2" creationId="{A7BB0F4E-F771-4677-A408-327283E70120}"/>
          </ac:spMkLst>
        </pc:spChg>
        <pc:spChg chg="add del">
          <ac:chgData name="Michael Carey" userId="9084ba1f946bffce" providerId="LiveId" clId="{D5D74447-F321-4996-AEBA-CB035BED02DD}" dt="2018-01-24T04:17:22.846" v="1126" actId="1076"/>
          <ac:spMkLst>
            <pc:docMk/>
            <pc:sldMk cId="274313241" sldId="267"/>
            <ac:spMk id="3" creationId="{BDAD13D4-58E4-4EEB-BF9B-943C98C94997}"/>
          </ac:spMkLst>
        </pc:spChg>
        <pc:picChg chg="add del mod">
          <ac:chgData name="Michael Carey" userId="9084ba1f946bffce" providerId="LiveId" clId="{D5D74447-F321-4996-AEBA-CB035BED02DD}" dt="2018-01-24T04:16:53.648" v="1125" actId="1076"/>
          <ac:picMkLst>
            <pc:docMk/>
            <pc:sldMk cId="274313241" sldId="267"/>
            <ac:picMk id="5" creationId="{EB00D95B-10D6-4316-BCFD-96526DD7A8CD}"/>
          </ac:picMkLst>
        </pc:picChg>
        <pc:picChg chg="add mod">
          <ac:chgData name="Michael Carey" userId="9084ba1f946bffce" providerId="LiveId" clId="{D5D74447-F321-4996-AEBA-CB035BED02DD}" dt="2018-01-24T04:17:48.701" v="1155" actId="1076"/>
          <ac:picMkLst>
            <pc:docMk/>
            <pc:sldMk cId="274313241" sldId="267"/>
            <ac:picMk id="6" creationId="{5B58DC20-08DC-4751-A75A-6DAEED73643C}"/>
          </ac:picMkLst>
        </pc:picChg>
      </pc:sldChg>
      <pc:sldChg chg="modSp add">
        <pc:chgData name="Michael Carey" userId="9084ba1f946bffce" providerId="LiveId" clId="{D5D74447-F321-4996-AEBA-CB035BED02DD}" dt="2018-01-24T04:20:33.415" v="1311" actId="20577"/>
        <pc:sldMkLst>
          <pc:docMk/>
          <pc:sldMk cId="674692741" sldId="268"/>
        </pc:sldMkLst>
        <pc:spChg chg="mod">
          <ac:chgData name="Michael Carey" userId="9084ba1f946bffce" providerId="LiveId" clId="{D5D74447-F321-4996-AEBA-CB035BED02DD}" dt="2018-01-24T04:20:01.226" v="1203" actId="20577"/>
          <ac:spMkLst>
            <pc:docMk/>
            <pc:sldMk cId="674692741" sldId="268"/>
            <ac:spMk id="2" creationId="{77F96F72-FDF0-4C41-B21D-2B48ACA9DDAF}"/>
          </ac:spMkLst>
        </pc:spChg>
        <pc:spChg chg="mod">
          <ac:chgData name="Michael Carey" userId="9084ba1f946bffce" providerId="LiveId" clId="{D5D74447-F321-4996-AEBA-CB035BED02DD}" dt="2018-01-24T04:20:33.415" v="1311" actId="20577"/>
          <ac:spMkLst>
            <pc:docMk/>
            <pc:sldMk cId="674692741" sldId="268"/>
            <ac:spMk id="3" creationId="{846E3041-FF8E-414C-93A3-0D348C2FD637}"/>
          </ac:spMkLst>
        </pc:spChg>
      </pc:sldChg>
      <pc:sldChg chg="modSp add">
        <pc:chgData name="Michael Carey" userId="9084ba1f946bffce" providerId="LiveId" clId="{D5D74447-F321-4996-AEBA-CB035BED02DD}" dt="2018-01-24T04:20:59.812" v="1403" actId="20577"/>
        <pc:sldMkLst>
          <pc:docMk/>
          <pc:sldMk cId="3662561077" sldId="269"/>
        </pc:sldMkLst>
        <pc:spChg chg="mod">
          <ac:chgData name="Michael Carey" userId="9084ba1f946bffce" providerId="LiveId" clId="{D5D74447-F321-4996-AEBA-CB035BED02DD}" dt="2018-01-24T04:20:04.889" v="1207" actId="20577"/>
          <ac:spMkLst>
            <pc:docMk/>
            <pc:sldMk cId="3662561077" sldId="269"/>
            <ac:spMk id="2" creationId="{69C21F65-19B3-4C3B-A6A2-3EA57A3BEA21}"/>
          </ac:spMkLst>
        </pc:spChg>
        <pc:spChg chg="mod">
          <ac:chgData name="Michael Carey" userId="9084ba1f946bffce" providerId="LiveId" clId="{D5D74447-F321-4996-AEBA-CB035BED02DD}" dt="2018-01-24T04:20:59.812" v="1403" actId="20577"/>
          <ac:spMkLst>
            <pc:docMk/>
            <pc:sldMk cId="3662561077" sldId="269"/>
            <ac:spMk id="3" creationId="{E5DD52D7-1A10-4A19-B6BB-ED7FFD18411C}"/>
          </ac:spMkLst>
        </pc:spChg>
      </pc:sldChg>
      <pc:sldChg chg="modSp add">
        <pc:chgData name="Michael Carey" userId="9084ba1f946bffce" providerId="LiveId" clId="{D5D74447-F321-4996-AEBA-CB035BED02DD}" dt="2018-01-24T04:21:30.896" v="1533" actId="20577"/>
        <pc:sldMkLst>
          <pc:docMk/>
          <pc:sldMk cId="4237119252" sldId="270"/>
        </pc:sldMkLst>
        <pc:spChg chg="mod">
          <ac:chgData name="Michael Carey" userId="9084ba1f946bffce" providerId="LiveId" clId="{D5D74447-F321-4996-AEBA-CB035BED02DD}" dt="2018-01-24T04:20:10.265" v="1223" actId="20577"/>
          <ac:spMkLst>
            <pc:docMk/>
            <pc:sldMk cId="4237119252" sldId="270"/>
            <ac:spMk id="2" creationId="{304D4BA4-4326-495F-8D54-B1D0180152B8}"/>
          </ac:spMkLst>
        </pc:spChg>
        <pc:spChg chg="mod">
          <ac:chgData name="Michael Carey" userId="9084ba1f946bffce" providerId="LiveId" clId="{D5D74447-F321-4996-AEBA-CB035BED02DD}" dt="2018-01-24T04:21:30.896" v="1533" actId="20577"/>
          <ac:spMkLst>
            <pc:docMk/>
            <pc:sldMk cId="4237119252" sldId="270"/>
            <ac:spMk id="3" creationId="{FDC56972-3D18-41BE-B55C-71764031317E}"/>
          </ac:spMkLst>
        </pc:spChg>
      </pc:sldChg>
      <pc:sldChg chg="modSp add modNotesTx">
        <pc:chgData name="Michael Carey" userId="9084ba1f946bffce" providerId="LiveId" clId="{D5D74447-F321-4996-AEBA-CB035BED02DD}" dt="2018-01-24T04:24:34.796" v="1840" actId="20577"/>
        <pc:sldMkLst>
          <pc:docMk/>
          <pc:sldMk cId="85526949" sldId="271"/>
        </pc:sldMkLst>
        <pc:spChg chg="mod">
          <ac:chgData name="Michael Carey" userId="9084ba1f946bffce" providerId="LiveId" clId="{D5D74447-F321-4996-AEBA-CB035BED02DD}" dt="2018-01-24T04:22:56.655" v="1547" actId="20577"/>
          <ac:spMkLst>
            <pc:docMk/>
            <pc:sldMk cId="85526949" sldId="271"/>
            <ac:spMk id="2" creationId="{E589C1AC-CBB5-427A-96E2-563FD009AE0D}"/>
          </ac:spMkLst>
        </pc:spChg>
        <pc:spChg chg="mod">
          <ac:chgData name="Michael Carey" userId="9084ba1f946bffce" providerId="LiveId" clId="{D5D74447-F321-4996-AEBA-CB035BED02DD}" dt="2018-01-24T04:23:41.596" v="1741" actId="20577"/>
          <ac:spMkLst>
            <pc:docMk/>
            <pc:sldMk cId="85526949" sldId="271"/>
            <ac:spMk id="3" creationId="{AD404F6C-049C-4C42-8B77-7B464C9249D6}"/>
          </ac:spMkLst>
        </pc:spChg>
      </pc:sldChg>
      <pc:sldChg chg="modSp add">
        <pc:chgData name="Michael Carey" userId="9084ba1f946bffce" providerId="LiveId" clId="{D5D74447-F321-4996-AEBA-CB035BED02DD}" dt="2018-01-24T04:30:54.289" v="2678" actId="20577"/>
        <pc:sldMkLst>
          <pc:docMk/>
          <pc:sldMk cId="2145947366" sldId="272"/>
        </pc:sldMkLst>
        <pc:spChg chg="mod">
          <ac:chgData name="Michael Carey" userId="9084ba1f946bffce" providerId="LiveId" clId="{D5D74447-F321-4996-AEBA-CB035BED02DD}" dt="2018-01-24T04:30:54.289" v="2678" actId="20577"/>
          <ac:spMkLst>
            <pc:docMk/>
            <pc:sldMk cId="2145947366" sldId="272"/>
            <ac:spMk id="2" creationId="{A9C0DE33-6445-4EC6-8AAC-574D94614FC5}"/>
          </ac:spMkLst>
        </pc:spChg>
      </pc:sldChg>
      <pc:sldChg chg="add">
        <pc:chgData name="Michael Carey" userId="9084ba1f946bffce" providerId="LiveId" clId="{D5D74447-F321-4996-AEBA-CB035BED02DD}" dt="2018-01-24T04:23:32.482" v="1734" actId="20577"/>
        <pc:sldMkLst>
          <pc:docMk/>
          <pc:sldMk cId="3745074185" sldId="273"/>
        </pc:sldMkLst>
      </pc:sldChg>
      <pc:sldChg chg="add">
        <pc:chgData name="Michael Carey" userId="9084ba1f946bffce" providerId="LiveId" clId="{D5D74447-F321-4996-AEBA-CB035BED02DD}" dt="2018-01-24T04:23:32.634" v="1735" actId="20577"/>
        <pc:sldMkLst>
          <pc:docMk/>
          <pc:sldMk cId="462809667" sldId="274"/>
        </pc:sldMkLst>
      </pc:sldChg>
      <pc:sldChg chg="add">
        <pc:chgData name="Michael Carey" userId="9084ba1f946bffce" providerId="LiveId" clId="{D5D74447-F321-4996-AEBA-CB035BED02DD}" dt="2018-01-24T04:23:32.786" v="1736" actId="20577"/>
        <pc:sldMkLst>
          <pc:docMk/>
          <pc:sldMk cId="608655684" sldId="275"/>
        </pc:sldMkLst>
      </pc:sldChg>
      <pc:sldChg chg="add">
        <pc:chgData name="Michael Carey" userId="9084ba1f946bffce" providerId="LiveId" clId="{D5D74447-F321-4996-AEBA-CB035BED02DD}" dt="2018-01-24T04:23:32.938" v="1737" actId="20577"/>
        <pc:sldMkLst>
          <pc:docMk/>
          <pc:sldMk cId="4161790432" sldId="276"/>
        </pc:sldMkLst>
      </pc:sldChg>
      <pc:sldChg chg="add">
        <pc:chgData name="Michael Carey" userId="9084ba1f946bffce" providerId="LiveId" clId="{D5D74447-F321-4996-AEBA-CB035BED02DD}" dt="2018-01-24T04:23:33.097" v="1738" actId="20577"/>
        <pc:sldMkLst>
          <pc:docMk/>
          <pc:sldMk cId="1223928992" sldId="277"/>
        </pc:sldMkLst>
      </pc:sldChg>
      <pc:sldChg chg="modSp add">
        <pc:chgData name="Michael Carey" userId="9084ba1f946bffce" providerId="LiveId" clId="{D5D74447-F321-4996-AEBA-CB035BED02DD}" dt="2018-02-01T01:39:27.410" v="4447" actId="20577"/>
        <pc:sldMkLst>
          <pc:docMk/>
          <pc:sldMk cId="3470854231" sldId="278"/>
        </pc:sldMkLst>
        <pc:spChg chg="mod">
          <ac:chgData name="Michael Carey" userId="9084ba1f946bffce" providerId="LiveId" clId="{D5D74447-F321-4996-AEBA-CB035BED02DD}" dt="2018-02-01T01:37:47.432" v="4411" actId="20577"/>
          <ac:spMkLst>
            <pc:docMk/>
            <pc:sldMk cId="3470854231" sldId="278"/>
            <ac:spMk id="2" creationId="{70BCEE6A-2F17-4C65-A53A-0A382F5D8869}"/>
          </ac:spMkLst>
        </pc:spChg>
        <pc:spChg chg="mod">
          <ac:chgData name="Michael Carey" userId="9084ba1f946bffce" providerId="LiveId" clId="{D5D74447-F321-4996-AEBA-CB035BED02DD}" dt="2018-02-01T01:39:27.410" v="4447" actId="20577"/>
          <ac:spMkLst>
            <pc:docMk/>
            <pc:sldMk cId="3470854231" sldId="278"/>
            <ac:spMk id="3" creationId="{A1BA64C4-AB89-4925-ACD2-CD413C698E7B}"/>
          </ac:spMkLst>
        </pc:spChg>
      </pc:sldChg>
      <pc:sldChg chg="add ord">
        <pc:chgData name="Michael Carey" userId="9084ba1f946bffce" providerId="LiveId" clId="{D5D74447-F321-4996-AEBA-CB035BED02DD}" dt="2018-01-24T04:29:11.137" v="2633" actId="20577"/>
        <pc:sldMkLst>
          <pc:docMk/>
          <pc:sldMk cId="335635621" sldId="279"/>
        </pc:sldMkLst>
      </pc:sldChg>
      <pc:sldChg chg="addSp delSp modSp">
        <pc:chgData name="Michael Carey" userId="9084ba1f946bffce" providerId="LiveId" clId="{D5D74447-F321-4996-AEBA-CB035BED02DD}" dt="2018-01-31T20:08:41.281" v="2711" actId="1076"/>
        <pc:sldMkLst>
          <pc:docMk/>
          <pc:sldMk cId="1537665741" sldId="282"/>
        </pc:sldMkLst>
        <pc:spChg chg="add del mod">
          <ac:chgData name="Michael Carey" userId="9084ba1f946bffce" providerId="LiveId" clId="{D5D74447-F321-4996-AEBA-CB035BED02DD}" dt="2018-01-31T20:07:19.834" v="2689" actId="478"/>
          <ac:spMkLst>
            <pc:docMk/>
            <pc:sldMk cId="1537665741" sldId="282"/>
            <ac:spMk id="4" creationId="{0E2EFA00-CE9E-4776-AA22-704529E82C06}"/>
          </ac:spMkLst>
        </pc:spChg>
        <pc:picChg chg="del">
          <ac:chgData name="Michael Carey" userId="9084ba1f946bffce" providerId="LiveId" clId="{D5D74447-F321-4996-AEBA-CB035BED02DD}" dt="2018-01-31T20:06:42.987" v="2679" actId="478"/>
          <ac:picMkLst>
            <pc:docMk/>
            <pc:sldMk cId="1537665741" sldId="282"/>
            <ac:picMk id="5" creationId="{00000000-0000-0000-0000-000000000000}"/>
          </ac:picMkLst>
        </pc:picChg>
        <pc:picChg chg="add del mod">
          <ac:chgData name="Michael Carey" userId="9084ba1f946bffce" providerId="LiveId" clId="{D5D74447-F321-4996-AEBA-CB035BED02DD}" dt="2018-01-31T20:07:13.131" v="2685" actId="1076"/>
          <ac:picMkLst>
            <pc:docMk/>
            <pc:sldMk cId="1537665741" sldId="282"/>
            <ac:picMk id="7" creationId="{7D1CBA37-C3A7-4850-AA74-58DB4596BF9F}"/>
          </ac:picMkLst>
        </pc:picChg>
        <pc:picChg chg="add del mod">
          <ac:chgData name="Michael Carey" userId="9084ba1f946bffce" providerId="LiveId" clId="{D5D74447-F321-4996-AEBA-CB035BED02DD}" dt="2018-01-31T20:07:12.473" v="2684" actId="1076"/>
          <ac:picMkLst>
            <pc:docMk/>
            <pc:sldMk cId="1537665741" sldId="282"/>
            <ac:picMk id="9" creationId="{16E8FC83-95E1-4B60-9813-A4C22CCC7A3B}"/>
          </ac:picMkLst>
        </pc:picChg>
        <pc:picChg chg="add del mod">
          <ac:chgData name="Michael Carey" userId="9084ba1f946bffce" providerId="LiveId" clId="{D5D74447-F321-4996-AEBA-CB035BED02DD}" dt="2018-01-31T20:07:17.225" v="2688" actId="1076"/>
          <ac:picMkLst>
            <pc:docMk/>
            <pc:sldMk cId="1537665741" sldId="282"/>
            <ac:picMk id="11" creationId="{EF3CF172-7035-466F-A628-AA147705DDC1}"/>
          </ac:picMkLst>
        </pc:picChg>
        <pc:picChg chg="add mod">
          <ac:chgData name="Michael Carey" userId="9084ba1f946bffce" providerId="LiveId" clId="{D5D74447-F321-4996-AEBA-CB035BED02DD}" dt="2018-01-31T20:08:38.515" v="2710" actId="1076"/>
          <ac:picMkLst>
            <pc:docMk/>
            <pc:sldMk cId="1537665741" sldId="282"/>
            <ac:picMk id="13" creationId="{0E1AA8BA-54A6-4D45-BBF3-849556D6C008}"/>
          </ac:picMkLst>
        </pc:picChg>
        <pc:picChg chg="add mod">
          <ac:chgData name="Michael Carey" userId="9084ba1f946bffce" providerId="LiveId" clId="{D5D74447-F321-4996-AEBA-CB035BED02DD}" dt="2018-01-31T20:08:41.281" v="2711" actId="1076"/>
          <ac:picMkLst>
            <pc:docMk/>
            <pc:sldMk cId="1537665741" sldId="282"/>
            <ac:picMk id="15" creationId="{7E99804D-C93A-4788-9746-D43A40E37CFB}"/>
          </ac:picMkLst>
        </pc:picChg>
        <pc:picChg chg="add mod">
          <ac:chgData name="Michael Carey" userId="9084ba1f946bffce" providerId="LiveId" clId="{D5D74447-F321-4996-AEBA-CB035BED02DD}" dt="2018-01-31T20:08:35.723" v="2709" actId="1076"/>
          <ac:picMkLst>
            <pc:docMk/>
            <pc:sldMk cId="1537665741" sldId="282"/>
            <ac:picMk id="17" creationId="{D2EBC509-E8D6-4268-B345-97DAC6641014}"/>
          </ac:picMkLst>
        </pc:picChg>
      </pc:sldChg>
      <pc:sldChg chg="modSp">
        <pc:chgData name="Michael Carey" userId="9084ba1f946bffce" providerId="LiveId" clId="{D5D74447-F321-4996-AEBA-CB035BED02DD}" dt="2018-02-01T02:23:09.410" v="5713" actId="20577"/>
        <pc:sldMkLst>
          <pc:docMk/>
          <pc:sldMk cId="3891214025" sldId="283"/>
        </pc:sldMkLst>
        <pc:spChg chg="mod">
          <ac:chgData name="Michael Carey" userId="9084ba1f946bffce" providerId="LiveId" clId="{D5D74447-F321-4996-AEBA-CB035BED02DD}" dt="2018-02-01T02:21:50.274" v="5380" actId="20577"/>
          <ac:spMkLst>
            <pc:docMk/>
            <pc:sldMk cId="3891214025" sldId="283"/>
            <ac:spMk id="2" creationId="{00000000-0000-0000-0000-000000000000}"/>
          </ac:spMkLst>
        </pc:spChg>
        <pc:spChg chg="mod">
          <ac:chgData name="Michael Carey" userId="9084ba1f946bffce" providerId="LiveId" clId="{D5D74447-F321-4996-AEBA-CB035BED02DD}" dt="2018-02-01T02:23:09.410" v="5713" actId="20577"/>
          <ac:spMkLst>
            <pc:docMk/>
            <pc:sldMk cId="3891214025" sldId="283"/>
            <ac:spMk id="3" creationId="{00000000-0000-0000-0000-000000000000}"/>
          </ac:spMkLst>
        </pc:spChg>
      </pc:sldChg>
      <pc:sldChg chg="addSp delSp modSp">
        <pc:chgData name="Michael Carey" userId="9084ba1f946bffce" providerId="LiveId" clId="{D5D74447-F321-4996-AEBA-CB035BED02DD}" dt="2018-02-01T02:26:57.486" v="5760" actId="1076"/>
        <pc:sldMkLst>
          <pc:docMk/>
          <pc:sldMk cId="3887737019" sldId="284"/>
        </pc:sldMkLst>
        <pc:spChg chg="mod">
          <ac:chgData name="Michael Carey" userId="9084ba1f946bffce" providerId="LiveId" clId="{D5D74447-F321-4996-AEBA-CB035BED02DD}" dt="2018-02-01T02:23:45.660" v="5756" actId="20577"/>
          <ac:spMkLst>
            <pc:docMk/>
            <pc:sldMk cId="3887737019" sldId="284"/>
            <ac:spMk id="2" creationId="{00000000-0000-0000-0000-000000000000}"/>
          </ac:spMkLst>
        </pc:spChg>
        <pc:spChg chg="del">
          <ac:chgData name="Michael Carey" userId="9084ba1f946bffce" providerId="LiveId" clId="{D5D74447-F321-4996-AEBA-CB035BED02DD}" dt="2018-02-01T02:26:46.330" v="5757" actId="1076"/>
          <ac:spMkLst>
            <pc:docMk/>
            <pc:sldMk cId="3887737019" sldId="284"/>
            <ac:spMk id="3" creationId="{00000000-0000-0000-0000-000000000000}"/>
          </ac:spMkLst>
        </pc:spChg>
        <pc:picChg chg="add mod">
          <ac:chgData name="Michael Carey" userId="9084ba1f946bffce" providerId="LiveId" clId="{D5D74447-F321-4996-AEBA-CB035BED02DD}" dt="2018-02-01T02:26:57.486" v="5760" actId="1076"/>
          <ac:picMkLst>
            <pc:docMk/>
            <pc:sldMk cId="3887737019" sldId="284"/>
            <ac:picMk id="5" creationId="{358572C4-C211-4214-9415-B96B444FAF82}"/>
          </ac:picMkLst>
        </pc:picChg>
      </pc:sldChg>
      <pc:sldChg chg="modSp modNotesTx">
        <pc:chgData name="Michael Carey" userId="9084ba1f946bffce" providerId="LiveId" clId="{D5D74447-F321-4996-AEBA-CB035BED02DD}" dt="2018-02-01T02:31:23.428" v="6360" actId="20577"/>
        <pc:sldMkLst>
          <pc:docMk/>
          <pc:sldMk cId="3180837020" sldId="285"/>
        </pc:sldMkLst>
        <pc:spChg chg="mod">
          <ac:chgData name="Michael Carey" userId="9084ba1f946bffce" providerId="LiveId" clId="{D5D74447-F321-4996-AEBA-CB035BED02DD}" dt="2018-02-01T02:27:53.086" v="5784" actId="20577"/>
          <ac:spMkLst>
            <pc:docMk/>
            <pc:sldMk cId="3180837020" sldId="285"/>
            <ac:spMk id="2" creationId="{00000000-0000-0000-0000-000000000000}"/>
          </ac:spMkLst>
        </pc:spChg>
        <pc:spChg chg="mod">
          <ac:chgData name="Michael Carey" userId="9084ba1f946bffce" providerId="LiveId" clId="{D5D74447-F321-4996-AEBA-CB035BED02DD}" dt="2018-02-01T02:29:02.590" v="6075" actId="20577"/>
          <ac:spMkLst>
            <pc:docMk/>
            <pc:sldMk cId="3180837020" sldId="285"/>
            <ac:spMk id="3" creationId="{00000000-0000-0000-0000-000000000000}"/>
          </ac:spMkLst>
        </pc:spChg>
      </pc:sldChg>
      <pc:sldChg chg="modSp ord modNotesTx">
        <pc:chgData name="Michael Carey" userId="9084ba1f946bffce" providerId="LiveId" clId="{D5D74447-F321-4996-AEBA-CB035BED02DD}" dt="2018-01-31T20:14:05.190" v="3025" actId="20577"/>
        <pc:sldMkLst>
          <pc:docMk/>
          <pc:sldMk cId="2736333683" sldId="286"/>
        </pc:sldMkLst>
        <pc:spChg chg="mod">
          <ac:chgData name="Michael Carey" userId="9084ba1f946bffce" providerId="LiveId" clId="{D5D74447-F321-4996-AEBA-CB035BED02DD}" dt="2018-01-31T20:11:55.495" v="2729" actId="20577"/>
          <ac:spMkLst>
            <pc:docMk/>
            <pc:sldMk cId="2736333683" sldId="286"/>
            <ac:spMk id="2" creationId="{00000000-0000-0000-0000-000000000000}"/>
          </ac:spMkLst>
        </pc:spChg>
        <pc:spChg chg="mod">
          <ac:chgData name="Michael Carey" userId="9084ba1f946bffce" providerId="LiveId" clId="{D5D74447-F321-4996-AEBA-CB035BED02DD}" dt="2018-01-31T20:13:13.406" v="2931" actId="27636"/>
          <ac:spMkLst>
            <pc:docMk/>
            <pc:sldMk cId="2736333683" sldId="286"/>
            <ac:spMk id="3" creationId="{00000000-0000-0000-0000-000000000000}"/>
          </ac:spMkLst>
        </pc:spChg>
      </pc:sldChg>
      <pc:sldChg chg="modSp">
        <pc:chgData name="Michael Carey" userId="9084ba1f946bffce" providerId="LiveId" clId="{D5D74447-F321-4996-AEBA-CB035BED02DD}" dt="2018-01-31T20:56:19.470" v="3356" actId="20577"/>
        <pc:sldMkLst>
          <pc:docMk/>
          <pc:sldMk cId="101935305" sldId="287"/>
        </pc:sldMkLst>
        <pc:spChg chg="mod">
          <ac:chgData name="Michael Carey" userId="9084ba1f946bffce" providerId="LiveId" clId="{D5D74447-F321-4996-AEBA-CB035BED02DD}" dt="2018-01-31T20:14:09.752" v="3050" actId="20577"/>
          <ac:spMkLst>
            <pc:docMk/>
            <pc:sldMk cId="101935305" sldId="287"/>
            <ac:spMk id="2" creationId="{00000000-0000-0000-0000-000000000000}"/>
          </ac:spMkLst>
        </pc:spChg>
        <pc:spChg chg="mod">
          <ac:chgData name="Michael Carey" userId="9084ba1f946bffce" providerId="LiveId" clId="{D5D74447-F321-4996-AEBA-CB035BED02DD}" dt="2018-01-31T20:56:19.470" v="3356" actId="20577"/>
          <ac:spMkLst>
            <pc:docMk/>
            <pc:sldMk cId="101935305" sldId="287"/>
            <ac:spMk id="3" creationId="{00000000-0000-0000-0000-000000000000}"/>
          </ac:spMkLst>
        </pc:spChg>
      </pc:sldChg>
      <pc:sldChg chg="modSp ord modNotesTx">
        <pc:chgData name="Michael Carey" userId="9084ba1f946bffce" providerId="LiveId" clId="{D5D74447-F321-4996-AEBA-CB035BED02DD}" dt="2018-01-31T21:00:09.289" v="4026" actId="20577"/>
        <pc:sldMkLst>
          <pc:docMk/>
          <pc:sldMk cId="2352090768" sldId="288"/>
        </pc:sldMkLst>
        <pc:spChg chg="mod">
          <ac:chgData name="Michael Carey" userId="9084ba1f946bffce" providerId="LiveId" clId="{D5D74447-F321-4996-AEBA-CB035BED02DD}" dt="2018-01-31T20:58:16.359" v="3815" actId="20577"/>
          <ac:spMkLst>
            <pc:docMk/>
            <pc:sldMk cId="2352090768" sldId="288"/>
            <ac:spMk id="2" creationId="{00000000-0000-0000-0000-000000000000}"/>
          </ac:spMkLst>
        </pc:spChg>
        <pc:spChg chg="mod">
          <ac:chgData name="Michael Carey" userId="9084ba1f946bffce" providerId="LiveId" clId="{D5D74447-F321-4996-AEBA-CB035BED02DD}" dt="2018-01-31T20:58:05.372" v="3797" actId="12"/>
          <ac:spMkLst>
            <pc:docMk/>
            <pc:sldMk cId="2352090768" sldId="288"/>
            <ac:spMk id="3" creationId="{00000000-0000-0000-0000-000000000000}"/>
          </ac:spMkLst>
        </pc:spChg>
      </pc:sldChg>
      <pc:sldChg chg="modSp">
        <pc:chgData name="Michael Carey" userId="9084ba1f946bffce" providerId="LiveId" clId="{D5D74447-F321-4996-AEBA-CB035BED02DD}" dt="2018-02-01T02:01:42.207" v="5357" actId="20577"/>
        <pc:sldMkLst>
          <pc:docMk/>
          <pc:sldMk cId="859766274" sldId="289"/>
        </pc:sldMkLst>
        <pc:spChg chg="mod">
          <ac:chgData name="Michael Carey" userId="9084ba1f946bffce" providerId="LiveId" clId="{D5D74447-F321-4996-AEBA-CB035BED02DD}" dt="2018-02-01T02:00:13.713" v="4931" actId="20577"/>
          <ac:spMkLst>
            <pc:docMk/>
            <pc:sldMk cId="859766274" sldId="289"/>
            <ac:spMk id="2" creationId="{00000000-0000-0000-0000-000000000000}"/>
          </ac:spMkLst>
        </pc:spChg>
        <pc:spChg chg="mod">
          <ac:chgData name="Michael Carey" userId="9084ba1f946bffce" providerId="LiveId" clId="{D5D74447-F321-4996-AEBA-CB035BED02DD}" dt="2018-02-01T02:01:42.207" v="5357" actId="20577"/>
          <ac:spMkLst>
            <pc:docMk/>
            <pc:sldMk cId="859766274" sldId="289"/>
            <ac:spMk id="3" creationId="{00000000-0000-0000-0000-000000000000}"/>
          </ac:spMkLst>
        </pc:spChg>
      </pc:sldChg>
      <pc:sldChg chg="modSp add">
        <pc:chgData name="Michael Carey" userId="9084ba1f946bffce" providerId="LiveId" clId="{D5D74447-F321-4996-AEBA-CB035BED02DD}" dt="2018-01-31T21:01:53.564" v="4229" actId="20577"/>
        <pc:sldMkLst>
          <pc:docMk/>
          <pc:sldMk cId="1130491532" sldId="290"/>
        </pc:sldMkLst>
        <pc:spChg chg="mod">
          <ac:chgData name="Michael Carey" userId="9084ba1f946bffce" providerId="LiveId" clId="{D5D74447-F321-4996-AEBA-CB035BED02DD}" dt="2018-01-31T21:01:53.564" v="4229" actId="20577"/>
          <ac:spMkLst>
            <pc:docMk/>
            <pc:sldMk cId="1130491532" sldId="290"/>
            <ac:spMk id="2" creationId="{28BA1386-55E6-4CA9-9FF1-A0378904FA5F}"/>
          </ac:spMkLst>
        </pc:spChg>
        <pc:spChg chg="mod">
          <ac:chgData name="Michael Carey" userId="9084ba1f946bffce" providerId="LiveId" clId="{D5D74447-F321-4996-AEBA-CB035BED02DD}" dt="2018-01-31T21:01:21.745" v="4208" actId="20577"/>
          <ac:spMkLst>
            <pc:docMk/>
            <pc:sldMk cId="1130491532" sldId="290"/>
            <ac:spMk id="3" creationId="{7D0E2866-766E-4266-8A07-8F238A7F93FC}"/>
          </ac:spMkLst>
        </pc:spChg>
      </pc:sldChg>
      <pc:sldChg chg="modSp add ord modNotesTx">
        <pc:chgData name="Michael Carey" userId="9084ba1f946bffce" providerId="LiveId" clId="{D5D74447-F321-4996-AEBA-CB035BED02DD}" dt="2018-02-01T01:58:53.892" v="4917" actId="20577"/>
        <pc:sldMkLst>
          <pc:docMk/>
          <pc:sldMk cId="46375658" sldId="291"/>
        </pc:sldMkLst>
        <pc:spChg chg="mod">
          <ac:chgData name="Michael Carey" userId="9084ba1f946bffce" providerId="LiveId" clId="{D5D74447-F321-4996-AEBA-CB035BED02DD}" dt="2018-02-01T01:37:39.257" v="4388" actId="20577"/>
          <ac:spMkLst>
            <pc:docMk/>
            <pc:sldMk cId="46375658" sldId="291"/>
            <ac:spMk id="2" creationId="{AE3249C8-B4FE-4F68-8CAA-7855C3276FDB}"/>
          </ac:spMkLst>
        </pc:spChg>
        <pc:spChg chg="mod">
          <ac:chgData name="Michael Carey" userId="9084ba1f946bffce" providerId="LiveId" clId="{D5D74447-F321-4996-AEBA-CB035BED02DD}" dt="2018-02-01T01:57:27.135" v="4775" actId="27636"/>
          <ac:spMkLst>
            <pc:docMk/>
            <pc:sldMk cId="46375658" sldId="291"/>
            <ac:spMk id="3" creationId="{05C8A3AA-038D-4A69-8A37-50CD53D6C983}"/>
          </ac:spMkLst>
        </pc:spChg>
      </pc:sldChg>
      <pc:sldChg chg="modSp add">
        <pc:chgData name="Michael Carey" userId="9084ba1f946bffce" providerId="LiveId" clId="{D5D74447-F321-4996-AEBA-CB035BED02DD}" dt="2018-02-01T01:20:34.840" v="4369" actId="20577"/>
        <pc:sldMkLst>
          <pc:docMk/>
          <pc:sldMk cId="1904867263" sldId="292"/>
        </pc:sldMkLst>
        <pc:spChg chg="mod">
          <ac:chgData name="Michael Carey" userId="9084ba1f946bffce" providerId="LiveId" clId="{D5D74447-F321-4996-AEBA-CB035BED02DD}" dt="2018-01-31T21:01:42.781" v="4219" actId="20577"/>
          <ac:spMkLst>
            <pc:docMk/>
            <pc:sldMk cId="1904867263" sldId="292"/>
            <ac:spMk id="2" creationId="{28BA1386-55E6-4CA9-9FF1-A0378904FA5F}"/>
          </ac:spMkLst>
        </pc:spChg>
        <pc:spChg chg="mod">
          <ac:chgData name="Michael Carey" userId="9084ba1f946bffce" providerId="LiveId" clId="{D5D74447-F321-4996-AEBA-CB035BED02DD}" dt="2018-02-01T01:20:34.840" v="4369" actId="20577"/>
          <ac:spMkLst>
            <pc:docMk/>
            <pc:sldMk cId="1904867263" sldId="292"/>
            <ac:spMk id="3" creationId="{7D0E2866-766E-4266-8A07-8F238A7F93FC}"/>
          </ac:spMkLst>
        </pc:spChg>
      </pc:sldChg>
      <pc:sldChg chg="add ord">
        <pc:chgData name="Michael Carey" userId="9084ba1f946bffce" providerId="LiveId" clId="{D5D74447-F321-4996-AEBA-CB035BED02DD}" dt="2018-02-01T01:37:35.703" v="4372" actId="20577"/>
        <pc:sldMkLst>
          <pc:docMk/>
          <pc:sldMk cId="195775060" sldId="293"/>
        </pc:sldMkLst>
      </pc:sldChg>
      <pc:sldChg chg="modSp add">
        <pc:chgData name="Michael Carey" userId="9084ba1f946bffce" providerId="LiveId" clId="{D5D74447-F321-4996-AEBA-CB035BED02DD}" dt="2018-02-01T02:31:57.311" v="6381" actId="20577"/>
        <pc:sldMkLst>
          <pc:docMk/>
          <pc:sldMk cId="1432295249" sldId="294"/>
        </pc:sldMkLst>
        <pc:spChg chg="mod">
          <ac:chgData name="Michael Carey" userId="9084ba1f946bffce" providerId="LiveId" clId="{D5D74447-F321-4996-AEBA-CB035BED02DD}" dt="2018-02-01T02:31:57.311" v="6381" actId="20577"/>
          <ac:spMkLst>
            <pc:docMk/>
            <pc:sldMk cId="1432295249" sldId="294"/>
            <ac:spMk id="2" creationId="{F6BA25BE-0C07-472C-B647-9D892A155618}"/>
          </ac:spMkLst>
        </pc:spChg>
      </pc:sldChg>
      <pc:sldChg chg="add">
        <pc:chgData name="Michael Carey" userId="9084ba1f946bffce" providerId="LiveId" clId="{D5D74447-F321-4996-AEBA-CB035BED02DD}" dt="2018-02-01T02:27:44.635" v="5762" actId="20577"/>
        <pc:sldMkLst>
          <pc:docMk/>
          <pc:sldMk cId="2024413697"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F1292-0D60-402E-9861-D39A587B7566}" type="datetimeFigureOut">
              <a:rPr lang="en-US" smtClean="0"/>
              <a:t>2/23/2018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5DAE4-2A14-4AAE-A442-BFCF07B08C2F}" type="slidenum">
              <a:rPr lang="en-US" smtClean="0"/>
              <a:t>‹#›</a:t>
            </a:fld>
            <a:endParaRPr lang="en-US"/>
          </a:p>
        </p:txBody>
      </p:sp>
    </p:spTree>
    <p:extLst>
      <p:ext uri="{BB962C8B-B14F-4D97-AF65-F5344CB8AC3E}">
        <p14:creationId xmlns:p14="http://schemas.microsoft.com/office/powerpoint/2010/main" val="282904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Ask yourself, what makes you</a:t>
            </a:r>
            <a:r>
              <a:rPr lang="en-US" baseline="0" dirty="0"/>
              <a:t> feel safe? Do you have rules to help you create order in your life? What rules could you implement in your life to help you feel safe?</a:t>
            </a:r>
          </a:p>
          <a:p>
            <a:pPr marL="0" indent="0">
              <a:buFont typeface="Arial" panose="020B0604020202020204" pitchFamily="34" charset="0"/>
              <a:buNone/>
            </a:pPr>
            <a:endParaRPr lang="en-US" dirty="0"/>
          </a:p>
          <a:p>
            <a:pPr marL="171450" indent="-171450">
              <a:buFont typeface="Arial" panose="020B0604020202020204" pitchFamily="34" charset="0"/>
              <a:buChar char="•"/>
            </a:pPr>
            <a:r>
              <a:rPr lang="en-US" dirty="0"/>
              <a:t>Maintain a High Level of Respect</a:t>
            </a:r>
          </a:p>
          <a:p>
            <a:pPr marL="628650" lvl="1" indent="-171450">
              <a:buFont typeface="Arial" panose="020B0604020202020204" pitchFamily="34" charset="0"/>
              <a:buChar char="•"/>
            </a:pPr>
            <a:r>
              <a:rPr lang="en-US" dirty="0"/>
              <a:t>You</a:t>
            </a:r>
            <a:r>
              <a:rPr lang="en-US" baseline="0" dirty="0"/>
              <a:t> have your own opinions, and you choose whether or not to express them. You will never be forced to do anything that you do not want to do. Please allow others this same level of respect.</a:t>
            </a:r>
            <a:endParaRPr lang="en-US" dirty="0"/>
          </a:p>
          <a:p>
            <a:pPr marL="171450" indent="-171450">
              <a:buFont typeface="Arial" panose="020B0604020202020204" pitchFamily="34" charset="0"/>
              <a:buChar char="•"/>
            </a:pPr>
            <a:r>
              <a:rPr lang="en-US" dirty="0"/>
              <a:t>Be Present</a:t>
            </a:r>
          </a:p>
          <a:p>
            <a:pPr marL="628650" lvl="1" indent="-171450">
              <a:buFont typeface="Arial" panose="020B0604020202020204" pitchFamily="34" charset="0"/>
              <a:buChar char="•"/>
            </a:pPr>
            <a:r>
              <a:rPr lang="en-US" dirty="0"/>
              <a:t>It is very easy to get distracted. Keep your mind in the room and don’t let it leave before your body does. Please step out of the room to respond to texts or phone calls.</a:t>
            </a:r>
          </a:p>
          <a:p>
            <a:pPr marL="171450" indent="-171450">
              <a:buFont typeface="Arial" panose="020B0604020202020204" pitchFamily="34" charset="0"/>
              <a:buChar char="•"/>
            </a:pPr>
            <a:r>
              <a:rPr lang="en-US" dirty="0"/>
              <a:t>Manage Your Communication Devices</a:t>
            </a:r>
          </a:p>
          <a:p>
            <a:pPr marL="628650" lvl="1" indent="-171450">
              <a:buFont typeface="Arial" panose="020B0604020202020204" pitchFamily="34" charset="0"/>
              <a:buChar char="•"/>
            </a:pPr>
            <a:r>
              <a:rPr lang="en-US" dirty="0"/>
              <a:t>You are responsible for the</a:t>
            </a:r>
            <a:r>
              <a:rPr lang="en-US" baseline="0" dirty="0"/>
              <a:t> way you communicate with others. One communication device is your phone. Please be sure it is silenced and not distracting. This rule also applies to your voice. Managing your voice means controlling what you say, when, and to whom.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Bump the</a:t>
            </a:r>
            <a:r>
              <a:rPr lang="en-US" baseline="0" dirty="0"/>
              <a:t> person next to you and say, “I’ll respect you till dinner.” Ok bump the other person… “I’ll respect you till dinner.”</a:t>
            </a:r>
            <a:endParaRPr lang="en-US" dirty="0"/>
          </a:p>
          <a:p>
            <a:endParaRPr lang="en-US" dirty="0"/>
          </a:p>
          <a:p>
            <a:r>
              <a:rPr lang="en-US" dirty="0"/>
              <a:t>Can we all agree to these rules? </a:t>
            </a:r>
            <a:r>
              <a:rPr lang="en-US" baseline="0" dirty="0"/>
              <a:t>Can I get a YES?! </a:t>
            </a:r>
            <a:r>
              <a:rPr lang="en-US" baseline="0" dirty="0">
                <a:sym typeface="Wingdings" panose="05000000000000000000" pitchFamily="2" charset="2"/>
              </a:rPr>
              <a:t></a:t>
            </a:r>
            <a:endParaRPr lang="en-US" baseline="0" dirty="0"/>
          </a:p>
          <a:p>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2</a:t>
            </a:fld>
            <a:endParaRPr lang="en-US"/>
          </a:p>
        </p:txBody>
      </p:sp>
    </p:spTree>
    <p:extLst>
      <p:ext uri="{BB962C8B-B14F-4D97-AF65-F5344CB8AC3E}">
        <p14:creationId xmlns:p14="http://schemas.microsoft.com/office/powerpoint/2010/main" val="1732319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11</a:t>
            </a:fld>
            <a:endParaRPr lang="en-US"/>
          </a:p>
        </p:txBody>
      </p:sp>
    </p:spTree>
    <p:extLst>
      <p:ext uri="{BB962C8B-B14F-4D97-AF65-F5344CB8AC3E}">
        <p14:creationId xmlns:p14="http://schemas.microsoft.com/office/powerpoint/2010/main" val="4012810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PO</a:t>
            </a:r>
            <a:r>
              <a:rPr lang="en-US" baseline="0" dirty="0"/>
              <a:t> Planning and Requirements Gathering – T-Shirt size</a:t>
            </a:r>
          </a:p>
          <a:p>
            <a:pPr marL="171450" indent="-171450">
              <a:buFont typeface="Arial" panose="020B0604020202020204" pitchFamily="34" charset="0"/>
              <a:buChar char="•"/>
            </a:pPr>
            <a:r>
              <a:rPr lang="en-US" baseline="0" dirty="0"/>
              <a:t>Design and Refinement. Create Acceptance criteria and complete scope of work</a:t>
            </a:r>
          </a:p>
          <a:p>
            <a:pPr marL="171450" indent="-171450">
              <a:buFont typeface="Arial" panose="020B0604020202020204" pitchFamily="34" charset="0"/>
              <a:buChar char="•"/>
            </a:pPr>
            <a:r>
              <a:rPr lang="en-US" baseline="0" dirty="0"/>
              <a:t>Development Assigns Story points and begins development</a:t>
            </a:r>
          </a:p>
          <a:p>
            <a:pPr marL="628650" lvl="1" indent="-171450">
              <a:buFont typeface="Arial" panose="020B0604020202020204" pitchFamily="34" charset="0"/>
              <a:buChar char="•"/>
            </a:pPr>
            <a:r>
              <a:rPr lang="en-US" baseline="0" dirty="0"/>
              <a:t>QA Designs tests based on acceptance criteria</a:t>
            </a:r>
          </a:p>
          <a:p>
            <a:pPr marL="171450" lvl="0" indent="-171450">
              <a:buFont typeface="Arial" panose="020B0604020202020204" pitchFamily="34" charset="0"/>
              <a:buChar char="•"/>
            </a:pPr>
            <a:r>
              <a:rPr lang="en-US" baseline="0" dirty="0"/>
              <a:t>QA Tests or develops tests that are then run</a:t>
            </a:r>
          </a:p>
          <a:p>
            <a:pPr marL="628650" lvl="1" indent="-171450">
              <a:buFont typeface="Arial" panose="020B0604020202020204" pitchFamily="34" charset="0"/>
              <a:buChar char="•"/>
            </a:pPr>
            <a:r>
              <a:rPr lang="en-US" baseline="0" dirty="0"/>
              <a:t>Documentation and Training get involved to know what to write and train on</a:t>
            </a:r>
          </a:p>
          <a:p>
            <a:pPr marL="171450" lvl="0" indent="-171450">
              <a:buFont typeface="Arial" panose="020B0604020202020204" pitchFamily="34" charset="0"/>
              <a:buChar char="•"/>
            </a:pPr>
            <a:r>
              <a:rPr lang="en-US" baseline="0" dirty="0"/>
              <a:t>Deployment prep and documentation and training is executed</a:t>
            </a:r>
          </a:p>
          <a:p>
            <a:pPr marL="171450" lvl="0" indent="-171450">
              <a:buFont typeface="Arial" panose="020B0604020202020204" pitchFamily="34" charset="0"/>
              <a:buChar char="•"/>
            </a:pPr>
            <a:endParaRPr lang="en-US" baseline="0"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12</a:t>
            </a:fld>
            <a:endParaRPr lang="en-US"/>
          </a:p>
        </p:txBody>
      </p:sp>
    </p:spTree>
    <p:extLst>
      <p:ext uri="{BB962C8B-B14F-4D97-AF65-F5344CB8AC3E}">
        <p14:creationId xmlns:p14="http://schemas.microsoft.com/office/powerpoint/2010/main" val="344576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Great cartoon example</a:t>
            </a:r>
            <a:r>
              <a:rPr lang="en-US" baseline="0" dirty="0"/>
              <a:t> of waterfall style requirements gathering.</a:t>
            </a:r>
          </a:p>
          <a:p>
            <a:pPr marL="171450" indent="-171450">
              <a:buFont typeface="Arial" panose="020B0604020202020204" pitchFamily="34" charset="0"/>
              <a:buChar char="•"/>
            </a:pPr>
            <a:r>
              <a:rPr lang="en-US" baseline="0" dirty="0"/>
              <a:t>This is what we want to avoid. Falling into this pattern of development costs the team and company.</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13</a:t>
            </a:fld>
            <a:endParaRPr lang="en-US"/>
          </a:p>
        </p:txBody>
      </p:sp>
    </p:spTree>
    <p:extLst>
      <p:ext uri="{BB962C8B-B14F-4D97-AF65-F5344CB8AC3E}">
        <p14:creationId xmlns:p14="http://schemas.microsoft.com/office/powerpoint/2010/main" val="718688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Which one of the 12 Agile Principles would be the easiest to implement?</a:t>
            </a:r>
          </a:p>
          <a:p>
            <a:pPr marL="628650" lvl="1" indent="-171450">
              <a:buFont typeface="Arial" panose="020B0604020202020204" pitchFamily="34" charset="0"/>
              <a:buChar char="•"/>
            </a:pPr>
            <a:r>
              <a:rPr lang="en-US" dirty="0"/>
              <a:t>Why?</a:t>
            </a:r>
          </a:p>
          <a:p>
            <a:pPr marL="171450" lvl="0" indent="-171450">
              <a:buFont typeface="Arial" panose="020B0604020202020204" pitchFamily="34" charset="0"/>
              <a:buChar char="•"/>
            </a:pPr>
            <a:r>
              <a:rPr lang="en-US" dirty="0"/>
              <a:t>Which one of the Agile Principles would be the most difficult to implement?</a:t>
            </a:r>
          </a:p>
          <a:p>
            <a:pPr marL="628650" lvl="1" indent="-171450">
              <a:buFont typeface="Arial" panose="020B0604020202020204" pitchFamily="34" charset="0"/>
              <a:buChar char="•"/>
            </a:pPr>
            <a:r>
              <a:rPr lang="en-US" dirty="0"/>
              <a:t>Why?</a:t>
            </a:r>
          </a:p>
          <a:p>
            <a:pPr marL="171450" lvl="0" indent="-171450">
              <a:buFont typeface="Arial" panose="020B0604020202020204" pitchFamily="34" charset="0"/>
              <a:buChar char="•"/>
            </a:pPr>
            <a:r>
              <a:rPr lang="en-US" dirty="0"/>
              <a:t>How would you enable the most difficult principle on your team?</a:t>
            </a:r>
          </a:p>
        </p:txBody>
      </p:sp>
      <p:sp>
        <p:nvSpPr>
          <p:cNvPr id="4" name="Slide Number Placeholder 3"/>
          <p:cNvSpPr>
            <a:spLocks noGrp="1"/>
          </p:cNvSpPr>
          <p:nvPr>
            <p:ph type="sldNum" sz="quarter" idx="10"/>
          </p:nvPr>
        </p:nvSpPr>
        <p:spPr/>
        <p:txBody>
          <a:bodyPr/>
          <a:lstStyle/>
          <a:p>
            <a:fld id="{8495DAE4-2A14-4AAE-A442-BFCF07B08C2F}" type="slidenum">
              <a:rPr lang="en-US" smtClean="0"/>
              <a:t>15</a:t>
            </a:fld>
            <a:endParaRPr lang="en-US"/>
          </a:p>
        </p:txBody>
      </p:sp>
    </p:spTree>
    <p:extLst>
      <p:ext uri="{BB962C8B-B14F-4D97-AF65-F5344CB8AC3E}">
        <p14:creationId xmlns:p14="http://schemas.microsoft.com/office/powerpoint/2010/main" val="83696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Commitment</a:t>
            </a:r>
          </a:p>
          <a:p>
            <a:pPr marL="685800" lvl="1" indent="-228600">
              <a:buFont typeface="+mj-lt"/>
              <a:buAutoNum type="arabicPeriod"/>
            </a:pPr>
            <a:r>
              <a:rPr lang="en-US" dirty="0"/>
              <a:t>Be willing to commit to a goal. Scrum provides people all the authority they need to meet their commitments.</a:t>
            </a:r>
          </a:p>
          <a:p>
            <a:pPr marL="228600" lvl="0" indent="-228600">
              <a:buFont typeface="+mj-lt"/>
              <a:buAutoNum type="arabicPeriod"/>
            </a:pPr>
            <a:r>
              <a:rPr lang="en-US" dirty="0"/>
              <a:t>Focus</a:t>
            </a:r>
          </a:p>
          <a:p>
            <a:pPr marL="685800" lvl="1" indent="-228600">
              <a:buFont typeface="+mj-lt"/>
              <a:buAutoNum type="arabicPeriod"/>
            </a:pPr>
            <a:r>
              <a:rPr lang="en-US" dirty="0"/>
              <a:t>Do your job. Focus all of your efforts and skills on doing the work you’ve committed to doing. Don’t worry about anything else.</a:t>
            </a:r>
          </a:p>
          <a:p>
            <a:pPr marL="228600" lvl="0" indent="-228600">
              <a:buFont typeface="+mj-lt"/>
              <a:buAutoNum type="arabicPeriod"/>
            </a:pPr>
            <a:r>
              <a:rPr lang="en-US" dirty="0"/>
              <a:t>Openness</a:t>
            </a:r>
          </a:p>
          <a:p>
            <a:pPr marL="685800" lvl="1" indent="-228600">
              <a:buFont typeface="+mj-lt"/>
              <a:buAutoNum type="arabicPeriod"/>
            </a:pPr>
            <a:r>
              <a:rPr lang="en-US" dirty="0"/>
              <a:t>Scrum keeps everything about a project visible to everyone.</a:t>
            </a:r>
          </a:p>
          <a:p>
            <a:pPr marL="228600" lvl="0" indent="-228600">
              <a:buFont typeface="+mj-lt"/>
              <a:buAutoNum type="arabicPeriod"/>
            </a:pPr>
            <a:r>
              <a:rPr lang="en-US" dirty="0"/>
              <a:t>Respect</a:t>
            </a:r>
          </a:p>
          <a:p>
            <a:pPr marL="685800" lvl="1" indent="-228600">
              <a:buFont typeface="+mj-lt"/>
              <a:buAutoNum type="arabicPeriod"/>
            </a:pPr>
            <a:r>
              <a:rPr lang="en-US" dirty="0"/>
              <a:t>Individuals are shaped by their background and their experiences. It is important to respect the different people who comprise a team.</a:t>
            </a:r>
          </a:p>
          <a:p>
            <a:pPr marL="228600" lvl="0" indent="-228600">
              <a:buFont typeface="+mj-lt"/>
              <a:buAutoNum type="arabicPeriod"/>
            </a:pPr>
            <a:r>
              <a:rPr lang="en-US" dirty="0"/>
              <a:t>Courage</a:t>
            </a:r>
          </a:p>
          <a:p>
            <a:pPr marL="685800" lvl="1" indent="-228600">
              <a:buFont typeface="+mj-lt"/>
              <a:buAutoNum type="arabicPeriod"/>
            </a:pPr>
            <a:r>
              <a:rPr lang="en-US" dirty="0"/>
              <a:t>Have the courage to commit, to act, to be open, and to expect respect.</a:t>
            </a:r>
          </a:p>
        </p:txBody>
      </p:sp>
      <p:sp>
        <p:nvSpPr>
          <p:cNvPr id="4" name="Slide Number Placeholder 3"/>
          <p:cNvSpPr>
            <a:spLocks noGrp="1"/>
          </p:cNvSpPr>
          <p:nvPr>
            <p:ph type="sldNum" sz="quarter" idx="10"/>
          </p:nvPr>
        </p:nvSpPr>
        <p:spPr/>
        <p:txBody>
          <a:bodyPr/>
          <a:lstStyle/>
          <a:p>
            <a:fld id="{8495DAE4-2A14-4AAE-A442-BFCF07B08C2F}" type="slidenum">
              <a:rPr lang="en-US" smtClean="0"/>
              <a:t>16</a:t>
            </a:fld>
            <a:endParaRPr lang="en-US"/>
          </a:p>
        </p:txBody>
      </p:sp>
    </p:spTree>
    <p:extLst>
      <p:ext uri="{BB962C8B-B14F-4D97-AF65-F5344CB8AC3E}">
        <p14:creationId xmlns:p14="http://schemas.microsoft.com/office/powerpoint/2010/main" val="483247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18</a:t>
            </a:fld>
            <a:endParaRPr lang="en-US"/>
          </a:p>
        </p:txBody>
      </p:sp>
    </p:spTree>
    <p:extLst>
      <p:ext uri="{BB962C8B-B14F-4D97-AF65-F5344CB8AC3E}">
        <p14:creationId xmlns:p14="http://schemas.microsoft.com/office/powerpoint/2010/main" val="2785600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19</a:t>
            </a:fld>
            <a:endParaRPr lang="en-US"/>
          </a:p>
        </p:txBody>
      </p:sp>
    </p:spTree>
    <p:extLst>
      <p:ext uri="{BB962C8B-B14F-4D97-AF65-F5344CB8AC3E}">
        <p14:creationId xmlns:p14="http://schemas.microsoft.com/office/powerpoint/2010/main" val="1727760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A1: </a:t>
            </a:r>
          </a:p>
          <a:p>
            <a:pPr marL="685800" lvl="1" indent="-228600">
              <a:buAutoNum type="arabicPeriod"/>
            </a:pPr>
            <a:r>
              <a:rPr lang="en-US" dirty="0"/>
              <a:t>Servant Leader</a:t>
            </a:r>
          </a:p>
          <a:p>
            <a:pPr marL="228600" indent="-228600">
              <a:buAutoNum type="arabicPeriod"/>
            </a:pPr>
            <a:r>
              <a:rPr lang="en-US" dirty="0"/>
              <a:t>A2: </a:t>
            </a:r>
          </a:p>
          <a:p>
            <a:pPr marL="685800" lvl="1" indent="-228600">
              <a:buAutoNum type="arabicPeriod"/>
            </a:pPr>
            <a:r>
              <a:rPr lang="en-US" dirty="0"/>
              <a:t>Removing Roadblocks</a:t>
            </a:r>
          </a:p>
          <a:p>
            <a:pPr marL="228600" indent="-228600">
              <a:buAutoNum type="arabicPeriod"/>
            </a:pPr>
            <a:r>
              <a:rPr lang="en-US" dirty="0"/>
              <a:t>A3:</a:t>
            </a:r>
          </a:p>
          <a:p>
            <a:pPr marL="685800" lvl="1" indent="-228600">
              <a:buAutoNum type="arabicPeriod"/>
            </a:pPr>
            <a:r>
              <a:rPr lang="en-US" dirty="0"/>
              <a:t>Communication</a:t>
            </a:r>
          </a:p>
          <a:p>
            <a:pPr marL="685800" lvl="1" indent="-228600">
              <a:buAutoNum type="arabicPeriod"/>
            </a:pPr>
            <a:r>
              <a:rPr lang="en-US" dirty="0"/>
              <a:t>Procurement</a:t>
            </a:r>
          </a:p>
          <a:p>
            <a:pPr marL="685800" lvl="1" indent="-228600">
              <a:buAutoNum type="arabicPeriod"/>
            </a:pPr>
            <a:r>
              <a:rPr lang="en-US" dirty="0"/>
              <a:t>Risk</a:t>
            </a:r>
          </a:p>
        </p:txBody>
      </p:sp>
      <p:sp>
        <p:nvSpPr>
          <p:cNvPr id="4" name="Slide Number Placeholder 3"/>
          <p:cNvSpPr>
            <a:spLocks noGrp="1"/>
          </p:cNvSpPr>
          <p:nvPr>
            <p:ph type="sldNum" sz="quarter" idx="10"/>
          </p:nvPr>
        </p:nvSpPr>
        <p:spPr/>
        <p:txBody>
          <a:bodyPr/>
          <a:lstStyle/>
          <a:p>
            <a:fld id="{8495DAE4-2A14-4AAE-A442-BFCF07B08C2F}" type="slidenum">
              <a:rPr lang="en-US" smtClean="0"/>
              <a:t>22</a:t>
            </a:fld>
            <a:endParaRPr lang="en-US"/>
          </a:p>
        </p:txBody>
      </p:sp>
    </p:spTree>
    <p:extLst>
      <p:ext uri="{BB962C8B-B14F-4D97-AF65-F5344CB8AC3E}">
        <p14:creationId xmlns:p14="http://schemas.microsoft.com/office/powerpoint/2010/main" val="248265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order for Scrum Masters to be effective in their duties they need to have clout</a:t>
            </a:r>
          </a:p>
          <a:p>
            <a:pPr marL="171450" indent="-171450">
              <a:buFont typeface="Arial" panose="020B0604020202020204" pitchFamily="34" charset="0"/>
              <a:buChar char="•"/>
            </a:pPr>
            <a:r>
              <a:rPr lang="en-US" dirty="0"/>
              <a:t>Scrum Masters also are responsible for “Herding Smart Proud Cats”</a:t>
            </a:r>
          </a:p>
          <a:p>
            <a:pPr marL="171450" indent="-171450">
              <a:buFont typeface="Arial" panose="020B0604020202020204" pitchFamily="34" charset="0"/>
              <a:buChar char="•"/>
            </a:pPr>
            <a:r>
              <a:rPr lang="en-US" dirty="0"/>
              <a:t>Relationships is the currency of the Scrum Master</a:t>
            </a:r>
          </a:p>
        </p:txBody>
      </p:sp>
      <p:sp>
        <p:nvSpPr>
          <p:cNvPr id="4" name="Slide Number Placeholder 3"/>
          <p:cNvSpPr>
            <a:spLocks noGrp="1"/>
          </p:cNvSpPr>
          <p:nvPr>
            <p:ph type="sldNum" sz="quarter" idx="10"/>
          </p:nvPr>
        </p:nvSpPr>
        <p:spPr/>
        <p:txBody>
          <a:bodyPr/>
          <a:lstStyle/>
          <a:p>
            <a:fld id="{8495DAE4-2A14-4AAE-A442-BFCF07B08C2F}" type="slidenum">
              <a:rPr lang="en-US" smtClean="0"/>
              <a:t>23</a:t>
            </a:fld>
            <a:endParaRPr lang="en-US"/>
          </a:p>
        </p:txBody>
      </p:sp>
    </p:spTree>
    <p:extLst>
      <p:ext uri="{BB962C8B-B14F-4D97-AF65-F5344CB8AC3E}">
        <p14:creationId xmlns:p14="http://schemas.microsoft.com/office/powerpoint/2010/main" val="380833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 order for Scrum Masters to be effective in their duties they need to have clout</a:t>
            </a:r>
          </a:p>
          <a:p>
            <a:pPr marL="171450" indent="-171450">
              <a:buFont typeface="Arial" panose="020B0604020202020204" pitchFamily="34" charset="0"/>
              <a:buChar char="•"/>
            </a:pPr>
            <a:r>
              <a:rPr lang="en-US" dirty="0"/>
              <a:t>Scrum Masters also are responsible for “Herding Smart Proud Cats”</a:t>
            </a:r>
          </a:p>
          <a:p>
            <a:pPr marL="171450" indent="-171450">
              <a:buFont typeface="Arial" panose="020B0604020202020204" pitchFamily="34" charset="0"/>
              <a:buChar char="•"/>
            </a:pPr>
            <a:r>
              <a:rPr lang="en-US" dirty="0"/>
              <a:t>Relationships is the currency of the Scrum Master</a:t>
            </a:r>
          </a:p>
        </p:txBody>
      </p:sp>
      <p:sp>
        <p:nvSpPr>
          <p:cNvPr id="4" name="Slide Number Placeholder 3"/>
          <p:cNvSpPr>
            <a:spLocks noGrp="1"/>
          </p:cNvSpPr>
          <p:nvPr>
            <p:ph type="sldNum" sz="quarter" idx="10"/>
          </p:nvPr>
        </p:nvSpPr>
        <p:spPr/>
        <p:txBody>
          <a:bodyPr/>
          <a:lstStyle/>
          <a:p>
            <a:fld id="{8495DAE4-2A14-4AAE-A442-BFCF07B08C2F}" type="slidenum">
              <a:rPr lang="en-US" smtClean="0"/>
              <a:t>24</a:t>
            </a:fld>
            <a:endParaRPr lang="en-US"/>
          </a:p>
        </p:txBody>
      </p:sp>
    </p:spTree>
    <p:extLst>
      <p:ext uri="{BB962C8B-B14F-4D97-AF65-F5344CB8AC3E}">
        <p14:creationId xmlns:p14="http://schemas.microsoft.com/office/powerpoint/2010/main" val="2136356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There is goin</a:t>
            </a:r>
            <a:r>
              <a:rPr lang="en-US" baseline="0" dirty="0"/>
              <a:t>g to be a level of participation in this presentation. But don’t worry, if you don’t want to participate you don’t have to.</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This presentation is going to cover details about the Scrum Master role in the Agile-Scrum process.</a:t>
            </a:r>
          </a:p>
          <a:p>
            <a:pPr marL="171450" indent="-171450">
              <a:buFont typeface="Arial" panose="020B0604020202020204" pitchFamily="34" charset="0"/>
              <a:buChar char="•"/>
            </a:pPr>
            <a:r>
              <a:rPr lang="en-US" baseline="0" dirty="0"/>
              <a:t>You will understand the ins and outs of being a Scrum Master and the importance of it.</a:t>
            </a:r>
          </a:p>
          <a:p>
            <a:pPr marL="171450" indent="-171450">
              <a:buFont typeface="Arial" panose="020B0604020202020204" pitchFamily="34" charset="0"/>
              <a:buChar char="•"/>
            </a:pPr>
            <a:r>
              <a:rPr lang="en-US" baseline="0" dirty="0"/>
              <a:t>You will also gain enough knowledge that if you haven’t been a Scrum Master before that you could function in that role by the end of this class.</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495DAE4-2A14-4AAE-A442-BFCF07B08C2F}" type="slidenum">
              <a:rPr lang="en-US" smtClean="0"/>
              <a:t>3</a:t>
            </a:fld>
            <a:endParaRPr lang="en-US"/>
          </a:p>
        </p:txBody>
      </p:sp>
    </p:spTree>
    <p:extLst>
      <p:ext uri="{BB962C8B-B14F-4D97-AF65-F5344CB8AC3E}">
        <p14:creationId xmlns:p14="http://schemas.microsoft.com/office/powerpoint/2010/main" val="3346356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25</a:t>
            </a:fld>
            <a:endParaRPr lang="en-US"/>
          </a:p>
        </p:txBody>
      </p:sp>
    </p:spTree>
    <p:extLst>
      <p:ext uri="{BB962C8B-B14F-4D97-AF65-F5344CB8AC3E}">
        <p14:creationId xmlns:p14="http://schemas.microsoft.com/office/powerpoint/2010/main" val="2935136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Independent</a:t>
            </a:r>
          </a:p>
          <a:p>
            <a:pPr marL="628650" lvl="1" indent="-171450">
              <a:buFont typeface="Arial" panose="020B0604020202020204" pitchFamily="34" charset="0"/>
              <a:buChar char="•"/>
            </a:pPr>
            <a:r>
              <a:rPr lang="en-US" dirty="0"/>
              <a:t>Does not need other user stories to implement</a:t>
            </a:r>
          </a:p>
          <a:p>
            <a:pPr marL="171450" indent="-171450">
              <a:buFont typeface="Arial" panose="020B0604020202020204" pitchFamily="34" charset="0"/>
              <a:buChar char="•"/>
            </a:pPr>
            <a:r>
              <a:rPr lang="en-US" dirty="0"/>
              <a:t>Negotiable</a:t>
            </a:r>
          </a:p>
          <a:p>
            <a:pPr marL="628650" lvl="1" indent="-171450">
              <a:buFont typeface="Arial" panose="020B0604020202020204" pitchFamily="34" charset="0"/>
              <a:buChar char="•"/>
            </a:pPr>
            <a:r>
              <a:rPr lang="en-US" dirty="0"/>
              <a:t>Generates conversations,</a:t>
            </a:r>
            <a:r>
              <a:rPr lang="en-US" baseline="0" dirty="0"/>
              <a:t> adjustable user stories</a:t>
            </a:r>
            <a:endParaRPr lang="en-US" dirty="0"/>
          </a:p>
          <a:p>
            <a:pPr marL="171450" indent="-171450">
              <a:buFont typeface="Arial" panose="020B0604020202020204" pitchFamily="34" charset="0"/>
              <a:buChar char="•"/>
            </a:pPr>
            <a:r>
              <a:rPr lang="en-US" dirty="0"/>
              <a:t>Valuable</a:t>
            </a:r>
          </a:p>
          <a:p>
            <a:pPr marL="628650" lvl="1" indent="-171450">
              <a:buFont typeface="Arial" panose="020B0604020202020204" pitchFamily="34" charset="0"/>
              <a:buChar char="•"/>
            </a:pPr>
            <a:r>
              <a:rPr lang="en-US" dirty="0"/>
              <a:t>Features, not tasks</a:t>
            </a:r>
          </a:p>
          <a:p>
            <a:pPr marL="628650" lvl="1" indent="-171450">
              <a:buFont typeface="Arial" panose="020B0604020202020204" pitchFamily="34" charset="0"/>
              <a:buChar char="•"/>
            </a:pPr>
            <a:r>
              <a:rPr lang="en-US" dirty="0"/>
              <a:t>Written in the user’s language</a:t>
            </a:r>
          </a:p>
          <a:p>
            <a:pPr marL="171450" indent="-171450">
              <a:buFont typeface="Arial" panose="020B0604020202020204" pitchFamily="34" charset="0"/>
              <a:buChar char="•"/>
            </a:pPr>
            <a:r>
              <a:rPr lang="en-US" dirty="0"/>
              <a:t>Estimable</a:t>
            </a:r>
          </a:p>
          <a:p>
            <a:pPr marL="171450" indent="-171450">
              <a:buFont typeface="Arial" panose="020B0604020202020204" pitchFamily="34" charset="0"/>
              <a:buChar char="•"/>
            </a:pPr>
            <a:r>
              <a:rPr lang="en-US" dirty="0"/>
              <a:t>Small</a:t>
            </a:r>
          </a:p>
          <a:p>
            <a:pPr marL="628650" lvl="1" indent="-171450">
              <a:buFont typeface="Arial" panose="020B0604020202020204" pitchFamily="34" charset="0"/>
              <a:buChar char="•"/>
            </a:pPr>
            <a:r>
              <a:rPr lang="en-US" dirty="0"/>
              <a:t>Half a sprint or less for one Dev Team member</a:t>
            </a:r>
          </a:p>
          <a:p>
            <a:pPr marL="628650" lvl="1" indent="-171450">
              <a:buFont typeface="Arial" panose="020B0604020202020204" pitchFamily="34" charset="0"/>
              <a:buChar char="•"/>
            </a:pPr>
            <a:r>
              <a:rPr lang="en-US" dirty="0"/>
              <a:t>Dev</a:t>
            </a:r>
            <a:r>
              <a:rPr lang="en-US" baseline="0" dirty="0"/>
              <a:t> team only commits to a goal not to a fixed number marked in the sand</a:t>
            </a:r>
            <a:endParaRPr lang="en-US" dirty="0"/>
          </a:p>
          <a:p>
            <a:pPr marL="171450" indent="-171450">
              <a:buFont typeface="Arial" panose="020B0604020202020204" pitchFamily="34" charset="0"/>
              <a:buChar char="•"/>
            </a:pPr>
            <a:r>
              <a:rPr lang="en-US" dirty="0"/>
              <a:t>Testable</a:t>
            </a:r>
          </a:p>
          <a:p>
            <a:pPr marL="628650" lvl="1" indent="-171450">
              <a:buFont typeface="Arial" panose="020B0604020202020204" pitchFamily="34" charset="0"/>
              <a:buChar char="•"/>
            </a:pPr>
            <a:r>
              <a:rPr lang="en-US" dirty="0"/>
              <a:t>Not too subjective</a:t>
            </a:r>
          </a:p>
        </p:txBody>
      </p:sp>
      <p:sp>
        <p:nvSpPr>
          <p:cNvPr id="4" name="Slide Number Placeholder 3"/>
          <p:cNvSpPr>
            <a:spLocks noGrp="1"/>
          </p:cNvSpPr>
          <p:nvPr>
            <p:ph type="sldNum" sz="quarter" idx="10"/>
          </p:nvPr>
        </p:nvSpPr>
        <p:spPr/>
        <p:txBody>
          <a:bodyPr/>
          <a:lstStyle/>
          <a:p>
            <a:fld id="{8495DAE4-2A14-4AAE-A442-BFCF07B08C2F}" type="slidenum">
              <a:rPr lang="en-US" smtClean="0"/>
              <a:t>29</a:t>
            </a:fld>
            <a:endParaRPr lang="en-US"/>
          </a:p>
        </p:txBody>
      </p:sp>
    </p:spTree>
    <p:extLst>
      <p:ext uri="{BB962C8B-B14F-4D97-AF65-F5344CB8AC3E}">
        <p14:creationId xmlns:p14="http://schemas.microsoft.com/office/powerpoint/2010/main" val="41416565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create some user stories</a:t>
            </a:r>
          </a:p>
          <a:p>
            <a:pPr marL="628650" lvl="1" indent="-171450">
              <a:buFont typeface="Arial" panose="020B0604020202020204" pitchFamily="34" charset="0"/>
              <a:buChar char="•"/>
            </a:pPr>
            <a:r>
              <a:rPr lang="en-US" dirty="0"/>
              <a:t>Once created let’s trade</a:t>
            </a:r>
          </a:p>
          <a:p>
            <a:pPr marL="171450" lvl="0" indent="-171450">
              <a:buFont typeface="Arial" panose="020B0604020202020204" pitchFamily="34" charset="0"/>
              <a:buChar char="•"/>
            </a:pPr>
            <a:r>
              <a:rPr lang="en-US" dirty="0"/>
              <a:t>Looking at the person’s user stories:</a:t>
            </a:r>
          </a:p>
          <a:p>
            <a:pPr marL="628650" lvl="1" indent="-171450">
              <a:buFont typeface="Arial" panose="020B0604020202020204" pitchFamily="34" charset="0"/>
              <a:buChar char="•"/>
            </a:pPr>
            <a:r>
              <a:rPr lang="en-US" dirty="0"/>
              <a:t>Are they written from the users’ perspective?</a:t>
            </a:r>
          </a:p>
          <a:p>
            <a:pPr marL="1085850" lvl="2" indent="-171450">
              <a:buFont typeface="Arial" panose="020B0604020202020204" pitchFamily="34" charset="0"/>
              <a:buChar char="•"/>
            </a:pPr>
            <a:r>
              <a:rPr lang="en-US" dirty="0"/>
              <a:t>No technical</a:t>
            </a:r>
            <a:r>
              <a:rPr lang="en-US" baseline="0" dirty="0"/>
              <a:t> jargon</a:t>
            </a:r>
          </a:p>
          <a:p>
            <a:pPr marL="628650" lvl="1" indent="-171450">
              <a:buFont typeface="Arial" panose="020B0604020202020204" pitchFamily="34" charset="0"/>
              <a:buChar char="•"/>
            </a:pPr>
            <a:r>
              <a:rPr lang="en-US" baseline="0" dirty="0"/>
              <a:t>Could you break the user story down further?</a:t>
            </a:r>
          </a:p>
          <a:p>
            <a:pPr marL="1085850" lvl="2" indent="-171450">
              <a:buFont typeface="Arial" panose="020B0604020202020204" pitchFamily="34" charset="0"/>
              <a:buChar char="•"/>
            </a:pPr>
            <a:r>
              <a:rPr lang="en-US" baseline="0" dirty="0"/>
              <a:t>How could it be done?</a:t>
            </a:r>
          </a:p>
          <a:p>
            <a:pPr marL="628650" lvl="1" indent="-171450">
              <a:buFont typeface="Arial" panose="020B0604020202020204" pitchFamily="34" charset="0"/>
              <a:buChar char="•"/>
            </a:pPr>
            <a:r>
              <a:rPr lang="en-US" baseline="0" dirty="0"/>
              <a:t>Can you write an acceptance test to validate the user story is completed correctly?</a:t>
            </a:r>
          </a:p>
          <a:p>
            <a:pPr marL="1085850" lvl="2" indent="-171450">
              <a:buFont typeface="Arial" panose="020B0604020202020204" pitchFamily="34" charset="0"/>
              <a:buChar char="•"/>
            </a:pPr>
            <a:r>
              <a:rPr lang="en-US" baseline="0" dirty="0"/>
              <a:t>If not, what would you need?</a:t>
            </a:r>
          </a:p>
        </p:txBody>
      </p:sp>
      <p:sp>
        <p:nvSpPr>
          <p:cNvPr id="4" name="Slide Number Placeholder 3"/>
          <p:cNvSpPr>
            <a:spLocks noGrp="1"/>
          </p:cNvSpPr>
          <p:nvPr>
            <p:ph type="sldNum" sz="quarter" idx="10"/>
          </p:nvPr>
        </p:nvSpPr>
        <p:spPr/>
        <p:txBody>
          <a:bodyPr/>
          <a:lstStyle/>
          <a:p>
            <a:fld id="{8495DAE4-2A14-4AAE-A442-BFCF07B08C2F}" type="slidenum">
              <a:rPr lang="en-US" smtClean="0"/>
              <a:t>30</a:t>
            </a:fld>
            <a:endParaRPr lang="en-US"/>
          </a:p>
        </p:txBody>
      </p:sp>
    </p:spTree>
    <p:extLst>
      <p:ext uri="{BB962C8B-B14F-4D97-AF65-F5344CB8AC3E}">
        <p14:creationId xmlns:p14="http://schemas.microsoft.com/office/powerpoint/2010/main" val="1757021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33</a:t>
            </a:fld>
            <a:endParaRPr lang="en-US"/>
          </a:p>
        </p:txBody>
      </p:sp>
    </p:spTree>
    <p:extLst>
      <p:ext uri="{BB962C8B-B14F-4D97-AF65-F5344CB8AC3E}">
        <p14:creationId xmlns:p14="http://schemas.microsoft.com/office/powerpoint/2010/main" val="1049963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Gather written user stories previously done we’re going to finish filling them out.</a:t>
            </a:r>
          </a:p>
          <a:p>
            <a:pPr marL="171450" indent="-171450">
              <a:buFont typeface="Arial" panose="020B0604020202020204" pitchFamily="34" charset="0"/>
              <a:buChar char="•"/>
            </a:pPr>
            <a:r>
              <a:rPr lang="en-US" dirty="0"/>
              <a:t>Play the game with those present in the meeting.</a:t>
            </a:r>
          </a:p>
          <a:p>
            <a:pPr marL="171450" indent="-171450">
              <a:buFont typeface="Arial" panose="020B0604020202020204" pitchFamily="34" charset="0"/>
              <a:buChar char="•"/>
            </a:pPr>
            <a:r>
              <a:rPr lang="en-US" dirty="0"/>
              <a:t>Mark the points / etc. per card.</a:t>
            </a:r>
          </a:p>
        </p:txBody>
      </p:sp>
      <p:sp>
        <p:nvSpPr>
          <p:cNvPr id="4" name="Slide Number Placeholder 3"/>
          <p:cNvSpPr>
            <a:spLocks noGrp="1"/>
          </p:cNvSpPr>
          <p:nvPr>
            <p:ph type="sldNum" sz="quarter" idx="10"/>
          </p:nvPr>
        </p:nvSpPr>
        <p:spPr/>
        <p:txBody>
          <a:bodyPr/>
          <a:lstStyle/>
          <a:p>
            <a:fld id="{8495DAE4-2A14-4AAE-A442-BFCF07B08C2F}" type="slidenum">
              <a:rPr lang="en-US" smtClean="0"/>
              <a:t>35</a:t>
            </a:fld>
            <a:endParaRPr lang="en-US"/>
          </a:p>
        </p:txBody>
      </p:sp>
    </p:spTree>
    <p:extLst>
      <p:ext uri="{BB962C8B-B14F-4D97-AF65-F5344CB8AC3E}">
        <p14:creationId xmlns:p14="http://schemas.microsoft.com/office/powerpoint/2010/main" val="1901011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Agreement between Dev Team and PO</a:t>
            </a:r>
          </a:p>
          <a:p>
            <a:pPr marL="171450" indent="-171450">
              <a:buFont typeface="Arial" panose="020B0604020202020204" pitchFamily="34" charset="0"/>
              <a:buChar char="•"/>
            </a:pPr>
            <a:r>
              <a:rPr lang="en-US" dirty="0"/>
              <a:t>Works in which Environment and at what level of integration?</a:t>
            </a:r>
          </a:p>
          <a:p>
            <a:pPr marL="171450" indent="-171450">
              <a:buFont typeface="Arial" panose="020B0604020202020204" pitchFamily="34" charset="0"/>
              <a:buChar char="•"/>
            </a:pPr>
            <a:r>
              <a:rPr lang="en-US" dirty="0"/>
              <a:t>Which tests have been passed?</a:t>
            </a:r>
          </a:p>
          <a:p>
            <a:pPr marL="628650" lvl="1" indent="-171450">
              <a:buFont typeface="Arial" panose="020B0604020202020204" pitchFamily="34" charset="0"/>
              <a:buChar char="•"/>
            </a:pPr>
            <a:r>
              <a:rPr lang="en-US" dirty="0"/>
              <a:t>Unit</a:t>
            </a:r>
          </a:p>
          <a:p>
            <a:pPr marL="628650" lvl="1" indent="-171450">
              <a:buFont typeface="Arial" panose="020B0604020202020204" pitchFamily="34" charset="0"/>
              <a:buChar char="•"/>
            </a:pPr>
            <a:r>
              <a:rPr lang="en-US" dirty="0"/>
              <a:t>Functional / System</a:t>
            </a:r>
          </a:p>
          <a:p>
            <a:pPr marL="628650" lvl="1" indent="-171450">
              <a:buFont typeface="Arial" panose="020B0604020202020204" pitchFamily="34" charset="0"/>
              <a:buChar char="•"/>
            </a:pPr>
            <a:r>
              <a:rPr lang="en-US" dirty="0"/>
              <a:t>Performance / Load</a:t>
            </a:r>
          </a:p>
          <a:p>
            <a:pPr marL="628650" lvl="1" indent="-171450">
              <a:buFont typeface="Arial" panose="020B0604020202020204" pitchFamily="34" charset="0"/>
              <a:buChar char="•"/>
            </a:pPr>
            <a:r>
              <a:rPr lang="en-US" dirty="0"/>
              <a:t>Security</a:t>
            </a:r>
          </a:p>
          <a:p>
            <a:pPr marL="171450" indent="-171450">
              <a:buFont typeface="Arial" panose="020B0604020202020204" pitchFamily="34" charset="0"/>
              <a:buChar char="•"/>
            </a:pPr>
            <a:r>
              <a:rPr lang="en-US" dirty="0"/>
              <a:t>Level of Documentation</a:t>
            </a:r>
          </a:p>
          <a:p>
            <a:pPr marL="628650" lvl="1" indent="-171450">
              <a:buFont typeface="Arial" panose="020B0604020202020204" pitchFamily="34" charset="0"/>
              <a:buChar char="•"/>
            </a:pPr>
            <a:r>
              <a:rPr lang="en-US" dirty="0" err="1"/>
              <a:t>xDocs</a:t>
            </a:r>
            <a:endParaRPr lang="en-US" dirty="0"/>
          </a:p>
          <a:p>
            <a:pPr marL="628650" lvl="1" indent="-171450">
              <a:buFont typeface="Arial" panose="020B0604020202020204" pitchFamily="34" charset="0"/>
              <a:buChar char="•"/>
            </a:pPr>
            <a:r>
              <a:rPr lang="en-US" dirty="0"/>
              <a:t>User Docs</a:t>
            </a:r>
          </a:p>
          <a:p>
            <a:pPr marL="628650" lvl="1" indent="-171450">
              <a:buFont typeface="Arial" panose="020B0604020202020204" pitchFamily="34" charset="0"/>
              <a:buChar char="•"/>
            </a:pPr>
            <a:r>
              <a:rPr lang="en-US" dirty="0"/>
              <a:t>Maintenance Docs</a:t>
            </a:r>
          </a:p>
          <a:p>
            <a:pPr marL="171450" indent="-171450">
              <a:buFont typeface="Arial" panose="020B0604020202020204" pitchFamily="34" charset="0"/>
              <a:buChar char="•"/>
            </a:pPr>
            <a:r>
              <a:rPr lang="en-US" dirty="0"/>
              <a:t>May be different for Sprints vs. Releases</a:t>
            </a:r>
          </a:p>
          <a:p>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38</a:t>
            </a:fld>
            <a:endParaRPr lang="en-US"/>
          </a:p>
        </p:txBody>
      </p:sp>
    </p:spTree>
    <p:extLst>
      <p:ext uri="{BB962C8B-B14F-4D97-AF65-F5344CB8AC3E}">
        <p14:creationId xmlns:p14="http://schemas.microsoft.com/office/powerpoint/2010/main" val="1769370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39</a:t>
            </a:fld>
            <a:endParaRPr lang="en-US"/>
          </a:p>
        </p:txBody>
      </p:sp>
    </p:spTree>
    <p:extLst>
      <p:ext uri="{BB962C8B-B14F-4D97-AF65-F5344CB8AC3E}">
        <p14:creationId xmlns:p14="http://schemas.microsoft.com/office/powerpoint/2010/main" val="2978198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Owned by the Product Owner</a:t>
            </a:r>
          </a:p>
          <a:p>
            <a:pPr marL="628650" lvl="1" indent="-171450">
              <a:buFont typeface="Arial" panose="020B0604020202020204" pitchFamily="34" charset="0"/>
              <a:buChar char="•"/>
            </a:pPr>
            <a:r>
              <a:rPr lang="en-US" dirty="0"/>
              <a:t>So what does the Scrum Master do during this meeting?</a:t>
            </a:r>
          </a:p>
          <a:p>
            <a:pPr marL="1085850" lvl="2" indent="-171450">
              <a:buFont typeface="Arial" panose="020B0604020202020204" pitchFamily="34" charset="0"/>
              <a:buChar char="•"/>
            </a:pPr>
            <a:r>
              <a:rPr lang="en-US" dirty="0"/>
              <a:t>(Facilitate the smooth flow of the meeting)</a:t>
            </a:r>
          </a:p>
          <a:p>
            <a:pPr marL="171450" lvl="0" indent="-171450">
              <a:buFont typeface="Arial" panose="020B0604020202020204" pitchFamily="34" charset="0"/>
              <a:buChar char="•"/>
            </a:pPr>
            <a:r>
              <a:rPr lang="en-US" dirty="0"/>
              <a:t>Determine if one of the Sprints should be a “Release Sprint”</a:t>
            </a:r>
          </a:p>
          <a:p>
            <a:pPr marL="1085850" lvl="2"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40</a:t>
            </a:fld>
            <a:endParaRPr lang="en-US"/>
          </a:p>
        </p:txBody>
      </p:sp>
    </p:spTree>
    <p:extLst>
      <p:ext uri="{BB962C8B-B14F-4D97-AF65-F5344CB8AC3E}">
        <p14:creationId xmlns:p14="http://schemas.microsoft.com/office/powerpoint/2010/main" val="38291289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41</a:t>
            </a:fld>
            <a:endParaRPr lang="en-US"/>
          </a:p>
        </p:txBody>
      </p:sp>
    </p:spTree>
    <p:extLst>
      <p:ext uri="{BB962C8B-B14F-4D97-AF65-F5344CB8AC3E}">
        <p14:creationId xmlns:p14="http://schemas.microsoft.com/office/powerpoint/2010/main" val="2423894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45</a:t>
            </a:fld>
            <a:endParaRPr lang="en-US"/>
          </a:p>
        </p:txBody>
      </p:sp>
    </p:spTree>
    <p:extLst>
      <p:ext uri="{BB962C8B-B14F-4D97-AF65-F5344CB8AC3E}">
        <p14:creationId xmlns:p14="http://schemas.microsoft.com/office/powerpoint/2010/main" val="182010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Lets get started with some definitions</a:t>
            </a:r>
          </a:p>
          <a:p>
            <a:pPr marL="628650" lvl="1" indent="-171450">
              <a:buFont typeface="Arial" panose="020B0604020202020204" pitchFamily="34" charset="0"/>
              <a:buChar char="•"/>
            </a:pPr>
            <a:r>
              <a:rPr lang="en-US" dirty="0"/>
              <a:t>Stakeholders</a:t>
            </a:r>
          </a:p>
          <a:p>
            <a:pPr marL="1085850" lvl="2" indent="-171450">
              <a:buFont typeface="Arial" panose="020B0604020202020204" pitchFamily="34" charset="0"/>
              <a:buChar char="•"/>
            </a:pPr>
            <a:r>
              <a:rPr lang="en-US" dirty="0"/>
              <a:t>This role</a:t>
            </a:r>
            <a:r>
              <a:rPr lang="en-US" baseline="0" dirty="0"/>
              <a:t> varies slightly but is typically the top level business executives who drive high level initiatives for the company.</a:t>
            </a:r>
            <a:endParaRPr lang="en-US" dirty="0"/>
          </a:p>
          <a:p>
            <a:pPr marL="628650" lvl="1" indent="-171450">
              <a:buFont typeface="Arial" panose="020B0604020202020204" pitchFamily="34" charset="0"/>
              <a:buChar char="•"/>
            </a:pPr>
            <a:r>
              <a:rPr lang="en-US" dirty="0"/>
              <a:t>Product</a:t>
            </a:r>
            <a:r>
              <a:rPr lang="en-US" baseline="0" dirty="0"/>
              <a:t> Owners</a:t>
            </a:r>
          </a:p>
          <a:p>
            <a:pPr marL="1085850" lvl="2" indent="-171450">
              <a:buFont typeface="Arial" panose="020B0604020202020204" pitchFamily="34" charset="0"/>
              <a:buChar char="•"/>
            </a:pPr>
            <a:r>
              <a:rPr lang="en-US" baseline="0" dirty="0"/>
              <a:t>Translate the high level initiatives into actionable items that a scrum team can accomplish. This position is high visibility. It requires the PO to communicate with upper level management to gather requirements and specifications to accomplish the business needs. This job is made more difficult when priorities shift often making it important that both the PO and Stakeholders are in constant communication as to the priorities of the business.</a:t>
            </a:r>
          </a:p>
          <a:p>
            <a:pPr marL="628650" lvl="1" indent="-171450">
              <a:buFont typeface="Arial" panose="020B0604020202020204" pitchFamily="34" charset="0"/>
              <a:buChar char="•"/>
            </a:pPr>
            <a:r>
              <a:rPr lang="en-US" baseline="0" dirty="0"/>
              <a:t>Scrum Master</a:t>
            </a:r>
          </a:p>
          <a:p>
            <a:pPr marL="1085850" lvl="2" indent="-171450">
              <a:buFont typeface="Arial" panose="020B0604020202020204" pitchFamily="34" charset="0"/>
              <a:buChar char="•"/>
            </a:pPr>
            <a:r>
              <a:rPr lang="en-US" baseline="0" dirty="0"/>
              <a:t>This position can be a very difficult one to fulfil as it requires a number of skills in order to facilitate the smooth flow of work between the PO and Dev / Scrum Team. A Scrum master must be a servant leader and someone who as clout within the company space. Relationships is the financial exchange that a Scrum Master must have in order properly fulfil their work effectively.</a:t>
            </a:r>
          </a:p>
          <a:p>
            <a:pPr marL="1085850" lvl="2" indent="-171450">
              <a:buFont typeface="Arial" panose="020B0604020202020204" pitchFamily="34" charset="0"/>
              <a:buChar char="•"/>
            </a:pPr>
            <a:r>
              <a:rPr lang="en-US" baseline="0" dirty="0"/>
              <a:t>Though it is possible for a Scrum Master to also be one of the Scrum Team members their effectiveness will increase if they are able to fully dedicate their time to the role.</a:t>
            </a:r>
          </a:p>
          <a:p>
            <a:pPr marL="1085850" lvl="2" indent="-171450">
              <a:buFont typeface="Arial" panose="020B0604020202020204" pitchFamily="34" charset="0"/>
              <a:buChar char="•"/>
            </a:pPr>
            <a:r>
              <a:rPr lang="en-US" baseline="0" dirty="0"/>
              <a:t>It is also important that a Scrum Master understand all roles in the Agile process so that they can be a coach and mentor to any role within the full team structure.</a:t>
            </a:r>
          </a:p>
          <a:p>
            <a:pPr marL="628650" lvl="1" indent="-171450">
              <a:buFont typeface="Arial" panose="020B0604020202020204" pitchFamily="34" charset="0"/>
              <a:buChar char="•"/>
            </a:pPr>
            <a:r>
              <a:rPr lang="en-US" baseline="0" dirty="0"/>
              <a:t>Development / Scrum Team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cross functional group</a:t>
            </a:r>
            <a:r>
              <a:rPr lang="en-US" baseline="0" dirty="0"/>
              <a:t> of engineers that are committed to the delivery of the stakeholder and product owner’s requests.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171450" indent="-171450">
              <a:buFont typeface="Arial" panose="020B0604020202020204" pitchFamily="34" charset="0"/>
              <a:buChar char="•"/>
            </a:pPr>
            <a:r>
              <a:rPr lang="en-US" dirty="0"/>
              <a:t>What is a full Scrum Team Structure look like?</a:t>
            </a:r>
          </a:p>
          <a:p>
            <a:pPr marL="628650" lvl="1" indent="-171450">
              <a:buFont typeface="Arial" panose="020B0604020202020204" pitchFamily="34" charset="0"/>
              <a:buChar char="•"/>
            </a:pPr>
            <a:r>
              <a:rPr lang="en-US" baseline="0" dirty="0"/>
              <a:t>Developers</a:t>
            </a:r>
          </a:p>
          <a:p>
            <a:pPr marL="628650" lvl="1" indent="-171450">
              <a:buFont typeface="Arial" panose="020B0604020202020204" pitchFamily="34" charset="0"/>
              <a:buChar char="•"/>
            </a:pPr>
            <a:r>
              <a:rPr lang="en-US" baseline="0" dirty="0"/>
              <a:t>QA</a:t>
            </a:r>
          </a:p>
          <a:p>
            <a:pPr marL="628650" lvl="1" indent="-171450">
              <a:buFont typeface="Arial" panose="020B0604020202020204" pitchFamily="34" charset="0"/>
              <a:buChar char="•"/>
            </a:pPr>
            <a:r>
              <a:rPr lang="en-US" baseline="0" dirty="0"/>
              <a:t>Database</a:t>
            </a:r>
          </a:p>
          <a:p>
            <a:pPr marL="628650" lvl="1" indent="-171450">
              <a:buFont typeface="Arial" panose="020B0604020202020204" pitchFamily="34" charset="0"/>
              <a:buChar char="•"/>
            </a:pPr>
            <a:r>
              <a:rPr lang="en-US" baseline="0" dirty="0"/>
              <a:t>Other</a:t>
            </a:r>
          </a:p>
          <a:p>
            <a:pPr marL="628650" lvl="1" indent="-171450">
              <a:buFont typeface="Arial" panose="020B0604020202020204" pitchFamily="34" charset="0"/>
              <a:buChar char="•"/>
            </a:pPr>
            <a:endParaRPr lang="en-US" baseline="0" dirty="0"/>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4</a:t>
            </a:fld>
            <a:endParaRPr lang="en-US"/>
          </a:p>
        </p:txBody>
      </p:sp>
    </p:spTree>
    <p:extLst>
      <p:ext uri="{BB962C8B-B14F-4D97-AF65-F5344CB8AC3E}">
        <p14:creationId xmlns:p14="http://schemas.microsoft.com/office/powerpoint/2010/main" val="16602170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there are Impediments a Scrum Master should seek to help remove them</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If other people want to communicate with the Dev Team they should go through the Product Owner if they are not directly related to the active Scrum Team (Pigs Only)</a:t>
            </a:r>
          </a:p>
        </p:txBody>
      </p:sp>
      <p:sp>
        <p:nvSpPr>
          <p:cNvPr id="4" name="Slide Number Placeholder 3"/>
          <p:cNvSpPr>
            <a:spLocks noGrp="1"/>
          </p:cNvSpPr>
          <p:nvPr>
            <p:ph type="sldNum" sz="quarter" idx="10"/>
          </p:nvPr>
        </p:nvSpPr>
        <p:spPr/>
        <p:txBody>
          <a:bodyPr/>
          <a:lstStyle/>
          <a:p>
            <a:fld id="{8495DAE4-2A14-4AAE-A442-BFCF07B08C2F}" type="slidenum">
              <a:rPr lang="en-US" smtClean="0"/>
              <a:t>46</a:t>
            </a:fld>
            <a:endParaRPr lang="en-US"/>
          </a:p>
        </p:txBody>
      </p:sp>
    </p:spTree>
    <p:extLst>
      <p:ext uri="{BB962C8B-B14F-4D97-AF65-F5344CB8AC3E}">
        <p14:creationId xmlns:p14="http://schemas.microsoft.com/office/powerpoint/2010/main" val="26118648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47</a:t>
            </a:fld>
            <a:endParaRPr lang="en-US"/>
          </a:p>
        </p:txBody>
      </p:sp>
    </p:spTree>
    <p:extLst>
      <p:ext uri="{BB962C8B-B14F-4D97-AF65-F5344CB8AC3E}">
        <p14:creationId xmlns:p14="http://schemas.microsoft.com/office/powerpoint/2010/main" val="19319789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49</a:t>
            </a:fld>
            <a:endParaRPr lang="en-US"/>
          </a:p>
        </p:txBody>
      </p:sp>
    </p:spTree>
    <p:extLst>
      <p:ext uri="{BB962C8B-B14F-4D97-AF65-F5344CB8AC3E}">
        <p14:creationId xmlns:p14="http://schemas.microsoft.com/office/powerpoint/2010/main" val="859796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hours</a:t>
            </a:r>
            <a:r>
              <a:rPr lang="en-US" baseline="0" dirty="0"/>
              <a:t> in any user story Estimations</a:t>
            </a:r>
          </a:p>
          <a:p>
            <a:pPr marL="171450" indent="-171450">
              <a:buFont typeface="Arial" panose="020B0604020202020204" pitchFamily="34" charset="0"/>
              <a:buChar char="•"/>
            </a:pPr>
            <a:r>
              <a:rPr lang="en-US" baseline="0" dirty="0"/>
              <a:t>Assigning tasks directly to developers</a:t>
            </a:r>
          </a:p>
          <a:p>
            <a:pPr marL="171450" indent="-171450">
              <a:buFont typeface="Arial" panose="020B0604020202020204" pitchFamily="34" charset="0"/>
              <a:buChar char="•"/>
            </a:pPr>
            <a:r>
              <a:rPr lang="en-US" baseline="0" dirty="0"/>
              <a:t>Lack of Acceptance Criteria</a:t>
            </a:r>
          </a:p>
          <a:p>
            <a:pPr marL="628650" lvl="1" indent="-171450">
              <a:buFont typeface="Arial" panose="020B0604020202020204" pitchFamily="34" charset="0"/>
              <a:buChar char="•"/>
            </a:pPr>
            <a:r>
              <a:rPr lang="en-US" baseline="0" dirty="0"/>
              <a:t>Set Delivery Goals without Acceptance Criteria</a:t>
            </a:r>
          </a:p>
          <a:p>
            <a:pPr marL="171450" indent="-171450">
              <a:buFont typeface="Arial" panose="020B0604020202020204" pitchFamily="34" charset="0"/>
              <a:buChar char="•"/>
            </a:pPr>
            <a:r>
              <a:rPr lang="en-US" baseline="0" dirty="0"/>
              <a:t>Scrum Fall</a:t>
            </a:r>
          </a:p>
          <a:p>
            <a:pPr marL="171450" indent="-171450">
              <a:buFont typeface="Arial" panose="020B0604020202020204" pitchFamily="34" charset="0"/>
              <a:buChar char="•"/>
            </a:pPr>
            <a:r>
              <a:rPr lang="en-US" baseline="0" dirty="0"/>
              <a:t>No Scum Master present as advocate for team</a:t>
            </a:r>
          </a:p>
          <a:p>
            <a:pPr marL="171450" indent="-171450">
              <a:buFont typeface="Arial" panose="020B0604020202020204" pitchFamily="34" charset="0"/>
              <a:buChar char="•"/>
            </a:pPr>
            <a:r>
              <a:rPr lang="en-US" baseline="0" dirty="0"/>
              <a:t>PO Acting as Scrum Master</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495DAE4-2A14-4AAE-A442-BFCF07B08C2F}" type="slidenum">
              <a:rPr lang="en-US" smtClean="0"/>
              <a:t>54</a:t>
            </a:fld>
            <a:endParaRPr lang="en-US"/>
          </a:p>
        </p:txBody>
      </p:sp>
    </p:spTree>
    <p:extLst>
      <p:ext uri="{BB962C8B-B14F-4D97-AF65-F5344CB8AC3E}">
        <p14:creationId xmlns:p14="http://schemas.microsoft.com/office/powerpoint/2010/main" val="2291979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Product Owner</a:t>
            </a:r>
          </a:p>
          <a:p>
            <a:pPr marL="628650" lvl="1" indent="-171450">
              <a:buFont typeface="Arial" panose="020B0604020202020204" pitchFamily="34" charset="0"/>
              <a:buChar char="•"/>
            </a:pPr>
            <a:r>
              <a:rPr lang="en-US" dirty="0"/>
              <a:t>Determines</a:t>
            </a:r>
            <a:r>
              <a:rPr lang="en-US" baseline="0" dirty="0"/>
              <a:t> what needs to be done and sets the priorities to deliver the highest value.</a:t>
            </a:r>
          </a:p>
          <a:p>
            <a:pPr marL="628650" lvl="1" indent="-171450">
              <a:buFont typeface="Arial" panose="020B0604020202020204" pitchFamily="34" charset="0"/>
              <a:buChar char="•"/>
            </a:pPr>
            <a:r>
              <a:rPr lang="en-US" baseline="0" dirty="0"/>
              <a:t>Traditional approach: Controls the Work.</a:t>
            </a:r>
          </a:p>
          <a:p>
            <a:pPr marL="171450" lvl="0" indent="-171450">
              <a:buFont typeface="Arial" panose="020B0604020202020204" pitchFamily="34" charset="0"/>
              <a:buChar char="•"/>
            </a:pPr>
            <a:r>
              <a:rPr lang="en-US" baseline="0" dirty="0"/>
              <a:t>Development Team</a:t>
            </a:r>
          </a:p>
          <a:p>
            <a:pPr marL="628650" lvl="1" indent="-171450">
              <a:buFont typeface="Arial" panose="020B0604020202020204" pitchFamily="34" charset="0"/>
              <a:buChar char="•"/>
            </a:pPr>
            <a:r>
              <a:rPr lang="en-US" baseline="0" dirty="0"/>
              <a:t>Takes on and determines how to deliver chunks of work in frequent increments.</a:t>
            </a:r>
          </a:p>
          <a:p>
            <a:pPr marL="628650" lvl="1" indent="-171450">
              <a:buFont typeface="Arial" panose="020B0604020202020204" pitchFamily="34" charset="0"/>
              <a:buChar char="•"/>
            </a:pPr>
            <a:r>
              <a:rPr lang="en-US" dirty="0"/>
              <a:t>Traditional approach: Gets told what to do by the project manager.</a:t>
            </a:r>
          </a:p>
          <a:p>
            <a:pPr marL="171450" lvl="0" indent="-171450">
              <a:buFont typeface="Arial" panose="020B0604020202020204" pitchFamily="34" charset="0"/>
              <a:buChar char="•"/>
            </a:pPr>
            <a:r>
              <a:rPr lang="en-US" dirty="0"/>
              <a:t>Scrum</a:t>
            </a:r>
            <a:r>
              <a:rPr lang="en-US" baseline="0" dirty="0"/>
              <a:t> Master</a:t>
            </a:r>
          </a:p>
          <a:p>
            <a:pPr marL="628650" lvl="1" indent="-171450">
              <a:buFont typeface="Arial" panose="020B0604020202020204" pitchFamily="34" charset="0"/>
              <a:buChar char="•"/>
            </a:pPr>
            <a:r>
              <a:rPr lang="en-US" baseline="0" dirty="0"/>
              <a:t>Protecting Scrum process and preventing distractions</a:t>
            </a:r>
          </a:p>
          <a:p>
            <a:pPr marL="628650" lvl="1" indent="-171450">
              <a:buFont typeface="Arial" panose="020B0604020202020204" pitchFamily="34" charset="0"/>
              <a:buChar char="•"/>
            </a:pPr>
            <a:r>
              <a:rPr lang="en-US" baseline="0" dirty="0"/>
              <a:t>Traditional approach: No equivalent</a:t>
            </a:r>
          </a:p>
          <a:p>
            <a:pPr marL="171450" lvl="0" indent="-171450">
              <a:buFont typeface="Arial" panose="020B0604020202020204" pitchFamily="34" charset="0"/>
              <a:buChar char="•"/>
            </a:pPr>
            <a:r>
              <a:rPr lang="en-US" baseline="0" dirty="0"/>
              <a:t>Stakeholder</a:t>
            </a:r>
          </a:p>
          <a:p>
            <a:pPr marL="628650" lvl="1" indent="-171450">
              <a:buFont typeface="Arial" panose="020B0604020202020204" pitchFamily="34" charset="0"/>
              <a:buChar char="•"/>
            </a:pPr>
            <a:r>
              <a:rPr lang="en-US" baseline="0" dirty="0"/>
              <a:t>Where do they fit in this process?</a:t>
            </a:r>
          </a:p>
          <a:p>
            <a:pPr marL="0" lvl="0" indent="0">
              <a:buFont typeface="Arial" panose="020B0604020202020204" pitchFamily="34" charset="0"/>
              <a:buNone/>
            </a:pPr>
            <a:endParaRPr lang="en-US" baseline="0" dirty="0"/>
          </a:p>
          <a:p>
            <a:pPr marL="171450" lvl="0" indent="-171450">
              <a:buFont typeface="Arial" panose="020B0604020202020204" pitchFamily="34" charset="0"/>
              <a:buChar char="•"/>
            </a:pPr>
            <a:r>
              <a:rPr lang="en-US" baseline="0" dirty="0"/>
              <a:t>*** READ *** You cannot mix Scrum Master and Product Owner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PO / SM roles are, essentially, mutually exclusive. A PO is technically adversarial to the Scrum Team and the SM is the protector of the Scrum Team. A Scrum Master must be the team’s coach, mentor, and advocate. Whereas the PO creates work for the Scrum Team to do which creates a different relationship. Having a PO / SM role would be in essence a Project Manager. PO’s create work and require that work be completed this can create a demand style relationship between the Dev Team and the person filling the split PO/SM role.</a:t>
            </a:r>
          </a:p>
          <a:p>
            <a:pPr marL="628650" lvl="1" indent="-171450">
              <a:buFont typeface="Arial" panose="020B0604020202020204" pitchFamily="34" charset="0"/>
              <a:buChar char="•"/>
            </a:pPr>
            <a:r>
              <a:rPr lang="en-US" sz="1200" kern="1200" baseline="0" dirty="0">
                <a:solidFill>
                  <a:schemeClr val="tx1"/>
                </a:solidFill>
                <a:effectLst/>
                <a:latin typeface="+mn-lt"/>
                <a:ea typeface="+mn-ea"/>
                <a:cs typeface="+mn-cs"/>
              </a:rPr>
              <a:t>A PO can also be thought of as a Customer coming into a store and the Scrum Team to provide the service. </a:t>
            </a:r>
          </a:p>
          <a:p>
            <a:pPr marL="628650" lvl="1" indent="-171450">
              <a:buFont typeface="Arial" panose="020B0604020202020204" pitchFamily="34" charset="0"/>
              <a:buChar char="•"/>
            </a:pPr>
            <a:r>
              <a:rPr lang="en-US" sz="1200" kern="1200" baseline="0" dirty="0">
                <a:solidFill>
                  <a:schemeClr val="tx1"/>
                </a:solidFill>
                <a:effectLst/>
                <a:latin typeface="+mn-lt"/>
                <a:ea typeface="+mn-ea"/>
                <a:cs typeface="+mn-cs"/>
              </a:rPr>
              <a:t>Should the Customer dictate the store owner’s process on how the customer’s need is to be fulfilled?</a:t>
            </a:r>
          </a:p>
          <a:p>
            <a:pPr marL="1085850" lvl="2" indent="-171450">
              <a:buFont typeface="Arial" panose="020B0604020202020204" pitchFamily="34" charset="0"/>
              <a:buChar char="•"/>
            </a:pPr>
            <a:r>
              <a:rPr lang="en-US" sz="1200" kern="1200" baseline="0" dirty="0">
                <a:solidFill>
                  <a:schemeClr val="tx1"/>
                </a:solidFill>
                <a:effectLst/>
                <a:latin typeface="+mn-lt"/>
                <a:ea typeface="+mn-ea"/>
                <a:cs typeface="+mn-cs"/>
              </a:rPr>
              <a:t>No, the customer should provide their needs &amp; wants and allow the store owner to define the process to meet </a:t>
            </a:r>
            <a:r>
              <a:rPr lang="en-US" sz="1200" kern="1200" baseline="0">
                <a:solidFill>
                  <a:schemeClr val="tx1"/>
                </a:solidFill>
                <a:effectLst/>
                <a:latin typeface="+mn-lt"/>
                <a:ea typeface="+mn-ea"/>
                <a:cs typeface="+mn-cs"/>
              </a:rPr>
              <a:t>those needs.</a:t>
            </a:r>
            <a:endParaRPr lang="en-US" baseline="0" dirty="0"/>
          </a:p>
          <a:p>
            <a:pPr marL="171450" lvl="0" indent="-171450">
              <a:buFont typeface="Arial" panose="020B0604020202020204" pitchFamily="34" charset="0"/>
              <a:buChar char="•"/>
            </a:pPr>
            <a:r>
              <a:rPr lang="en-US" baseline="0" dirty="0"/>
              <a:t>Having a Dev as a SM will work.</a:t>
            </a:r>
          </a:p>
          <a:p>
            <a:pPr marL="628650" lvl="1" indent="-171450">
              <a:buFont typeface="Arial" panose="020B0604020202020204" pitchFamily="34" charset="0"/>
              <a:buChar char="•"/>
            </a:pPr>
            <a:r>
              <a:rPr lang="en-US" baseline="0" dirty="0"/>
              <a:t>Rotating the SM role through team members is a good way to help team members understand and adopt the Agile / Scrum process.</a:t>
            </a:r>
          </a:p>
          <a:p>
            <a:pPr marL="628650" lvl="1" indent="-171450">
              <a:buFont typeface="Arial" panose="020B0604020202020204" pitchFamily="34" charset="0"/>
              <a:buChar char="•"/>
            </a:pPr>
            <a:r>
              <a:rPr lang="en-US" baseline="0" dirty="0"/>
              <a:t>Rotate on a per sprint or every other sprint basis. (Team Decides)</a:t>
            </a:r>
          </a:p>
        </p:txBody>
      </p:sp>
      <p:sp>
        <p:nvSpPr>
          <p:cNvPr id="4" name="Slide Number Placeholder 3"/>
          <p:cNvSpPr>
            <a:spLocks noGrp="1"/>
          </p:cNvSpPr>
          <p:nvPr>
            <p:ph type="sldNum" sz="quarter" idx="10"/>
          </p:nvPr>
        </p:nvSpPr>
        <p:spPr/>
        <p:txBody>
          <a:bodyPr/>
          <a:lstStyle/>
          <a:p>
            <a:fld id="{8495DAE4-2A14-4AAE-A442-BFCF07B08C2F}" type="slidenum">
              <a:rPr lang="en-US" smtClean="0"/>
              <a:t>5</a:t>
            </a:fld>
            <a:endParaRPr lang="en-US"/>
          </a:p>
        </p:txBody>
      </p:sp>
    </p:spTree>
    <p:extLst>
      <p:ext uri="{BB962C8B-B14F-4D97-AF65-F5344CB8AC3E}">
        <p14:creationId xmlns:p14="http://schemas.microsoft.com/office/powerpoint/2010/main" val="24230975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https://www.knowledgehut.com/blog/agile-management/agile-scrum-roles-responsibilities </a:t>
            </a:r>
          </a:p>
          <a:p>
            <a:r>
              <a:rPr lang="en-US" b="1" dirty="0"/>
              <a:t>Stakeholders:</a:t>
            </a:r>
            <a:endParaRPr lang="en-US" dirty="0"/>
          </a:p>
          <a:p>
            <a:r>
              <a:rPr lang="en-US" dirty="0"/>
              <a:t>The Stakeholder has to keep a healthy relationship with the Product Owner in order to share every detail regarding his project.</a:t>
            </a:r>
          </a:p>
          <a:p>
            <a:r>
              <a:rPr lang="en-US" dirty="0"/>
              <a:t>The Stakeholder is responsible for conveying his wishes and concerns to the product owner or else the product owner would not be responsible for his project quality and time duration.</a:t>
            </a:r>
          </a:p>
          <a:p>
            <a:r>
              <a:rPr lang="en-US" dirty="0"/>
              <a:t>The Stakeholder has to provide regular input to queries from the Product Owner.</a:t>
            </a:r>
          </a:p>
          <a:p>
            <a:r>
              <a:rPr lang="en-US" dirty="0"/>
              <a:t>Prioritizing the work affectively with the Product Owner is another job that the Stakeholder has to do to ensure his project development.</a:t>
            </a:r>
          </a:p>
          <a:p>
            <a:r>
              <a:rPr lang="en-US" dirty="0"/>
              <a:t>Keep taking updates or keep giving updates regarding any change in the plans.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6</a:t>
            </a:fld>
            <a:endParaRPr lang="en-US"/>
          </a:p>
        </p:txBody>
      </p:sp>
    </p:spTree>
    <p:extLst>
      <p:ext uri="{BB962C8B-B14F-4D97-AF65-F5344CB8AC3E}">
        <p14:creationId xmlns:p14="http://schemas.microsoft.com/office/powerpoint/2010/main" val="15692180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https://www.knowledgehut.com/blog/agile-management/agile-scrum-roles-responsibilities </a:t>
            </a:r>
          </a:p>
          <a:p>
            <a:r>
              <a:rPr lang="en-US" b="1" dirty="0"/>
              <a:t>Product Owner:</a:t>
            </a:r>
            <a:endParaRPr lang="en-US" dirty="0"/>
          </a:p>
          <a:p>
            <a:r>
              <a:rPr lang="en-US" dirty="0"/>
              <a:t>The product owner is responsible for conveying the vision of the stakeholders to the team.</a:t>
            </a:r>
          </a:p>
          <a:p>
            <a:r>
              <a:rPr lang="en-US" dirty="0"/>
              <a:t>They have the authority to alter the scope.</a:t>
            </a:r>
          </a:p>
          <a:p>
            <a:r>
              <a:rPr lang="en-US" dirty="0"/>
              <a:t>The Product Owners are responsible for the return on investment (ROI) that is why they occupy an authoritative position in the firm.</a:t>
            </a:r>
          </a:p>
          <a:p>
            <a:r>
              <a:rPr lang="en-US" dirty="0"/>
              <a:t>Because they convey the vision of the stakeholders that is why they are the voice of the stakeholders.</a:t>
            </a:r>
          </a:p>
          <a:p>
            <a:r>
              <a:rPr lang="en-US" dirty="0"/>
              <a:t>Not only with the team, but they also communicate with the stakeholders about progress and problems.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Provides</a:t>
            </a:r>
            <a:r>
              <a:rPr lang="en-US" baseline="0" dirty="0"/>
              <a:t> strategy and direction for the project</a:t>
            </a:r>
          </a:p>
          <a:p>
            <a:pPr marL="171450" indent="-171450">
              <a:buFont typeface="Arial" panose="020B0604020202020204" pitchFamily="34" charset="0"/>
              <a:buChar char="•"/>
            </a:pPr>
            <a:r>
              <a:rPr lang="en-US" baseline="0" dirty="0"/>
              <a:t>Vision, Product Roadmap, Release Goal, Sprint Goal</a:t>
            </a:r>
          </a:p>
          <a:p>
            <a:pPr marL="171450" indent="-171450">
              <a:buFont typeface="Arial" panose="020B0604020202020204" pitchFamily="34" charset="0"/>
              <a:buChar char="•"/>
            </a:pPr>
            <a:r>
              <a:rPr lang="en-US" dirty="0"/>
              <a:t>Organizes and prioritizes Product Backlog</a:t>
            </a:r>
          </a:p>
          <a:p>
            <a:pPr marL="171450" indent="-171450">
              <a:buFont typeface="Arial" panose="020B0604020202020204" pitchFamily="34" charset="0"/>
              <a:buChar char="•"/>
            </a:pPr>
            <a:r>
              <a:rPr lang="en-US" dirty="0"/>
              <a:t>Business interface on requirements &amp; status</a:t>
            </a:r>
          </a:p>
          <a:p>
            <a:pPr marL="171450" indent="-171450">
              <a:buFont typeface="Arial" panose="020B0604020202020204" pitchFamily="34" charset="0"/>
              <a:buChar char="•"/>
            </a:pPr>
            <a:r>
              <a:rPr lang="en-US" dirty="0"/>
              <a:t>Decides</a:t>
            </a:r>
            <a:r>
              <a:rPr lang="en-US" baseline="0" dirty="0"/>
              <a:t> on release date for completed functionality</a:t>
            </a:r>
          </a:p>
          <a:p>
            <a:pPr marL="171450" indent="-171450">
              <a:buFont typeface="Arial" panose="020B0604020202020204" pitchFamily="34" charset="0"/>
              <a:buChar char="•"/>
            </a:pPr>
            <a:r>
              <a:rPr lang="en-US" baseline="0" dirty="0"/>
              <a:t>Full time member</a:t>
            </a:r>
          </a:p>
          <a:p>
            <a:pPr marL="628650" lvl="1" indent="-171450">
              <a:buFont typeface="Arial" panose="020B0604020202020204" pitchFamily="34" charset="0"/>
              <a:buChar char="•"/>
            </a:pPr>
            <a:r>
              <a:rPr lang="en-US" baseline="0" dirty="0"/>
              <a:t>The project is NOT an additional duty</a:t>
            </a:r>
          </a:p>
          <a:p>
            <a:pPr marL="171450" lvl="0" indent="-171450">
              <a:buFont typeface="Arial" panose="020B0604020202020204" pitchFamily="34" charset="0"/>
              <a:buChar char="•"/>
            </a:pPr>
            <a:r>
              <a:rPr lang="en-US" baseline="0" dirty="0"/>
              <a:t>Presents Scum Team accomplishments at Sprint Review</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7</a:t>
            </a:fld>
            <a:endParaRPr lang="en-US"/>
          </a:p>
        </p:txBody>
      </p:sp>
    </p:spTree>
    <p:extLst>
      <p:ext uri="{BB962C8B-B14F-4D97-AF65-F5344CB8AC3E}">
        <p14:creationId xmlns:p14="http://schemas.microsoft.com/office/powerpoint/2010/main" val="1706909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https://www.knowledgehut.com/blog/agile-management/agile-scrum-roles-responsibilities</a:t>
            </a:r>
          </a:p>
          <a:p>
            <a:r>
              <a:rPr lang="en-US" b="1" dirty="0"/>
              <a:t>Scrum Master:</a:t>
            </a:r>
            <a:endParaRPr lang="en-US" dirty="0"/>
          </a:p>
          <a:p>
            <a:r>
              <a:rPr lang="en-US" dirty="0"/>
              <a:t>The Scrum Master is considered to be the top-dog in every organization because companies usually hire them and don’t treat them as permanent employ that is why they are with no authority.</a:t>
            </a:r>
          </a:p>
          <a:p>
            <a:r>
              <a:rPr lang="en-US" dirty="0"/>
              <a:t>It is their duty to remove all the hindrance or obstruction in the way of achieving any goal.</a:t>
            </a:r>
          </a:p>
          <a:p>
            <a:r>
              <a:rPr lang="en-US" dirty="0"/>
              <a:t>It is also their role to enforce scrum ceremonies and processes.</a:t>
            </a:r>
          </a:p>
          <a:p>
            <a:r>
              <a:rPr lang="en-US" dirty="0"/>
              <a:t>They are the ones who commit to goals and deadlines on behalf of the team.</a:t>
            </a:r>
          </a:p>
        </p:txBody>
      </p:sp>
      <p:sp>
        <p:nvSpPr>
          <p:cNvPr id="4" name="Slide Number Placeholder 3"/>
          <p:cNvSpPr>
            <a:spLocks noGrp="1"/>
          </p:cNvSpPr>
          <p:nvPr>
            <p:ph type="sldNum" sz="quarter" idx="10"/>
          </p:nvPr>
        </p:nvSpPr>
        <p:spPr/>
        <p:txBody>
          <a:bodyPr/>
          <a:lstStyle/>
          <a:p>
            <a:fld id="{8495DAE4-2A14-4AAE-A442-BFCF07B08C2F}" type="slidenum">
              <a:rPr lang="en-US" smtClean="0"/>
              <a:t>8</a:t>
            </a:fld>
            <a:endParaRPr lang="en-US"/>
          </a:p>
        </p:txBody>
      </p:sp>
    </p:spTree>
    <p:extLst>
      <p:ext uri="{BB962C8B-B14F-4D97-AF65-F5344CB8AC3E}">
        <p14:creationId xmlns:p14="http://schemas.microsoft.com/office/powerpoint/2010/main" val="1084381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https://www.knowledgehut.com/blog/agile-management/agile-scrum-roles-responsibilities </a:t>
            </a:r>
          </a:p>
          <a:p>
            <a:r>
              <a:rPr lang="en-US" b="1" dirty="0"/>
              <a:t>Scrum Team:</a:t>
            </a:r>
            <a:endParaRPr lang="en-US" dirty="0"/>
          </a:p>
          <a:p>
            <a:r>
              <a:rPr lang="en-US" dirty="0"/>
              <a:t>The Scrum Team is responsible for all the activities that lead them towards their sprint goals.</a:t>
            </a:r>
          </a:p>
          <a:p>
            <a:r>
              <a:rPr lang="en-US" dirty="0"/>
              <a:t>They have to work with the Scrum Master to prioritize the items from the product backlog in the sprint planning.</a:t>
            </a:r>
          </a:p>
          <a:p>
            <a:r>
              <a:rPr lang="en-US" dirty="0"/>
              <a:t>Once committed, it is their responsibility to fulfil the commitment and deliver the agreed results on time with great quality.</a:t>
            </a:r>
          </a:p>
          <a:p>
            <a:r>
              <a:rPr lang="en-US" dirty="0"/>
              <a:t>The Scrum Master is not responsible for keeping his team organized that is they it is the duty of the Scrum Team to get self-organized.</a:t>
            </a:r>
          </a:p>
          <a:p>
            <a:r>
              <a:rPr lang="en-US" dirty="0"/>
              <a:t>They have to be agile in the office and have to attend every standup and other ceremonies.</a:t>
            </a:r>
          </a:p>
          <a:p>
            <a:r>
              <a:rPr lang="en-US" dirty="0"/>
              <a:t>They have to participate in all the meetings despite their nature and have to ensure that all the findings of the meetings are getting practically addressed in the project.</a:t>
            </a:r>
          </a:p>
        </p:txBody>
      </p:sp>
      <p:sp>
        <p:nvSpPr>
          <p:cNvPr id="4" name="Slide Number Placeholder 3"/>
          <p:cNvSpPr>
            <a:spLocks noGrp="1"/>
          </p:cNvSpPr>
          <p:nvPr>
            <p:ph type="sldNum" sz="quarter" idx="10"/>
          </p:nvPr>
        </p:nvSpPr>
        <p:spPr/>
        <p:txBody>
          <a:bodyPr/>
          <a:lstStyle/>
          <a:p>
            <a:fld id="{8495DAE4-2A14-4AAE-A442-BFCF07B08C2F}" type="slidenum">
              <a:rPr lang="en-US" smtClean="0"/>
              <a:t>9</a:t>
            </a:fld>
            <a:endParaRPr lang="en-US"/>
          </a:p>
        </p:txBody>
      </p:sp>
    </p:spTree>
    <p:extLst>
      <p:ext uri="{BB962C8B-B14F-4D97-AF65-F5344CB8AC3E}">
        <p14:creationId xmlns:p14="http://schemas.microsoft.com/office/powerpoint/2010/main" val="2968024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Vision</a:t>
            </a:r>
          </a:p>
          <a:p>
            <a:pPr marL="228600" indent="-228600">
              <a:buFont typeface="+mj-lt"/>
              <a:buAutoNum type="arabicPeriod"/>
            </a:pPr>
            <a:r>
              <a:rPr lang="en-US" dirty="0"/>
              <a:t>Product</a:t>
            </a:r>
            <a:r>
              <a:rPr lang="en-US" baseline="0" dirty="0"/>
              <a:t> Roadmap</a:t>
            </a:r>
          </a:p>
          <a:p>
            <a:pPr marL="228600" indent="-228600">
              <a:buFont typeface="+mj-lt"/>
              <a:buAutoNum type="arabicPeriod"/>
            </a:pPr>
            <a:r>
              <a:rPr lang="en-US" baseline="0" dirty="0"/>
              <a:t>Release Planning</a:t>
            </a:r>
          </a:p>
          <a:p>
            <a:pPr marL="228600" indent="-228600">
              <a:buFont typeface="+mj-lt"/>
              <a:buAutoNum type="arabicPeriod"/>
            </a:pPr>
            <a:r>
              <a:rPr lang="en-US" baseline="0" dirty="0"/>
              <a:t>Sprint Planning</a:t>
            </a:r>
          </a:p>
          <a:p>
            <a:pPr marL="228600" indent="-228600">
              <a:buFont typeface="+mj-lt"/>
              <a:buAutoNum type="arabicPeriod"/>
            </a:pPr>
            <a:r>
              <a:rPr lang="en-US" baseline="0" dirty="0"/>
              <a:t>Daily Scrum</a:t>
            </a:r>
          </a:p>
          <a:p>
            <a:pPr marL="685800" lvl="1" indent="-228600">
              <a:buFont typeface="+mj-lt"/>
              <a:buAutoNum type="arabicPeriod"/>
            </a:pPr>
            <a:r>
              <a:rPr lang="en-US" baseline="0" dirty="0"/>
              <a:t>Sprint</a:t>
            </a:r>
          </a:p>
          <a:p>
            <a:pPr marL="228600" indent="-228600">
              <a:buFont typeface="+mj-lt"/>
              <a:buAutoNum type="arabicPeriod"/>
            </a:pPr>
            <a:r>
              <a:rPr lang="en-US" baseline="0" dirty="0"/>
              <a:t>Sprint Review</a:t>
            </a:r>
          </a:p>
          <a:p>
            <a:pPr marL="228600" indent="-228600">
              <a:buFont typeface="+mj-lt"/>
              <a:buAutoNum type="arabicPeriod"/>
            </a:pPr>
            <a:r>
              <a:rPr lang="en-US" baseline="0" dirty="0"/>
              <a:t>Sprint Retrospective</a:t>
            </a:r>
            <a:endParaRPr lang="en-US" dirty="0"/>
          </a:p>
        </p:txBody>
      </p:sp>
      <p:sp>
        <p:nvSpPr>
          <p:cNvPr id="4" name="Slide Number Placeholder 3"/>
          <p:cNvSpPr>
            <a:spLocks noGrp="1"/>
          </p:cNvSpPr>
          <p:nvPr>
            <p:ph type="sldNum" sz="quarter" idx="10"/>
          </p:nvPr>
        </p:nvSpPr>
        <p:spPr/>
        <p:txBody>
          <a:bodyPr/>
          <a:lstStyle/>
          <a:p>
            <a:fld id="{8495DAE4-2A14-4AAE-A442-BFCF07B08C2F}" type="slidenum">
              <a:rPr lang="en-US" smtClean="0"/>
              <a:t>10</a:t>
            </a:fld>
            <a:endParaRPr lang="en-US"/>
          </a:p>
        </p:txBody>
      </p:sp>
    </p:spTree>
    <p:extLst>
      <p:ext uri="{BB962C8B-B14F-4D97-AF65-F5344CB8AC3E}">
        <p14:creationId xmlns:p14="http://schemas.microsoft.com/office/powerpoint/2010/main" val="475897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F3F716-8158-4DFF-BE1D-8F1311DA062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17300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F3F716-8158-4DFF-BE1D-8F1311DA062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302037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F3F716-8158-4DFF-BE1D-8F1311DA062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1209313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F3F716-8158-4DFF-BE1D-8F1311DA062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182471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F3F716-8158-4DFF-BE1D-8F1311DA0628}" type="datetimeFigureOut">
              <a:rPr lang="en-US" smtClean="0"/>
              <a:t>2/23/2018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2734143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F3F716-8158-4DFF-BE1D-8F1311DA062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102999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F3F716-8158-4DFF-BE1D-8F1311DA0628}" type="datetimeFigureOut">
              <a:rPr lang="en-US" smtClean="0"/>
              <a:t>2/23/2018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265937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F3F716-8158-4DFF-BE1D-8F1311DA0628}" type="datetimeFigureOut">
              <a:rPr lang="en-US" smtClean="0"/>
              <a:t>2/23/2018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3192908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3F716-8158-4DFF-BE1D-8F1311DA0628}" type="datetimeFigureOut">
              <a:rPr lang="en-US" smtClean="0"/>
              <a:t>2/23/2018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317325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F3F716-8158-4DFF-BE1D-8F1311DA062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278942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F3F716-8158-4DFF-BE1D-8F1311DA0628}" type="datetimeFigureOut">
              <a:rPr lang="en-US" smtClean="0"/>
              <a:t>2/23/2018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D9AF3F-6679-448A-A565-85821A16F971}" type="slidenum">
              <a:rPr lang="en-US" smtClean="0"/>
              <a:t>‹#›</a:t>
            </a:fld>
            <a:endParaRPr lang="en-US"/>
          </a:p>
        </p:txBody>
      </p:sp>
    </p:spTree>
    <p:extLst>
      <p:ext uri="{BB962C8B-B14F-4D97-AF65-F5344CB8AC3E}">
        <p14:creationId xmlns:p14="http://schemas.microsoft.com/office/powerpoint/2010/main" val="148402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3F716-8158-4DFF-BE1D-8F1311DA0628}" type="datetimeFigureOut">
              <a:rPr lang="en-US" smtClean="0"/>
              <a:t>2/23/2018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D9AF3F-6679-448A-A565-85821A16F971}" type="slidenum">
              <a:rPr lang="en-US" smtClean="0"/>
              <a:t>‹#›</a:t>
            </a:fld>
            <a:endParaRPr lang="en-US"/>
          </a:p>
        </p:txBody>
      </p:sp>
    </p:spTree>
    <p:extLst>
      <p:ext uri="{BB962C8B-B14F-4D97-AF65-F5344CB8AC3E}">
        <p14:creationId xmlns:p14="http://schemas.microsoft.com/office/powerpoint/2010/main" val="35341656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Scrum Master</a:t>
            </a:r>
          </a:p>
        </p:txBody>
      </p:sp>
      <p:sp>
        <p:nvSpPr>
          <p:cNvPr id="3" name="Subtitle 2"/>
          <p:cNvSpPr>
            <a:spLocks noGrp="1"/>
          </p:cNvSpPr>
          <p:nvPr>
            <p:ph type="subTitle" idx="1"/>
          </p:nvPr>
        </p:nvSpPr>
        <p:spPr/>
        <p:txBody>
          <a:bodyPr/>
          <a:lstStyle/>
          <a:p>
            <a:r>
              <a:rPr lang="en-US" dirty="0"/>
              <a:t>The Team’s Servant </a:t>
            </a:r>
            <a:r>
              <a:rPr lang="en-US" dirty="0" smtClean="0"/>
              <a:t>Leader</a:t>
            </a:r>
          </a:p>
          <a:p>
            <a:r>
              <a:rPr lang="en-US" smtClean="0"/>
              <a:t>Organized </a:t>
            </a:r>
            <a:r>
              <a:rPr lang="en-US" dirty="0" smtClean="0"/>
              <a:t>by</a:t>
            </a:r>
          </a:p>
          <a:p>
            <a:r>
              <a:rPr lang="en-US" dirty="0" smtClean="0"/>
              <a:t>Michael B. Carey</a:t>
            </a:r>
            <a:endParaRPr lang="en-US" dirty="0"/>
          </a:p>
        </p:txBody>
      </p:sp>
    </p:spTree>
    <p:extLst>
      <p:ext uri="{BB962C8B-B14F-4D97-AF65-F5344CB8AC3E}">
        <p14:creationId xmlns:p14="http://schemas.microsoft.com/office/powerpoint/2010/main" val="170813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186495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Comparison</a:t>
            </a:r>
          </a:p>
        </p:txBody>
      </p:sp>
      <p:pic>
        <p:nvPicPr>
          <p:cNvPr id="8" name="Content Placeholder 7">
            <a:extLst>
              <a:ext uri="{FF2B5EF4-FFF2-40B4-BE49-F238E27FC236}">
                <a16:creationId xmlns:a16="http://schemas.microsoft.com/office/drawing/2014/main" xmlns="" id="{D6B940D9-8D65-462B-B350-D861240D3BB7}"/>
              </a:ext>
            </a:extLst>
          </p:cNvPr>
          <p:cNvPicPr>
            <a:picLocks noGrp="1" noChangeAspect="1"/>
          </p:cNvPicPr>
          <p:nvPr>
            <p:ph idx="1"/>
          </p:nvPr>
        </p:nvPicPr>
        <p:blipFill>
          <a:blip r:embed="rId3"/>
          <a:stretch>
            <a:fillRect/>
          </a:stretch>
        </p:blipFill>
        <p:spPr>
          <a:xfrm>
            <a:off x="1967552" y="1690688"/>
            <a:ext cx="8256895" cy="4929490"/>
          </a:xfrm>
          <a:prstGeom prst="rect">
            <a:avLst/>
          </a:prstGeom>
        </p:spPr>
      </p:pic>
    </p:spTree>
    <p:extLst>
      <p:ext uri="{BB962C8B-B14F-4D97-AF65-F5344CB8AC3E}">
        <p14:creationId xmlns:p14="http://schemas.microsoft.com/office/powerpoint/2010/main" val="204563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vs. Scrum</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372394"/>
            <a:ext cx="10515600" cy="5257800"/>
          </a:xfrm>
        </p:spPr>
      </p:pic>
    </p:spTree>
    <p:extLst>
      <p:ext uri="{BB962C8B-B14F-4D97-AF65-F5344CB8AC3E}">
        <p14:creationId xmlns:p14="http://schemas.microsoft.com/office/powerpoint/2010/main" val="159034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Gathering Requirements – Waterfall?</a:t>
            </a:r>
          </a:p>
        </p:txBody>
      </p:sp>
      <p:pic>
        <p:nvPicPr>
          <p:cNvPr id="5" name="Content Placeholder 4">
            <a:extLst>
              <a:ext uri="{FF2B5EF4-FFF2-40B4-BE49-F238E27FC236}">
                <a16:creationId xmlns:a16="http://schemas.microsoft.com/office/drawing/2014/main" xmlns="" id="{4A861D92-C513-4BEC-8856-2C64FDAF1B4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79827" y="1825625"/>
            <a:ext cx="6032346" cy="4351338"/>
          </a:xfrm>
        </p:spPr>
      </p:pic>
    </p:spTree>
    <p:extLst>
      <p:ext uri="{BB962C8B-B14F-4D97-AF65-F5344CB8AC3E}">
        <p14:creationId xmlns:p14="http://schemas.microsoft.com/office/powerpoint/2010/main" val="4726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xmlns="" id="{E078CD65-5FFA-40A9-B82B-25067F82F225}"/>
              </a:ext>
            </a:extLst>
          </p:cNvPr>
          <p:cNvPicPr>
            <a:picLocks noGrp="1" noChangeAspect="1"/>
          </p:cNvPicPr>
          <p:nvPr>
            <p:ph idx="1"/>
          </p:nvPr>
        </p:nvPicPr>
        <p:blipFill>
          <a:blip r:embed="rId2"/>
          <a:stretch>
            <a:fillRect/>
          </a:stretch>
        </p:blipFill>
        <p:spPr>
          <a:xfrm>
            <a:off x="2749550" y="281743"/>
            <a:ext cx="6692900" cy="6294513"/>
          </a:xfrm>
          <a:prstGeom prst="rect">
            <a:avLst/>
          </a:prstGeom>
        </p:spPr>
      </p:pic>
    </p:spTree>
    <p:extLst>
      <p:ext uri="{BB962C8B-B14F-4D97-AF65-F5344CB8AC3E}">
        <p14:creationId xmlns:p14="http://schemas.microsoft.com/office/powerpoint/2010/main" val="386982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2B21D2E3-6FE5-4DA3-ADAB-988EFF301E62}"/>
              </a:ext>
            </a:extLst>
          </p:cNvPr>
          <p:cNvPicPr>
            <a:picLocks noGrp="1" noChangeAspect="1"/>
          </p:cNvPicPr>
          <p:nvPr>
            <p:ph idx="1"/>
          </p:nvPr>
        </p:nvPicPr>
        <p:blipFill>
          <a:blip r:embed="rId3"/>
          <a:stretch>
            <a:fillRect/>
          </a:stretch>
        </p:blipFill>
        <p:spPr>
          <a:xfrm>
            <a:off x="1554431" y="304800"/>
            <a:ext cx="9083137" cy="6248400"/>
          </a:xfrm>
          <a:prstGeom prst="rect">
            <a:avLst/>
          </a:prstGeom>
        </p:spPr>
      </p:pic>
    </p:spTree>
    <p:extLst>
      <p:ext uri="{BB962C8B-B14F-4D97-AF65-F5344CB8AC3E}">
        <p14:creationId xmlns:p14="http://schemas.microsoft.com/office/powerpoint/2010/main" val="200308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 Scrum Values</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Commitment</a:t>
            </a:r>
          </a:p>
          <a:p>
            <a:pPr marL="514350" indent="-514350">
              <a:buFont typeface="+mj-lt"/>
              <a:buAutoNum type="arabicPeriod"/>
            </a:pPr>
            <a:endParaRPr lang="en-US" dirty="0"/>
          </a:p>
          <a:p>
            <a:pPr marL="514350" indent="-514350">
              <a:buFont typeface="+mj-lt"/>
              <a:buAutoNum type="arabicPeriod"/>
            </a:pPr>
            <a:r>
              <a:rPr lang="en-US" dirty="0"/>
              <a:t>Focus</a:t>
            </a:r>
          </a:p>
          <a:p>
            <a:pPr marL="514350" indent="-514350">
              <a:buFont typeface="+mj-lt"/>
              <a:buAutoNum type="arabicPeriod"/>
            </a:pPr>
            <a:endParaRPr lang="en-US" dirty="0"/>
          </a:p>
          <a:p>
            <a:pPr marL="514350" indent="-514350">
              <a:buFont typeface="+mj-lt"/>
              <a:buAutoNum type="arabicPeriod"/>
            </a:pPr>
            <a:r>
              <a:rPr lang="en-US" dirty="0"/>
              <a:t>Openness</a:t>
            </a:r>
          </a:p>
          <a:p>
            <a:pPr marL="514350" indent="-514350">
              <a:buFont typeface="+mj-lt"/>
              <a:buAutoNum type="arabicPeriod"/>
            </a:pPr>
            <a:endParaRPr lang="en-US" dirty="0"/>
          </a:p>
          <a:p>
            <a:pPr marL="514350" indent="-514350">
              <a:buFont typeface="+mj-lt"/>
              <a:buAutoNum type="arabicPeriod"/>
            </a:pPr>
            <a:r>
              <a:rPr lang="en-US" dirty="0"/>
              <a:t>Respect</a:t>
            </a:r>
          </a:p>
          <a:p>
            <a:pPr marL="514350" indent="-514350">
              <a:buFont typeface="+mj-lt"/>
              <a:buAutoNum type="arabicPeriod"/>
            </a:pPr>
            <a:endParaRPr lang="en-US" dirty="0"/>
          </a:p>
          <a:p>
            <a:pPr marL="514350" indent="-514350">
              <a:buFont typeface="+mj-lt"/>
              <a:buAutoNum type="arabicPeriod"/>
            </a:pPr>
            <a:r>
              <a:rPr lang="en-US" dirty="0"/>
              <a:t>Courage</a:t>
            </a:r>
          </a:p>
        </p:txBody>
      </p:sp>
    </p:spTree>
    <p:extLst>
      <p:ext uri="{BB962C8B-B14F-4D97-AF65-F5344CB8AC3E}">
        <p14:creationId xmlns:p14="http://schemas.microsoft.com/office/powerpoint/2010/main" val="228406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9B4B9B-6263-4344-BC15-E6D23A8F6AAA}"/>
              </a:ext>
            </a:extLst>
          </p:cNvPr>
          <p:cNvSpPr>
            <a:spLocks noGrp="1"/>
          </p:cNvSpPr>
          <p:nvPr>
            <p:ph type="title"/>
          </p:nvPr>
        </p:nvSpPr>
        <p:spPr/>
        <p:txBody>
          <a:bodyPr/>
          <a:lstStyle/>
          <a:p>
            <a:r>
              <a:rPr lang="en-US" dirty="0"/>
              <a:t>Simplified Scrum Overview</a:t>
            </a:r>
          </a:p>
        </p:txBody>
      </p:sp>
      <p:pic>
        <p:nvPicPr>
          <p:cNvPr id="11" name="Content Placeholder 10">
            <a:extLst>
              <a:ext uri="{FF2B5EF4-FFF2-40B4-BE49-F238E27FC236}">
                <a16:creationId xmlns:a16="http://schemas.microsoft.com/office/drawing/2014/main" xmlns="" id="{865E0EDB-6BA6-4249-B197-620C35311CB7}"/>
              </a:ext>
            </a:extLst>
          </p:cNvPr>
          <p:cNvPicPr>
            <a:picLocks noGrp="1" noChangeAspect="1"/>
          </p:cNvPicPr>
          <p:nvPr>
            <p:ph idx="1"/>
          </p:nvPr>
        </p:nvPicPr>
        <p:blipFill>
          <a:blip r:embed="rId2"/>
          <a:stretch>
            <a:fillRect/>
          </a:stretch>
        </p:blipFill>
        <p:spPr>
          <a:xfrm>
            <a:off x="1548122" y="1690688"/>
            <a:ext cx="9095756" cy="4405311"/>
          </a:xfrm>
          <a:prstGeom prst="rect">
            <a:avLst/>
          </a:prstGeom>
        </p:spPr>
      </p:pic>
    </p:spTree>
    <p:extLst>
      <p:ext uri="{BB962C8B-B14F-4D97-AF65-F5344CB8AC3E}">
        <p14:creationId xmlns:p14="http://schemas.microsoft.com/office/powerpoint/2010/main" val="95209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BB0F4E-F771-4677-A408-327283E70120}"/>
              </a:ext>
            </a:extLst>
          </p:cNvPr>
          <p:cNvSpPr>
            <a:spLocks noGrp="1"/>
          </p:cNvSpPr>
          <p:nvPr>
            <p:ph type="title"/>
          </p:nvPr>
        </p:nvSpPr>
        <p:spPr/>
        <p:txBody>
          <a:bodyPr/>
          <a:lstStyle/>
          <a:p>
            <a:r>
              <a:rPr lang="en-US" dirty="0"/>
              <a:t>Fundamental Paradigm Shift</a:t>
            </a:r>
          </a:p>
        </p:txBody>
      </p:sp>
      <p:pic>
        <p:nvPicPr>
          <p:cNvPr id="6" name="Content Placeholder 5">
            <a:extLst>
              <a:ext uri="{FF2B5EF4-FFF2-40B4-BE49-F238E27FC236}">
                <a16:creationId xmlns:a16="http://schemas.microsoft.com/office/drawing/2014/main" xmlns="" id="{5B58DC20-08DC-4751-A75A-6DAEED73643C}"/>
              </a:ext>
            </a:extLst>
          </p:cNvPr>
          <p:cNvPicPr>
            <a:picLocks noGrp="1" noChangeAspect="1"/>
          </p:cNvPicPr>
          <p:nvPr>
            <p:ph idx="1"/>
          </p:nvPr>
        </p:nvPicPr>
        <p:blipFill>
          <a:blip r:embed="rId3"/>
          <a:stretch>
            <a:fillRect/>
          </a:stretch>
        </p:blipFill>
        <p:spPr>
          <a:xfrm>
            <a:off x="1523956" y="1690688"/>
            <a:ext cx="9144087" cy="4557711"/>
          </a:xfrm>
          <a:prstGeom prst="rect">
            <a:avLst/>
          </a:prstGeom>
        </p:spPr>
      </p:pic>
    </p:spTree>
    <p:extLst>
      <p:ext uri="{BB962C8B-B14F-4D97-AF65-F5344CB8AC3E}">
        <p14:creationId xmlns:p14="http://schemas.microsoft.com/office/powerpoint/2010/main" val="274313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96F72-FDF0-4C41-B21D-2B48ACA9DDAF}"/>
              </a:ext>
            </a:extLst>
          </p:cNvPr>
          <p:cNvSpPr>
            <a:spLocks noGrp="1"/>
          </p:cNvSpPr>
          <p:nvPr>
            <p:ph type="title"/>
          </p:nvPr>
        </p:nvSpPr>
        <p:spPr/>
        <p:txBody>
          <a:bodyPr/>
          <a:lstStyle/>
          <a:p>
            <a:r>
              <a:rPr lang="en-US" dirty="0"/>
              <a:t>Five Roles</a:t>
            </a:r>
          </a:p>
        </p:txBody>
      </p:sp>
      <p:sp>
        <p:nvSpPr>
          <p:cNvPr id="3" name="Content Placeholder 2">
            <a:extLst>
              <a:ext uri="{FF2B5EF4-FFF2-40B4-BE49-F238E27FC236}">
                <a16:creationId xmlns:a16="http://schemas.microsoft.com/office/drawing/2014/main" xmlns="" id="{846E3041-FF8E-414C-93A3-0D348C2FD637}"/>
              </a:ext>
            </a:extLst>
          </p:cNvPr>
          <p:cNvSpPr>
            <a:spLocks noGrp="1"/>
          </p:cNvSpPr>
          <p:nvPr>
            <p:ph idx="1"/>
          </p:nvPr>
        </p:nvSpPr>
        <p:spPr/>
        <p:txBody>
          <a:bodyPr>
            <a:normAutofit lnSpcReduction="10000"/>
          </a:bodyPr>
          <a:lstStyle/>
          <a:p>
            <a:r>
              <a:rPr lang="en-US" dirty="0"/>
              <a:t>Product Owner</a:t>
            </a:r>
          </a:p>
          <a:p>
            <a:endParaRPr lang="en-US" dirty="0"/>
          </a:p>
          <a:p>
            <a:r>
              <a:rPr lang="en-US" dirty="0"/>
              <a:t>Development Team</a:t>
            </a:r>
          </a:p>
          <a:p>
            <a:endParaRPr lang="en-US" dirty="0"/>
          </a:p>
          <a:p>
            <a:r>
              <a:rPr lang="en-US" dirty="0"/>
              <a:t>Scrum Master</a:t>
            </a:r>
          </a:p>
          <a:p>
            <a:endParaRPr lang="en-US" dirty="0"/>
          </a:p>
          <a:p>
            <a:r>
              <a:rPr lang="en-US" dirty="0"/>
              <a:t>(Stakeholders)</a:t>
            </a:r>
          </a:p>
          <a:p>
            <a:endParaRPr lang="en-US" dirty="0"/>
          </a:p>
          <a:p>
            <a:r>
              <a:rPr lang="en-US" dirty="0"/>
              <a:t>(Scrum Mentor)</a:t>
            </a:r>
          </a:p>
        </p:txBody>
      </p:sp>
    </p:spTree>
    <p:extLst>
      <p:ext uri="{BB962C8B-B14F-4D97-AF65-F5344CB8AC3E}">
        <p14:creationId xmlns:p14="http://schemas.microsoft.com/office/powerpoint/2010/main" val="674692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Getting Started</a:t>
            </a:r>
          </a:p>
        </p:txBody>
      </p:sp>
      <p:sp>
        <p:nvSpPr>
          <p:cNvPr id="3" name="Content Placeholder 2"/>
          <p:cNvSpPr>
            <a:spLocks noGrp="1"/>
          </p:cNvSpPr>
          <p:nvPr>
            <p:ph idx="1"/>
          </p:nvPr>
        </p:nvSpPr>
        <p:spPr/>
        <p:txBody>
          <a:bodyPr/>
          <a:lstStyle/>
          <a:p>
            <a:endParaRPr lang="en-US" dirty="0"/>
          </a:p>
          <a:p>
            <a:r>
              <a:rPr lang="en-US" dirty="0"/>
              <a:t>Maintain a High Level of Respect</a:t>
            </a:r>
          </a:p>
          <a:p>
            <a:endParaRPr lang="en-US" dirty="0"/>
          </a:p>
          <a:p>
            <a:r>
              <a:rPr lang="en-US" dirty="0"/>
              <a:t>Be Present</a:t>
            </a:r>
          </a:p>
          <a:p>
            <a:endParaRPr lang="en-US" dirty="0"/>
          </a:p>
          <a:p>
            <a:r>
              <a:rPr lang="en-US" dirty="0"/>
              <a:t>Manage Your Communication Devices</a:t>
            </a:r>
          </a:p>
        </p:txBody>
      </p:sp>
    </p:spTree>
    <p:extLst>
      <p:ext uri="{BB962C8B-B14F-4D97-AF65-F5344CB8AC3E}">
        <p14:creationId xmlns:p14="http://schemas.microsoft.com/office/powerpoint/2010/main" val="419671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C21F65-19B3-4C3B-A6A2-3EA57A3BEA21}"/>
              </a:ext>
            </a:extLst>
          </p:cNvPr>
          <p:cNvSpPr>
            <a:spLocks noGrp="1"/>
          </p:cNvSpPr>
          <p:nvPr>
            <p:ph type="title"/>
          </p:nvPr>
        </p:nvSpPr>
        <p:spPr/>
        <p:txBody>
          <a:bodyPr/>
          <a:lstStyle/>
          <a:p>
            <a:r>
              <a:rPr lang="en-US" dirty="0"/>
              <a:t>Six Artifacts</a:t>
            </a:r>
          </a:p>
        </p:txBody>
      </p:sp>
      <p:sp>
        <p:nvSpPr>
          <p:cNvPr id="3" name="Content Placeholder 2">
            <a:extLst>
              <a:ext uri="{FF2B5EF4-FFF2-40B4-BE49-F238E27FC236}">
                <a16:creationId xmlns:a16="http://schemas.microsoft.com/office/drawing/2014/main" xmlns="" id="{E5DD52D7-1A10-4A19-B6BB-ED7FFD18411C}"/>
              </a:ext>
            </a:extLst>
          </p:cNvPr>
          <p:cNvSpPr>
            <a:spLocks noGrp="1"/>
          </p:cNvSpPr>
          <p:nvPr>
            <p:ph idx="1"/>
          </p:nvPr>
        </p:nvSpPr>
        <p:spPr/>
        <p:txBody>
          <a:bodyPr/>
          <a:lstStyle/>
          <a:p>
            <a:r>
              <a:rPr lang="en-US" dirty="0"/>
              <a:t>(Vision)</a:t>
            </a:r>
          </a:p>
          <a:p>
            <a:r>
              <a:rPr lang="en-US" dirty="0"/>
              <a:t>Product Backlog</a:t>
            </a:r>
          </a:p>
          <a:p>
            <a:r>
              <a:rPr lang="en-US" dirty="0"/>
              <a:t>(Product Roadmap)</a:t>
            </a:r>
          </a:p>
          <a:p>
            <a:r>
              <a:rPr lang="en-US" dirty="0"/>
              <a:t>(Release Plan)</a:t>
            </a:r>
          </a:p>
          <a:p>
            <a:r>
              <a:rPr lang="en-US" dirty="0"/>
              <a:t>Sprint Backlog</a:t>
            </a:r>
          </a:p>
          <a:p>
            <a:r>
              <a:rPr lang="en-US" dirty="0"/>
              <a:t>Product Increment</a:t>
            </a:r>
          </a:p>
        </p:txBody>
      </p:sp>
    </p:spTree>
    <p:extLst>
      <p:ext uri="{BB962C8B-B14F-4D97-AF65-F5344CB8AC3E}">
        <p14:creationId xmlns:p14="http://schemas.microsoft.com/office/powerpoint/2010/main" val="3662561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D4BA4-4326-495F-8D54-B1D0180152B8}"/>
              </a:ext>
            </a:extLst>
          </p:cNvPr>
          <p:cNvSpPr>
            <a:spLocks noGrp="1"/>
          </p:cNvSpPr>
          <p:nvPr>
            <p:ph type="title"/>
          </p:nvPr>
        </p:nvSpPr>
        <p:spPr/>
        <p:txBody>
          <a:bodyPr/>
          <a:lstStyle/>
          <a:p>
            <a:r>
              <a:rPr lang="en-US" dirty="0"/>
              <a:t>Seven Activities</a:t>
            </a:r>
          </a:p>
        </p:txBody>
      </p:sp>
      <p:sp>
        <p:nvSpPr>
          <p:cNvPr id="3" name="Content Placeholder 2">
            <a:extLst>
              <a:ext uri="{FF2B5EF4-FFF2-40B4-BE49-F238E27FC236}">
                <a16:creationId xmlns:a16="http://schemas.microsoft.com/office/drawing/2014/main" xmlns="" id="{FDC56972-3D18-41BE-B55C-71764031317E}"/>
              </a:ext>
            </a:extLst>
          </p:cNvPr>
          <p:cNvSpPr>
            <a:spLocks noGrp="1"/>
          </p:cNvSpPr>
          <p:nvPr>
            <p:ph idx="1"/>
          </p:nvPr>
        </p:nvSpPr>
        <p:spPr/>
        <p:txBody>
          <a:bodyPr/>
          <a:lstStyle/>
          <a:p>
            <a:r>
              <a:rPr lang="en-US" dirty="0"/>
              <a:t>(Project Planning)</a:t>
            </a:r>
          </a:p>
          <a:p>
            <a:r>
              <a:rPr lang="en-US" dirty="0"/>
              <a:t>Product Backlog Refinement</a:t>
            </a:r>
          </a:p>
          <a:p>
            <a:r>
              <a:rPr lang="en-US" dirty="0"/>
              <a:t>(Release Planning)</a:t>
            </a:r>
          </a:p>
          <a:p>
            <a:r>
              <a:rPr lang="en-US" dirty="0"/>
              <a:t>Sprint Planning</a:t>
            </a:r>
          </a:p>
          <a:p>
            <a:r>
              <a:rPr lang="en-US" dirty="0"/>
              <a:t>Daily Scrum</a:t>
            </a:r>
          </a:p>
          <a:p>
            <a:r>
              <a:rPr lang="en-US" dirty="0"/>
              <a:t>Sprint Review</a:t>
            </a:r>
          </a:p>
          <a:p>
            <a:r>
              <a:rPr lang="en-US" dirty="0"/>
              <a:t>Sprint Retrospective</a:t>
            </a:r>
          </a:p>
        </p:txBody>
      </p:sp>
    </p:spTree>
    <p:extLst>
      <p:ext uri="{BB962C8B-B14F-4D97-AF65-F5344CB8AC3E}">
        <p14:creationId xmlns:p14="http://schemas.microsoft.com/office/powerpoint/2010/main" val="4237119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89C1AC-CBB5-427A-96E2-563FD009AE0D}"/>
              </a:ext>
            </a:extLst>
          </p:cNvPr>
          <p:cNvSpPr>
            <a:spLocks noGrp="1"/>
          </p:cNvSpPr>
          <p:nvPr>
            <p:ph type="title"/>
          </p:nvPr>
        </p:nvSpPr>
        <p:spPr/>
        <p:txBody>
          <a:bodyPr/>
          <a:lstStyle/>
          <a:p>
            <a:r>
              <a:rPr lang="en-US" dirty="0"/>
              <a:t>Scrum Master</a:t>
            </a:r>
          </a:p>
        </p:txBody>
      </p:sp>
      <p:sp>
        <p:nvSpPr>
          <p:cNvPr id="3" name="Content Placeholder 2">
            <a:extLst>
              <a:ext uri="{FF2B5EF4-FFF2-40B4-BE49-F238E27FC236}">
                <a16:creationId xmlns:a16="http://schemas.microsoft.com/office/drawing/2014/main" xmlns="" id="{AD404F6C-049C-4C42-8B77-7B464C9249D6}"/>
              </a:ext>
            </a:extLst>
          </p:cNvPr>
          <p:cNvSpPr>
            <a:spLocks noGrp="1"/>
          </p:cNvSpPr>
          <p:nvPr>
            <p:ph idx="1"/>
          </p:nvPr>
        </p:nvSpPr>
        <p:spPr/>
        <p:txBody>
          <a:bodyPr/>
          <a:lstStyle/>
          <a:p>
            <a:r>
              <a:rPr lang="en-US" dirty="0"/>
              <a:t>How is a Scrum Master different than a Project Manager?</a:t>
            </a:r>
          </a:p>
          <a:p>
            <a:endParaRPr lang="en-US" dirty="0"/>
          </a:p>
          <a:p>
            <a:r>
              <a:rPr lang="en-US" dirty="0"/>
              <a:t>What Project Manager skills are still useful in a Scrum environment?</a:t>
            </a:r>
          </a:p>
          <a:p>
            <a:endParaRPr lang="en-US" dirty="0"/>
          </a:p>
          <a:p>
            <a:r>
              <a:rPr lang="en-US" dirty="0"/>
              <a:t>What area of project management does the Scrum Master own?</a:t>
            </a:r>
          </a:p>
        </p:txBody>
      </p:sp>
    </p:spTree>
    <p:extLst>
      <p:ext uri="{BB962C8B-B14F-4D97-AF65-F5344CB8AC3E}">
        <p14:creationId xmlns:p14="http://schemas.microsoft.com/office/powerpoint/2010/main" val="8552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Scrum Master</a:t>
            </a:r>
          </a:p>
        </p:txBody>
      </p:sp>
      <p:sp>
        <p:nvSpPr>
          <p:cNvPr id="3" name="Content Placeholder 2"/>
          <p:cNvSpPr>
            <a:spLocks noGrp="1"/>
          </p:cNvSpPr>
          <p:nvPr>
            <p:ph idx="1"/>
          </p:nvPr>
        </p:nvSpPr>
        <p:spPr/>
        <p:txBody>
          <a:bodyPr>
            <a:normAutofit/>
          </a:bodyPr>
          <a:lstStyle/>
          <a:p>
            <a:endParaRPr lang="en-US" dirty="0"/>
          </a:p>
          <a:p>
            <a:r>
              <a:rPr lang="en-US" dirty="0"/>
              <a:t>Coach who is responsible for enacting Scrum values and practices</a:t>
            </a:r>
          </a:p>
          <a:p>
            <a:pPr lvl="1"/>
            <a:r>
              <a:rPr lang="en-US" dirty="0"/>
              <a:t>Coaches Product Owner, Development Team, Project Stakeholders</a:t>
            </a:r>
          </a:p>
          <a:p>
            <a:pPr lvl="1"/>
            <a:endParaRPr lang="en-US" dirty="0"/>
          </a:p>
          <a:p>
            <a:r>
              <a:rPr lang="en-US" dirty="0"/>
              <a:t>Removes Impediments</a:t>
            </a:r>
          </a:p>
          <a:p>
            <a:pPr lvl="1"/>
            <a:r>
              <a:rPr lang="en-US" dirty="0"/>
              <a:t>Tactically, and more importantly, strategically</a:t>
            </a:r>
          </a:p>
        </p:txBody>
      </p:sp>
    </p:spTree>
    <p:extLst>
      <p:ext uri="{BB962C8B-B14F-4D97-AF65-F5344CB8AC3E}">
        <p14:creationId xmlns:p14="http://schemas.microsoft.com/office/powerpoint/2010/main" val="1115165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Scrum Master Cont.</a:t>
            </a:r>
          </a:p>
        </p:txBody>
      </p:sp>
      <p:sp>
        <p:nvSpPr>
          <p:cNvPr id="3" name="Content Placeholder 2"/>
          <p:cNvSpPr>
            <a:spLocks noGrp="1"/>
          </p:cNvSpPr>
          <p:nvPr>
            <p:ph idx="1"/>
          </p:nvPr>
        </p:nvSpPr>
        <p:spPr/>
        <p:txBody>
          <a:bodyPr>
            <a:normAutofit/>
          </a:bodyPr>
          <a:lstStyle/>
          <a:p>
            <a:endParaRPr lang="en-US" dirty="0"/>
          </a:p>
          <a:p>
            <a:r>
              <a:rPr lang="en-US" dirty="0"/>
              <a:t>Shields development team from external interferences</a:t>
            </a:r>
          </a:p>
          <a:p>
            <a:pPr lvl="1"/>
            <a:r>
              <a:rPr lang="en-US" dirty="0"/>
              <a:t>Daily driver of velocity increases</a:t>
            </a:r>
          </a:p>
          <a:p>
            <a:endParaRPr lang="en-US" dirty="0"/>
          </a:p>
          <a:p>
            <a:r>
              <a:rPr lang="en-US" dirty="0"/>
              <a:t>Facilitates interactions</a:t>
            </a:r>
          </a:p>
          <a:p>
            <a:pPr lvl="1"/>
            <a:r>
              <a:rPr lang="en-US" dirty="0"/>
              <a:t>Product Roadmap, Release Planning, Sprint Planning &amp; Execution</a:t>
            </a:r>
          </a:p>
          <a:p>
            <a:pPr lvl="1"/>
            <a:r>
              <a:rPr lang="en-US" dirty="0"/>
              <a:t>Consensus building within the Scrum Team</a:t>
            </a:r>
          </a:p>
          <a:p>
            <a:pPr lvl="1"/>
            <a:r>
              <a:rPr lang="en-US" dirty="0"/>
              <a:t>Fosters close cooperation with functions interfacing with the Scrum Team</a:t>
            </a:r>
          </a:p>
        </p:txBody>
      </p:sp>
    </p:spTree>
    <p:extLst>
      <p:ext uri="{BB962C8B-B14F-4D97-AF65-F5344CB8AC3E}">
        <p14:creationId xmlns:p14="http://schemas.microsoft.com/office/powerpoint/2010/main" val="622095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335635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C0DE33-6445-4EC6-8AAC-574D94614FC5}"/>
              </a:ext>
            </a:extLst>
          </p:cNvPr>
          <p:cNvSpPr>
            <a:spLocks noGrp="1"/>
          </p:cNvSpPr>
          <p:nvPr>
            <p:ph type="title"/>
          </p:nvPr>
        </p:nvSpPr>
        <p:spPr/>
        <p:txBody>
          <a:bodyPr/>
          <a:lstStyle/>
          <a:p>
            <a:r>
              <a:rPr lang="en-US" dirty="0"/>
              <a:t>Artifact: Product Roadmap</a:t>
            </a:r>
          </a:p>
        </p:txBody>
      </p:sp>
      <p:sp>
        <p:nvSpPr>
          <p:cNvPr id="3" name="Content Placeholder 2">
            <a:extLst>
              <a:ext uri="{FF2B5EF4-FFF2-40B4-BE49-F238E27FC236}">
                <a16:creationId xmlns:a16="http://schemas.microsoft.com/office/drawing/2014/main" xmlns="" id="{72953B12-42E6-4E41-B883-9E38DB9F0B96}"/>
              </a:ext>
            </a:extLst>
          </p:cNvPr>
          <p:cNvSpPr>
            <a:spLocks noGrp="1"/>
          </p:cNvSpPr>
          <p:nvPr>
            <p:ph idx="1"/>
          </p:nvPr>
        </p:nvSpPr>
        <p:spPr/>
        <p:txBody>
          <a:bodyPr/>
          <a:lstStyle/>
          <a:p>
            <a:endParaRPr lang="en-US" dirty="0"/>
          </a:p>
          <a:p>
            <a:r>
              <a:rPr lang="en-US" dirty="0"/>
              <a:t>Holistic, yet digestible, view of features that enable product vision</a:t>
            </a:r>
          </a:p>
          <a:p>
            <a:endParaRPr lang="en-US" dirty="0"/>
          </a:p>
          <a:p>
            <a:r>
              <a:rPr lang="en-US" dirty="0"/>
              <a:t>Highest priority features are released first</a:t>
            </a:r>
          </a:p>
          <a:p>
            <a:endParaRPr lang="en-US" dirty="0"/>
          </a:p>
          <a:p>
            <a:r>
              <a:rPr lang="en-US" dirty="0"/>
              <a:t>Produced by Product Owner</a:t>
            </a:r>
          </a:p>
        </p:txBody>
      </p:sp>
    </p:spTree>
    <p:extLst>
      <p:ext uri="{BB962C8B-B14F-4D97-AF65-F5344CB8AC3E}">
        <p14:creationId xmlns:p14="http://schemas.microsoft.com/office/powerpoint/2010/main" val="214594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C9BB75-9FD7-4C49-9C4A-A39D40299820}"/>
              </a:ext>
            </a:extLst>
          </p:cNvPr>
          <p:cNvSpPr>
            <a:spLocks noGrp="1"/>
          </p:cNvSpPr>
          <p:nvPr>
            <p:ph type="title"/>
          </p:nvPr>
        </p:nvSpPr>
        <p:spPr/>
        <p:txBody>
          <a:bodyPr/>
          <a:lstStyle/>
          <a:p>
            <a:r>
              <a:rPr lang="en-US" dirty="0"/>
              <a:t>Artifacts: Product Backlog</a:t>
            </a:r>
          </a:p>
        </p:txBody>
      </p:sp>
      <p:sp>
        <p:nvSpPr>
          <p:cNvPr id="3" name="Content Placeholder 2">
            <a:extLst>
              <a:ext uri="{FF2B5EF4-FFF2-40B4-BE49-F238E27FC236}">
                <a16:creationId xmlns:a16="http://schemas.microsoft.com/office/drawing/2014/main" xmlns="" id="{251CEACB-27F5-455A-81EA-C2A272002C79}"/>
              </a:ext>
            </a:extLst>
          </p:cNvPr>
          <p:cNvSpPr>
            <a:spLocks noGrp="1"/>
          </p:cNvSpPr>
          <p:nvPr>
            <p:ph idx="1"/>
          </p:nvPr>
        </p:nvSpPr>
        <p:spPr/>
        <p:txBody>
          <a:bodyPr/>
          <a:lstStyle/>
          <a:p>
            <a:r>
              <a:rPr lang="en-US" dirty="0"/>
              <a:t>The project’s “To Do” list</a:t>
            </a:r>
          </a:p>
          <a:p>
            <a:pPr lvl="1"/>
            <a:r>
              <a:rPr lang="en-US" dirty="0"/>
              <a:t>All scope items, regardless of level of detail is in the Product Backlog</a:t>
            </a:r>
          </a:p>
          <a:p>
            <a:r>
              <a:rPr lang="en-US" dirty="0"/>
              <a:t>Ordered, not just Prioritized</a:t>
            </a:r>
          </a:p>
          <a:p>
            <a:r>
              <a:rPr lang="en-US" dirty="0"/>
              <a:t>What is known, is written, with the expectation that discovery will lead to changes</a:t>
            </a:r>
          </a:p>
          <a:p>
            <a:pPr lvl="1"/>
            <a:r>
              <a:rPr lang="en-US" dirty="0"/>
              <a:t>A Scrum Team will spend about 10% of its time doing Product Backlog Refinement</a:t>
            </a:r>
          </a:p>
          <a:p>
            <a:r>
              <a:rPr lang="en-US" dirty="0"/>
              <a:t>Owned by the Product Owner</a:t>
            </a:r>
          </a:p>
        </p:txBody>
      </p:sp>
    </p:spTree>
    <p:extLst>
      <p:ext uri="{BB962C8B-B14F-4D97-AF65-F5344CB8AC3E}">
        <p14:creationId xmlns:p14="http://schemas.microsoft.com/office/powerpoint/2010/main" val="37450741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110281" y="166329"/>
            <a:ext cx="8545838" cy="6549730"/>
          </a:xfrm>
          <a:prstGeom prst="rect">
            <a:avLst/>
          </a:prstGeom>
        </p:spPr>
      </p:pic>
    </p:spTree>
    <p:extLst>
      <p:ext uri="{BB962C8B-B14F-4D97-AF65-F5344CB8AC3E}">
        <p14:creationId xmlns:p14="http://schemas.microsoft.com/office/powerpoint/2010/main" val="462809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078157-0F5B-41C0-B7B0-00397D769DFB}"/>
              </a:ext>
            </a:extLst>
          </p:cNvPr>
          <p:cNvSpPr>
            <a:spLocks noGrp="1"/>
          </p:cNvSpPr>
          <p:nvPr>
            <p:ph type="title"/>
          </p:nvPr>
        </p:nvSpPr>
        <p:spPr/>
        <p:txBody>
          <a:bodyPr/>
          <a:lstStyle/>
          <a:p>
            <a:r>
              <a:rPr lang="en-US" dirty="0"/>
              <a:t>INVEST in Good User Stories</a:t>
            </a:r>
          </a:p>
        </p:txBody>
      </p:sp>
      <p:sp>
        <p:nvSpPr>
          <p:cNvPr id="3" name="Content Placeholder 2">
            <a:extLst>
              <a:ext uri="{FF2B5EF4-FFF2-40B4-BE49-F238E27FC236}">
                <a16:creationId xmlns:a16="http://schemas.microsoft.com/office/drawing/2014/main" xmlns="" id="{058D90FD-24F0-4C23-A929-1F61346260E8}"/>
              </a:ext>
            </a:extLst>
          </p:cNvPr>
          <p:cNvSpPr>
            <a:spLocks noGrp="1"/>
          </p:cNvSpPr>
          <p:nvPr>
            <p:ph idx="1"/>
          </p:nvPr>
        </p:nvSpPr>
        <p:spPr/>
        <p:txBody>
          <a:bodyPr/>
          <a:lstStyle/>
          <a:p>
            <a:r>
              <a:rPr lang="en-US" dirty="0"/>
              <a:t>Independent</a:t>
            </a:r>
          </a:p>
          <a:p>
            <a:r>
              <a:rPr lang="en-US" dirty="0"/>
              <a:t>Negotiable</a:t>
            </a:r>
          </a:p>
          <a:p>
            <a:r>
              <a:rPr lang="en-US" dirty="0"/>
              <a:t>Valuable</a:t>
            </a:r>
          </a:p>
          <a:p>
            <a:r>
              <a:rPr lang="en-US" dirty="0"/>
              <a:t>Estimable</a:t>
            </a:r>
          </a:p>
          <a:p>
            <a:r>
              <a:rPr lang="en-US" dirty="0"/>
              <a:t>Small</a:t>
            </a:r>
          </a:p>
          <a:p>
            <a:r>
              <a:rPr lang="en-US" dirty="0"/>
              <a:t>Testable</a:t>
            </a:r>
          </a:p>
        </p:txBody>
      </p:sp>
    </p:spTree>
    <p:extLst>
      <p:ext uri="{BB962C8B-B14F-4D97-AF65-F5344CB8AC3E}">
        <p14:creationId xmlns:p14="http://schemas.microsoft.com/office/powerpoint/2010/main" val="608655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 Training - Presentation</a:t>
            </a:r>
          </a:p>
        </p:txBody>
      </p:sp>
      <p:sp>
        <p:nvSpPr>
          <p:cNvPr id="3" name="Content Placeholder 2"/>
          <p:cNvSpPr>
            <a:spLocks noGrp="1"/>
          </p:cNvSpPr>
          <p:nvPr>
            <p:ph idx="1"/>
          </p:nvPr>
        </p:nvSpPr>
        <p:spPr/>
        <p:txBody>
          <a:bodyPr/>
          <a:lstStyle/>
          <a:p>
            <a:r>
              <a:rPr lang="en-US" dirty="0"/>
              <a:t>What am I going to get from this presentation?</a:t>
            </a:r>
          </a:p>
          <a:p>
            <a:endParaRPr lang="en-US" dirty="0"/>
          </a:p>
          <a:p>
            <a:r>
              <a:rPr lang="en-US" dirty="0"/>
              <a:t>Why is it important to me?</a:t>
            </a:r>
          </a:p>
          <a:p>
            <a:endParaRPr lang="en-US" dirty="0"/>
          </a:p>
          <a:p>
            <a:r>
              <a:rPr lang="en-US" dirty="0"/>
              <a:t>How will I benefit from this?</a:t>
            </a:r>
          </a:p>
        </p:txBody>
      </p:sp>
    </p:spTree>
    <p:extLst>
      <p:ext uri="{BB962C8B-B14F-4D97-AF65-F5344CB8AC3E}">
        <p14:creationId xmlns:p14="http://schemas.microsoft.com/office/powerpoint/2010/main" val="313438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B78A98-2656-485E-A8CB-E7324FB63C79}"/>
              </a:ext>
            </a:extLst>
          </p:cNvPr>
          <p:cNvSpPr>
            <a:spLocks noGrp="1"/>
          </p:cNvSpPr>
          <p:nvPr>
            <p:ph type="title"/>
          </p:nvPr>
        </p:nvSpPr>
        <p:spPr/>
        <p:txBody>
          <a:bodyPr/>
          <a:lstStyle/>
          <a:p>
            <a:r>
              <a:rPr lang="en-US" dirty="0"/>
              <a:t>User Story Format</a:t>
            </a:r>
          </a:p>
        </p:txBody>
      </p:sp>
      <p:sp>
        <p:nvSpPr>
          <p:cNvPr id="4" name="Content Placeholder 3"/>
          <p:cNvSpPr>
            <a:spLocks noGrp="1"/>
          </p:cNvSpPr>
          <p:nvPr>
            <p:ph sz="half" idx="1"/>
          </p:nvPr>
        </p:nvSpPr>
        <p:spPr/>
        <p:txBody>
          <a:bodyPr>
            <a:normAutofit/>
          </a:bodyPr>
          <a:lstStyle/>
          <a:p>
            <a:pPr marL="0" indent="0">
              <a:buNone/>
            </a:pPr>
            <a:r>
              <a:rPr lang="en-US" sz="4000" dirty="0"/>
              <a:t>As a &lt;user&gt;,</a:t>
            </a:r>
          </a:p>
          <a:p>
            <a:pPr marL="0" indent="0">
              <a:buNone/>
            </a:pPr>
            <a:r>
              <a:rPr lang="en-US" sz="4000" dirty="0"/>
              <a:t>I want to &lt;action&gt;,</a:t>
            </a:r>
          </a:p>
          <a:p>
            <a:pPr marL="0" indent="0">
              <a:buNone/>
            </a:pPr>
            <a:r>
              <a:rPr lang="en-US" sz="4000" dirty="0"/>
              <a:t>So that &lt;result&gt;</a:t>
            </a:r>
          </a:p>
        </p:txBody>
      </p:sp>
      <p:sp>
        <p:nvSpPr>
          <p:cNvPr id="5" name="Content Placeholder 4"/>
          <p:cNvSpPr>
            <a:spLocks noGrp="1"/>
          </p:cNvSpPr>
          <p:nvPr>
            <p:ph sz="half" idx="2"/>
          </p:nvPr>
        </p:nvSpPr>
        <p:spPr/>
        <p:txBody>
          <a:bodyPr>
            <a:normAutofit/>
          </a:bodyPr>
          <a:lstStyle/>
          <a:p>
            <a:pPr marL="0" indent="0">
              <a:buNone/>
            </a:pPr>
            <a:r>
              <a:rPr lang="en-US" sz="3600" dirty="0"/>
              <a:t>When I do this: &lt;action&gt;</a:t>
            </a:r>
          </a:p>
          <a:p>
            <a:pPr marL="0" indent="0">
              <a:buNone/>
            </a:pPr>
            <a:r>
              <a:rPr lang="en-US" sz="3600" dirty="0"/>
              <a:t>This happens: &lt;result&gt;</a:t>
            </a:r>
          </a:p>
          <a:p>
            <a:pPr marL="0" indent="0">
              <a:buNone/>
            </a:pPr>
            <a:endParaRPr lang="en-US" sz="3600" dirty="0"/>
          </a:p>
          <a:p>
            <a:pPr marL="0" indent="0">
              <a:buNone/>
            </a:pPr>
            <a:r>
              <a:rPr lang="en-US" sz="3600" dirty="0"/>
              <a:t>When I do this: &lt;action&gt;</a:t>
            </a:r>
          </a:p>
          <a:p>
            <a:pPr marL="0" indent="0">
              <a:buNone/>
            </a:pPr>
            <a:r>
              <a:rPr lang="en-US" sz="3600" dirty="0"/>
              <a:t>This happens: &lt;result&gt;</a:t>
            </a:r>
          </a:p>
          <a:p>
            <a:pPr marL="0" indent="0">
              <a:buNone/>
            </a:pPr>
            <a:endParaRPr lang="en-US" sz="3600" dirty="0"/>
          </a:p>
        </p:txBody>
      </p:sp>
    </p:spTree>
    <p:extLst>
      <p:ext uri="{BB962C8B-B14F-4D97-AF65-F5344CB8AC3E}">
        <p14:creationId xmlns:p14="http://schemas.microsoft.com/office/powerpoint/2010/main" val="4161790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3BD9EC-8C7E-40F4-999D-048AD115D131}"/>
              </a:ext>
            </a:extLst>
          </p:cNvPr>
          <p:cNvSpPr>
            <a:spLocks noGrp="1"/>
          </p:cNvSpPr>
          <p:nvPr>
            <p:ph type="title"/>
          </p:nvPr>
        </p:nvSpPr>
        <p:spPr/>
        <p:txBody>
          <a:bodyPr/>
          <a:lstStyle/>
          <a:p>
            <a:r>
              <a:rPr lang="en-US" dirty="0"/>
              <a:t>Roles: The Development Team</a:t>
            </a:r>
          </a:p>
        </p:txBody>
      </p:sp>
      <p:sp>
        <p:nvSpPr>
          <p:cNvPr id="3" name="Content Placeholder 2">
            <a:extLst>
              <a:ext uri="{FF2B5EF4-FFF2-40B4-BE49-F238E27FC236}">
                <a16:creationId xmlns:a16="http://schemas.microsoft.com/office/drawing/2014/main" xmlns="" id="{BAEB7603-6372-4F69-9F99-72B2F87AD70C}"/>
              </a:ext>
            </a:extLst>
          </p:cNvPr>
          <p:cNvSpPr>
            <a:spLocks noGrp="1"/>
          </p:cNvSpPr>
          <p:nvPr>
            <p:ph idx="1"/>
          </p:nvPr>
        </p:nvSpPr>
        <p:spPr/>
        <p:txBody>
          <a:bodyPr/>
          <a:lstStyle/>
          <a:p>
            <a:r>
              <a:rPr lang="en-US" dirty="0"/>
              <a:t>Ideally 7 +/- 2 people</a:t>
            </a:r>
          </a:p>
          <a:p>
            <a:r>
              <a:rPr lang="en-US" dirty="0"/>
              <a:t>Cross-functional</a:t>
            </a:r>
          </a:p>
          <a:p>
            <a:pPr lvl="1"/>
            <a:r>
              <a:rPr lang="en-US" dirty="0"/>
              <a:t>It’s about skills, not titles</a:t>
            </a:r>
          </a:p>
          <a:p>
            <a:pPr lvl="1"/>
            <a:r>
              <a:rPr lang="en-US" dirty="0"/>
              <a:t>What can I contribute today?</a:t>
            </a:r>
          </a:p>
          <a:p>
            <a:pPr lvl="1"/>
            <a:r>
              <a:rPr lang="en-US" dirty="0"/>
              <a:t>How can I expand my contribution in the future?</a:t>
            </a:r>
          </a:p>
          <a:p>
            <a:r>
              <a:rPr lang="en-US" dirty="0"/>
              <a:t>Self-organizing &amp; self-managing</a:t>
            </a:r>
          </a:p>
          <a:p>
            <a:pPr lvl="1"/>
            <a:r>
              <a:rPr lang="en-US" dirty="0"/>
              <a:t>Ownership</a:t>
            </a:r>
          </a:p>
          <a:p>
            <a:r>
              <a:rPr lang="en-US" dirty="0"/>
              <a:t>Directly accountable for creating deliverables</a:t>
            </a:r>
          </a:p>
          <a:p>
            <a:endParaRPr lang="en-US" dirty="0"/>
          </a:p>
        </p:txBody>
      </p:sp>
    </p:spTree>
    <p:extLst>
      <p:ext uri="{BB962C8B-B14F-4D97-AF65-F5344CB8AC3E}">
        <p14:creationId xmlns:p14="http://schemas.microsoft.com/office/powerpoint/2010/main" val="1223928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Dev Teams Like Scrum</a:t>
            </a:r>
          </a:p>
        </p:txBody>
      </p:sp>
      <p:sp>
        <p:nvSpPr>
          <p:cNvPr id="3" name="Content Placeholder 2"/>
          <p:cNvSpPr>
            <a:spLocks noGrp="1"/>
          </p:cNvSpPr>
          <p:nvPr>
            <p:ph idx="1"/>
          </p:nvPr>
        </p:nvSpPr>
        <p:spPr/>
        <p:txBody>
          <a:bodyPr/>
          <a:lstStyle/>
          <a:p>
            <a:r>
              <a:rPr lang="en-US" dirty="0"/>
              <a:t>Success is clearly defined (Sprint Goal + Acceptance Criteria)</a:t>
            </a:r>
          </a:p>
          <a:p>
            <a:pPr lvl="1"/>
            <a:r>
              <a:rPr lang="en-US" dirty="0"/>
              <a:t>Only accept user stories when there is acceptance criteria</a:t>
            </a:r>
          </a:p>
          <a:p>
            <a:r>
              <a:rPr lang="en-US" dirty="0"/>
              <a:t>Dev teams can focus on delivering results in their own way</a:t>
            </a:r>
          </a:p>
          <a:p>
            <a:r>
              <a:rPr lang="en-US" dirty="0"/>
              <a:t>Product Owners communicate directly with team and provide timely feedback</a:t>
            </a:r>
          </a:p>
          <a:p>
            <a:r>
              <a:rPr lang="en-US" dirty="0"/>
              <a:t>Increase team recognition (Sprint Review)</a:t>
            </a:r>
          </a:p>
          <a:p>
            <a:r>
              <a:rPr lang="en-US" dirty="0"/>
              <a:t>Systematic knowledge building system (Sprint Retrospective)</a:t>
            </a:r>
          </a:p>
          <a:p>
            <a:r>
              <a:rPr lang="en-US" dirty="0"/>
              <a:t>Scrum builds empowered, motivated, self directed teams</a:t>
            </a:r>
          </a:p>
        </p:txBody>
      </p:sp>
    </p:spTree>
    <p:extLst>
      <p:ext uri="{BB962C8B-B14F-4D97-AF65-F5344CB8AC3E}">
        <p14:creationId xmlns:p14="http://schemas.microsoft.com/office/powerpoint/2010/main" val="2373575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Backlog Estimation</a:t>
            </a:r>
          </a:p>
        </p:txBody>
      </p:sp>
      <p:pic>
        <p:nvPicPr>
          <p:cNvPr id="13" name="Picture 12">
            <a:extLst>
              <a:ext uri="{FF2B5EF4-FFF2-40B4-BE49-F238E27FC236}">
                <a16:creationId xmlns:a16="http://schemas.microsoft.com/office/drawing/2014/main" xmlns="" id="{0E1AA8BA-54A6-4D45-BBF3-849556D6C0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8978" y="1490129"/>
            <a:ext cx="2814043" cy="5002743"/>
          </a:xfrm>
          <a:prstGeom prst="rect">
            <a:avLst/>
          </a:prstGeom>
        </p:spPr>
      </p:pic>
      <p:pic>
        <p:nvPicPr>
          <p:cNvPr id="15" name="Picture 14">
            <a:extLst>
              <a:ext uri="{FF2B5EF4-FFF2-40B4-BE49-F238E27FC236}">
                <a16:creationId xmlns:a16="http://schemas.microsoft.com/office/drawing/2014/main" xmlns="" id="{7E99804D-C93A-4788-9746-D43A40E37CF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21388" y="1490128"/>
            <a:ext cx="2814043" cy="5002743"/>
          </a:xfrm>
          <a:prstGeom prst="rect">
            <a:avLst/>
          </a:prstGeom>
        </p:spPr>
      </p:pic>
      <p:pic>
        <p:nvPicPr>
          <p:cNvPr id="17" name="Picture 16">
            <a:extLst>
              <a:ext uri="{FF2B5EF4-FFF2-40B4-BE49-F238E27FC236}">
                <a16:creationId xmlns:a16="http://schemas.microsoft.com/office/drawing/2014/main" xmlns="" id="{D2EBC509-E8D6-4268-B345-97DAC664101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56567" y="1490130"/>
            <a:ext cx="2814043" cy="5002743"/>
          </a:xfrm>
          <a:prstGeom prst="rect">
            <a:avLst/>
          </a:prstGeom>
        </p:spPr>
      </p:pic>
    </p:spTree>
    <p:extLst>
      <p:ext uri="{BB962C8B-B14F-4D97-AF65-F5344CB8AC3E}">
        <p14:creationId xmlns:p14="http://schemas.microsoft.com/office/powerpoint/2010/main" val="15376657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Estimation Poker?</a:t>
            </a:r>
          </a:p>
        </p:txBody>
      </p:sp>
      <p:sp>
        <p:nvSpPr>
          <p:cNvPr id="3" name="Content Placeholder 2"/>
          <p:cNvSpPr>
            <a:spLocks noGrp="1"/>
          </p:cNvSpPr>
          <p:nvPr>
            <p:ph idx="1"/>
          </p:nvPr>
        </p:nvSpPr>
        <p:spPr/>
        <p:txBody>
          <a:bodyPr/>
          <a:lstStyle/>
          <a:p>
            <a:r>
              <a:rPr lang="en-US" dirty="0"/>
              <a:t>A relative estimation technique</a:t>
            </a:r>
          </a:p>
          <a:p>
            <a:pPr lvl="1"/>
            <a:r>
              <a:rPr lang="en-US" dirty="0"/>
              <a:t>Accuracy over precision</a:t>
            </a:r>
          </a:p>
          <a:p>
            <a:pPr lvl="1"/>
            <a:r>
              <a:rPr lang="en-US" dirty="0"/>
              <a:t>Based on Fibonacci number sequence</a:t>
            </a:r>
          </a:p>
          <a:p>
            <a:r>
              <a:rPr lang="en-US" dirty="0"/>
              <a:t>Done by the Dev Team members who will do the work</a:t>
            </a:r>
          </a:p>
          <a:p>
            <a:endParaRPr lang="en-US" dirty="0"/>
          </a:p>
          <a:p>
            <a:r>
              <a:rPr lang="en-US" dirty="0"/>
              <a:t>Self corrects for specific team idiosyncrasies</a:t>
            </a:r>
          </a:p>
          <a:p>
            <a:pPr lvl="1"/>
            <a:r>
              <a:rPr lang="en-US" dirty="0"/>
              <a:t>Leverages Scrum’s “Apples to Apples” dynamic</a:t>
            </a:r>
          </a:p>
          <a:p>
            <a:r>
              <a:rPr lang="en-US" dirty="0"/>
              <a:t>Enables more accurate long-term planning</a:t>
            </a:r>
          </a:p>
        </p:txBody>
      </p:sp>
    </p:spTree>
    <p:extLst>
      <p:ext uri="{BB962C8B-B14F-4D97-AF65-F5344CB8AC3E}">
        <p14:creationId xmlns:p14="http://schemas.microsoft.com/office/powerpoint/2010/main" val="10193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Play Estimation Poker</a:t>
            </a:r>
          </a:p>
        </p:txBody>
      </p:sp>
      <p:sp>
        <p:nvSpPr>
          <p:cNvPr id="3" name="Content Placeholder 2"/>
          <p:cNvSpPr>
            <a:spLocks noGrp="1"/>
          </p:cNvSpPr>
          <p:nvPr>
            <p:ph idx="1"/>
          </p:nvPr>
        </p:nvSpPr>
        <p:spPr/>
        <p:txBody>
          <a:bodyPr/>
          <a:lstStyle/>
          <a:p>
            <a:pPr marL="514350" indent="-514350">
              <a:buFont typeface="+mj-lt"/>
              <a:buAutoNum type="arabicPeriod"/>
            </a:pPr>
            <a:r>
              <a:rPr lang="en-US" dirty="0"/>
              <a:t>Product Owner explains story</a:t>
            </a:r>
          </a:p>
          <a:p>
            <a:pPr marL="514350" indent="-514350">
              <a:buFont typeface="+mj-lt"/>
              <a:buAutoNum type="arabicPeriod"/>
            </a:pPr>
            <a:r>
              <a:rPr lang="en-US" dirty="0"/>
              <a:t>Each Dev Team member selects a card (don’t show it)</a:t>
            </a:r>
          </a:p>
          <a:p>
            <a:pPr marL="514350" indent="-514350">
              <a:buFont typeface="+mj-lt"/>
              <a:buAutoNum type="arabicPeriod"/>
            </a:pPr>
            <a:r>
              <a:rPr lang="en-US" dirty="0"/>
              <a:t>Together, all Dev Team members show their card</a:t>
            </a:r>
          </a:p>
          <a:p>
            <a:pPr marL="514350" indent="-514350">
              <a:buFont typeface="+mj-lt"/>
              <a:buAutoNum type="arabicPeriod"/>
            </a:pPr>
            <a:r>
              <a:rPr lang="en-US" dirty="0"/>
              <a:t>If different, the HIGH and LOW estimators briefly explain their choice and assumptions</a:t>
            </a:r>
          </a:p>
          <a:p>
            <a:pPr marL="514350" indent="-514350">
              <a:buFont typeface="+mj-lt"/>
              <a:buAutoNum type="arabicPeriod"/>
            </a:pPr>
            <a:r>
              <a:rPr lang="en-US" dirty="0"/>
              <a:t>The Product Owner provides additional information as necessary</a:t>
            </a:r>
          </a:p>
          <a:p>
            <a:pPr marL="514350" indent="-514350">
              <a:buFont typeface="+mj-lt"/>
              <a:buAutoNum type="arabicPeriod"/>
            </a:pPr>
            <a:r>
              <a:rPr lang="en-US" dirty="0"/>
              <a:t>The Dev Team iterates the process, usually up to three times, until consensus is reached</a:t>
            </a:r>
          </a:p>
        </p:txBody>
      </p:sp>
    </p:spTree>
    <p:extLst>
      <p:ext uri="{BB962C8B-B14F-4D97-AF65-F5344CB8AC3E}">
        <p14:creationId xmlns:p14="http://schemas.microsoft.com/office/powerpoint/2010/main" val="2352090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1386-55E6-4CA9-9FF1-A0378904FA5F}"/>
              </a:ext>
            </a:extLst>
          </p:cNvPr>
          <p:cNvSpPr>
            <a:spLocks noGrp="1"/>
          </p:cNvSpPr>
          <p:nvPr>
            <p:ph type="title"/>
          </p:nvPr>
        </p:nvSpPr>
        <p:spPr/>
        <p:txBody>
          <a:bodyPr/>
          <a:lstStyle/>
          <a:p>
            <a:r>
              <a:rPr lang="en-US" dirty="0"/>
              <a:t>Affinity Estimating – Quantification</a:t>
            </a:r>
          </a:p>
        </p:txBody>
      </p:sp>
      <p:sp>
        <p:nvSpPr>
          <p:cNvPr id="3" name="Content Placeholder 2">
            <a:extLst>
              <a:ext uri="{FF2B5EF4-FFF2-40B4-BE49-F238E27FC236}">
                <a16:creationId xmlns:a16="http://schemas.microsoft.com/office/drawing/2014/main" xmlns="" id="{7D0E2866-766E-4266-8A07-8F238A7F93FC}"/>
              </a:ext>
            </a:extLst>
          </p:cNvPr>
          <p:cNvSpPr>
            <a:spLocks noGrp="1"/>
          </p:cNvSpPr>
          <p:nvPr>
            <p:ph idx="1"/>
          </p:nvPr>
        </p:nvSpPr>
        <p:spPr/>
        <p:txBody>
          <a:bodyPr/>
          <a:lstStyle/>
          <a:p>
            <a:r>
              <a:rPr lang="en-US" dirty="0"/>
              <a:t>XS = 1 Point</a:t>
            </a:r>
          </a:p>
          <a:p>
            <a:r>
              <a:rPr lang="en-US" dirty="0"/>
              <a:t>Small = 2 Points</a:t>
            </a:r>
          </a:p>
          <a:p>
            <a:r>
              <a:rPr lang="en-US" dirty="0"/>
              <a:t>Medium = 3 Points</a:t>
            </a:r>
          </a:p>
          <a:p>
            <a:r>
              <a:rPr lang="en-US" dirty="0"/>
              <a:t>Large = 5 Points</a:t>
            </a:r>
          </a:p>
          <a:p>
            <a:r>
              <a:rPr lang="en-US" dirty="0"/>
              <a:t>XL = 8 Points</a:t>
            </a:r>
          </a:p>
          <a:p>
            <a:r>
              <a:rPr lang="en-US" dirty="0"/>
              <a:t>EPIC = Product Owner needs to break down story</a:t>
            </a:r>
          </a:p>
        </p:txBody>
      </p:sp>
    </p:spTree>
    <p:extLst>
      <p:ext uri="{BB962C8B-B14F-4D97-AF65-F5344CB8AC3E}">
        <p14:creationId xmlns:p14="http://schemas.microsoft.com/office/powerpoint/2010/main" val="1130491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1386-55E6-4CA9-9FF1-A0378904FA5F}"/>
              </a:ext>
            </a:extLst>
          </p:cNvPr>
          <p:cNvSpPr>
            <a:spLocks noGrp="1"/>
          </p:cNvSpPr>
          <p:nvPr>
            <p:ph type="title"/>
          </p:nvPr>
        </p:nvSpPr>
        <p:spPr/>
        <p:txBody>
          <a:bodyPr/>
          <a:lstStyle/>
          <a:p>
            <a:r>
              <a:rPr lang="en-US" dirty="0"/>
              <a:t>Affinity Estimating – Quantification Cont.</a:t>
            </a:r>
          </a:p>
        </p:txBody>
      </p:sp>
      <p:sp>
        <p:nvSpPr>
          <p:cNvPr id="3" name="Content Placeholder 2">
            <a:extLst>
              <a:ext uri="{FF2B5EF4-FFF2-40B4-BE49-F238E27FC236}">
                <a16:creationId xmlns:a16="http://schemas.microsoft.com/office/drawing/2014/main" xmlns="" id="{7D0E2866-766E-4266-8A07-8F238A7F93FC}"/>
              </a:ext>
            </a:extLst>
          </p:cNvPr>
          <p:cNvSpPr>
            <a:spLocks noGrp="1"/>
          </p:cNvSpPr>
          <p:nvPr>
            <p:ph idx="1"/>
          </p:nvPr>
        </p:nvSpPr>
        <p:spPr/>
        <p:txBody>
          <a:bodyPr/>
          <a:lstStyle/>
          <a:p>
            <a:r>
              <a:rPr lang="en-US" dirty="0"/>
              <a:t>Completable User Story</a:t>
            </a:r>
          </a:p>
          <a:p>
            <a:pPr lvl="1"/>
            <a:r>
              <a:rPr lang="en-US" dirty="0"/>
              <a:t>User Story 1 – 8</a:t>
            </a:r>
          </a:p>
          <a:p>
            <a:endParaRPr lang="en-US" dirty="0"/>
          </a:p>
          <a:p>
            <a:r>
              <a:rPr lang="en-US" dirty="0"/>
              <a:t>Feature </a:t>
            </a:r>
          </a:p>
          <a:p>
            <a:pPr lvl="1"/>
            <a:r>
              <a:rPr lang="en-US" dirty="0"/>
              <a:t>User Story 13 – 34</a:t>
            </a:r>
          </a:p>
          <a:p>
            <a:endParaRPr lang="en-US" dirty="0"/>
          </a:p>
          <a:p>
            <a:r>
              <a:rPr lang="en-US" dirty="0"/>
              <a:t>Epic</a:t>
            </a:r>
          </a:p>
          <a:p>
            <a:pPr lvl="1"/>
            <a:r>
              <a:rPr lang="en-US" dirty="0"/>
              <a:t>User Story 55 – 144</a:t>
            </a:r>
          </a:p>
        </p:txBody>
      </p:sp>
    </p:spTree>
    <p:extLst>
      <p:ext uri="{BB962C8B-B14F-4D97-AF65-F5344CB8AC3E}">
        <p14:creationId xmlns:p14="http://schemas.microsoft.com/office/powerpoint/2010/main" val="19048672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Done</a:t>
            </a:r>
          </a:p>
        </p:txBody>
      </p:sp>
      <p:sp>
        <p:nvSpPr>
          <p:cNvPr id="3" name="Content Placeholder 2"/>
          <p:cNvSpPr>
            <a:spLocks noGrp="1"/>
          </p:cNvSpPr>
          <p:nvPr>
            <p:ph idx="1"/>
          </p:nvPr>
        </p:nvSpPr>
        <p:spPr/>
        <p:txBody>
          <a:bodyPr>
            <a:normAutofit lnSpcReduction="10000"/>
          </a:bodyPr>
          <a:lstStyle/>
          <a:p>
            <a:r>
              <a:rPr lang="en-US" dirty="0"/>
              <a:t>Agreement between Dev Team and PO</a:t>
            </a:r>
          </a:p>
          <a:p>
            <a:endParaRPr lang="en-US" dirty="0"/>
          </a:p>
          <a:p>
            <a:r>
              <a:rPr lang="en-US" dirty="0"/>
              <a:t>Works in which Environment and at what level of integration?</a:t>
            </a:r>
          </a:p>
          <a:p>
            <a:endParaRPr lang="en-US" dirty="0"/>
          </a:p>
          <a:p>
            <a:r>
              <a:rPr lang="en-US" dirty="0"/>
              <a:t>Which tests have been passed?</a:t>
            </a:r>
          </a:p>
          <a:p>
            <a:endParaRPr lang="en-US" dirty="0"/>
          </a:p>
          <a:p>
            <a:r>
              <a:rPr lang="en-US" dirty="0"/>
              <a:t>Level of Documentation</a:t>
            </a:r>
          </a:p>
          <a:p>
            <a:endParaRPr lang="en-US" dirty="0"/>
          </a:p>
          <a:p>
            <a:r>
              <a:rPr lang="en-US" dirty="0"/>
              <a:t>May be different for Sprints vs. Releases</a:t>
            </a:r>
          </a:p>
        </p:txBody>
      </p:sp>
    </p:spTree>
    <p:extLst>
      <p:ext uri="{BB962C8B-B14F-4D97-AF65-F5344CB8AC3E}">
        <p14:creationId xmlns:p14="http://schemas.microsoft.com/office/powerpoint/2010/main" val="2736333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195775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Structure</a:t>
            </a:r>
          </a:p>
        </p:txBody>
      </p:sp>
      <p:sp>
        <p:nvSpPr>
          <p:cNvPr id="3" name="Content Placeholder 2"/>
          <p:cNvSpPr>
            <a:spLocks noGrp="1"/>
          </p:cNvSpPr>
          <p:nvPr>
            <p:ph idx="1"/>
          </p:nvPr>
        </p:nvSpPr>
        <p:spPr/>
        <p:txBody>
          <a:bodyPr/>
          <a:lstStyle/>
          <a:p>
            <a:r>
              <a:rPr lang="en-US" dirty="0"/>
              <a:t>Stakeholders</a:t>
            </a:r>
          </a:p>
          <a:p>
            <a:endParaRPr lang="en-US" dirty="0"/>
          </a:p>
          <a:p>
            <a:r>
              <a:rPr lang="en-US" dirty="0"/>
              <a:t>Product Owner</a:t>
            </a:r>
          </a:p>
          <a:p>
            <a:endParaRPr lang="en-US" dirty="0"/>
          </a:p>
          <a:p>
            <a:r>
              <a:rPr lang="en-US" dirty="0"/>
              <a:t>Scrum Master</a:t>
            </a:r>
          </a:p>
          <a:p>
            <a:endParaRPr lang="en-US" dirty="0"/>
          </a:p>
          <a:p>
            <a:r>
              <a:rPr lang="en-US" dirty="0"/>
              <a:t>Development Team</a:t>
            </a:r>
          </a:p>
          <a:p>
            <a:endParaRPr lang="en-US" dirty="0"/>
          </a:p>
          <a:p>
            <a:endParaRPr lang="en-US" dirty="0"/>
          </a:p>
          <a:p>
            <a:endParaRPr lang="en-US" dirty="0"/>
          </a:p>
        </p:txBody>
      </p:sp>
    </p:spTree>
    <p:extLst>
      <p:ext uri="{BB962C8B-B14F-4D97-AF65-F5344CB8AC3E}">
        <p14:creationId xmlns:p14="http://schemas.microsoft.com/office/powerpoint/2010/main" val="11071752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249C8-B4FE-4F68-8CAA-7855C3276FDB}"/>
              </a:ext>
            </a:extLst>
          </p:cNvPr>
          <p:cNvSpPr>
            <a:spLocks noGrp="1"/>
          </p:cNvSpPr>
          <p:nvPr>
            <p:ph type="title"/>
          </p:nvPr>
        </p:nvSpPr>
        <p:spPr/>
        <p:txBody>
          <a:bodyPr/>
          <a:lstStyle/>
          <a:p>
            <a:r>
              <a:rPr lang="en-US" dirty="0"/>
              <a:t>Artifact: Release Planning</a:t>
            </a:r>
          </a:p>
        </p:txBody>
      </p:sp>
      <p:sp>
        <p:nvSpPr>
          <p:cNvPr id="3" name="Content Placeholder 2">
            <a:extLst>
              <a:ext uri="{FF2B5EF4-FFF2-40B4-BE49-F238E27FC236}">
                <a16:creationId xmlns:a16="http://schemas.microsoft.com/office/drawing/2014/main" xmlns="" id="{05C8A3AA-038D-4A69-8A37-50CD53D6C983}"/>
              </a:ext>
            </a:extLst>
          </p:cNvPr>
          <p:cNvSpPr>
            <a:spLocks noGrp="1"/>
          </p:cNvSpPr>
          <p:nvPr>
            <p:ph idx="1"/>
          </p:nvPr>
        </p:nvSpPr>
        <p:spPr/>
        <p:txBody>
          <a:bodyPr>
            <a:normAutofit lnSpcReduction="10000"/>
          </a:bodyPr>
          <a:lstStyle/>
          <a:p>
            <a:r>
              <a:rPr lang="en-US" dirty="0"/>
              <a:t>Initial focal point for the team to mobilize around</a:t>
            </a:r>
          </a:p>
          <a:p>
            <a:endParaRPr lang="en-US" dirty="0"/>
          </a:p>
          <a:p>
            <a:r>
              <a:rPr lang="en-US" dirty="0"/>
              <a:t>Targeting the minimal set of marketable features</a:t>
            </a:r>
          </a:p>
          <a:p>
            <a:pPr lvl="1"/>
            <a:r>
              <a:rPr lang="en-US" dirty="0"/>
              <a:t>Highest priority features are released first</a:t>
            </a:r>
          </a:p>
          <a:p>
            <a:endParaRPr lang="en-US" dirty="0"/>
          </a:p>
          <a:p>
            <a:r>
              <a:rPr lang="en-US" dirty="0"/>
              <a:t>Plan one Sprint at a time</a:t>
            </a:r>
          </a:p>
          <a:p>
            <a:pPr lvl="1"/>
            <a:r>
              <a:rPr lang="en-US" dirty="0"/>
              <a:t>Done put specific user stories into future Sprints</a:t>
            </a:r>
          </a:p>
          <a:p>
            <a:endParaRPr lang="en-US" dirty="0"/>
          </a:p>
          <a:p>
            <a:r>
              <a:rPr lang="en-US" dirty="0"/>
              <a:t>Owned by the Product Owner</a:t>
            </a:r>
          </a:p>
          <a:p>
            <a:pPr lvl="1"/>
            <a:r>
              <a:rPr lang="en-US" dirty="0"/>
              <a:t>So what does the Scrum Master do during this meeting?</a:t>
            </a:r>
          </a:p>
          <a:p>
            <a:endParaRPr lang="en-US" dirty="0"/>
          </a:p>
        </p:txBody>
      </p:sp>
    </p:spTree>
    <p:extLst>
      <p:ext uri="{BB962C8B-B14F-4D97-AF65-F5344CB8AC3E}">
        <p14:creationId xmlns:p14="http://schemas.microsoft.com/office/powerpoint/2010/main" val="463756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6719304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Sprint Planning</a:t>
            </a:r>
          </a:p>
        </p:txBody>
      </p:sp>
      <p:sp>
        <p:nvSpPr>
          <p:cNvPr id="3" name="Content Placeholder 2"/>
          <p:cNvSpPr>
            <a:spLocks noGrp="1"/>
          </p:cNvSpPr>
          <p:nvPr>
            <p:ph idx="1"/>
          </p:nvPr>
        </p:nvSpPr>
        <p:spPr/>
        <p:txBody>
          <a:bodyPr/>
          <a:lstStyle/>
          <a:p>
            <a:r>
              <a:rPr lang="en-US" dirty="0"/>
              <a:t>Time boxed – 2 hours for each week of sprint</a:t>
            </a:r>
          </a:p>
          <a:p>
            <a:endParaRPr lang="en-US" dirty="0"/>
          </a:p>
          <a:p>
            <a:r>
              <a:rPr lang="en-US" dirty="0"/>
              <a:t>Phase I</a:t>
            </a:r>
          </a:p>
          <a:p>
            <a:pPr lvl="1"/>
            <a:r>
              <a:rPr lang="en-US" dirty="0"/>
              <a:t>Dev Team and Product Owner set sprint goals and subset of Product Backlog to work on</a:t>
            </a:r>
          </a:p>
          <a:p>
            <a:r>
              <a:rPr lang="en-US" dirty="0"/>
              <a:t>Phase II</a:t>
            </a:r>
          </a:p>
          <a:p>
            <a:pPr lvl="1"/>
            <a:r>
              <a:rPr lang="en-US" dirty="0"/>
              <a:t>Dev Team figures out how to achieve sprint goals and develops Sprint Backlog</a:t>
            </a:r>
          </a:p>
          <a:p>
            <a:pPr lvl="2"/>
            <a:r>
              <a:rPr lang="en-US" dirty="0"/>
              <a:t>Ideally, tasks are accomplishable in a day.</a:t>
            </a:r>
          </a:p>
        </p:txBody>
      </p:sp>
    </p:spTree>
    <p:extLst>
      <p:ext uri="{BB962C8B-B14F-4D97-AF65-F5344CB8AC3E}">
        <p14:creationId xmlns:p14="http://schemas.microsoft.com/office/powerpoint/2010/main" val="38912140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Sprint</a:t>
            </a:r>
          </a:p>
        </p:txBody>
      </p:sp>
      <p:sp>
        <p:nvSpPr>
          <p:cNvPr id="3" name="Content Placeholder 2"/>
          <p:cNvSpPr>
            <a:spLocks noGrp="1"/>
          </p:cNvSpPr>
          <p:nvPr>
            <p:ph idx="1"/>
          </p:nvPr>
        </p:nvSpPr>
        <p:spPr/>
        <p:txBody>
          <a:bodyPr/>
          <a:lstStyle/>
          <a:p>
            <a:r>
              <a:rPr lang="en-US" dirty="0"/>
              <a:t>A consistent time box that allows the team to get into a development rhythm</a:t>
            </a:r>
          </a:p>
          <a:p>
            <a:pPr lvl="1"/>
            <a:r>
              <a:rPr lang="en-US" dirty="0"/>
              <a:t>Includes Sprint Planning, the Daily Scrums (Standup), Development Time, Sprint Review, and Sprint Retrospective</a:t>
            </a:r>
          </a:p>
          <a:p>
            <a:r>
              <a:rPr lang="en-US" dirty="0"/>
              <a:t>Must be less than 4-weeks in duration</a:t>
            </a:r>
          </a:p>
          <a:p>
            <a:r>
              <a:rPr lang="en-US" dirty="0"/>
              <a:t>Enables development speed (velocity) to be used for long-term planning</a:t>
            </a:r>
          </a:p>
          <a:p>
            <a:pPr lvl="1"/>
            <a:r>
              <a:rPr lang="en-US" dirty="0"/>
              <a:t>Once established, changing the Sprint will make previous empirical data largely irrelevant</a:t>
            </a:r>
          </a:p>
        </p:txBody>
      </p:sp>
    </p:spTree>
    <p:extLst>
      <p:ext uri="{BB962C8B-B14F-4D97-AF65-F5344CB8AC3E}">
        <p14:creationId xmlns:p14="http://schemas.microsoft.com/office/powerpoint/2010/main" val="8597662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Sprint Burn Down</a:t>
            </a:r>
          </a:p>
        </p:txBody>
      </p:sp>
      <p:pic>
        <p:nvPicPr>
          <p:cNvPr id="5" name="Content Placeholder 4">
            <a:extLst>
              <a:ext uri="{FF2B5EF4-FFF2-40B4-BE49-F238E27FC236}">
                <a16:creationId xmlns:a16="http://schemas.microsoft.com/office/drawing/2014/main" xmlns="" id="{358572C4-C211-4214-9415-B96B444FAF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5702" y="1690688"/>
            <a:ext cx="6320596" cy="4740447"/>
          </a:xfrm>
        </p:spPr>
      </p:pic>
    </p:spTree>
    <p:extLst>
      <p:ext uri="{BB962C8B-B14F-4D97-AF65-F5344CB8AC3E}">
        <p14:creationId xmlns:p14="http://schemas.microsoft.com/office/powerpoint/2010/main" val="38877370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4083293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Events: Daily Scrum</a:t>
            </a:r>
          </a:p>
        </p:txBody>
      </p:sp>
      <p:sp>
        <p:nvSpPr>
          <p:cNvPr id="3" name="Content Placeholder 2"/>
          <p:cNvSpPr>
            <a:spLocks noGrp="1"/>
          </p:cNvSpPr>
          <p:nvPr>
            <p:ph idx="1"/>
          </p:nvPr>
        </p:nvSpPr>
        <p:spPr/>
        <p:txBody>
          <a:bodyPr/>
          <a:lstStyle/>
          <a:p>
            <a:r>
              <a:rPr lang="en-US" dirty="0"/>
              <a:t>Often done standing</a:t>
            </a:r>
          </a:p>
          <a:p>
            <a:r>
              <a:rPr lang="en-US" dirty="0"/>
              <a:t>3 Statements</a:t>
            </a:r>
          </a:p>
          <a:p>
            <a:pPr lvl="1"/>
            <a:r>
              <a:rPr lang="en-US" dirty="0"/>
              <a:t>This is what I did yesterday</a:t>
            </a:r>
          </a:p>
          <a:p>
            <a:pPr lvl="1"/>
            <a:r>
              <a:rPr lang="en-US" dirty="0"/>
              <a:t>This is what I can do today</a:t>
            </a:r>
          </a:p>
          <a:p>
            <a:pPr lvl="1"/>
            <a:r>
              <a:rPr lang="en-US" dirty="0"/>
              <a:t>These are the things impeding me</a:t>
            </a:r>
          </a:p>
          <a:p>
            <a:r>
              <a:rPr lang="en-US" dirty="0"/>
              <a:t>Time boxed to 15 minutes</a:t>
            </a:r>
          </a:p>
          <a:p>
            <a:r>
              <a:rPr lang="en-US" dirty="0"/>
              <a:t>For coordination, not problem solving</a:t>
            </a:r>
          </a:p>
          <a:p>
            <a:r>
              <a:rPr lang="en-US" dirty="0"/>
              <a:t>Whole world is invited to listen</a:t>
            </a:r>
          </a:p>
          <a:p>
            <a:pPr lvl="1"/>
            <a:r>
              <a:rPr lang="en-US" dirty="0"/>
              <a:t>Only Dev Team members, Scrum Master, and Product Owner can talk.</a:t>
            </a:r>
          </a:p>
        </p:txBody>
      </p:sp>
    </p:spTree>
    <p:extLst>
      <p:ext uri="{BB962C8B-B14F-4D97-AF65-F5344CB8AC3E}">
        <p14:creationId xmlns:p14="http://schemas.microsoft.com/office/powerpoint/2010/main" val="31808370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1025428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A25BE-0C07-472C-B647-9D892A155618}"/>
              </a:ext>
            </a:extLst>
          </p:cNvPr>
          <p:cNvSpPr>
            <a:spLocks noGrp="1"/>
          </p:cNvSpPr>
          <p:nvPr>
            <p:ph type="title"/>
          </p:nvPr>
        </p:nvSpPr>
        <p:spPr/>
        <p:txBody>
          <a:bodyPr/>
          <a:lstStyle/>
          <a:p>
            <a:r>
              <a:rPr lang="en-US" dirty="0"/>
              <a:t>Events: Sprint Review</a:t>
            </a:r>
          </a:p>
        </p:txBody>
      </p:sp>
      <p:sp>
        <p:nvSpPr>
          <p:cNvPr id="3" name="Content Placeholder 2">
            <a:extLst>
              <a:ext uri="{FF2B5EF4-FFF2-40B4-BE49-F238E27FC236}">
                <a16:creationId xmlns:a16="http://schemas.microsoft.com/office/drawing/2014/main" xmlns="" id="{195A4DDC-F507-403B-887D-CF3179033C32}"/>
              </a:ext>
            </a:extLst>
          </p:cNvPr>
          <p:cNvSpPr>
            <a:spLocks noGrp="1"/>
          </p:cNvSpPr>
          <p:nvPr>
            <p:ph idx="1"/>
          </p:nvPr>
        </p:nvSpPr>
        <p:spPr/>
        <p:txBody>
          <a:bodyPr>
            <a:normAutofit lnSpcReduction="10000"/>
          </a:bodyPr>
          <a:lstStyle/>
          <a:p>
            <a:r>
              <a:rPr lang="en-US" dirty="0"/>
              <a:t>Product Owner Presents</a:t>
            </a:r>
          </a:p>
          <a:p>
            <a:pPr lvl="1"/>
            <a:r>
              <a:rPr lang="en-US" dirty="0"/>
              <a:t>Sprint Goal</a:t>
            </a:r>
          </a:p>
          <a:p>
            <a:pPr lvl="1"/>
            <a:r>
              <a:rPr lang="en-US" dirty="0"/>
              <a:t>What the Scrum Team accomplished during the Sprint</a:t>
            </a:r>
          </a:p>
          <a:p>
            <a:r>
              <a:rPr lang="en-US" dirty="0"/>
              <a:t>Dev Team demonstrates the working product</a:t>
            </a:r>
          </a:p>
          <a:p>
            <a:pPr lvl="1"/>
            <a:r>
              <a:rPr lang="en-US" dirty="0"/>
              <a:t>Only approved user stories from the closing Sprint</a:t>
            </a:r>
          </a:p>
          <a:p>
            <a:pPr lvl="1"/>
            <a:r>
              <a:rPr lang="en-US" dirty="0"/>
              <a:t>Is a demo of working functionality</a:t>
            </a:r>
          </a:p>
          <a:p>
            <a:r>
              <a:rPr lang="en-US" dirty="0"/>
              <a:t>Time boxed to 1-hour for each week of Sprint duration</a:t>
            </a:r>
          </a:p>
          <a:p>
            <a:r>
              <a:rPr lang="en-US" dirty="0"/>
              <a:t>Informal</a:t>
            </a:r>
          </a:p>
          <a:p>
            <a:pPr lvl="1"/>
            <a:r>
              <a:rPr lang="en-US" dirty="0"/>
              <a:t>Minimal prep time rule</a:t>
            </a:r>
          </a:p>
          <a:p>
            <a:pPr lvl="1"/>
            <a:r>
              <a:rPr lang="en-US" dirty="0"/>
              <a:t>No PowerPoint slides</a:t>
            </a:r>
          </a:p>
          <a:p>
            <a:pPr lvl="1"/>
            <a:r>
              <a:rPr lang="en-US" dirty="0"/>
              <a:t>No rigged demos</a:t>
            </a:r>
          </a:p>
        </p:txBody>
      </p:sp>
    </p:spTree>
    <p:extLst>
      <p:ext uri="{BB962C8B-B14F-4D97-AF65-F5344CB8AC3E}">
        <p14:creationId xmlns:p14="http://schemas.microsoft.com/office/powerpoint/2010/main" val="1432295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Holistic View</a:t>
            </a:r>
          </a:p>
        </p:txBody>
      </p:sp>
      <p:pic>
        <p:nvPicPr>
          <p:cNvPr id="5" name="Content Placeholder 4">
            <a:extLst>
              <a:ext uri="{FF2B5EF4-FFF2-40B4-BE49-F238E27FC236}">
                <a16:creationId xmlns:a16="http://schemas.microsoft.com/office/drawing/2014/main" xmlns="" id="{456D8E1C-3018-42F0-84A9-A47FFF15C56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52800" y="1836452"/>
            <a:ext cx="5486400" cy="4329684"/>
          </a:xfrm>
        </p:spPr>
      </p:pic>
    </p:spTree>
    <p:extLst>
      <p:ext uri="{BB962C8B-B14F-4D97-AF65-F5344CB8AC3E}">
        <p14:creationId xmlns:p14="http://schemas.microsoft.com/office/powerpoint/2010/main" val="256711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Roles</a:t>
            </a:r>
          </a:p>
        </p:txBody>
      </p:sp>
      <p:sp>
        <p:nvSpPr>
          <p:cNvPr id="5" name="Content Placeholder 4"/>
          <p:cNvSpPr>
            <a:spLocks noGrp="1"/>
          </p:cNvSpPr>
          <p:nvPr>
            <p:ph sz="half" idx="1"/>
          </p:nvPr>
        </p:nvSpPr>
        <p:spPr/>
        <p:txBody>
          <a:bodyPr/>
          <a:lstStyle/>
          <a:p>
            <a:r>
              <a:rPr lang="en-US" dirty="0"/>
              <a:t>Product Owner</a:t>
            </a:r>
          </a:p>
          <a:p>
            <a:pPr lvl="1"/>
            <a:r>
              <a:rPr lang="en-US" dirty="0"/>
              <a:t>The Holder of Product Value</a:t>
            </a:r>
          </a:p>
          <a:p>
            <a:endParaRPr lang="en-US" dirty="0"/>
          </a:p>
          <a:p>
            <a:r>
              <a:rPr lang="en-US" dirty="0"/>
              <a:t>Development Team</a:t>
            </a:r>
          </a:p>
          <a:p>
            <a:pPr lvl="1"/>
            <a:r>
              <a:rPr lang="en-US" dirty="0"/>
              <a:t>The Self-Organizing Group</a:t>
            </a:r>
          </a:p>
          <a:p>
            <a:endParaRPr lang="en-US" dirty="0"/>
          </a:p>
          <a:p>
            <a:r>
              <a:rPr lang="en-US" dirty="0"/>
              <a:t>Scrum Master</a:t>
            </a:r>
          </a:p>
          <a:p>
            <a:pPr lvl="1"/>
            <a:r>
              <a:rPr lang="en-US" dirty="0"/>
              <a:t>The Servant Leader</a:t>
            </a:r>
          </a:p>
        </p:txBody>
      </p:sp>
      <p:pic>
        <p:nvPicPr>
          <p:cNvPr id="7" name="Content Placeholder 3"/>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16770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863B59-F887-4DCD-9753-04B2170FB444}"/>
              </a:ext>
            </a:extLst>
          </p:cNvPr>
          <p:cNvSpPr>
            <a:spLocks noGrp="1"/>
          </p:cNvSpPr>
          <p:nvPr>
            <p:ph type="title"/>
          </p:nvPr>
        </p:nvSpPr>
        <p:spPr/>
        <p:txBody>
          <a:bodyPr/>
          <a:lstStyle/>
          <a:p>
            <a:r>
              <a:rPr lang="en-US" dirty="0"/>
              <a:t>Events: Sprint Retrospective</a:t>
            </a:r>
          </a:p>
        </p:txBody>
      </p:sp>
      <p:sp>
        <p:nvSpPr>
          <p:cNvPr id="3" name="Content Placeholder 2">
            <a:extLst>
              <a:ext uri="{FF2B5EF4-FFF2-40B4-BE49-F238E27FC236}">
                <a16:creationId xmlns:a16="http://schemas.microsoft.com/office/drawing/2014/main" xmlns="" id="{577C5967-09C4-4109-8904-660BE1B47577}"/>
              </a:ext>
            </a:extLst>
          </p:cNvPr>
          <p:cNvSpPr>
            <a:spLocks noGrp="1"/>
          </p:cNvSpPr>
          <p:nvPr>
            <p:ph idx="1"/>
          </p:nvPr>
        </p:nvSpPr>
        <p:spPr/>
        <p:txBody>
          <a:bodyPr>
            <a:normAutofit fontScale="92500" lnSpcReduction="20000"/>
          </a:bodyPr>
          <a:lstStyle/>
          <a:p>
            <a:r>
              <a:rPr lang="en-US" dirty="0"/>
              <a:t>Three Questions:</a:t>
            </a:r>
          </a:p>
          <a:p>
            <a:pPr lvl="1"/>
            <a:r>
              <a:rPr lang="en-US" dirty="0"/>
              <a:t>What went well?</a:t>
            </a:r>
          </a:p>
          <a:p>
            <a:pPr lvl="1"/>
            <a:r>
              <a:rPr lang="en-US" dirty="0"/>
              <a:t>What would we like to change?</a:t>
            </a:r>
          </a:p>
          <a:p>
            <a:pPr lvl="1"/>
            <a:r>
              <a:rPr lang="en-US" dirty="0"/>
              <a:t>How can we implement that change?</a:t>
            </a:r>
          </a:p>
          <a:p>
            <a:r>
              <a:rPr lang="en-US" dirty="0"/>
              <a:t>Action, no rational focused</a:t>
            </a:r>
          </a:p>
          <a:p>
            <a:r>
              <a:rPr lang="en-US" dirty="0"/>
              <a:t>Time boxed – 45 minutes for each week of Sprint</a:t>
            </a:r>
          </a:p>
          <a:p>
            <a:r>
              <a:rPr lang="en-US" dirty="0"/>
              <a:t>Done after every Sprint</a:t>
            </a:r>
          </a:p>
          <a:p>
            <a:r>
              <a:rPr lang="en-US" dirty="0"/>
              <a:t>Whole team participates</a:t>
            </a:r>
          </a:p>
          <a:p>
            <a:pPr lvl="1"/>
            <a:r>
              <a:rPr lang="en-US" dirty="0"/>
              <a:t>Scrum Master</a:t>
            </a:r>
          </a:p>
          <a:p>
            <a:pPr lvl="1"/>
            <a:r>
              <a:rPr lang="en-US" dirty="0"/>
              <a:t>Product Owner</a:t>
            </a:r>
          </a:p>
          <a:p>
            <a:pPr lvl="1"/>
            <a:r>
              <a:rPr lang="en-US" dirty="0"/>
              <a:t>Dev Team</a:t>
            </a:r>
          </a:p>
          <a:p>
            <a:pPr lvl="1"/>
            <a:r>
              <a:rPr lang="en-US" dirty="0"/>
              <a:t>If Team desires, possibly customers and others</a:t>
            </a:r>
          </a:p>
        </p:txBody>
      </p:sp>
    </p:spTree>
    <p:extLst>
      <p:ext uri="{BB962C8B-B14F-4D97-AF65-F5344CB8AC3E}">
        <p14:creationId xmlns:p14="http://schemas.microsoft.com/office/powerpoint/2010/main" val="20244136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p:txBody>
          <a:bodyPr>
            <a:normAutofit lnSpcReduction="10000"/>
          </a:bodyPr>
          <a:lstStyle/>
          <a:p>
            <a:r>
              <a:rPr lang="en-US" dirty="0"/>
              <a:t>The Scrum Master is a facilitator.</a:t>
            </a:r>
          </a:p>
          <a:p>
            <a:endParaRPr lang="en-US" dirty="0"/>
          </a:p>
          <a:p>
            <a:r>
              <a:rPr lang="en-US" dirty="0"/>
              <a:t>The Scrum Master is a coach.</a:t>
            </a:r>
          </a:p>
          <a:p>
            <a:endParaRPr lang="en-US" dirty="0"/>
          </a:p>
          <a:p>
            <a:r>
              <a:rPr lang="en-US" dirty="0"/>
              <a:t>The Scrum Master helps the team remove impediments.</a:t>
            </a:r>
          </a:p>
          <a:p>
            <a:endParaRPr lang="en-US" dirty="0"/>
          </a:p>
          <a:p>
            <a:r>
              <a:rPr lang="en-US" dirty="0"/>
              <a:t>The Scrum Master should be a servant-leader.</a:t>
            </a:r>
          </a:p>
          <a:p>
            <a:endParaRPr lang="en-US" dirty="0"/>
          </a:p>
          <a:p>
            <a:r>
              <a:rPr lang="en-US" dirty="0"/>
              <a:t>The Scrum Master is the framework custodian.</a:t>
            </a:r>
          </a:p>
        </p:txBody>
      </p:sp>
    </p:spTree>
    <p:extLst>
      <p:ext uri="{BB962C8B-B14F-4D97-AF65-F5344CB8AC3E}">
        <p14:creationId xmlns:p14="http://schemas.microsoft.com/office/powerpoint/2010/main" val="18202878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Models of Distributed Teams</a:t>
            </a:r>
          </a:p>
        </p:txBody>
      </p:sp>
      <p:sp>
        <p:nvSpPr>
          <p:cNvPr id="3" name="Content Placeholder 2"/>
          <p:cNvSpPr>
            <a:spLocks noGrp="1"/>
          </p:cNvSpPr>
          <p:nvPr>
            <p:ph idx="1"/>
          </p:nvPr>
        </p:nvSpPr>
        <p:spPr/>
        <p:txBody>
          <a:bodyPr/>
          <a:lstStyle/>
          <a:p>
            <a:pPr marL="514350" indent="-514350">
              <a:buFont typeface="+mj-lt"/>
              <a:buAutoNum type="arabicPeriod"/>
            </a:pPr>
            <a:r>
              <a:rPr lang="en-US" dirty="0"/>
              <a:t>Isolated Scrums – Scrum team is isolated across geographies. (Code is common between all)</a:t>
            </a:r>
          </a:p>
          <a:p>
            <a:pPr marL="514350" indent="-514350">
              <a:buFont typeface="+mj-lt"/>
              <a:buAutoNum type="arabicPeriod"/>
            </a:pPr>
            <a:r>
              <a:rPr lang="en-US" dirty="0"/>
              <a:t>Distributed Scrum of Scrums – Scrum teams are isolated across geographies and integrated by a Scrum of Scrums that meets across geographies.</a:t>
            </a:r>
          </a:p>
          <a:p>
            <a:pPr marL="514350" indent="-514350">
              <a:buFont typeface="+mj-lt"/>
              <a:buAutoNum type="arabicPeriod"/>
            </a:pPr>
            <a:r>
              <a:rPr lang="en-US" dirty="0"/>
              <a:t>Integrated Scrums – Scrum teams are cross-functional with members distributed across geographies. Scrum of Scrums still occur.</a:t>
            </a:r>
          </a:p>
        </p:txBody>
      </p:sp>
    </p:spTree>
    <p:extLst>
      <p:ext uri="{BB962C8B-B14F-4D97-AF65-F5344CB8AC3E}">
        <p14:creationId xmlns:p14="http://schemas.microsoft.com/office/powerpoint/2010/main" val="197996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Steps to Success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Conduct implementation strategy</a:t>
            </a:r>
          </a:p>
          <a:p>
            <a:pPr marL="514350" indent="-514350">
              <a:buFont typeface="+mj-lt"/>
              <a:buAutoNum type="arabicPeriod"/>
            </a:pPr>
            <a:r>
              <a:rPr lang="en-US" dirty="0"/>
              <a:t>Build awareness and excitement</a:t>
            </a:r>
          </a:p>
          <a:p>
            <a:pPr marL="514350" indent="-514350">
              <a:buFont typeface="+mj-lt"/>
              <a:buAutoNum type="arabicPeriod"/>
            </a:pPr>
            <a:r>
              <a:rPr lang="en-US" dirty="0"/>
              <a:t>Identify pilot project</a:t>
            </a:r>
          </a:p>
          <a:p>
            <a:pPr marL="514350" indent="-514350">
              <a:buFont typeface="+mj-lt"/>
              <a:buAutoNum type="arabicPeriod"/>
            </a:pPr>
            <a:r>
              <a:rPr lang="en-US" dirty="0"/>
              <a:t>Train the team</a:t>
            </a:r>
          </a:p>
          <a:p>
            <a:pPr marL="514350" indent="-514350">
              <a:buFont typeface="+mj-lt"/>
              <a:buAutoNum type="arabicPeriod"/>
            </a:pPr>
            <a:r>
              <a:rPr lang="en-US" dirty="0"/>
              <a:t>Develop product backlog and estimates</a:t>
            </a:r>
          </a:p>
          <a:p>
            <a:pPr marL="514350" indent="-514350">
              <a:buFont typeface="+mj-lt"/>
              <a:buAutoNum type="arabicPeriod"/>
            </a:pPr>
            <a:r>
              <a:rPr lang="en-US" dirty="0"/>
              <a:t>Identify metrics</a:t>
            </a:r>
          </a:p>
          <a:p>
            <a:pPr marL="514350" indent="-514350">
              <a:buFont typeface="+mj-lt"/>
              <a:buAutoNum type="arabicPeriod"/>
            </a:pPr>
            <a:r>
              <a:rPr lang="en-US" dirty="0"/>
              <a:t>Run sprint with coaching safety net</a:t>
            </a:r>
          </a:p>
          <a:p>
            <a:pPr marL="514350" indent="-514350">
              <a:buFont typeface="+mj-lt"/>
              <a:buAutoNum type="arabicPeriod"/>
            </a:pPr>
            <a:r>
              <a:rPr lang="en-US" dirty="0"/>
              <a:t>Gather feedback and improve</a:t>
            </a:r>
          </a:p>
          <a:p>
            <a:pPr marL="514350" indent="-514350">
              <a:buFont typeface="+mj-lt"/>
              <a:buAutoNum type="arabicPeriod"/>
            </a:pPr>
            <a:r>
              <a:rPr lang="en-US" dirty="0"/>
              <a:t>Mature</a:t>
            </a:r>
          </a:p>
          <a:p>
            <a:pPr marL="514350" indent="-514350">
              <a:buFont typeface="+mj-lt"/>
              <a:buAutoNum type="arabicPeriod"/>
            </a:pPr>
            <a:r>
              <a:rPr lang="en-US" dirty="0"/>
              <a:t>Scale</a:t>
            </a:r>
          </a:p>
        </p:txBody>
      </p:sp>
    </p:spTree>
    <p:extLst>
      <p:ext uri="{BB962C8B-B14F-4D97-AF65-F5344CB8AC3E}">
        <p14:creationId xmlns:p14="http://schemas.microsoft.com/office/powerpoint/2010/main" val="42529788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Common Pitfalls</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Cargo Cult Agile / Double Work Agile</a:t>
            </a:r>
          </a:p>
          <a:p>
            <a:pPr marL="514350" indent="-514350">
              <a:buFont typeface="+mj-lt"/>
              <a:buAutoNum type="arabicPeriod"/>
            </a:pPr>
            <a:r>
              <a:rPr lang="en-US" dirty="0"/>
              <a:t>Lack of training</a:t>
            </a:r>
          </a:p>
          <a:p>
            <a:pPr marL="514350" indent="-514350">
              <a:buFont typeface="+mj-lt"/>
              <a:buAutoNum type="arabicPeriod"/>
            </a:pPr>
            <a:r>
              <a:rPr lang="en-US" dirty="0"/>
              <a:t>Ineffective Product Owner</a:t>
            </a:r>
          </a:p>
          <a:p>
            <a:pPr marL="514350" indent="-514350">
              <a:buFont typeface="+mj-lt"/>
              <a:buAutoNum type="arabicPeriod"/>
            </a:pPr>
            <a:r>
              <a:rPr lang="en-US" dirty="0"/>
              <a:t>Lack of automated testing</a:t>
            </a:r>
          </a:p>
          <a:p>
            <a:pPr marL="514350" indent="-514350">
              <a:buFont typeface="+mj-lt"/>
              <a:buAutoNum type="arabicPeriod"/>
            </a:pPr>
            <a:r>
              <a:rPr lang="en-US" dirty="0"/>
              <a:t>Lack of professional transition support</a:t>
            </a:r>
          </a:p>
          <a:p>
            <a:pPr marL="514350" indent="-514350">
              <a:buFont typeface="+mj-lt"/>
              <a:buAutoNum type="arabicPeriod"/>
            </a:pPr>
            <a:r>
              <a:rPr lang="en-US" dirty="0"/>
              <a:t>Inappropriate physical environment</a:t>
            </a:r>
          </a:p>
          <a:p>
            <a:pPr marL="514350" indent="-514350">
              <a:buFont typeface="+mj-lt"/>
              <a:buAutoNum type="arabicPeriod"/>
            </a:pPr>
            <a:r>
              <a:rPr lang="en-US" dirty="0"/>
              <a:t>Poor team selection</a:t>
            </a:r>
          </a:p>
          <a:p>
            <a:pPr marL="514350" indent="-514350">
              <a:buFont typeface="+mj-lt"/>
              <a:buAutoNum type="arabicPeriod"/>
            </a:pPr>
            <a:r>
              <a:rPr lang="en-US" dirty="0"/>
              <a:t>Discipline slips</a:t>
            </a:r>
          </a:p>
          <a:p>
            <a:pPr marL="514350" indent="-514350">
              <a:buFont typeface="+mj-lt"/>
              <a:buAutoNum type="arabicPeriod"/>
            </a:pPr>
            <a:r>
              <a:rPr lang="en-US" dirty="0"/>
              <a:t>Lack of support for learning (blame game)</a:t>
            </a:r>
          </a:p>
          <a:p>
            <a:pPr marL="514350" indent="-514350">
              <a:buFont typeface="+mj-lt"/>
              <a:buAutoNum type="arabicPeriod"/>
            </a:pPr>
            <a:r>
              <a:rPr lang="en-US" dirty="0"/>
              <a:t>Tweaking / Dilute till dead</a:t>
            </a:r>
          </a:p>
        </p:txBody>
      </p:sp>
    </p:spTree>
    <p:extLst>
      <p:ext uri="{BB962C8B-B14F-4D97-AF65-F5344CB8AC3E}">
        <p14:creationId xmlns:p14="http://schemas.microsoft.com/office/powerpoint/2010/main" val="3580780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CEE6A-2F17-4C65-A53A-0A382F5D8869}"/>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xmlns="" id="{A1BA64C4-AB89-4925-ACD2-CD413C698E7B}"/>
              </a:ext>
            </a:extLst>
          </p:cNvPr>
          <p:cNvSpPr>
            <a:spLocks noGrp="1"/>
          </p:cNvSpPr>
          <p:nvPr>
            <p:ph idx="1"/>
          </p:nvPr>
        </p:nvSpPr>
        <p:spPr/>
        <p:txBody>
          <a:bodyPr/>
          <a:lstStyle/>
          <a:p>
            <a:r>
              <a:rPr lang="en-US" dirty="0"/>
              <a:t>Platinum | Edge</a:t>
            </a:r>
          </a:p>
          <a:p>
            <a:r>
              <a:rPr lang="en-US" dirty="0"/>
              <a:t>Scrum Alliance</a:t>
            </a:r>
          </a:p>
          <a:p>
            <a:r>
              <a:rPr lang="en-US" dirty="0"/>
              <a:t>Select Images from Google Search</a:t>
            </a:r>
          </a:p>
        </p:txBody>
      </p:sp>
    </p:spTree>
    <p:extLst>
      <p:ext uri="{BB962C8B-B14F-4D97-AF65-F5344CB8AC3E}">
        <p14:creationId xmlns:p14="http://schemas.microsoft.com/office/powerpoint/2010/main" val="347085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 – Intro Questions</a:t>
            </a:r>
          </a:p>
        </p:txBody>
      </p:sp>
      <p:sp>
        <p:nvSpPr>
          <p:cNvPr id="3" name="Content Placeholder 2"/>
          <p:cNvSpPr>
            <a:spLocks noGrp="1"/>
          </p:cNvSpPr>
          <p:nvPr>
            <p:ph idx="1"/>
          </p:nvPr>
        </p:nvSpPr>
        <p:spPr/>
        <p:txBody>
          <a:bodyPr/>
          <a:lstStyle/>
          <a:p>
            <a:endParaRPr lang="en-US" dirty="0"/>
          </a:p>
          <a:p>
            <a:r>
              <a:rPr lang="en-US" dirty="0"/>
              <a:t>What do you think a Stakeholder Does?</a:t>
            </a:r>
          </a:p>
          <a:p>
            <a:endParaRPr lang="en-US" dirty="0"/>
          </a:p>
          <a:p>
            <a:r>
              <a:rPr lang="en-US" dirty="0"/>
              <a:t>What is their major contribution to the Scrum Team?</a:t>
            </a:r>
          </a:p>
          <a:p>
            <a:endParaRPr lang="en-US" dirty="0"/>
          </a:p>
          <a:p>
            <a:r>
              <a:rPr lang="en-US" dirty="0"/>
              <a:t>What area of project management does the Stakeholder own?</a:t>
            </a:r>
          </a:p>
        </p:txBody>
      </p:sp>
    </p:spTree>
    <p:extLst>
      <p:ext uri="{BB962C8B-B14F-4D97-AF65-F5344CB8AC3E}">
        <p14:creationId xmlns:p14="http://schemas.microsoft.com/office/powerpoint/2010/main" val="4122714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Owner – Intro Questions</a:t>
            </a:r>
          </a:p>
        </p:txBody>
      </p:sp>
      <p:sp>
        <p:nvSpPr>
          <p:cNvPr id="3" name="Content Placeholder 2"/>
          <p:cNvSpPr>
            <a:spLocks noGrp="1"/>
          </p:cNvSpPr>
          <p:nvPr>
            <p:ph idx="1"/>
          </p:nvPr>
        </p:nvSpPr>
        <p:spPr/>
        <p:txBody>
          <a:bodyPr/>
          <a:lstStyle/>
          <a:p>
            <a:endParaRPr lang="en-US" dirty="0"/>
          </a:p>
          <a:p>
            <a:r>
              <a:rPr lang="en-US" dirty="0"/>
              <a:t>What do you think a Product Owner Does?</a:t>
            </a:r>
          </a:p>
          <a:p>
            <a:endParaRPr lang="en-US" dirty="0"/>
          </a:p>
          <a:p>
            <a:r>
              <a:rPr lang="en-US" dirty="0"/>
              <a:t>What is their major contribution to the Scrum Team?</a:t>
            </a:r>
          </a:p>
          <a:p>
            <a:endParaRPr lang="en-US" dirty="0"/>
          </a:p>
          <a:p>
            <a:r>
              <a:rPr lang="en-US" dirty="0"/>
              <a:t>What area of project management does the Product Owner own?</a:t>
            </a:r>
          </a:p>
        </p:txBody>
      </p:sp>
    </p:spTree>
    <p:extLst>
      <p:ext uri="{BB962C8B-B14F-4D97-AF65-F5344CB8AC3E}">
        <p14:creationId xmlns:p14="http://schemas.microsoft.com/office/powerpoint/2010/main" val="1123401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 – Intro Questions</a:t>
            </a:r>
          </a:p>
        </p:txBody>
      </p:sp>
      <p:sp>
        <p:nvSpPr>
          <p:cNvPr id="3" name="Content Placeholder 2"/>
          <p:cNvSpPr>
            <a:spLocks noGrp="1"/>
          </p:cNvSpPr>
          <p:nvPr>
            <p:ph idx="1"/>
          </p:nvPr>
        </p:nvSpPr>
        <p:spPr/>
        <p:txBody>
          <a:bodyPr/>
          <a:lstStyle/>
          <a:p>
            <a:endParaRPr lang="en-US" dirty="0"/>
          </a:p>
          <a:p>
            <a:r>
              <a:rPr lang="en-US" dirty="0"/>
              <a:t>What do you think a Product Owner Does?</a:t>
            </a:r>
          </a:p>
          <a:p>
            <a:endParaRPr lang="en-US" dirty="0"/>
          </a:p>
          <a:p>
            <a:r>
              <a:rPr lang="en-US" dirty="0"/>
              <a:t>What is their major contribution to the Scrum Team?</a:t>
            </a:r>
          </a:p>
          <a:p>
            <a:endParaRPr lang="en-US" dirty="0"/>
          </a:p>
          <a:p>
            <a:r>
              <a:rPr lang="en-US" dirty="0"/>
              <a:t>What area of project management does the Scrum Master own?</a:t>
            </a:r>
          </a:p>
        </p:txBody>
      </p:sp>
    </p:spTree>
    <p:extLst>
      <p:ext uri="{BB962C8B-B14F-4D97-AF65-F5344CB8AC3E}">
        <p14:creationId xmlns:p14="http://schemas.microsoft.com/office/powerpoint/2010/main" val="316308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Team – Intro Questions</a:t>
            </a:r>
          </a:p>
        </p:txBody>
      </p:sp>
      <p:sp>
        <p:nvSpPr>
          <p:cNvPr id="3" name="Content Placeholder 2"/>
          <p:cNvSpPr>
            <a:spLocks noGrp="1"/>
          </p:cNvSpPr>
          <p:nvPr>
            <p:ph idx="1"/>
          </p:nvPr>
        </p:nvSpPr>
        <p:spPr/>
        <p:txBody>
          <a:bodyPr/>
          <a:lstStyle/>
          <a:p>
            <a:endParaRPr lang="en-US" dirty="0"/>
          </a:p>
          <a:p>
            <a:r>
              <a:rPr lang="en-US" dirty="0"/>
              <a:t>What do you think a Scrum Team Does?</a:t>
            </a:r>
          </a:p>
          <a:p>
            <a:endParaRPr lang="en-US" dirty="0"/>
          </a:p>
          <a:p>
            <a:r>
              <a:rPr lang="en-US" dirty="0"/>
              <a:t>What is their major contribution?</a:t>
            </a:r>
          </a:p>
          <a:p>
            <a:endParaRPr lang="en-US" dirty="0"/>
          </a:p>
          <a:p>
            <a:r>
              <a:rPr lang="en-US" dirty="0"/>
              <a:t>What area of project management does the Scrum Team own?</a:t>
            </a:r>
          </a:p>
        </p:txBody>
      </p:sp>
    </p:spTree>
    <p:extLst>
      <p:ext uri="{BB962C8B-B14F-4D97-AF65-F5344CB8AC3E}">
        <p14:creationId xmlns:p14="http://schemas.microsoft.com/office/powerpoint/2010/main" val="27731775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1264</TotalTime>
  <Words>3629</Words>
  <Application>Microsoft Office PowerPoint</Application>
  <PresentationFormat>Widescreen</PresentationFormat>
  <Paragraphs>592</Paragraphs>
  <Slides>55</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Wingdings</vt:lpstr>
      <vt:lpstr>Office Theme</vt:lpstr>
      <vt:lpstr>Scrum Master</vt:lpstr>
      <vt:lpstr>Getting Started</vt:lpstr>
      <vt:lpstr>Scrum Master Training - Presentation</vt:lpstr>
      <vt:lpstr>Scrum Team Structure</vt:lpstr>
      <vt:lpstr>Scrum Roles</vt:lpstr>
      <vt:lpstr>Stakeholder – Intro Questions</vt:lpstr>
      <vt:lpstr>Product Owner – Intro Questions</vt:lpstr>
      <vt:lpstr>Scrum Master – Intro Questions</vt:lpstr>
      <vt:lpstr>Scrum Team – Intro Questions</vt:lpstr>
      <vt:lpstr>A Holistic View</vt:lpstr>
      <vt:lpstr>Approach Comparison</vt:lpstr>
      <vt:lpstr>Waterfall vs. Scrum</vt:lpstr>
      <vt:lpstr>Gathering Requirements – Waterfall?</vt:lpstr>
      <vt:lpstr>PowerPoint Presentation</vt:lpstr>
      <vt:lpstr>PowerPoint Presentation</vt:lpstr>
      <vt:lpstr>The 5 Scrum Values</vt:lpstr>
      <vt:lpstr>Simplified Scrum Overview</vt:lpstr>
      <vt:lpstr>Fundamental Paradigm Shift</vt:lpstr>
      <vt:lpstr>Five Roles</vt:lpstr>
      <vt:lpstr>Six Artifacts</vt:lpstr>
      <vt:lpstr>Seven Activities</vt:lpstr>
      <vt:lpstr>Scrum Master</vt:lpstr>
      <vt:lpstr>Roles: Scrum Master</vt:lpstr>
      <vt:lpstr>Roles: Scrum Master Cont.</vt:lpstr>
      <vt:lpstr>A Holistic View</vt:lpstr>
      <vt:lpstr>Artifact: Product Roadmap</vt:lpstr>
      <vt:lpstr>Artifacts: Product Backlog</vt:lpstr>
      <vt:lpstr>PowerPoint Presentation</vt:lpstr>
      <vt:lpstr>INVEST in Good User Stories</vt:lpstr>
      <vt:lpstr>User Story Format</vt:lpstr>
      <vt:lpstr>Roles: The Development Team</vt:lpstr>
      <vt:lpstr>Reasons Dev Teams Like Scrum</vt:lpstr>
      <vt:lpstr>Backlog Estimation</vt:lpstr>
      <vt:lpstr>What is Estimation Poker?</vt:lpstr>
      <vt:lpstr>How to Play Estimation Poker</vt:lpstr>
      <vt:lpstr>Affinity Estimating – Quantification</vt:lpstr>
      <vt:lpstr>Affinity Estimating – Quantification Cont.</vt:lpstr>
      <vt:lpstr>Definition of Done</vt:lpstr>
      <vt:lpstr>A Holistic View</vt:lpstr>
      <vt:lpstr>Artifact: Release Planning</vt:lpstr>
      <vt:lpstr>A Holistic View</vt:lpstr>
      <vt:lpstr>Events: Sprint Planning</vt:lpstr>
      <vt:lpstr>Events: Sprint</vt:lpstr>
      <vt:lpstr>Sprint Burn Down</vt:lpstr>
      <vt:lpstr>A Holistic View</vt:lpstr>
      <vt:lpstr>Events: Daily Scrum</vt:lpstr>
      <vt:lpstr>A Holistic View</vt:lpstr>
      <vt:lpstr>Events: Sprint Review</vt:lpstr>
      <vt:lpstr>A Holistic View</vt:lpstr>
      <vt:lpstr>Events: Sprint Retrospective</vt:lpstr>
      <vt:lpstr>Scrum Master</vt:lpstr>
      <vt:lpstr>Three Models of Distributed Teams</vt:lpstr>
      <vt:lpstr>10 Steps to Success</vt:lpstr>
      <vt:lpstr>10 Common Pitfalls</vt:lpstr>
      <vt:lpstr>Credits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Carey</dc:creator>
  <cp:lastModifiedBy>Michael Carey</cp:lastModifiedBy>
  <cp:revision>63</cp:revision>
  <dcterms:created xsi:type="dcterms:W3CDTF">2018-01-17T20:26:47Z</dcterms:created>
  <dcterms:modified xsi:type="dcterms:W3CDTF">2018-02-24T01:46:15Z</dcterms:modified>
</cp:coreProperties>
</file>