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</p:sldIdLst>
  <p:sldSz cx="5486400" cy="4381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8A8"/>
    <a:srgbClr val="62F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657" autoAdjust="0"/>
  </p:normalViewPr>
  <p:slideViewPr>
    <p:cSldViewPr snapToGrid="0">
      <p:cViewPr>
        <p:scale>
          <a:sx n="160" d="100"/>
          <a:sy n="160" d="100"/>
        </p:scale>
        <p:origin x="365" y="-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717065"/>
            <a:ext cx="4663440" cy="1525411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01302"/>
            <a:ext cx="4114800" cy="1057848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35F5-8970-4474-A6D3-C09147B1CD3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03A2-EC8E-4474-BFF0-C138167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2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35F5-8970-4474-A6D3-C09147B1CD3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03A2-EC8E-4474-BFF0-C138167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33274"/>
            <a:ext cx="1183005" cy="37131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33274"/>
            <a:ext cx="3480435" cy="37131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35F5-8970-4474-A6D3-C09147B1CD3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03A2-EC8E-4474-BFF0-C138167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2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35F5-8970-4474-A6D3-C09147B1CD3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03A2-EC8E-4474-BFF0-C138167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092334"/>
            <a:ext cx="4732020" cy="182258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932158"/>
            <a:ext cx="4732020" cy="958453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35F5-8970-4474-A6D3-C09147B1CD3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03A2-EC8E-4474-BFF0-C138167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6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166371"/>
            <a:ext cx="2331720" cy="2780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166371"/>
            <a:ext cx="2331720" cy="2780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35F5-8970-4474-A6D3-C09147B1CD3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03A2-EC8E-4474-BFF0-C138167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3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33276"/>
            <a:ext cx="4732020" cy="846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074076"/>
            <a:ext cx="2321004" cy="526388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600465"/>
            <a:ext cx="2321004" cy="2354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074076"/>
            <a:ext cx="2332435" cy="526388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600465"/>
            <a:ext cx="2332435" cy="2354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35F5-8970-4474-A6D3-C09147B1CD3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03A2-EC8E-4474-BFF0-C138167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35F5-8970-4474-A6D3-C09147B1CD3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03A2-EC8E-4474-BFF0-C138167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9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35F5-8970-4474-A6D3-C09147B1CD3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03A2-EC8E-4474-BFF0-C138167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0"/>
            <a:ext cx="1769507" cy="102235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630856"/>
            <a:ext cx="2777490" cy="311370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14450"/>
            <a:ext cx="1769507" cy="243518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35F5-8970-4474-A6D3-C09147B1CD3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03A2-EC8E-4474-BFF0-C138167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6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0"/>
            <a:ext cx="1769507" cy="102235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630856"/>
            <a:ext cx="2777490" cy="311370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14450"/>
            <a:ext cx="1769507" cy="243518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35F5-8970-4474-A6D3-C09147B1CD3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03A2-EC8E-4474-BFF0-C138167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33276"/>
            <a:ext cx="4732020" cy="84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166371"/>
            <a:ext cx="4732020" cy="2780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4061003"/>
            <a:ext cx="1234440" cy="233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F35F5-8970-4474-A6D3-C09147B1CD3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4061003"/>
            <a:ext cx="1851660" cy="233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4061003"/>
            <a:ext cx="1234440" cy="233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303A2-EC8E-4474-BFF0-C138167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5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2357525A-CF67-440F-BD72-02CE3E4EA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" y="1"/>
            <a:ext cx="5484493" cy="4381500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F21445-7D2F-459E-97B9-8E56F0984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80" y="3286580"/>
            <a:ext cx="140664" cy="37871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113784-CA78-4F9E-8C21-3AF0C998C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61" y="3301178"/>
            <a:ext cx="63807" cy="127614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656F29-7C05-42B6-BFEB-B0FC76F04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6081">
            <a:off x="524080" y="3420764"/>
            <a:ext cx="51495" cy="120153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498D41-5E36-4786-84AD-DB0C601D49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1" y="3298131"/>
            <a:ext cx="53974" cy="119943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CA08A3C-08B9-47F7-A3A3-1AA1C992A7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05" y="3397524"/>
            <a:ext cx="108930" cy="45865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96F695-E00B-420B-90E9-05D048B6C5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12" y="3428792"/>
            <a:ext cx="51067" cy="113482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C5714C2-60D1-4333-A745-0F4C4FAB73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78" y="3509982"/>
            <a:ext cx="140665" cy="46889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153B0FA-6CFE-4798-B15B-DF5C77ED43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3" y="3515736"/>
            <a:ext cx="36565" cy="41135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233E16A-D327-4E36-B8F2-6BEC2A928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37" y="3280827"/>
            <a:ext cx="140664" cy="37871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2067901-E59E-48C0-9A71-3F18A6136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17" y="3295424"/>
            <a:ext cx="63807" cy="127614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BAC1720-1F96-45AE-8206-191A8D7B1A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6081">
            <a:off x="775637" y="3415010"/>
            <a:ext cx="51495" cy="120153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7AE19A9-4A87-41B7-8EB0-44E73298B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67" y="3292377"/>
            <a:ext cx="53974" cy="119943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768A27D-4294-4AEB-A225-19E12355F4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2" y="3391771"/>
            <a:ext cx="108930" cy="45865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EC97BF3-C859-4B37-B7DF-E94194737E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68" y="3423039"/>
            <a:ext cx="51067" cy="113482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6FD996A-1C31-4DBD-8223-B67402E93C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35" y="3504228"/>
            <a:ext cx="140665" cy="46889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DA65978-289E-4851-ADB6-D859F9A0F6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60" y="3509982"/>
            <a:ext cx="36565" cy="41135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05F3CDE-95F0-49FF-A492-B05CADF2C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60" y="3286580"/>
            <a:ext cx="140664" cy="37871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AE9494B-D990-4500-A16E-F723D94FA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40" y="3301178"/>
            <a:ext cx="63807" cy="127614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AA364ED-84D0-4A15-B62A-2AA0171C07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6081">
            <a:off x="1070660" y="3420764"/>
            <a:ext cx="51495" cy="120153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4A4BAAE-51CF-4A4A-81E9-AA518F9989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91" y="3298131"/>
            <a:ext cx="53974" cy="119943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A6A1F59-E183-409D-9C8E-ACCB0EC096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85" y="3397524"/>
            <a:ext cx="108930" cy="45865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00B02E4-8B42-435F-A716-5DD87DB887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92" y="3428792"/>
            <a:ext cx="51067" cy="113482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20301E2-0709-4EC3-A41D-0F99EB8F96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58" y="3509982"/>
            <a:ext cx="140665" cy="46889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0E39E93-94FE-42D0-8367-D6931644DD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83" y="3515736"/>
            <a:ext cx="36565" cy="41135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CA28A2E-EAC1-43A5-8A20-344204DFF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17" y="3286580"/>
            <a:ext cx="140664" cy="37871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1B71016-7576-4408-9BF2-749626312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97" y="3301178"/>
            <a:ext cx="63807" cy="127614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4BE81BA-2DA2-4629-93C2-6A93ECC42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6081">
            <a:off x="1322217" y="3420764"/>
            <a:ext cx="51495" cy="120153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CA426DA-6A61-4008-8613-4925DBAFF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47" y="3298131"/>
            <a:ext cx="53974" cy="119943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F56CE80-D000-4170-ADA5-D655DDA70A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42" y="3397524"/>
            <a:ext cx="108930" cy="45865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7B29C1D-D5BF-4C3D-9DC5-531AF9A73C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48" y="3428792"/>
            <a:ext cx="51067" cy="113482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27F17D6-1ECB-444D-AE2D-61EE7F48EF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15" y="3509982"/>
            <a:ext cx="140665" cy="46889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137FC56-B5DD-4257-9F54-174EF57F14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40" y="3515736"/>
            <a:ext cx="36565" cy="41135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444F2EC-3101-4C0A-8986-A48A8CE43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95" y="3280827"/>
            <a:ext cx="140664" cy="37871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87A04DB-BE08-4514-8D2E-723BB6828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75" y="3295424"/>
            <a:ext cx="63807" cy="127614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D72D22E-8618-4A19-BA2E-897419FD07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6081">
            <a:off x="1612495" y="3415010"/>
            <a:ext cx="51495" cy="120153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4200C34-C854-4314-975A-5390FD56F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426" y="3292377"/>
            <a:ext cx="53974" cy="119943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1D27108-F7E1-4957-93CC-242CA0CE2A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20" y="3391771"/>
            <a:ext cx="108930" cy="45865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44F64B4-BE0C-4F27-85AA-8772FA59C5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27" y="3423039"/>
            <a:ext cx="51067" cy="113482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F175091-AF68-4769-AA45-DDC48C5889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93" y="3504228"/>
            <a:ext cx="140665" cy="46889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C230563-0410-4D84-8694-31663956C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018" y="3509982"/>
            <a:ext cx="36565" cy="41135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3863DE1-DC93-49F4-B806-DFCDD347A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638" y="3271982"/>
            <a:ext cx="140664" cy="37871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34F804A-55AB-4ACA-B8C6-E73071D00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18" y="3286580"/>
            <a:ext cx="63807" cy="127614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DD360D6-4B50-4FFB-8029-F09E021B6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6081">
            <a:off x="1875738" y="3406165"/>
            <a:ext cx="51495" cy="120153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B85ACE8-FBFF-4573-9B01-230A30E6D3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668" y="3283532"/>
            <a:ext cx="53974" cy="119943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981C123-0920-492A-894D-CEEFFD5871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563" y="3382926"/>
            <a:ext cx="108930" cy="45865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BDECBF4-DD38-4608-95EB-D191C1FEE5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70" y="3414194"/>
            <a:ext cx="51067" cy="113482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9147590-0278-4B41-A315-FA8301FD0C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36" y="3495384"/>
            <a:ext cx="140665" cy="46889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3C3D964-E1F2-4493-AC7F-2DC03ED786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61" y="3501138"/>
            <a:ext cx="36565" cy="41135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977A1A85-B358-43A7-926E-967D7C2DB6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38" y="3893961"/>
            <a:ext cx="168792" cy="387596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C8F8440-9A81-48BE-AF25-83F81419AF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94" y="3893961"/>
            <a:ext cx="168792" cy="387596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69D8122-D7CF-4E88-B643-DBA5A66089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22" y="3893961"/>
            <a:ext cx="168792" cy="387596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B9331C2-CEAD-4B56-8BFB-DE38A0DC86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17" y="3889020"/>
            <a:ext cx="168792" cy="387596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001F6C6-E22A-4875-9F52-E51566B7C1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27" y="3893961"/>
            <a:ext cx="168792" cy="387596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9C8F39B7-F2A6-4579-BD22-D7445AC9F1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339" y="3893961"/>
            <a:ext cx="168792" cy="387596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0F854369-1987-4DF7-B033-6ABE5078DE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177" y="3893961"/>
            <a:ext cx="168792" cy="387596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ED0FFD3-336C-4112-BB0E-E5C1363335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03" y="3893961"/>
            <a:ext cx="168792" cy="387596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85DAE2A2-CF59-4E53-B456-A2576B3E1E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01" y="3893961"/>
            <a:ext cx="168792" cy="387596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A6056829-9A16-43D9-B7B0-13C13D626B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125" y="3893961"/>
            <a:ext cx="168792" cy="387596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15138D11-DFB4-45E0-A9DE-FB1705CDB0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79" y="3698742"/>
            <a:ext cx="92640" cy="131647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F8589862-BD54-4F8D-87EF-726F6BA5BA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5" y="3695865"/>
            <a:ext cx="92640" cy="131647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4D209197-713F-4DF0-BA3B-04A4355347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18" y="3695865"/>
            <a:ext cx="92640" cy="131647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1AFDEE72-FB6D-4C8D-8440-E67B47B2E4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81" y="3695865"/>
            <a:ext cx="92640" cy="131647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93943E2-0262-4770-9BD3-CE7CFC37DD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662" y="3695865"/>
            <a:ext cx="92640" cy="131647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4F254D0-2360-4146-A2F3-8E5662EA3F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83" y="3693409"/>
            <a:ext cx="92640" cy="131647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C1A8D737-0550-4360-A89D-8CE80A5F13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36" y="3689340"/>
            <a:ext cx="92640" cy="131647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66F2044C-512A-485C-A749-3E4414A01E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991" y="3689340"/>
            <a:ext cx="92640" cy="131647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280C1501-CED1-4B26-9F50-A322270CD1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30" y="3689340"/>
            <a:ext cx="92640" cy="131647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BFCB4F31-55B7-4791-B506-726E506042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201" y="3689340"/>
            <a:ext cx="92640" cy="131647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2C87242-FF28-463E-9B19-647AE239500B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62FF3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666" y="3956963"/>
            <a:ext cx="257329" cy="257329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9EB7433-7C73-4311-8A28-308588675840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62FF3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075" y="3954154"/>
            <a:ext cx="257329" cy="257329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799874D8-A424-4844-B1B0-6DF245AA74ED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62FF3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250" y="3954154"/>
            <a:ext cx="257329" cy="257329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4967406-9087-400A-A278-08C14E5058ED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62FF3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71" y="3954154"/>
            <a:ext cx="257329" cy="257329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9079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075C693-A721-4680-AEEC-DBE88377A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3" y="0"/>
            <a:ext cx="5411654" cy="438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F21445-7D2F-459E-97B9-8E56F0984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69" y="3249692"/>
            <a:ext cx="140664" cy="37871"/>
          </a:xfrm>
          <a:prstGeom prst="rect">
            <a:avLst/>
          </a:prstGeom>
          <a:ln w="9525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113784-CA78-4F9E-8C21-3AF0C998C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7" y="3260056"/>
            <a:ext cx="63807" cy="127614"/>
          </a:xfrm>
          <a:prstGeom prst="rect">
            <a:avLst/>
          </a:prstGeom>
          <a:ln w="9525"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656F29-7C05-42B6-BFEB-B0FC76F04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6081">
            <a:off x="631286" y="3379642"/>
            <a:ext cx="51495" cy="120153"/>
          </a:xfrm>
          <a:prstGeom prst="rect">
            <a:avLst/>
          </a:prstGeom>
          <a:ln w="9525">
            <a:noFill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498D41-5E36-4786-84AD-DB0C601D49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17" y="3257009"/>
            <a:ext cx="53974" cy="119943"/>
          </a:xfrm>
          <a:prstGeom prst="rect">
            <a:avLst/>
          </a:prstGeom>
          <a:ln w="9525"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CA08A3C-08B9-47F7-A3A3-1AA1C992A7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11" y="3356402"/>
            <a:ext cx="108930" cy="45865"/>
          </a:xfrm>
          <a:prstGeom prst="rect">
            <a:avLst/>
          </a:prstGeom>
          <a:ln w="9525"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96F695-E00B-420B-90E9-05D048B6C5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18" y="3387670"/>
            <a:ext cx="51067" cy="113482"/>
          </a:xfrm>
          <a:prstGeom prst="rect">
            <a:avLst/>
          </a:prstGeom>
          <a:ln w="9525"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C5714C2-60D1-4333-A745-0F4C4FAB73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84" y="3468860"/>
            <a:ext cx="140665" cy="46889"/>
          </a:xfrm>
          <a:prstGeom prst="rect">
            <a:avLst/>
          </a:prstGeom>
          <a:ln w="9525"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153B0FA-6CFE-4798-B15B-DF5C77ED43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09" y="3474614"/>
            <a:ext cx="36565" cy="41135"/>
          </a:xfrm>
          <a:prstGeom prst="rect">
            <a:avLst/>
          </a:prstGeom>
          <a:ln w="9525"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233E16A-D327-4E36-B8F2-6BEC2A928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10" y="3243939"/>
            <a:ext cx="140664" cy="37871"/>
          </a:xfrm>
          <a:prstGeom prst="rect">
            <a:avLst/>
          </a:prstGeom>
          <a:ln w="9525"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2067901-E59E-48C0-9A71-3F18A6136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0" y="3258536"/>
            <a:ext cx="63807" cy="127614"/>
          </a:xfrm>
          <a:prstGeom prst="rect">
            <a:avLst/>
          </a:prstGeom>
          <a:ln w="9525">
            <a:noFill/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BAC1720-1F96-45AE-8206-191A8D7B1A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6081">
            <a:off x="875810" y="3378122"/>
            <a:ext cx="51495" cy="120153"/>
          </a:xfrm>
          <a:prstGeom prst="rect">
            <a:avLst/>
          </a:prstGeom>
          <a:ln w="9525">
            <a:noFill/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7AE19A9-4A87-41B7-8EB0-44E73298B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40" y="3255489"/>
            <a:ext cx="53974" cy="119943"/>
          </a:xfrm>
          <a:prstGeom prst="rect">
            <a:avLst/>
          </a:prstGeom>
          <a:ln w="9525">
            <a:noFill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768A27D-4294-4AEB-A225-19E12355F4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35" y="3354883"/>
            <a:ext cx="108930" cy="45865"/>
          </a:xfrm>
          <a:prstGeom prst="rect">
            <a:avLst/>
          </a:prstGeom>
          <a:ln w="9525">
            <a:noFill/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EC97BF3-C859-4B37-B7DF-E94194737E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41" y="3386151"/>
            <a:ext cx="51067" cy="113482"/>
          </a:xfrm>
          <a:prstGeom prst="rect">
            <a:avLst/>
          </a:prstGeom>
          <a:ln w="9525">
            <a:noFill/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6FD996A-1C31-4DBD-8223-B67402E93C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08" y="3467340"/>
            <a:ext cx="140665" cy="46889"/>
          </a:xfrm>
          <a:prstGeom prst="rect">
            <a:avLst/>
          </a:prstGeom>
          <a:ln w="9525">
            <a:noFill/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DA65978-289E-4851-ADB6-D859F9A0F6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33" y="3473094"/>
            <a:ext cx="36565" cy="41135"/>
          </a:xfrm>
          <a:prstGeom prst="rect">
            <a:avLst/>
          </a:prstGeom>
          <a:ln w="9525">
            <a:noFill/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2C87242-FF28-463E-9B19-647AE239500B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62FF3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90" y="3856676"/>
            <a:ext cx="257329" cy="257329"/>
          </a:xfrm>
          <a:prstGeom prst="rect">
            <a:avLst/>
          </a:prstGeom>
          <a:ln w="9525">
            <a:noFill/>
          </a:ln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9EB7433-7C73-4311-8A28-308588675840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62FF3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37" y="3860112"/>
            <a:ext cx="257329" cy="257329"/>
          </a:xfrm>
          <a:prstGeom prst="rect">
            <a:avLst/>
          </a:prstGeom>
          <a:ln w="9525">
            <a:noFill/>
          </a:ln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799874D8-A424-4844-B1B0-6DF245AA74ED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62FF3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63" y="3864876"/>
            <a:ext cx="257329" cy="257329"/>
          </a:xfrm>
          <a:prstGeom prst="rect">
            <a:avLst/>
          </a:prstGeom>
          <a:ln w="9525"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4967406-9087-400A-A278-08C14E5058ED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62FF3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804" y="3864877"/>
            <a:ext cx="257329" cy="257329"/>
          </a:xfrm>
          <a:prstGeom prst="rect">
            <a:avLst/>
          </a:prstGeom>
          <a:ln w="9525"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13DC87-7D6D-42EB-9982-F745BDFBFB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396" y="3559192"/>
            <a:ext cx="103641" cy="13412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CC55D4A0-EAEC-413A-9861-419958E109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828" y="3559192"/>
            <a:ext cx="103641" cy="13412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C4F75806-E76C-47EE-9C9D-A9C7E0B397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240" y="3559192"/>
            <a:ext cx="103641" cy="134124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D4150AC8-F0C9-48AF-9AEC-33CCC34547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76" y="3562741"/>
            <a:ext cx="103641" cy="134124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C37D2F5-CE04-4637-8F72-99D4E2955C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888" y="3567163"/>
            <a:ext cx="103641" cy="134124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FB7856FF-346E-4E8B-A00A-26C56FCA13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648" y="3559192"/>
            <a:ext cx="103641" cy="134124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286A91BA-F11A-46B5-8042-5CFF05B297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47" y="3567163"/>
            <a:ext cx="103641" cy="134124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9559069C-5749-42A0-BAEB-223A8339CA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8" y="3559192"/>
            <a:ext cx="103641" cy="134124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51433AEF-BDA1-4090-945B-8B74B2B93B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86" y="3567163"/>
            <a:ext cx="103641" cy="134124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55EF17BB-12C7-4285-AD8B-8ABF47354F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8" y="3578713"/>
            <a:ext cx="103641" cy="1341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1DFF83-A346-4CE3-9746-8A33526D473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 flipH="1">
            <a:off x="546067" y="3841800"/>
            <a:ext cx="166449" cy="356677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DDDAA698-3D41-4984-9AA6-3857D8D0451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 flipH="1">
            <a:off x="770567" y="3841800"/>
            <a:ext cx="166449" cy="35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9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075C693-A721-4680-AEEC-DBE88377A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3" y="0"/>
            <a:ext cx="5411654" cy="4381500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F21445-7D2F-459E-97B9-8E56F0984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69" y="3249692"/>
            <a:ext cx="140664" cy="37871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113784-CA78-4F9E-8C21-3AF0C998C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7" y="3260056"/>
            <a:ext cx="63807" cy="127614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656F29-7C05-42B6-BFEB-B0FC76F04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6081">
            <a:off x="631286" y="3379642"/>
            <a:ext cx="51495" cy="120153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498D41-5E36-4786-84AD-DB0C601D49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17" y="3257009"/>
            <a:ext cx="53974" cy="119943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CA08A3C-08B9-47F7-A3A3-1AA1C992A7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11" y="3356402"/>
            <a:ext cx="108930" cy="45865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96F695-E00B-420B-90E9-05D048B6C5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18" y="3387670"/>
            <a:ext cx="51067" cy="113482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C5714C2-60D1-4333-A745-0F4C4FAB73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84" y="3468860"/>
            <a:ext cx="140665" cy="46889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153B0FA-6CFE-4798-B15B-DF5C77ED43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09" y="3474614"/>
            <a:ext cx="36565" cy="41135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233E16A-D327-4E36-B8F2-6BEC2A928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10" y="3243939"/>
            <a:ext cx="140664" cy="37871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2067901-E59E-48C0-9A71-3F18A6136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0" y="3258536"/>
            <a:ext cx="63807" cy="127614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BAC1720-1F96-45AE-8206-191A8D7B1A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6081">
            <a:off x="875810" y="3378122"/>
            <a:ext cx="51495" cy="120153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7AE19A9-4A87-41B7-8EB0-44E73298B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40" y="3255489"/>
            <a:ext cx="53974" cy="119943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768A27D-4294-4AEB-A225-19E12355F4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35" y="3354883"/>
            <a:ext cx="108930" cy="45865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EC97BF3-C859-4B37-B7DF-E94194737E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41" y="3386151"/>
            <a:ext cx="51067" cy="113482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6FD996A-1C31-4DBD-8223-B67402E93C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08" y="3467340"/>
            <a:ext cx="140665" cy="46889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DA65978-289E-4851-ADB6-D859F9A0F6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33" y="3473094"/>
            <a:ext cx="36565" cy="41135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2C87242-FF28-463E-9B19-647AE239500B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62FF3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90" y="3856676"/>
            <a:ext cx="257329" cy="257329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9EB7433-7C73-4311-8A28-308588675840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62FF3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37" y="3860112"/>
            <a:ext cx="257329" cy="257329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799874D8-A424-4844-B1B0-6DF245AA74ED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62FF3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63" y="3864876"/>
            <a:ext cx="257329" cy="257329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4967406-9087-400A-A278-08C14E5058ED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62FF3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804" y="3864877"/>
            <a:ext cx="257329" cy="257329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13DC87-7D6D-42EB-9982-F745BDFBFB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396" y="3559192"/>
            <a:ext cx="103641" cy="134124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CC55D4A0-EAEC-413A-9861-419958E109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828" y="3559192"/>
            <a:ext cx="103641" cy="134124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C4F75806-E76C-47EE-9C9D-A9C7E0B397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240" y="3559192"/>
            <a:ext cx="103641" cy="134124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D4150AC8-F0C9-48AF-9AEC-33CCC34547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76" y="3562741"/>
            <a:ext cx="103641" cy="134124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C37D2F5-CE04-4637-8F72-99D4E2955C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888" y="3567163"/>
            <a:ext cx="103641" cy="134124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FB7856FF-346E-4E8B-A00A-26C56FCA13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648" y="3559192"/>
            <a:ext cx="103641" cy="134124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286A91BA-F11A-46B5-8042-5CFF05B297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47" y="3567163"/>
            <a:ext cx="103641" cy="134124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9559069C-5749-42A0-BAEB-223A8339CA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8" y="3559192"/>
            <a:ext cx="103641" cy="134124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51433AEF-BDA1-4090-945B-8B74B2B93B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86" y="3567163"/>
            <a:ext cx="103641" cy="134124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55EF17BB-12C7-4285-AD8B-8ABF47354F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8" y="3578713"/>
            <a:ext cx="103641" cy="134124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1DFF83-A346-4CE3-9746-8A33526D473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 flipH="1">
            <a:off x="546067" y="3841800"/>
            <a:ext cx="166449" cy="356677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DDDAA698-3D41-4984-9AA6-3857D8D0451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 flipH="1">
            <a:off x="770567" y="3841800"/>
            <a:ext cx="166449" cy="356677"/>
          </a:xfrm>
          <a:prstGeom prst="rect">
            <a:avLst/>
          </a:prstGeom>
          <a:ln w="63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7283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Sheaves, Tyler</dc:creator>
  <cp:lastModifiedBy>Sheaves, Tyler</cp:lastModifiedBy>
  <cp:revision>18</cp:revision>
  <dcterms:created xsi:type="dcterms:W3CDTF">2020-10-23T17:51:02Z</dcterms:created>
  <dcterms:modified xsi:type="dcterms:W3CDTF">2020-12-08T23:50:47Z</dcterms:modified>
</cp:coreProperties>
</file>