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126784" y="1509031"/>
            <a:ext cx="6740034" cy="9276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Тг бот который поможет записать ребёнка в Кванториум или IT-cube</a:t>
            </a:r>
            <a:endParaRPr sz="3600" b="0" strike="noStrike" spc="-1">
              <a:solidFill>
                <a:srgbClr val="000000"/>
              </a:solidFill>
              <a:latin typeface="Carlito"/>
              <a:cs typeface="Carlito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7053689" y="5935783"/>
            <a:ext cx="5586959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Выполнили: Лубенец Захар и 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Мусхаджиев Билал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201621" name=""/>
          <p:cNvSpPr txBox="1"/>
          <p:nvPr/>
        </p:nvSpPr>
        <p:spPr bwMode="auto">
          <a:xfrm flipH="0" flipV="0">
            <a:off x="48599" y="2030908"/>
            <a:ext cx="368456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200" b="1"/>
              <a:t>Проблема</a:t>
            </a:r>
            <a:endParaRPr sz="4800" b="1"/>
          </a:p>
        </p:txBody>
      </p:sp>
      <p:sp>
        <p:nvSpPr>
          <p:cNvPr id="105263227" name=""/>
          <p:cNvSpPr txBox="1"/>
          <p:nvPr/>
        </p:nvSpPr>
        <p:spPr bwMode="auto">
          <a:xfrm flipH="0" flipV="0">
            <a:off x="5757970" y="933449"/>
            <a:ext cx="6422024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Яндекс формы используют давно и они устраивают. Надо использовать что-то новое.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4935454" name=""/>
          <p:cNvSpPr txBox="1"/>
          <p:nvPr/>
        </p:nvSpPr>
        <p:spPr bwMode="auto">
          <a:xfrm flipH="0" flipV="0">
            <a:off x="67649" y="2295524"/>
            <a:ext cx="339953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200" b="1"/>
              <a:t>Наше решение </a:t>
            </a:r>
            <a:endParaRPr sz="3200" b="1"/>
          </a:p>
        </p:txBody>
      </p:sp>
      <p:sp>
        <p:nvSpPr>
          <p:cNvPr id="1245605956" name=""/>
          <p:cNvSpPr txBox="1"/>
          <p:nvPr/>
        </p:nvSpPr>
        <p:spPr bwMode="auto">
          <a:xfrm flipH="0" flipV="0">
            <a:off x="5639774" y="895349"/>
            <a:ext cx="6344728" cy="16158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оздать телеграм бота который сможет помочь родителям зарегистрировать ребенка на курс Кванториума или IT-cube. Также в нём можно задать вопрос администрации и получить ответ.</a:t>
            </a:r>
            <a:endParaRPr sz="2000"/>
          </a:p>
          <a:p>
            <a:pPr>
              <a:defRPr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83143" name=""/>
          <p:cNvSpPr txBox="1"/>
          <p:nvPr/>
        </p:nvSpPr>
        <p:spPr bwMode="auto">
          <a:xfrm flipH="0" flipV="0">
            <a:off x="1315424" y="2486025"/>
            <a:ext cx="913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тут будет код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9046079" name=""/>
          <p:cNvSpPr txBox="1"/>
          <p:nvPr/>
        </p:nvSpPr>
        <p:spPr bwMode="auto">
          <a:xfrm flipH="0" flipV="0">
            <a:off x="1157395" y="2762249"/>
            <a:ext cx="1018398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just">
              <a:defRPr/>
            </a:pPr>
            <a:r>
              <a:rPr sz="7200" b="1"/>
              <a:t>Спасибо за внимание 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Захар Лубенец</cp:lastModifiedBy>
  <cp:revision>6</cp:revision>
  <dcterms:created xsi:type="dcterms:W3CDTF">2023-08-25T13:22:51Z</dcterms:created>
  <dcterms:modified xsi:type="dcterms:W3CDTF">2024-05-01T17:27:39Z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