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57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7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1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7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6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3D0E-DEB0-4CD2-9E55-D68067141F3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42CFBE-9B80-45CA-836F-16AF71717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game-menu.readthedocs.io/en/latest/_source/create_menu.html" TargetMode="External"/><Relationship Id="rId2" Type="http://schemas.openxmlformats.org/officeDocument/2006/relationships/hyperlink" Target="https://pythonist.ru/pygame-tutorial/#simple-pygame-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C1328-DC64-D9C5-6702-0064D62A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8" y="271849"/>
            <a:ext cx="7766936" cy="98636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Проект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ZombieKiller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56AA7B-8747-756F-F130-DC9B971D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5552" y="6037701"/>
            <a:ext cx="7966447" cy="1096899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</a:p>
          <a:p>
            <a:r>
              <a:rPr lang="ru-RU" dirty="0" err="1"/>
              <a:t>Мусхаджиев</a:t>
            </a:r>
            <a:r>
              <a:rPr lang="ru-RU" dirty="0"/>
              <a:t> Билал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8236C-8BE5-A4E2-4E09-D05F2398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95" y="4119215"/>
            <a:ext cx="1634437" cy="27387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59B41A-EC82-BEAB-02A6-49ABB86C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0" y="4015946"/>
            <a:ext cx="1202055" cy="12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2E31-1E69-8006-A15E-46E32B45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7" y="214183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Моей целью является написать игру – стрелялки про выжившего во время апокалипсиса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B740E-44AB-2DD1-6B39-46BD1B01BF81}"/>
              </a:ext>
            </a:extLst>
          </p:cNvPr>
          <p:cNvSpPr txBox="1"/>
          <p:nvPr/>
        </p:nvSpPr>
        <p:spPr>
          <a:xfrm>
            <a:off x="133637" y="2261287"/>
            <a:ext cx="45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Руководства библиотек</a:t>
            </a:r>
            <a:r>
              <a:rPr lang="en-US" dirty="0"/>
              <a:t>, </a:t>
            </a:r>
            <a:r>
              <a:rPr lang="ru-RU" dirty="0"/>
              <a:t>использованных мной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6648-E59F-9449-472F-6608C007EA21}"/>
              </a:ext>
            </a:extLst>
          </p:cNvPr>
          <p:cNvSpPr txBox="1"/>
          <p:nvPr/>
        </p:nvSpPr>
        <p:spPr>
          <a:xfrm>
            <a:off x="133637" y="3558746"/>
            <a:ext cx="5177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Pygame</a:t>
            </a:r>
            <a:r>
              <a:rPr lang="en-US" sz="1800" dirty="0"/>
              <a:t> -&gt; </a:t>
            </a:r>
            <a:r>
              <a:rPr lang="en-US" sz="1800" dirty="0">
                <a:hlinkClick r:id="rId2"/>
              </a:rPr>
              <a:t>https://pythonist.ru/pygame-tutorial/#simple-pygame-application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Pygame</a:t>
            </a:r>
            <a:r>
              <a:rPr lang="en-US" sz="1800" dirty="0"/>
              <a:t>-menu -&gt; </a:t>
            </a:r>
            <a:r>
              <a:rPr lang="en-US" sz="1800" dirty="0">
                <a:hlinkClick r:id="rId3"/>
              </a:rPr>
              <a:t>https://pygame-menu.readthedocs.io/en/latest/_source/create_menu.html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8FBAC-1E05-E2BF-9244-FA9AEC1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DF0E-F7D1-BB82-C0B9-C1DF94115858}"/>
              </a:ext>
            </a:extLst>
          </p:cNvPr>
          <p:cNvSpPr txBox="1"/>
          <p:nvPr/>
        </p:nvSpPr>
        <p:spPr>
          <a:xfrm>
            <a:off x="360143" y="1930400"/>
            <a:ext cx="770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Придумать идею проекта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Создать окно </a:t>
            </a:r>
            <a:r>
              <a:rPr lang="en-US" sz="2400" dirty="0"/>
              <a:t>pygame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Написать логику игры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Создать логотип меню</a:t>
            </a:r>
          </a:p>
          <a:p>
            <a:pPr marL="342900" indent="-342900">
              <a:buAutoNum type="arabicParenR"/>
            </a:pPr>
            <a:r>
              <a:rPr lang="ru-RU" sz="2400" dirty="0"/>
              <a:t>Сделать меню для своей игры</a:t>
            </a:r>
          </a:p>
          <a:p>
            <a:pPr marL="342900" indent="-342900">
              <a:buAutoNum type="arabicParenR"/>
            </a:pPr>
            <a:r>
              <a:rPr lang="ru-RU" sz="2400" dirty="0"/>
              <a:t>Добавить звуковые эффекты в игру</a:t>
            </a:r>
          </a:p>
          <a:p>
            <a:pPr marL="342900" indent="-342900">
              <a:buAutoNum type="arabicParenR"/>
            </a:pPr>
            <a:r>
              <a:rPr lang="ru-RU" sz="2400" dirty="0"/>
              <a:t>Написать функцию, с помощью которой при выходе из игры записывался результат игрока в текстовый документ.</a:t>
            </a:r>
          </a:p>
        </p:txBody>
      </p:sp>
    </p:spTree>
    <p:extLst>
      <p:ext uri="{BB962C8B-B14F-4D97-AF65-F5344CB8AC3E}">
        <p14:creationId xmlns:p14="http://schemas.microsoft.com/office/powerpoint/2010/main" val="215362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B0749-69B4-7C96-2D6B-492907B7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1" y="180628"/>
            <a:ext cx="6206953" cy="34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B54AF-B834-4992-5661-015FD53A68EA}"/>
              </a:ext>
            </a:extLst>
          </p:cNvPr>
          <p:cNvSpPr txBox="1"/>
          <p:nvPr/>
        </p:nvSpPr>
        <p:spPr>
          <a:xfrm>
            <a:off x="259491" y="3954162"/>
            <a:ext cx="50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я создал начальное окно</a:t>
            </a:r>
            <a:r>
              <a:rPr lang="en-US" dirty="0"/>
              <a:t>, </a:t>
            </a:r>
            <a:r>
              <a:rPr lang="ru-RU" dirty="0"/>
              <a:t>а также загрузил фоновую музыку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B4ACAB-57D8-67FA-36CA-845B7AF8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27" y="180628"/>
            <a:ext cx="4670185" cy="5719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82B8F-DC0F-9E78-49CE-C9B5A5E63EF6}"/>
              </a:ext>
            </a:extLst>
          </p:cNvPr>
          <p:cNvSpPr txBox="1"/>
          <p:nvPr/>
        </p:nvSpPr>
        <p:spPr>
          <a:xfrm>
            <a:off x="6944497" y="6079524"/>
            <a:ext cx="4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логика игры</a:t>
            </a:r>
          </a:p>
        </p:txBody>
      </p:sp>
    </p:spTree>
    <p:extLst>
      <p:ext uri="{BB962C8B-B14F-4D97-AF65-F5344CB8AC3E}">
        <p14:creationId xmlns:p14="http://schemas.microsoft.com/office/powerpoint/2010/main" val="23293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23AA7D-22BF-4CB9-6885-B3ABD1DC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7" y="203372"/>
            <a:ext cx="556260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E2D2F-5472-BE61-4DFA-E1C521CDC522}"/>
              </a:ext>
            </a:extLst>
          </p:cNvPr>
          <p:cNvSpPr txBox="1"/>
          <p:nvPr/>
        </p:nvSpPr>
        <p:spPr>
          <a:xfrm>
            <a:off x="6282381" y="228085"/>
            <a:ext cx="57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сохраняется результат игры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A93DF3-77F3-554A-2E6B-C0E2AEF9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01" y="1119316"/>
            <a:ext cx="6800850" cy="358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58568-8863-6DE3-8489-90CDE591E07B}"/>
              </a:ext>
            </a:extLst>
          </p:cNvPr>
          <p:cNvSpPr txBox="1"/>
          <p:nvPr/>
        </p:nvSpPr>
        <p:spPr>
          <a:xfrm>
            <a:off x="818378" y="2586850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проверяется столкнулись ли зомби с игроком и т.д.</a:t>
            </a:r>
          </a:p>
        </p:txBody>
      </p:sp>
    </p:spTree>
    <p:extLst>
      <p:ext uri="{BB962C8B-B14F-4D97-AF65-F5344CB8AC3E}">
        <p14:creationId xmlns:p14="http://schemas.microsoft.com/office/powerpoint/2010/main" val="35695072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129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 “ZombieKiller”</vt:lpstr>
      <vt:lpstr>Моей целью является написать игру – стрелялки про выжившего во время апокалипсиса</vt:lpstr>
      <vt:lpstr>Задачи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“ZombieKiller”</dc:title>
  <dc:creator>Mus Bilal</dc:creator>
  <cp:lastModifiedBy>Mus Bilal</cp:lastModifiedBy>
  <cp:revision>1</cp:revision>
  <dcterms:created xsi:type="dcterms:W3CDTF">2024-03-04T11:04:42Z</dcterms:created>
  <dcterms:modified xsi:type="dcterms:W3CDTF">2024-03-04T11:31:58Z</dcterms:modified>
</cp:coreProperties>
</file>