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ton Colontonio Junior" initials="MC" lastIdx="1" clrIdx="0">
    <p:extLst>
      <p:ext uri="{19B8F6BF-5375-455C-9EA6-DF929625EA0E}">
        <p15:presenceInfo xmlns:p15="http://schemas.microsoft.com/office/powerpoint/2012/main" userId="8b50a3f396b0dc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ton Colontonio Junior" userId="8b50a3f396b0dc0e" providerId="LiveId" clId="{F013446B-6B82-460C-867B-DE1E584A0A65}"/>
    <pc:docChg chg="undo custSel addSld modSld sldOrd">
      <pc:chgData name="Milton Colontonio Junior" userId="8b50a3f396b0dc0e" providerId="LiveId" clId="{F013446B-6B82-460C-867B-DE1E584A0A65}" dt="2023-09-19T16:47:58.569" v="288" actId="1036"/>
      <pc:docMkLst>
        <pc:docMk/>
      </pc:docMkLst>
      <pc:sldChg chg="addSp delSp modSp mod">
        <pc:chgData name="Milton Colontonio Junior" userId="8b50a3f396b0dc0e" providerId="LiveId" clId="{F013446B-6B82-460C-867B-DE1E584A0A65}" dt="2023-09-19T16:24:36.809" v="8" actId="21"/>
        <pc:sldMkLst>
          <pc:docMk/>
          <pc:sldMk cId="1590171037" sldId="256"/>
        </pc:sldMkLst>
        <pc:picChg chg="add del mod">
          <ac:chgData name="Milton Colontonio Junior" userId="8b50a3f396b0dc0e" providerId="LiveId" clId="{F013446B-6B82-460C-867B-DE1E584A0A65}" dt="2023-09-19T16:24:36.809" v="8" actId="21"/>
          <ac:picMkLst>
            <pc:docMk/>
            <pc:sldMk cId="1590171037" sldId="256"/>
            <ac:picMk id="3" creationId="{3AC10F83-4CE4-EB19-5F90-BE3A3E0F6782}"/>
          </ac:picMkLst>
        </pc:picChg>
      </pc:sldChg>
      <pc:sldChg chg="addSp delSp modSp new mod ord setBg addCm delCm">
        <pc:chgData name="Milton Colontonio Junior" userId="8b50a3f396b0dc0e" providerId="LiveId" clId="{F013446B-6B82-460C-867B-DE1E584A0A65}" dt="2023-09-19T16:47:58.569" v="288" actId="1036"/>
        <pc:sldMkLst>
          <pc:docMk/>
          <pc:sldMk cId="238383331" sldId="257"/>
        </pc:sldMkLst>
        <pc:spChg chg="add mod ord">
          <ac:chgData name="Milton Colontonio Junior" userId="8b50a3f396b0dc0e" providerId="LiveId" clId="{F013446B-6B82-460C-867B-DE1E584A0A65}" dt="2023-09-19T16:47:58.569" v="288" actId="1036"/>
          <ac:spMkLst>
            <pc:docMk/>
            <pc:sldMk cId="238383331" sldId="257"/>
            <ac:spMk id="3" creationId="{B4A9072B-5B79-D579-488F-1B1705A41EB2}"/>
          </ac:spMkLst>
        </pc:spChg>
        <pc:spChg chg="add mod">
          <ac:chgData name="Milton Colontonio Junior" userId="8b50a3f396b0dc0e" providerId="LiveId" clId="{F013446B-6B82-460C-867B-DE1E584A0A65}" dt="2023-09-19T16:46:20.566" v="238" actId="1076"/>
          <ac:spMkLst>
            <pc:docMk/>
            <pc:sldMk cId="238383331" sldId="257"/>
            <ac:spMk id="4" creationId="{F92A926E-1F8D-7853-8001-35C4AC51CFB3}"/>
          </ac:spMkLst>
        </pc:spChg>
        <pc:picChg chg="add mod">
          <ac:chgData name="Milton Colontonio Junior" userId="8b50a3f396b0dc0e" providerId="LiveId" clId="{F013446B-6B82-460C-867B-DE1E584A0A65}" dt="2023-09-19T16:31:01.585" v="210" actId="1076"/>
          <ac:picMkLst>
            <pc:docMk/>
            <pc:sldMk cId="238383331" sldId="257"/>
            <ac:picMk id="2" creationId="{A30BE83E-C1CF-314C-1BA4-24723CAD29E0}"/>
          </ac:picMkLst>
        </pc:picChg>
        <pc:picChg chg="add del mod">
          <ac:chgData name="Milton Colontonio Junior" userId="8b50a3f396b0dc0e" providerId="LiveId" clId="{F013446B-6B82-460C-867B-DE1E584A0A65}" dt="2023-09-19T16:38:32.634" v="216" actId="478"/>
          <ac:picMkLst>
            <pc:docMk/>
            <pc:sldMk cId="238383331" sldId="257"/>
            <ac:picMk id="6" creationId="{8C3B2AB0-B39E-95C7-2905-CAAE807BF7A0}"/>
          </ac:picMkLst>
        </pc:picChg>
        <pc:picChg chg="add del mod">
          <ac:chgData name="Milton Colontonio Junior" userId="8b50a3f396b0dc0e" providerId="LiveId" clId="{F013446B-6B82-460C-867B-DE1E584A0A65}" dt="2023-09-19T16:39:54.297" v="218" actId="478"/>
          <ac:picMkLst>
            <pc:docMk/>
            <pc:sldMk cId="238383331" sldId="257"/>
            <ac:picMk id="8" creationId="{EF089E0E-84F4-9EF0-B9B9-B16AAFC37E55}"/>
          </ac:picMkLst>
        </pc:picChg>
        <pc:picChg chg="add del mod">
          <ac:chgData name="Milton Colontonio Junior" userId="8b50a3f396b0dc0e" providerId="LiveId" clId="{F013446B-6B82-460C-867B-DE1E584A0A65}" dt="2023-09-19T16:44:46.547" v="224" actId="478"/>
          <ac:picMkLst>
            <pc:docMk/>
            <pc:sldMk cId="238383331" sldId="257"/>
            <ac:picMk id="10" creationId="{4E68FC10-E0E4-8F91-6ADE-F7519A0F0F61}"/>
          </ac:picMkLst>
        </pc:picChg>
        <pc:picChg chg="add del mod">
          <ac:chgData name="Milton Colontonio Junior" userId="8b50a3f396b0dc0e" providerId="LiveId" clId="{F013446B-6B82-460C-867B-DE1E584A0A65}" dt="2023-09-19T16:44:40.986" v="222" actId="478"/>
          <ac:picMkLst>
            <pc:docMk/>
            <pc:sldMk cId="238383331" sldId="257"/>
            <ac:picMk id="12" creationId="{56C04EFE-E326-DBFC-0E86-0B8A18D52B8C}"/>
          </ac:picMkLst>
        </pc:picChg>
        <pc:picChg chg="add mod">
          <ac:chgData name="Milton Colontonio Junior" userId="8b50a3f396b0dc0e" providerId="LiveId" clId="{F013446B-6B82-460C-867B-DE1E584A0A65}" dt="2023-09-19T16:46:04.870" v="235" actId="1076"/>
          <ac:picMkLst>
            <pc:docMk/>
            <pc:sldMk cId="238383331" sldId="257"/>
            <ac:picMk id="13" creationId="{C80E9534-914A-6860-1597-3AC62D4E22D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022D9-3888-2088-2FF2-42E3CF505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127A50-5FE8-C20C-DAE6-3B9A3E6DE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F76E1C-DBCB-3381-DA50-A2FDEF06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0D18-0E2E-48B9-8BF0-A428FFC7F959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BD8A62-C924-21D5-D512-0D2831522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D475C-369F-AFDA-EF06-A52E9F9D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2C17-E3CA-453F-A343-D6DF0AD14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91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073F7-F023-1BFA-04F8-6A8EB144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27061A-83CF-DA04-5FB4-4A58FB438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CFC80A-964D-8929-9C18-EF2450648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0D18-0E2E-48B9-8BF0-A428FFC7F959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A5B572-5E42-8257-B752-ADA8519B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880372-737B-466E-2CB3-2E0177D1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2C17-E3CA-453F-A343-D6DF0AD14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43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D701DD-C674-13F5-CCE0-E3A03F217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5D1506-7E7E-1434-F702-6E734F276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9A2C3A-4825-1D5A-9D3A-5E3A56BA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0D18-0E2E-48B9-8BF0-A428FFC7F959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0FA810-FE13-9FE4-15B5-71FCE285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B564C8-049F-97D4-6991-8DD6E4BD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2C17-E3CA-453F-A343-D6DF0AD14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133B7-A9E2-0D84-9CFD-01584D093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4FBFF-C148-C11B-370D-62BA9E3E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C681A9-0407-8BC9-4259-45C52D8D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0D18-0E2E-48B9-8BF0-A428FFC7F959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568A18-7A53-229F-AF13-28FD39A96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30B503-0862-D38F-B9DA-CDDF985E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2C17-E3CA-453F-A343-D6DF0AD14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18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FDC73-3268-3050-5196-8C7E6F28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3B8304-0DD2-5E63-AD55-6AA0774A6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E27070-F85E-DD81-229E-FAE9B1BF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0D18-0E2E-48B9-8BF0-A428FFC7F959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4CB953-2897-5EF7-ADBF-6131BD71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3CE009-1249-20A4-C872-FEA1B1DF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2C17-E3CA-453F-A343-D6DF0AD14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20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3402B-9C4B-8F43-C495-C1FCCEB8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D17F50-CCE7-0C77-232A-356ABD467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4CE95C-3B9B-7258-A32C-86A231340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886AB9-A433-3B0A-8B79-351FDEEE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0D18-0E2E-48B9-8BF0-A428FFC7F959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0CD597-7F2B-C0CC-2C51-E425711BB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30AB28-BB5B-20E8-5803-77253CB7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2C17-E3CA-453F-A343-D6DF0AD14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12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2960F-4046-5595-F2EE-D2DC35C85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54A3C9-1CDA-07CD-956E-FBB7A346C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9F97DB-1023-A0F2-DBCE-ED40C8957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8FE1212-3E97-F8AF-B6A5-C0D93C2E0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050F1D-0728-055F-C8F0-0276A0481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8A9529B-CAC4-AEC5-2BF2-326A7D74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0D18-0E2E-48B9-8BF0-A428FFC7F959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6810920-4E29-0172-E7B0-FD0A0153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434DB67-3705-06AE-7FD0-95C806B1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2C17-E3CA-453F-A343-D6DF0AD14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50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48A1B-509E-143F-F2ED-B4777522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579E7E8-F68B-EECE-F91D-B4C6F4C6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0D18-0E2E-48B9-8BF0-A428FFC7F959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83F55B-AEF5-7E3D-1BFA-5DEF2F33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3167331-1AF7-AA79-7974-ABA328A5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2C17-E3CA-453F-A343-D6DF0AD14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3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8ABF2FE-C961-7A44-D01C-DEFA6330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0D18-0E2E-48B9-8BF0-A428FFC7F959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7159D10-0FEA-4FA8-480B-DD3B9F25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599F381-5850-D2D9-2E52-D136755C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2C17-E3CA-453F-A343-D6DF0AD14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6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4CC4D-80E0-981F-C456-4295BF32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54006A-2EE3-7944-D67B-059761250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D9E6EB-98D2-78FE-8521-6C5D0DD8A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F51853-7018-9270-C8CF-E785BA91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0D18-0E2E-48B9-8BF0-A428FFC7F959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372FF8-3B0D-6A66-9470-A486BB23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55B209-8150-3CC0-EF9F-AC9244E7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2C17-E3CA-453F-A343-D6DF0AD14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18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C174C-26F4-C996-E475-DCB9683E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CB81B8-0152-CF47-9248-E0C2A14CB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6A37B8-A756-E550-C890-C347B3F71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03F00B-2090-283D-958A-39835211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0D18-0E2E-48B9-8BF0-A428FFC7F959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D1AE5E-97E2-2E3D-CD58-34D0829D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E8A9B2-07DC-A667-406F-9FF6188B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2C17-E3CA-453F-A343-D6DF0AD14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78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7FB993A-54DB-FC21-2D54-06F2C1DC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DAD7B6-CD93-0389-82D3-CEE54ED11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44E301-B8D5-D5E1-F08B-EE8A11E1B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80D18-0E2E-48B9-8BF0-A428FFC7F959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7B2D63-BEE5-E71C-624F-90E3F52DA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87A90E-5491-091C-1E9A-35CDE7B68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B2C17-E3CA-453F-A343-D6DF0AD14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42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30BE83E-C1CF-314C-1BA4-24723CAD2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717" y="1641277"/>
            <a:ext cx="3449551" cy="3449551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92A926E-1F8D-7853-8001-35C4AC51CFB3}"/>
              </a:ext>
            </a:extLst>
          </p:cNvPr>
          <p:cNvSpPr/>
          <p:nvPr/>
        </p:nvSpPr>
        <p:spPr>
          <a:xfrm>
            <a:off x="3231401" y="1442472"/>
            <a:ext cx="4892178" cy="622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>
                <a:latin typeface="Rockwell Condensed" panose="02060603050405020104" pitchFamily="18" charset="0"/>
              </a:rPr>
              <a:t>Wellcome</a:t>
            </a:r>
            <a:endParaRPr lang="pt-BR" sz="2800" b="1" dirty="0">
              <a:latin typeface="Rockwell Condensed" panose="02060603050405020104" pitchFamily="18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80E9534-914A-6860-1597-3AC62D4E2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716" y="2489371"/>
            <a:ext cx="3041549" cy="3035466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4A9072B-5B79-D579-488F-1B1705A41EB2}"/>
              </a:ext>
            </a:extLst>
          </p:cNvPr>
          <p:cNvSpPr/>
          <p:nvPr/>
        </p:nvSpPr>
        <p:spPr>
          <a:xfrm>
            <a:off x="4125927" y="5487405"/>
            <a:ext cx="3242286" cy="622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>
                <a:latin typeface="Rockwell Condensed" panose="02060603050405020104" pitchFamily="18" charset="0"/>
              </a:rPr>
              <a:t>Togethers</a:t>
            </a:r>
            <a:r>
              <a:rPr lang="pt-BR" sz="2800" b="1" dirty="0">
                <a:latin typeface="Rockwell Condensed" panose="02060603050405020104" pitchFamily="18" charset="0"/>
              </a:rPr>
              <a:t> to </a:t>
            </a:r>
            <a:r>
              <a:rPr lang="pt-BR" sz="2800" b="1" dirty="0" err="1">
                <a:latin typeface="Rockwell Condensed" panose="02060603050405020104" pitchFamily="18" charset="0"/>
              </a:rPr>
              <a:t>the</a:t>
            </a:r>
            <a:r>
              <a:rPr lang="pt-BR" sz="2800" b="1" dirty="0">
                <a:latin typeface="Rockwell Condensed" panose="02060603050405020104" pitchFamily="18" charset="0"/>
              </a:rPr>
              <a:t> </a:t>
            </a:r>
            <a:r>
              <a:rPr lang="pt-BR" sz="2800" b="1" dirty="0">
                <a:solidFill>
                  <a:srgbClr val="0070C0"/>
                </a:solidFill>
                <a:latin typeface="Rockwell Condensed" panose="02060603050405020104" pitchFamily="18" charset="0"/>
              </a:rPr>
              <a:t>NEXT LEVEL</a:t>
            </a:r>
            <a:r>
              <a:rPr lang="pt-BR" sz="2800" b="1" dirty="0">
                <a:latin typeface="Rockwell Condensed" panose="020606030504050201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838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114080F-D10E-FDD1-7459-0E8E6282A656}"/>
              </a:ext>
            </a:extLst>
          </p:cNvPr>
          <p:cNvSpPr/>
          <p:nvPr/>
        </p:nvSpPr>
        <p:spPr>
          <a:xfrm>
            <a:off x="2496878" y="429246"/>
            <a:ext cx="4125102" cy="5999507"/>
          </a:xfrm>
          <a:prstGeom prst="rect">
            <a:avLst/>
          </a:prstGeom>
          <a:blipFill dpi="0" rotWithShape="1">
            <a:blip r:embed="rId2">
              <a:alphaModFix amt="99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obô Sticker - Robô - Discover &amp; Share GIFs">
            <a:extLst>
              <a:ext uri="{FF2B5EF4-FFF2-40B4-BE49-F238E27FC236}">
                <a16:creationId xmlns:a16="http://schemas.microsoft.com/office/drawing/2014/main" id="{AE695368-DA2C-FAB9-EE5F-6D54B76E5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601" y="3829979"/>
            <a:ext cx="2593699" cy="259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10BAA17-D8B9-B95C-30C5-34234BBEE1C1}"/>
              </a:ext>
            </a:extLst>
          </p:cNvPr>
          <p:cNvSpPr/>
          <p:nvPr/>
        </p:nvSpPr>
        <p:spPr>
          <a:xfrm>
            <a:off x="2945524" y="756321"/>
            <a:ext cx="3227811" cy="747918"/>
          </a:xfrm>
          <a:prstGeom prst="roundRect">
            <a:avLst/>
          </a:prstGeom>
          <a:solidFill>
            <a:schemeClr val="bg2">
              <a:alpha val="26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OPEN SERVICE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47035BC-FC9F-10FB-C276-2E6BA56F775F}"/>
              </a:ext>
            </a:extLst>
          </p:cNvPr>
          <p:cNvSpPr/>
          <p:nvPr/>
        </p:nvSpPr>
        <p:spPr>
          <a:xfrm>
            <a:off x="2945525" y="1656673"/>
            <a:ext cx="3227811" cy="747918"/>
          </a:xfrm>
          <a:prstGeom prst="roundRect">
            <a:avLst/>
          </a:prstGeom>
          <a:solidFill>
            <a:schemeClr val="bg2">
              <a:alpha val="26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FOLLOW UP SERVICE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536154A-8287-5541-9859-08E660A6D4D8}"/>
              </a:ext>
            </a:extLst>
          </p:cNvPr>
          <p:cNvSpPr/>
          <p:nvPr/>
        </p:nvSpPr>
        <p:spPr>
          <a:xfrm>
            <a:off x="2968272" y="2575298"/>
            <a:ext cx="3227811" cy="747918"/>
          </a:xfrm>
          <a:prstGeom prst="roundRect">
            <a:avLst/>
          </a:prstGeom>
          <a:solidFill>
            <a:schemeClr val="bg2">
              <a:alpha val="26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STATISTIC DATA SERVICE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DC88D24-67CC-7977-5C24-AE4E0D78AC0A}"/>
              </a:ext>
            </a:extLst>
          </p:cNvPr>
          <p:cNvSpPr/>
          <p:nvPr/>
        </p:nvSpPr>
        <p:spPr>
          <a:xfrm>
            <a:off x="2945525" y="3456020"/>
            <a:ext cx="3227811" cy="747918"/>
          </a:xfrm>
          <a:prstGeom prst="roundRect">
            <a:avLst/>
          </a:prstGeom>
          <a:solidFill>
            <a:schemeClr val="bg2">
              <a:alpha val="26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REPORTS SERVICE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E7904FF4-9764-03E6-F326-19B3A99B8340}"/>
              </a:ext>
            </a:extLst>
          </p:cNvPr>
          <p:cNvSpPr/>
          <p:nvPr/>
        </p:nvSpPr>
        <p:spPr>
          <a:xfrm>
            <a:off x="2915413" y="5256725"/>
            <a:ext cx="3227811" cy="747918"/>
          </a:xfrm>
          <a:prstGeom prst="roundRect">
            <a:avLst/>
          </a:prstGeom>
          <a:solidFill>
            <a:schemeClr val="bg2">
              <a:alpha val="26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FEEDBACK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3D188EF-AE9E-A7F0-CD93-FBF2FEF850A5}"/>
              </a:ext>
            </a:extLst>
          </p:cNvPr>
          <p:cNvSpPr/>
          <p:nvPr/>
        </p:nvSpPr>
        <p:spPr>
          <a:xfrm>
            <a:off x="2915412" y="4336742"/>
            <a:ext cx="3227811" cy="747918"/>
          </a:xfrm>
          <a:prstGeom prst="roundRect">
            <a:avLst/>
          </a:prstGeom>
          <a:solidFill>
            <a:schemeClr val="bg2">
              <a:alpha val="26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ACADEMY</a:t>
            </a:r>
          </a:p>
        </p:txBody>
      </p:sp>
      <p:sp>
        <p:nvSpPr>
          <p:cNvPr id="16" name="Balão de Fala: Retângulo com Cantos Arredondados 15">
            <a:extLst>
              <a:ext uri="{FF2B5EF4-FFF2-40B4-BE49-F238E27FC236}">
                <a16:creationId xmlns:a16="http://schemas.microsoft.com/office/drawing/2014/main" id="{C043E407-27C6-F89C-FD67-E11A0767C34C}"/>
              </a:ext>
            </a:extLst>
          </p:cNvPr>
          <p:cNvSpPr/>
          <p:nvPr/>
        </p:nvSpPr>
        <p:spPr>
          <a:xfrm>
            <a:off x="7233638" y="1504239"/>
            <a:ext cx="2598419" cy="1114075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Wellcome</a:t>
            </a:r>
            <a:r>
              <a:rPr lang="pt-BR" dirty="0"/>
              <a:t> </a:t>
            </a:r>
            <a:r>
              <a:rPr lang="pt-BR" dirty="0" err="1"/>
              <a:t>back</a:t>
            </a:r>
            <a:r>
              <a:rPr lang="pt-BR" dirty="0"/>
              <a:t>, J. Connor!</a:t>
            </a:r>
          </a:p>
        </p:txBody>
      </p:sp>
      <p:sp>
        <p:nvSpPr>
          <p:cNvPr id="17" name="Balão de Fala: Retângulo com Cantos Arredondados 16">
            <a:extLst>
              <a:ext uri="{FF2B5EF4-FFF2-40B4-BE49-F238E27FC236}">
                <a16:creationId xmlns:a16="http://schemas.microsoft.com/office/drawing/2014/main" id="{40A0B8BA-6A82-5463-CBA0-5A73F9A4705E}"/>
              </a:ext>
            </a:extLst>
          </p:cNvPr>
          <p:cNvSpPr/>
          <p:nvPr/>
        </p:nvSpPr>
        <p:spPr>
          <a:xfrm>
            <a:off x="8106950" y="2766178"/>
            <a:ext cx="2598419" cy="1114075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I </a:t>
            </a:r>
            <a:r>
              <a:rPr lang="pt-BR" dirty="0" err="1"/>
              <a:t>hep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901710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Rockwell Condensed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Milton Colontonio Junior</dc:creator>
  <cp:lastModifiedBy>Milton Colontonio Junior</cp:lastModifiedBy>
  <cp:revision>1</cp:revision>
  <dcterms:created xsi:type="dcterms:W3CDTF">2023-09-19T16:15:14Z</dcterms:created>
  <dcterms:modified xsi:type="dcterms:W3CDTF">2023-09-19T16:48:41Z</dcterms:modified>
</cp:coreProperties>
</file>