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240000" cy="381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4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623535"/>
            <a:ext cx="11430000" cy="1326444"/>
          </a:xfrm>
        </p:spPr>
        <p:txBody>
          <a:bodyPr anchor="b"/>
          <a:lstStyle>
            <a:lvl1pPr algn="ctr">
              <a:defRPr sz="33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001132"/>
            <a:ext cx="11430000" cy="919868"/>
          </a:xfrm>
        </p:spPr>
        <p:txBody>
          <a:bodyPr/>
          <a:lstStyle>
            <a:lvl1pPr marL="0" indent="0" algn="ctr">
              <a:buNone/>
              <a:defRPr sz="1333"/>
            </a:lvl1pPr>
            <a:lvl2pPr marL="254020" indent="0" algn="ctr">
              <a:buNone/>
              <a:defRPr sz="1111"/>
            </a:lvl2pPr>
            <a:lvl3pPr marL="508041" indent="0" algn="ctr">
              <a:buNone/>
              <a:defRPr sz="1000"/>
            </a:lvl3pPr>
            <a:lvl4pPr marL="762061" indent="0" algn="ctr">
              <a:buNone/>
              <a:defRPr sz="889"/>
            </a:lvl4pPr>
            <a:lvl5pPr marL="1016081" indent="0" algn="ctr">
              <a:buNone/>
              <a:defRPr sz="889"/>
            </a:lvl5pPr>
            <a:lvl6pPr marL="1270102" indent="0" algn="ctr">
              <a:buNone/>
              <a:defRPr sz="889"/>
            </a:lvl6pPr>
            <a:lvl7pPr marL="1524122" indent="0" algn="ctr">
              <a:buNone/>
              <a:defRPr sz="889"/>
            </a:lvl7pPr>
            <a:lvl8pPr marL="1778142" indent="0" algn="ctr">
              <a:buNone/>
              <a:defRPr sz="889"/>
            </a:lvl8pPr>
            <a:lvl9pPr marL="2032163" indent="0" algn="ctr">
              <a:buNone/>
              <a:defRPr sz="88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97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58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202847"/>
            <a:ext cx="3286125" cy="32287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202847"/>
            <a:ext cx="9667875" cy="32287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949855"/>
            <a:ext cx="13144500" cy="1584854"/>
          </a:xfrm>
        </p:spPr>
        <p:txBody>
          <a:bodyPr anchor="b"/>
          <a:lstStyle>
            <a:lvl1pPr>
              <a:defRPr sz="33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2549702"/>
            <a:ext cx="13144500" cy="833437"/>
          </a:xfrm>
        </p:spPr>
        <p:txBody>
          <a:bodyPr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254020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2pPr>
            <a:lvl3pPr marL="50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6206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01608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27010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5241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177814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032163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9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1014236"/>
            <a:ext cx="6477000" cy="24174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1014236"/>
            <a:ext cx="6477000" cy="24174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3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202847"/>
            <a:ext cx="13144500" cy="73642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933979"/>
            <a:ext cx="6447234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1391709"/>
            <a:ext cx="6447234" cy="204699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933979"/>
            <a:ext cx="6478985" cy="457729"/>
          </a:xfrm>
        </p:spPr>
        <p:txBody>
          <a:bodyPr anchor="b"/>
          <a:lstStyle>
            <a:lvl1pPr marL="0" indent="0">
              <a:buNone/>
              <a:defRPr sz="1333" b="1"/>
            </a:lvl1pPr>
            <a:lvl2pPr marL="254020" indent="0">
              <a:buNone/>
              <a:defRPr sz="1111" b="1"/>
            </a:lvl2pPr>
            <a:lvl3pPr marL="508041" indent="0">
              <a:buNone/>
              <a:defRPr sz="1000" b="1"/>
            </a:lvl3pPr>
            <a:lvl4pPr marL="762061" indent="0">
              <a:buNone/>
              <a:defRPr sz="889" b="1"/>
            </a:lvl4pPr>
            <a:lvl5pPr marL="1016081" indent="0">
              <a:buNone/>
              <a:defRPr sz="889" b="1"/>
            </a:lvl5pPr>
            <a:lvl6pPr marL="1270102" indent="0">
              <a:buNone/>
              <a:defRPr sz="889" b="1"/>
            </a:lvl6pPr>
            <a:lvl7pPr marL="1524122" indent="0">
              <a:buNone/>
              <a:defRPr sz="889" b="1"/>
            </a:lvl7pPr>
            <a:lvl8pPr marL="1778142" indent="0">
              <a:buNone/>
              <a:defRPr sz="889" b="1"/>
            </a:lvl8pPr>
            <a:lvl9pPr marL="2032163" indent="0">
              <a:buNone/>
              <a:defRPr sz="88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1391709"/>
            <a:ext cx="6478985" cy="204699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60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86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59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254000"/>
            <a:ext cx="4915296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548570"/>
            <a:ext cx="7715250" cy="2707569"/>
          </a:xfrm>
        </p:spPr>
        <p:txBody>
          <a:bodyPr/>
          <a:lstStyle>
            <a:lvl1pPr>
              <a:defRPr sz="1778"/>
            </a:lvl1pPr>
            <a:lvl2pPr>
              <a:defRPr sz="1556"/>
            </a:lvl2pPr>
            <a:lvl3pPr>
              <a:defRPr sz="1333"/>
            </a:lvl3pPr>
            <a:lvl4pPr>
              <a:defRPr sz="1111"/>
            </a:lvl4pPr>
            <a:lvl5pPr>
              <a:defRPr sz="1111"/>
            </a:lvl5pPr>
            <a:lvl6pPr>
              <a:defRPr sz="1111"/>
            </a:lvl6pPr>
            <a:lvl7pPr>
              <a:defRPr sz="1111"/>
            </a:lvl7pPr>
            <a:lvl8pPr>
              <a:defRPr sz="1111"/>
            </a:lvl8pPr>
            <a:lvl9pPr>
              <a:defRPr sz="111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1143000"/>
            <a:ext cx="4915296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1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254000"/>
            <a:ext cx="4915296" cy="889000"/>
          </a:xfrm>
        </p:spPr>
        <p:txBody>
          <a:bodyPr anchor="b"/>
          <a:lstStyle>
            <a:lvl1pPr>
              <a:defRPr sz="17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548570"/>
            <a:ext cx="7715250" cy="2707569"/>
          </a:xfrm>
        </p:spPr>
        <p:txBody>
          <a:bodyPr anchor="t"/>
          <a:lstStyle>
            <a:lvl1pPr marL="0" indent="0">
              <a:buNone/>
              <a:defRPr sz="1778"/>
            </a:lvl1pPr>
            <a:lvl2pPr marL="254020" indent="0">
              <a:buNone/>
              <a:defRPr sz="1556"/>
            </a:lvl2pPr>
            <a:lvl3pPr marL="508041" indent="0">
              <a:buNone/>
              <a:defRPr sz="1333"/>
            </a:lvl3pPr>
            <a:lvl4pPr marL="762061" indent="0">
              <a:buNone/>
              <a:defRPr sz="1111"/>
            </a:lvl4pPr>
            <a:lvl5pPr marL="1016081" indent="0">
              <a:buNone/>
              <a:defRPr sz="1111"/>
            </a:lvl5pPr>
            <a:lvl6pPr marL="1270102" indent="0">
              <a:buNone/>
              <a:defRPr sz="1111"/>
            </a:lvl6pPr>
            <a:lvl7pPr marL="1524122" indent="0">
              <a:buNone/>
              <a:defRPr sz="1111"/>
            </a:lvl7pPr>
            <a:lvl8pPr marL="1778142" indent="0">
              <a:buNone/>
              <a:defRPr sz="1111"/>
            </a:lvl8pPr>
            <a:lvl9pPr marL="2032163" indent="0">
              <a:buNone/>
              <a:defRPr sz="111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1143000"/>
            <a:ext cx="4915296" cy="2117549"/>
          </a:xfrm>
        </p:spPr>
        <p:txBody>
          <a:bodyPr/>
          <a:lstStyle>
            <a:lvl1pPr marL="0" indent="0">
              <a:buNone/>
              <a:defRPr sz="889"/>
            </a:lvl1pPr>
            <a:lvl2pPr marL="254020" indent="0">
              <a:buNone/>
              <a:defRPr sz="778"/>
            </a:lvl2pPr>
            <a:lvl3pPr marL="508041" indent="0">
              <a:buNone/>
              <a:defRPr sz="667"/>
            </a:lvl3pPr>
            <a:lvl4pPr marL="762061" indent="0">
              <a:buNone/>
              <a:defRPr sz="556"/>
            </a:lvl4pPr>
            <a:lvl5pPr marL="1016081" indent="0">
              <a:buNone/>
              <a:defRPr sz="556"/>
            </a:lvl5pPr>
            <a:lvl6pPr marL="1270102" indent="0">
              <a:buNone/>
              <a:defRPr sz="556"/>
            </a:lvl6pPr>
            <a:lvl7pPr marL="1524122" indent="0">
              <a:buNone/>
              <a:defRPr sz="556"/>
            </a:lvl7pPr>
            <a:lvl8pPr marL="1778142" indent="0">
              <a:buNone/>
              <a:defRPr sz="556"/>
            </a:lvl8pPr>
            <a:lvl9pPr marL="2032163" indent="0">
              <a:buNone/>
              <a:defRPr sz="5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82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202847"/>
            <a:ext cx="13144500" cy="73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1014236"/>
            <a:ext cx="13144500" cy="241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3531306"/>
            <a:ext cx="34290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3A50-0E00-4229-9848-AE32D8076BCC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3531306"/>
            <a:ext cx="51435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3531306"/>
            <a:ext cx="34290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76B8-E9B8-487C-8FCC-0966BEB89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2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8041" rtl="0" eaLnBrk="1" latinLnBrk="0" hangingPunct="1">
        <a:lnSpc>
          <a:spcPct val="90000"/>
        </a:lnSpc>
        <a:spcBef>
          <a:spcPct val="0"/>
        </a:spcBef>
        <a:buNone/>
        <a:defRPr sz="24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010" indent="-127010" algn="l" defTabSz="508041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381030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3505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1" kern="1200">
          <a:solidFill>
            <a:schemeClr val="tx1"/>
          </a:solidFill>
          <a:latin typeface="+mn-lt"/>
          <a:ea typeface="+mn-ea"/>
          <a:cs typeface="+mn-cs"/>
        </a:defRPr>
      </a:lvl3pPr>
      <a:lvl4pPr marL="88907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91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9711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5113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05152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59173" indent="-127010" algn="l" defTabSz="508041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020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804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206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6081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010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412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8142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32163" algn="l" defTabSz="5080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652B319-7196-4726-97A4-807470FA4DA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840476" y="1903418"/>
            <a:ext cx="68818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C64476FD-BEBB-4D0B-AB29-C2B7AC97C414}"/>
              </a:ext>
            </a:extLst>
          </p:cNvPr>
          <p:cNvSpPr/>
          <p:nvPr/>
        </p:nvSpPr>
        <p:spPr>
          <a:xfrm>
            <a:off x="9722340" y="1133195"/>
            <a:ext cx="2657164" cy="1540446"/>
          </a:xfrm>
          <a:prstGeom prst="round2DiagRect">
            <a:avLst>
              <a:gd name="adj1" fmla="val 32855"/>
              <a:gd name="adj2" fmla="val 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Dificuldade de fazer a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gestão de clientes, produtos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e fornecedores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C68F621-E3A1-4DA8-81CA-39AC61E7A1C5}"/>
              </a:ext>
            </a:extLst>
          </p:cNvPr>
          <p:cNvCxnSpPr/>
          <p:nvPr/>
        </p:nvCxnSpPr>
        <p:spPr>
          <a:xfrm>
            <a:off x="6294961" y="298354"/>
            <a:ext cx="1605064" cy="1605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F43E123-D095-40B9-A0A3-7E30A09B8A6E}"/>
              </a:ext>
            </a:extLst>
          </p:cNvPr>
          <p:cNvCxnSpPr/>
          <p:nvPr/>
        </p:nvCxnSpPr>
        <p:spPr>
          <a:xfrm>
            <a:off x="3529064" y="298354"/>
            <a:ext cx="1605064" cy="1605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8599E4E-6FB5-446D-9EB2-72C029B04F74}"/>
              </a:ext>
            </a:extLst>
          </p:cNvPr>
          <p:cNvCxnSpPr/>
          <p:nvPr/>
        </p:nvCxnSpPr>
        <p:spPr>
          <a:xfrm flipV="1">
            <a:off x="7536859" y="1903418"/>
            <a:ext cx="1605064" cy="1605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F40956F6-75BD-4EE3-AFE8-5F1E75408ADD}"/>
              </a:ext>
            </a:extLst>
          </p:cNvPr>
          <p:cNvCxnSpPr/>
          <p:nvPr/>
        </p:nvCxnSpPr>
        <p:spPr>
          <a:xfrm flipV="1">
            <a:off x="4770962" y="1903418"/>
            <a:ext cx="1605064" cy="1605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1BEAB32-7846-45DF-9525-80F38684FAAF}"/>
              </a:ext>
            </a:extLst>
          </p:cNvPr>
          <p:cNvSpPr txBox="1"/>
          <p:nvPr/>
        </p:nvSpPr>
        <p:spPr>
          <a:xfrm>
            <a:off x="6680663" y="248142"/>
            <a:ext cx="171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Falta de treinamento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B168C9D-DDE7-4919-BCED-9C74D34B2323}"/>
              </a:ext>
            </a:extLst>
          </p:cNvPr>
          <p:cNvSpPr txBox="1"/>
          <p:nvPr/>
        </p:nvSpPr>
        <p:spPr>
          <a:xfrm>
            <a:off x="7816275" y="1039494"/>
            <a:ext cx="1620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Conversas paralelas</a:t>
            </a:r>
          </a:p>
          <a:p>
            <a:r>
              <a:rPr lang="pt-BR" sz="1400" dirty="0"/>
              <a:t>entre funcionários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5CB7D11-8690-4F15-935F-F814D119A897}"/>
              </a:ext>
            </a:extLst>
          </p:cNvPr>
          <p:cNvSpPr txBox="1"/>
          <p:nvPr/>
        </p:nvSpPr>
        <p:spPr>
          <a:xfrm>
            <a:off x="7333080" y="643818"/>
            <a:ext cx="162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Falta de informação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4B426E-EA37-40DB-8D1B-45B2656435BB}"/>
              </a:ext>
            </a:extLst>
          </p:cNvPr>
          <p:cNvSpPr txBox="1"/>
          <p:nvPr/>
        </p:nvSpPr>
        <p:spPr>
          <a:xfrm>
            <a:off x="6636745" y="2159012"/>
            <a:ext cx="1702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Roupas com defeito</a:t>
            </a:r>
          </a:p>
          <a:p>
            <a:r>
              <a:rPr lang="pt-BR" sz="1400" dirty="0"/>
              <a:t>ou acabamento ruim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E6BBB4-C590-4097-B99D-07833AA31938}"/>
              </a:ext>
            </a:extLst>
          </p:cNvPr>
          <p:cNvSpPr txBox="1"/>
          <p:nvPr/>
        </p:nvSpPr>
        <p:spPr>
          <a:xfrm>
            <a:off x="3325898" y="2807109"/>
            <a:ext cx="1628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Falta de controle da</a:t>
            </a:r>
          </a:p>
          <a:p>
            <a:r>
              <a:rPr lang="pt-BR" sz="1400" dirty="0"/>
              <a:t>qualidade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1C8FBB8-9B00-4D16-943D-440437E687AD}"/>
              </a:ext>
            </a:extLst>
          </p:cNvPr>
          <p:cNvSpPr txBox="1"/>
          <p:nvPr/>
        </p:nvSpPr>
        <p:spPr>
          <a:xfrm>
            <a:off x="3717955" y="2160781"/>
            <a:ext cx="1796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Não solicitar produtos</a:t>
            </a:r>
          </a:p>
          <a:p>
            <a:r>
              <a:rPr lang="pt-BR" sz="1400" dirty="0"/>
              <a:t>do fornecedor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E972427-3636-4918-B6B0-A7A1579C32CE}"/>
              </a:ext>
            </a:extLst>
          </p:cNvPr>
          <p:cNvSpPr txBox="1"/>
          <p:nvPr/>
        </p:nvSpPr>
        <p:spPr>
          <a:xfrm>
            <a:off x="4145243" y="305867"/>
            <a:ext cx="154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Inexistência de um</a:t>
            </a:r>
          </a:p>
          <a:p>
            <a:r>
              <a:rPr lang="pt-BR" sz="1400" dirty="0"/>
              <a:t>processo definido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E561D0-D563-4D30-A258-1402051A2525}"/>
              </a:ext>
            </a:extLst>
          </p:cNvPr>
          <p:cNvSpPr txBox="1"/>
          <p:nvPr/>
        </p:nvSpPr>
        <p:spPr>
          <a:xfrm>
            <a:off x="6007684" y="2840421"/>
            <a:ext cx="1750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Roupas indisponíveis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C01F7D-37D7-43B2-AD0F-DF70747374CA}"/>
              </a:ext>
            </a:extLst>
          </p:cNvPr>
          <p:cNvSpPr txBox="1"/>
          <p:nvPr/>
        </p:nvSpPr>
        <p:spPr>
          <a:xfrm>
            <a:off x="5004336" y="100361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Ausência de</a:t>
            </a:r>
          </a:p>
          <a:p>
            <a:r>
              <a:rPr lang="pt-BR" sz="1400" dirty="0"/>
              <a:t>organização</a:t>
            </a:r>
          </a:p>
        </p:txBody>
      </p:sp>
    </p:spTree>
    <p:extLst>
      <p:ext uri="{BB962C8B-B14F-4D97-AF65-F5344CB8AC3E}">
        <p14:creationId xmlns:p14="http://schemas.microsoft.com/office/powerpoint/2010/main" val="3548474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47</Words>
  <Application>Microsoft Office PowerPoint</Application>
  <PresentationFormat>Personalizar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MCP3H</dc:creator>
  <cp:lastModifiedBy>MCP3H</cp:lastModifiedBy>
  <cp:revision>7</cp:revision>
  <dcterms:created xsi:type="dcterms:W3CDTF">2020-10-23T21:32:16Z</dcterms:created>
  <dcterms:modified xsi:type="dcterms:W3CDTF">2020-10-24T00:47:49Z</dcterms:modified>
</cp:coreProperties>
</file>