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THƯƠNG MẠI ĐIỆN TỬ BÁN ĐIỆN THOẠI 2TAP SHOP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67000" y="4648200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hương mại diện t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37328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5" y="1600200"/>
            <a:ext cx="7682329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13716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092" y="1262062"/>
            <a:ext cx="358140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7" y="3429000"/>
            <a:ext cx="6000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57200" y="1524000"/>
            <a:ext cx="8229600" cy="4629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04799" y="152400"/>
            <a:ext cx="5756275" cy="2959735"/>
          </a:xfrm>
          <a:prstGeom prst="rect">
            <a:avLst/>
          </a:prstGeom>
          <a:noFill/>
        </p:spPr>
      </p:pic>
      <p:pic>
        <p:nvPicPr>
          <p:cNvPr id="12" name="Picture 11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09600" y="381000"/>
            <a:ext cx="5759450" cy="3536950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1066799" y="1066800"/>
            <a:ext cx="5757545" cy="3371215"/>
          </a:xfrm>
          <a:prstGeom prst="rect">
            <a:avLst/>
          </a:prstGeom>
          <a:noFill/>
        </p:spPr>
      </p:pic>
      <p:pic>
        <p:nvPicPr>
          <p:cNvPr id="16" name="Picture 15"/>
          <p:cNvPicPr/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484927" y="1731905"/>
            <a:ext cx="5757545" cy="3382010"/>
          </a:xfrm>
          <a:prstGeom prst="rect">
            <a:avLst/>
          </a:prstGeom>
          <a:noFill/>
        </p:spPr>
      </p:pic>
      <p:pic>
        <p:nvPicPr>
          <p:cNvPr id="17" name="Picture 16"/>
          <p:cNvPicPr/>
          <p:nvPr/>
        </p:nvPicPr>
        <p:blipFill>
          <a:blip r:embed="rId6">
            <a:extLst/>
          </a:blip>
          <a:srcRect/>
          <a:stretch>
            <a:fillRect/>
          </a:stretch>
        </p:blipFill>
        <p:spPr bwMode="auto">
          <a:xfrm>
            <a:off x="1981200" y="2249170"/>
            <a:ext cx="5757545" cy="3337560"/>
          </a:xfrm>
          <a:prstGeom prst="rect">
            <a:avLst/>
          </a:prstGeom>
          <a:noFill/>
        </p:spPr>
      </p:pic>
      <p:pic>
        <p:nvPicPr>
          <p:cNvPr id="19" name="Picture 18"/>
          <p:cNvPicPr/>
          <p:nvPr/>
        </p:nvPicPr>
        <p:blipFill>
          <a:blip r:embed="rId7">
            <a:extLst/>
          </a:blip>
          <a:srcRect/>
          <a:stretch>
            <a:fillRect/>
          </a:stretch>
        </p:blipFill>
        <p:spPr bwMode="auto">
          <a:xfrm>
            <a:off x="2590800" y="2819400"/>
            <a:ext cx="5757545" cy="334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5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lv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lv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</a:t>
            </a:r>
            <a:br>
              <a:rPr lang="en-US" sz="4400" dirty="0" smtClean="0"/>
            </a:br>
            <a:r>
              <a:rPr lang="en-US" sz="4400" dirty="0" smtClean="0"/>
              <a:t>FOR</a:t>
            </a:r>
            <a:br>
              <a:rPr lang="en-US" sz="4400" dirty="0" smtClean="0"/>
            </a:br>
            <a:r>
              <a:rPr lang="en-US" sz="4400" dirty="0" smtClean="0"/>
              <a:t>LISTEN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3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/>
              <a:t> </a:t>
            </a:r>
            <a:r>
              <a:rPr lang="en-US" dirty="0" smtClean="0"/>
              <a:t>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pic>
        <p:nvPicPr>
          <p:cNvPr id="2050" name="Picture 2" descr="Image result for what is e-comme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2037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e-commerce, e-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EC,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 vs e-business(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9225"/>
            <a:ext cx="8229600" cy="391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9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1" y="1600200"/>
            <a:ext cx="8118638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63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31" y="1600200"/>
            <a:ext cx="6262338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50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544"/>
            <a:ext cx="8229600" cy="416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1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278</TotalTime>
  <Words>429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Báo cáo hệ thống thương mại điện tử</vt:lpstr>
      <vt:lpstr>Nội dung</vt:lpstr>
      <vt:lpstr>1. Tương mại điện tử là gì</vt:lpstr>
      <vt:lpstr>PowerPoint Presentation</vt:lpstr>
      <vt:lpstr>2. Phân tích và thiết kế hệ thống</vt:lpstr>
      <vt:lpstr>Sơ đồ chức năng hệ thống</vt:lpstr>
      <vt:lpstr>Sơ đồ ngữ cảnh</vt:lpstr>
      <vt:lpstr>Sơ đồ luồng dữ liệu mức đỉnh</vt:lpstr>
      <vt:lpstr>Mô hình khái niệm dữ liệu</vt:lpstr>
      <vt:lpstr>Cơ sở dữ liệu</vt:lpstr>
      <vt:lpstr>3. Công cụ thực hiện</vt:lpstr>
      <vt:lpstr>4. Kết quả chương trình</vt:lpstr>
      <vt:lpstr>Một số hình ảnh</vt:lpstr>
      <vt:lpstr>PowerPoint Presentation</vt:lpstr>
      <vt:lpstr>5. Tổng kết</vt:lpstr>
      <vt:lpstr>PowerPoint Presentation</vt:lpstr>
      <vt:lpstr>THANK YOU FOR LISTEN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Pham</dc:creator>
  <cp:lastModifiedBy>Chau Pham</cp:lastModifiedBy>
  <cp:revision>16</cp:revision>
  <dcterms:created xsi:type="dcterms:W3CDTF">2006-08-16T00:00:00Z</dcterms:created>
  <dcterms:modified xsi:type="dcterms:W3CDTF">2019-10-04T13:10:12Z</dcterms:modified>
</cp:coreProperties>
</file>