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79" r:id="rId4"/>
    <p:sldId id="280" r:id="rId5"/>
    <p:sldId id="284" r:id="rId6"/>
    <p:sldId id="283" r:id="rId7"/>
    <p:sldId id="331" r:id="rId8"/>
    <p:sldId id="271" r:id="rId9"/>
    <p:sldId id="285" r:id="rId10"/>
    <p:sldId id="264" r:id="rId11"/>
    <p:sldId id="278" r:id="rId12"/>
    <p:sldId id="286" r:id="rId13"/>
    <p:sldId id="262" r:id="rId14"/>
    <p:sldId id="265" r:id="rId15"/>
    <p:sldId id="274" r:id="rId16"/>
    <p:sldId id="266" r:id="rId17"/>
    <p:sldId id="287"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172"/>
    <a:srgbClr val="232524"/>
    <a:srgbClr val="C0EDF5"/>
    <a:srgbClr val="24CBE8"/>
    <a:srgbClr val="0A83B2"/>
    <a:srgbClr val="1ABA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64882" autoAdjust="0"/>
  </p:normalViewPr>
  <p:slideViewPr>
    <p:cSldViewPr snapToGrid="0">
      <p:cViewPr varScale="1">
        <p:scale>
          <a:sx n="56" d="100"/>
          <a:sy n="56" d="100"/>
        </p:scale>
        <p:origin x="1589" y="3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DC476-21F1-4A0F-AC6D-92AFB54C4F6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GB"/>
        </a:p>
      </dgm:t>
    </dgm:pt>
    <dgm:pt modelId="{188827F5-94B9-4795-B0B1-05E4F89399E5}">
      <dgm:prSet phldrT="[Text]"/>
      <dgm:spPr>
        <a:solidFill>
          <a:srgbClr val="0A83B2"/>
        </a:solidFill>
      </dgm:spPr>
      <dgm:t>
        <a:bodyPr/>
        <a:lstStyle/>
        <a:p>
          <a:r>
            <a:rPr lang="en-GB" b="1" dirty="0"/>
            <a:t>Static Analysis</a:t>
          </a:r>
        </a:p>
      </dgm:t>
    </dgm:pt>
    <dgm:pt modelId="{C829B279-BDC6-4B00-8704-546F2082D02C}" type="parTrans" cxnId="{5802481F-B5A4-430E-86F9-F0E81CF8629B}">
      <dgm:prSet/>
      <dgm:spPr/>
      <dgm:t>
        <a:bodyPr/>
        <a:lstStyle/>
        <a:p>
          <a:endParaRPr lang="en-GB"/>
        </a:p>
      </dgm:t>
    </dgm:pt>
    <dgm:pt modelId="{CFA99D8F-684E-4C19-851F-AFED54732BDB}" type="sibTrans" cxnId="{5802481F-B5A4-430E-86F9-F0E81CF8629B}">
      <dgm:prSet/>
      <dgm:spPr/>
      <dgm:t>
        <a:bodyPr/>
        <a:lstStyle/>
        <a:p>
          <a:endParaRPr lang="en-GB"/>
        </a:p>
      </dgm:t>
    </dgm:pt>
    <dgm:pt modelId="{4ABE0E37-F704-4314-8F43-E1BAD474B735}">
      <dgm:prSet phldrT="[Text]"/>
      <dgm:spPr/>
      <dgm:t>
        <a:bodyPr/>
        <a:lstStyle/>
        <a:p>
          <a:pPr>
            <a:buNone/>
          </a:pPr>
          <a:r>
            <a:rPr lang="en-GB" dirty="0"/>
            <a:t>“Are the rules obeyed?” </a:t>
          </a:r>
        </a:p>
      </dgm:t>
    </dgm:pt>
    <dgm:pt modelId="{747B4C6C-D9ED-412D-93FD-AE8071C938F9}" type="parTrans" cxnId="{F9D7421E-D1A7-4D38-A541-656F12D8154C}">
      <dgm:prSet/>
      <dgm:spPr/>
      <dgm:t>
        <a:bodyPr/>
        <a:lstStyle/>
        <a:p>
          <a:endParaRPr lang="en-GB"/>
        </a:p>
      </dgm:t>
    </dgm:pt>
    <dgm:pt modelId="{C69AD4F0-13C7-4306-85A1-4E1EC43E1053}" type="sibTrans" cxnId="{F9D7421E-D1A7-4D38-A541-656F12D8154C}">
      <dgm:prSet/>
      <dgm:spPr/>
      <dgm:t>
        <a:bodyPr/>
        <a:lstStyle/>
        <a:p>
          <a:endParaRPr lang="en-GB"/>
        </a:p>
      </dgm:t>
    </dgm:pt>
    <dgm:pt modelId="{53A2D9D5-BFC3-459E-83A3-938073ABC787}">
      <dgm:prSet phldrT="[Text]"/>
      <dgm:spPr>
        <a:solidFill>
          <a:srgbClr val="0A83B2"/>
        </a:solidFill>
      </dgm:spPr>
      <dgm:t>
        <a:bodyPr/>
        <a:lstStyle/>
        <a:p>
          <a:pPr>
            <a:buNone/>
          </a:pPr>
          <a:r>
            <a:rPr lang="en-GB" b="1" dirty="0"/>
            <a:t>Unit Tests</a:t>
          </a:r>
        </a:p>
      </dgm:t>
    </dgm:pt>
    <dgm:pt modelId="{92D7B374-E2E1-4F5D-BBAB-C7D781EA60B5}" type="parTrans" cxnId="{3D4B1E9A-BDAF-4DC2-B2F4-B813EB907E85}">
      <dgm:prSet/>
      <dgm:spPr/>
      <dgm:t>
        <a:bodyPr/>
        <a:lstStyle/>
        <a:p>
          <a:endParaRPr lang="en-GB"/>
        </a:p>
      </dgm:t>
    </dgm:pt>
    <dgm:pt modelId="{D76C68C7-D4E6-442E-9A0D-715B71B3E0AF}" type="sibTrans" cxnId="{3D4B1E9A-BDAF-4DC2-B2F4-B813EB907E85}">
      <dgm:prSet/>
      <dgm:spPr/>
      <dgm:t>
        <a:bodyPr/>
        <a:lstStyle/>
        <a:p>
          <a:endParaRPr lang="en-GB"/>
        </a:p>
      </dgm:t>
    </dgm:pt>
    <dgm:pt modelId="{D0EA8ECC-B1A1-44DD-8B70-E66A49BAC981}">
      <dgm:prSet phldrT="[Text]"/>
      <dgm:spPr/>
      <dgm:t>
        <a:bodyPr/>
        <a:lstStyle/>
        <a:p>
          <a:pPr>
            <a:buNone/>
          </a:pPr>
          <a:r>
            <a:rPr lang="en-GB" dirty="0"/>
            <a:t>“Is the logic right?”</a:t>
          </a:r>
        </a:p>
      </dgm:t>
    </dgm:pt>
    <dgm:pt modelId="{3778DCF4-5F50-4FCC-9FD1-3E32E3EF3845}" type="parTrans" cxnId="{764924E8-2E52-44E6-BADA-E933D14440D7}">
      <dgm:prSet/>
      <dgm:spPr/>
      <dgm:t>
        <a:bodyPr/>
        <a:lstStyle/>
        <a:p>
          <a:endParaRPr lang="en-GB"/>
        </a:p>
      </dgm:t>
    </dgm:pt>
    <dgm:pt modelId="{E7CA7165-A016-467F-825A-65C4319EC3D4}" type="sibTrans" cxnId="{764924E8-2E52-44E6-BADA-E933D14440D7}">
      <dgm:prSet/>
      <dgm:spPr/>
      <dgm:t>
        <a:bodyPr/>
        <a:lstStyle/>
        <a:p>
          <a:endParaRPr lang="en-GB"/>
        </a:p>
      </dgm:t>
    </dgm:pt>
    <dgm:pt modelId="{47151C45-1F6A-441A-80D0-109DB79BE92D}">
      <dgm:prSet phldrT="[Text]"/>
      <dgm:spPr>
        <a:solidFill>
          <a:srgbClr val="0A83B2"/>
        </a:solidFill>
      </dgm:spPr>
      <dgm:t>
        <a:bodyPr/>
        <a:lstStyle/>
        <a:p>
          <a:pPr>
            <a:buNone/>
          </a:pPr>
          <a:r>
            <a:rPr lang="en-GB" b="1" dirty="0"/>
            <a:t>Integration Tests </a:t>
          </a:r>
        </a:p>
      </dgm:t>
    </dgm:pt>
    <dgm:pt modelId="{67717422-A33A-4BE1-BC4E-85BE227C2EA4}" type="parTrans" cxnId="{107664D5-FDBE-4BAC-AB99-520E1177AF33}">
      <dgm:prSet/>
      <dgm:spPr/>
      <dgm:t>
        <a:bodyPr/>
        <a:lstStyle/>
        <a:p>
          <a:endParaRPr lang="en-GB"/>
        </a:p>
      </dgm:t>
    </dgm:pt>
    <dgm:pt modelId="{CB43ED29-0AB1-432C-816E-67072E1A253B}" type="sibTrans" cxnId="{107664D5-FDBE-4BAC-AB99-520E1177AF33}">
      <dgm:prSet/>
      <dgm:spPr/>
      <dgm:t>
        <a:bodyPr/>
        <a:lstStyle/>
        <a:p>
          <a:endParaRPr lang="en-GB"/>
        </a:p>
      </dgm:t>
    </dgm:pt>
    <dgm:pt modelId="{DFD06D9B-96AE-450A-86F4-101C09BC7656}">
      <dgm:prSet phldrT="[Text]"/>
      <dgm:spPr/>
      <dgm:t>
        <a:bodyPr/>
        <a:lstStyle/>
        <a:p>
          <a:pPr>
            <a:buNone/>
          </a:pPr>
          <a:r>
            <a:rPr lang="en-GB" dirty="0"/>
            <a:t>“Is it wired right?”</a:t>
          </a:r>
        </a:p>
      </dgm:t>
    </dgm:pt>
    <dgm:pt modelId="{F6F12778-9B2A-4227-BA31-B2846C4A659C}" type="parTrans" cxnId="{A725370B-E05A-4BE3-AA07-17B48D56275B}">
      <dgm:prSet/>
      <dgm:spPr/>
      <dgm:t>
        <a:bodyPr/>
        <a:lstStyle/>
        <a:p>
          <a:endParaRPr lang="en-GB"/>
        </a:p>
      </dgm:t>
    </dgm:pt>
    <dgm:pt modelId="{64412D85-514A-4271-B07C-C9C5E42569A9}" type="sibTrans" cxnId="{A725370B-E05A-4BE3-AA07-17B48D56275B}">
      <dgm:prSet/>
      <dgm:spPr/>
      <dgm:t>
        <a:bodyPr/>
        <a:lstStyle/>
        <a:p>
          <a:endParaRPr lang="en-GB"/>
        </a:p>
      </dgm:t>
    </dgm:pt>
    <dgm:pt modelId="{3E2DD7A7-E158-4A46-8930-1BB6A64B5CAA}">
      <dgm:prSet phldrT="[Text]"/>
      <dgm:spPr>
        <a:solidFill>
          <a:srgbClr val="0A83B2"/>
        </a:solidFill>
      </dgm:spPr>
      <dgm:t>
        <a:bodyPr/>
        <a:lstStyle/>
        <a:p>
          <a:pPr>
            <a:buNone/>
          </a:pPr>
          <a:r>
            <a:rPr lang="en-GB" b="1" dirty="0"/>
            <a:t>UI Tests </a:t>
          </a:r>
        </a:p>
      </dgm:t>
    </dgm:pt>
    <dgm:pt modelId="{2AD162D6-3A02-47FF-9A1C-8A956B36C959}" type="parTrans" cxnId="{D012FE96-811F-42EE-B760-DE29A29FDAFC}">
      <dgm:prSet/>
      <dgm:spPr/>
      <dgm:t>
        <a:bodyPr/>
        <a:lstStyle/>
        <a:p>
          <a:endParaRPr lang="en-GB"/>
        </a:p>
      </dgm:t>
    </dgm:pt>
    <dgm:pt modelId="{7B4E0696-021E-4E13-A243-E6D95C7E413F}" type="sibTrans" cxnId="{D012FE96-811F-42EE-B760-DE29A29FDAFC}">
      <dgm:prSet/>
      <dgm:spPr/>
      <dgm:t>
        <a:bodyPr/>
        <a:lstStyle/>
        <a:p>
          <a:endParaRPr lang="en-GB"/>
        </a:p>
      </dgm:t>
    </dgm:pt>
    <dgm:pt modelId="{73063753-A983-422A-BFE4-1DA2A567CFD1}">
      <dgm:prSet phldrT="[Text]"/>
      <dgm:spPr/>
      <dgm:t>
        <a:bodyPr/>
        <a:lstStyle/>
        <a:p>
          <a:pPr>
            <a:buNone/>
          </a:pPr>
          <a:r>
            <a:rPr lang="en-GB" dirty="0"/>
            <a:t>“Is the look and feel right?”</a:t>
          </a:r>
        </a:p>
      </dgm:t>
    </dgm:pt>
    <dgm:pt modelId="{3F758898-EBFF-4949-8584-70100F948C4B}" type="parTrans" cxnId="{E1487F7D-EAA5-44B2-9048-C9E0EAB3D638}">
      <dgm:prSet/>
      <dgm:spPr/>
      <dgm:t>
        <a:bodyPr/>
        <a:lstStyle/>
        <a:p>
          <a:endParaRPr lang="en-GB"/>
        </a:p>
      </dgm:t>
    </dgm:pt>
    <dgm:pt modelId="{E5A55E61-BA86-4133-84F5-A4BCAD8F7538}" type="sibTrans" cxnId="{E1487F7D-EAA5-44B2-9048-C9E0EAB3D638}">
      <dgm:prSet/>
      <dgm:spPr/>
      <dgm:t>
        <a:bodyPr/>
        <a:lstStyle/>
        <a:p>
          <a:endParaRPr lang="en-GB"/>
        </a:p>
      </dgm:t>
    </dgm:pt>
    <dgm:pt modelId="{0C229E46-A4E0-40AF-8A1E-F72593F3D716}">
      <dgm:prSet phldrT="[Text]"/>
      <dgm:spPr>
        <a:solidFill>
          <a:srgbClr val="0A83B2"/>
        </a:solidFill>
      </dgm:spPr>
      <dgm:t>
        <a:bodyPr/>
        <a:lstStyle/>
        <a:p>
          <a:r>
            <a:rPr lang="en-GB" b="1" dirty="0"/>
            <a:t>Functional Tests </a:t>
          </a:r>
        </a:p>
      </dgm:t>
    </dgm:pt>
    <dgm:pt modelId="{C5E9994A-98D9-42F4-95F2-C64CC72A79EA}" type="parTrans" cxnId="{7DA6F6DA-BE56-4073-B73B-997C547EF289}">
      <dgm:prSet/>
      <dgm:spPr/>
      <dgm:t>
        <a:bodyPr/>
        <a:lstStyle/>
        <a:p>
          <a:endParaRPr lang="en-GB"/>
        </a:p>
      </dgm:t>
    </dgm:pt>
    <dgm:pt modelId="{43B8A541-989F-494A-B401-7F73B5C88FE0}" type="sibTrans" cxnId="{7DA6F6DA-BE56-4073-B73B-997C547EF289}">
      <dgm:prSet/>
      <dgm:spPr/>
      <dgm:t>
        <a:bodyPr/>
        <a:lstStyle/>
        <a:p>
          <a:endParaRPr lang="en-GB"/>
        </a:p>
      </dgm:t>
    </dgm:pt>
    <dgm:pt modelId="{616D9D24-6AC0-4C40-A142-9EE632702EF4}">
      <dgm:prSet phldrT="[Text]"/>
      <dgm:spPr/>
      <dgm:t>
        <a:bodyPr/>
        <a:lstStyle/>
        <a:p>
          <a:pPr>
            <a:buNone/>
          </a:pPr>
          <a:r>
            <a:rPr lang="en-GB" dirty="0"/>
            <a:t>“Is it behaving right?”</a:t>
          </a:r>
        </a:p>
      </dgm:t>
    </dgm:pt>
    <dgm:pt modelId="{A7FB8DC8-9E75-40F3-8185-7753A79640F3}" type="parTrans" cxnId="{BCE8D944-7AAB-4A02-A934-7278422D119D}">
      <dgm:prSet/>
      <dgm:spPr/>
      <dgm:t>
        <a:bodyPr/>
        <a:lstStyle/>
        <a:p>
          <a:endParaRPr lang="en-GB"/>
        </a:p>
      </dgm:t>
    </dgm:pt>
    <dgm:pt modelId="{70FB0A7D-976E-40B1-8286-6FF0B39B99B5}" type="sibTrans" cxnId="{BCE8D944-7AAB-4A02-A934-7278422D119D}">
      <dgm:prSet/>
      <dgm:spPr/>
      <dgm:t>
        <a:bodyPr/>
        <a:lstStyle/>
        <a:p>
          <a:endParaRPr lang="en-GB"/>
        </a:p>
      </dgm:t>
    </dgm:pt>
    <dgm:pt modelId="{9322617C-B971-4365-85DF-E2FF1BE8E6A8}" type="pres">
      <dgm:prSet presAssocID="{256DC476-21F1-4A0F-AC6D-92AFB54C4F6D}" presName="rootnode" presStyleCnt="0">
        <dgm:presLayoutVars>
          <dgm:chMax/>
          <dgm:chPref/>
          <dgm:dir/>
          <dgm:animLvl val="lvl"/>
        </dgm:presLayoutVars>
      </dgm:prSet>
      <dgm:spPr/>
    </dgm:pt>
    <dgm:pt modelId="{9F176C72-35C6-4511-901B-6BF8A28B7DB4}" type="pres">
      <dgm:prSet presAssocID="{188827F5-94B9-4795-B0B1-05E4F89399E5}" presName="composite" presStyleCnt="0"/>
      <dgm:spPr/>
    </dgm:pt>
    <dgm:pt modelId="{52AAB267-BD05-4D28-80B0-F13B12360DE7}" type="pres">
      <dgm:prSet presAssocID="{188827F5-94B9-4795-B0B1-05E4F89399E5}" presName="bentUpArrow1" presStyleLbl="alignImgPlace1" presStyleIdx="0" presStyleCnt="4"/>
      <dgm:spPr/>
    </dgm:pt>
    <dgm:pt modelId="{2072730B-619A-4F11-8CB0-FDD10534E979}" type="pres">
      <dgm:prSet presAssocID="{188827F5-94B9-4795-B0B1-05E4F89399E5}" presName="ParentText" presStyleLbl="node1" presStyleIdx="0" presStyleCnt="5">
        <dgm:presLayoutVars>
          <dgm:chMax val="1"/>
          <dgm:chPref val="1"/>
          <dgm:bulletEnabled val="1"/>
        </dgm:presLayoutVars>
      </dgm:prSet>
      <dgm:spPr/>
    </dgm:pt>
    <dgm:pt modelId="{801BC227-D83E-4AC9-BE0E-EFD5795F6198}" type="pres">
      <dgm:prSet presAssocID="{188827F5-94B9-4795-B0B1-05E4F89399E5}" presName="ChildText" presStyleLbl="revTx" presStyleIdx="0" presStyleCnt="5">
        <dgm:presLayoutVars>
          <dgm:chMax val="0"/>
          <dgm:chPref val="0"/>
          <dgm:bulletEnabled val="1"/>
        </dgm:presLayoutVars>
      </dgm:prSet>
      <dgm:spPr/>
    </dgm:pt>
    <dgm:pt modelId="{EF1B62A0-B288-441B-8296-C91C276267CB}" type="pres">
      <dgm:prSet presAssocID="{CFA99D8F-684E-4C19-851F-AFED54732BDB}" presName="sibTrans" presStyleCnt="0"/>
      <dgm:spPr/>
    </dgm:pt>
    <dgm:pt modelId="{B4426EDE-0138-43AD-A250-DBC1A71FC8B0}" type="pres">
      <dgm:prSet presAssocID="{53A2D9D5-BFC3-459E-83A3-938073ABC787}" presName="composite" presStyleCnt="0"/>
      <dgm:spPr/>
    </dgm:pt>
    <dgm:pt modelId="{2BFEBBF6-A37D-4604-AD6A-8F170E07EBC6}" type="pres">
      <dgm:prSet presAssocID="{53A2D9D5-BFC3-459E-83A3-938073ABC787}" presName="bentUpArrow1" presStyleLbl="alignImgPlace1" presStyleIdx="1" presStyleCnt="4"/>
      <dgm:spPr/>
    </dgm:pt>
    <dgm:pt modelId="{5C3356FC-5E92-44DF-BBE1-2140F9FBF324}" type="pres">
      <dgm:prSet presAssocID="{53A2D9D5-BFC3-459E-83A3-938073ABC787}" presName="ParentText" presStyleLbl="node1" presStyleIdx="1" presStyleCnt="5">
        <dgm:presLayoutVars>
          <dgm:chMax val="1"/>
          <dgm:chPref val="1"/>
          <dgm:bulletEnabled val="1"/>
        </dgm:presLayoutVars>
      </dgm:prSet>
      <dgm:spPr/>
    </dgm:pt>
    <dgm:pt modelId="{7FD49663-4825-4CCB-8F06-0DDA5692D758}" type="pres">
      <dgm:prSet presAssocID="{53A2D9D5-BFC3-459E-83A3-938073ABC787}" presName="ChildText" presStyleLbl="revTx" presStyleIdx="1" presStyleCnt="5">
        <dgm:presLayoutVars>
          <dgm:chMax val="0"/>
          <dgm:chPref val="0"/>
          <dgm:bulletEnabled val="1"/>
        </dgm:presLayoutVars>
      </dgm:prSet>
      <dgm:spPr/>
    </dgm:pt>
    <dgm:pt modelId="{16BCC390-F399-4939-A274-977FDA149688}" type="pres">
      <dgm:prSet presAssocID="{D76C68C7-D4E6-442E-9A0D-715B71B3E0AF}" presName="sibTrans" presStyleCnt="0"/>
      <dgm:spPr/>
    </dgm:pt>
    <dgm:pt modelId="{77846E78-8014-470C-AE8F-263AC99BA952}" type="pres">
      <dgm:prSet presAssocID="{47151C45-1F6A-441A-80D0-109DB79BE92D}" presName="composite" presStyleCnt="0"/>
      <dgm:spPr/>
    </dgm:pt>
    <dgm:pt modelId="{D311EE9B-76FB-4269-8ED6-AA0CEF248E28}" type="pres">
      <dgm:prSet presAssocID="{47151C45-1F6A-441A-80D0-109DB79BE92D}" presName="bentUpArrow1" presStyleLbl="alignImgPlace1" presStyleIdx="2" presStyleCnt="4"/>
      <dgm:spPr/>
    </dgm:pt>
    <dgm:pt modelId="{76421ECB-72A4-47F7-B483-5045435D630F}" type="pres">
      <dgm:prSet presAssocID="{47151C45-1F6A-441A-80D0-109DB79BE92D}" presName="ParentText" presStyleLbl="node1" presStyleIdx="2" presStyleCnt="5">
        <dgm:presLayoutVars>
          <dgm:chMax val="1"/>
          <dgm:chPref val="1"/>
          <dgm:bulletEnabled val="1"/>
        </dgm:presLayoutVars>
      </dgm:prSet>
      <dgm:spPr/>
    </dgm:pt>
    <dgm:pt modelId="{F24959BA-3B1E-4435-B4D3-4E4ED213813D}" type="pres">
      <dgm:prSet presAssocID="{47151C45-1F6A-441A-80D0-109DB79BE92D}" presName="ChildText" presStyleLbl="revTx" presStyleIdx="2" presStyleCnt="5">
        <dgm:presLayoutVars>
          <dgm:chMax val="0"/>
          <dgm:chPref val="0"/>
          <dgm:bulletEnabled val="1"/>
        </dgm:presLayoutVars>
      </dgm:prSet>
      <dgm:spPr/>
    </dgm:pt>
    <dgm:pt modelId="{FCB42F1F-0BF8-4F16-A4E0-10D1F12C15D6}" type="pres">
      <dgm:prSet presAssocID="{CB43ED29-0AB1-432C-816E-67072E1A253B}" presName="sibTrans" presStyleCnt="0"/>
      <dgm:spPr/>
    </dgm:pt>
    <dgm:pt modelId="{D3ED1D24-9F34-4C71-9949-C270A7E8547A}" type="pres">
      <dgm:prSet presAssocID="{3E2DD7A7-E158-4A46-8930-1BB6A64B5CAA}" presName="composite" presStyleCnt="0"/>
      <dgm:spPr/>
    </dgm:pt>
    <dgm:pt modelId="{3D9E444C-DA7D-4983-8EE1-4314E4E1E85B}" type="pres">
      <dgm:prSet presAssocID="{3E2DD7A7-E158-4A46-8930-1BB6A64B5CAA}" presName="bentUpArrow1" presStyleLbl="alignImgPlace1" presStyleIdx="3" presStyleCnt="4"/>
      <dgm:spPr/>
    </dgm:pt>
    <dgm:pt modelId="{E101F81F-02CB-4EFE-8C26-BD3285D1CFE5}" type="pres">
      <dgm:prSet presAssocID="{3E2DD7A7-E158-4A46-8930-1BB6A64B5CAA}" presName="ParentText" presStyleLbl="node1" presStyleIdx="3" presStyleCnt="5">
        <dgm:presLayoutVars>
          <dgm:chMax val="1"/>
          <dgm:chPref val="1"/>
          <dgm:bulletEnabled val="1"/>
        </dgm:presLayoutVars>
      </dgm:prSet>
      <dgm:spPr/>
    </dgm:pt>
    <dgm:pt modelId="{772EAB4D-A023-40E7-999F-3FCA2F66F231}" type="pres">
      <dgm:prSet presAssocID="{3E2DD7A7-E158-4A46-8930-1BB6A64B5CAA}" presName="ChildText" presStyleLbl="revTx" presStyleIdx="3" presStyleCnt="5">
        <dgm:presLayoutVars>
          <dgm:chMax val="0"/>
          <dgm:chPref val="0"/>
          <dgm:bulletEnabled val="1"/>
        </dgm:presLayoutVars>
      </dgm:prSet>
      <dgm:spPr/>
    </dgm:pt>
    <dgm:pt modelId="{EC531497-86E4-4532-9D31-2C27FFD050FA}" type="pres">
      <dgm:prSet presAssocID="{7B4E0696-021E-4E13-A243-E6D95C7E413F}" presName="sibTrans" presStyleCnt="0"/>
      <dgm:spPr/>
    </dgm:pt>
    <dgm:pt modelId="{2A824318-3161-4AAF-A5B8-5D14F50F9E1A}" type="pres">
      <dgm:prSet presAssocID="{0C229E46-A4E0-40AF-8A1E-F72593F3D716}" presName="composite" presStyleCnt="0"/>
      <dgm:spPr/>
    </dgm:pt>
    <dgm:pt modelId="{114B5652-A3CD-47F7-A921-0C7506993802}" type="pres">
      <dgm:prSet presAssocID="{0C229E46-A4E0-40AF-8A1E-F72593F3D716}" presName="ParentText" presStyleLbl="node1" presStyleIdx="4" presStyleCnt="5">
        <dgm:presLayoutVars>
          <dgm:chMax val="1"/>
          <dgm:chPref val="1"/>
          <dgm:bulletEnabled val="1"/>
        </dgm:presLayoutVars>
      </dgm:prSet>
      <dgm:spPr/>
    </dgm:pt>
    <dgm:pt modelId="{53308C0D-0CF0-4F2A-BA39-E78DF6A7F1E0}" type="pres">
      <dgm:prSet presAssocID="{0C229E46-A4E0-40AF-8A1E-F72593F3D716}" presName="FinalChildText" presStyleLbl="revTx" presStyleIdx="4" presStyleCnt="5">
        <dgm:presLayoutVars>
          <dgm:chMax val="0"/>
          <dgm:chPref val="0"/>
          <dgm:bulletEnabled val="1"/>
        </dgm:presLayoutVars>
      </dgm:prSet>
      <dgm:spPr/>
    </dgm:pt>
  </dgm:ptLst>
  <dgm:cxnLst>
    <dgm:cxn modelId="{A725370B-E05A-4BE3-AA07-17B48D56275B}" srcId="{47151C45-1F6A-441A-80D0-109DB79BE92D}" destId="{DFD06D9B-96AE-450A-86F4-101C09BC7656}" srcOrd="0" destOrd="0" parTransId="{F6F12778-9B2A-4227-BA31-B2846C4A659C}" sibTransId="{64412D85-514A-4271-B07C-C9C5E42569A9}"/>
    <dgm:cxn modelId="{D746890B-1664-45F1-968C-3C187EF72E8A}" type="presOf" srcId="{188827F5-94B9-4795-B0B1-05E4F89399E5}" destId="{2072730B-619A-4F11-8CB0-FDD10534E979}" srcOrd="0" destOrd="0" presId="urn:microsoft.com/office/officeart/2005/8/layout/StepDownProcess"/>
    <dgm:cxn modelId="{F9D7421E-D1A7-4D38-A541-656F12D8154C}" srcId="{188827F5-94B9-4795-B0B1-05E4F89399E5}" destId="{4ABE0E37-F704-4314-8F43-E1BAD474B735}" srcOrd="0" destOrd="0" parTransId="{747B4C6C-D9ED-412D-93FD-AE8071C938F9}" sibTransId="{C69AD4F0-13C7-4306-85A1-4E1EC43E1053}"/>
    <dgm:cxn modelId="{5802481F-B5A4-430E-86F9-F0E81CF8629B}" srcId="{256DC476-21F1-4A0F-AC6D-92AFB54C4F6D}" destId="{188827F5-94B9-4795-B0B1-05E4F89399E5}" srcOrd="0" destOrd="0" parTransId="{C829B279-BDC6-4B00-8704-546F2082D02C}" sibTransId="{CFA99D8F-684E-4C19-851F-AFED54732BDB}"/>
    <dgm:cxn modelId="{C663112D-5DC7-42BA-94BC-89D019D78877}" type="presOf" srcId="{DFD06D9B-96AE-450A-86F4-101C09BC7656}" destId="{F24959BA-3B1E-4435-B4D3-4E4ED213813D}" srcOrd="0" destOrd="0" presId="urn:microsoft.com/office/officeart/2005/8/layout/StepDownProcess"/>
    <dgm:cxn modelId="{64DEE163-89CA-41AB-8EFF-F6C737FDC7E5}" type="presOf" srcId="{D0EA8ECC-B1A1-44DD-8B70-E66A49BAC981}" destId="{7FD49663-4825-4CCB-8F06-0DDA5692D758}" srcOrd="0" destOrd="0" presId="urn:microsoft.com/office/officeart/2005/8/layout/StepDownProcess"/>
    <dgm:cxn modelId="{BCE8D944-7AAB-4A02-A934-7278422D119D}" srcId="{0C229E46-A4E0-40AF-8A1E-F72593F3D716}" destId="{616D9D24-6AC0-4C40-A142-9EE632702EF4}" srcOrd="0" destOrd="0" parTransId="{A7FB8DC8-9E75-40F3-8185-7753A79640F3}" sibTransId="{70FB0A7D-976E-40B1-8286-6FF0B39B99B5}"/>
    <dgm:cxn modelId="{A1BC044E-344B-465D-A775-BF41E6DB802B}" type="presOf" srcId="{3E2DD7A7-E158-4A46-8930-1BB6A64B5CAA}" destId="{E101F81F-02CB-4EFE-8C26-BD3285D1CFE5}" srcOrd="0" destOrd="0" presId="urn:microsoft.com/office/officeart/2005/8/layout/StepDownProcess"/>
    <dgm:cxn modelId="{E1487F7D-EAA5-44B2-9048-C9E0EAB3D638}" srcId="{3E2DD7A7-E158-4A46-8930-1BB6A64B5CAA}" destId="{73063753-A983-422A-BFE4-1DA2A567CFD1}" srcOrd="0" destOrd="0" parTransId="{3F758898-EBFF-4949-8584-70100F948C4B}" sibTransId="{E5A55E61-BA86-4133-84F5-A4BCAD8F7538}"/>
    <dgm:cxn modelId="{D012FE96-811F-42EE-B760-DE29A29FDAFC}" srcId="{256DC476-21F1-4A0F-AC6D-92AFB54C4F6D}" destId="{3E2DD7A7-E158-4A46-8930-1BB6A64B5CAA}" srcOrd="3" destOrd="0" parTransId="{2AD162D6-3A02-47FF-9A1C-8A956B36C959}" sibTransId="{7B4E0696-021E-4E13-A243-E6D95C7E413F}"/>
    <dgm:cxn modelId="{3D4B1E9A-BDAF-4DC2-B2F4-B813EB907E85}" srcId="{256DC476-21F1-4A0F-AC6D-92AFB54C4F6D}" destId="{53A2D9D5-BFC3-459E-83A3-938073ABC787}" srcOrd="1" destOrd="0" parTransId="{92D7B374-E2E1-4F5D-BBAB-C7D781EA60B5}" sibTransId="{D76C68C7-D4E6-442E-9A0D-715B71B3E0AF}"/>
    <dgm:cxn modelId="{067DFE9F-15AA-4FD7-B653-0D13DA71D7BC}" type="presOf" srcId="{73063753-A983-422A-BFE4-1DA2A567CFD1}" destId="{772EAB4D-A023-40E7-999F-3FCA2F66F231}" srcOrd="0" destOrd="0" presId="urn:microsoft.com/office/officeart/2005/8/layout/StepDownProcess"/>
    <dgm:cxn modelId="{8588E4AE-2FEB-448A-8D1B-BF469B393E16}" type="presOf" srcId="{0C229E46-A4E0-40AF-8A1E-F72593F3D716}" destId="{114B5652-A3CD-47F7-A921-0C7506993802}" srcOrd="0" destOrd="0" presId="urn:microsoft.com/office/officeart/2005/8/layout/StepDownProcess"/>
    <dgm:cxn modelId="{78C382CB-9619-436A-A0DA-CC227365216C}" type="presOf" srcId="{4ABE0E37-F704-4314-8F43-E1BAD474B735}" destId="{801BC227-D83E-4AC9-BE0E-EFD5795F6198}" srcOrd="0" destOrd="0" presId="urn:microsoft.com/office/officeart/2005/8/layout/StepDownProcess"/>
    <dgm:cxn modelId="{4D286ED1-4EEB-45B6-9EB1-54B4E2FE05CC}" type="presOf" srcId="{616D9D24-6AC0-4C40-A142-9EE632702EF4}" destId="{53308C0D-0CF0-4F2A-BA39-E78DF6A7F1E0}" srcOrd="0" destOrd="0" presId="urn:microsoft.com/office/officeart/2005/8/layout/StepDownProcess"/>
    <dgm:cxn modelId="{107664D5-FDBE-4BAC-AB99-520E1177AF33}" srcId="{256DC476-21F1-4A0F-AC6D-92AFB54C4F6D}" destId="{47151C45-1F6A-441A-80D0-109DB79BE92D}" srcOrd="2" destOrd="0" parTransId="{67717422-A33A-4BE1-BC4E-85BE227C2EA4}" sibTransId="{CB43ED29-0AB1-432C-816E-67072E1A253B}"/>
    <dgm:cxn modelId="{7DA6F6DA-BE56-4073-B73B-997C547EF289}" srcId="{256DC476-21F1-4A0F-AC6D-92AFB54C4F6D}" destId="{0C229E46-A4E0-40AF-8A1E-F72593F3D716}" srcOrd="4" destOrd="0" parTransId="{C5E9994A-98D9-42F4-95F2-C64CC72A79EA}" sibTransId="{43B8A541-989F-494A-B401-7F73B5C88FE0}"/>
    <dgm:cxn modelId="{D28CE4E2-7308-4469-AC31-F84AB0CA5B37}" type="presOf" srcId="{47151C45-1F6A-441A-80D0-109DB79BE92D}" destId="{76421ECB-72A4-47F7-B483-5045435D630F}" srcOrd="0" destOrd="0" presId="urn:microsoft.com/office/officeart/2005/8/layout/StepDownProcess"/>
    <dgm:cxn modelId="{764924E8-2E52-44E6-BADA-E933D14440D7}" srcId="{53A2D9D5-BFC3-459E-83A3-938073ABC787}" destId="{D0EA8ECC-B1A1-44DD-8B70-E66A49BAC981}" srcOrd="0" destOrd="0" parTransId="{3778DCF4-5F50-4FCC-9FD1-3E32E3EF3845}" sibTransId="{E7CA7165-A016-467F-825A-65C4319EC3D4}"/>
    <dgm:cxn modelId="{85A395F2-CB92-4872-AD06-EAC8FF579683}" type="presOf" srcId="{256DC476-21F1-4A0F-AC6D-92AFB54C4F6D}" destId="{9322617C-B971-4365-85DF-E2FF1BE8E6A8}" srcOrd="0" destOrd="0" presId="urn:microsoft.com/office/officeart/2005/8/layout/StepDownProcess"/>
    <dgm:cxn modelId="{6EB25EF4-6DE2-4CBD-8B91-87AE6D5EEA4E}" type="presOf" srcId="{53A2D9D5-BFC3-459E-83A3-938073ABC787}" destId="{5C3356FC-5E92-44DF-BBE1-2140F9FBF324}" srcOrd="0" destOrd="0" presId="urn:microsoft.com/office/officeart/2005/8/layout/StepDownProcess"/>
    <dgm:cxn modelId="{3A09DC27-E6B3-4412-8934-965D7C40728C}" type="presParOf" srcId="{9322617C-B971-4365-85DF-E2FF1BE8E6A8}" destId="{9F176C72-35C6-4511-901B-6BF8A28B7DB4}" srcOrd="0" destOrd="0" presId="urn:microsoft.com/office/officeart/2005/8/layout/StepDownProcess"/>
    <dgm:cxn modelId="{1289EB95-337E-4D50-B45B-36B5EF4E5D0D}" type="presParOf" srcId="{9F176C72-35C6-4511-901B-6BF8A28B7DB4}" destId="{52AAB267-BD05-4D28-80B0-F13B12360DE7}" srcOrd="0" destOrd="0" presId="urn:microsoft.com/office/officeart/2005/8/layout/StepDownProcess"/>
    <dgm:cxn modelId="{0EB135E5-FE3A-415F-8CEA-FAFFD0FA0973}" type="presParOf" srcId="{9F176C72-35C6-4511-901B-6BF8A28B7DB4}" destId="{2072730B-619A-4F11-8CB0-FDD10534E979}" srcOrd="1" destOrd="0" presId="urn:microsoft.com/office/officeart/2005/8/layout/StepDownProcess"/>
    <dgm:cxn modelId="{C726A53D-10B9-4844-A493-6BFE2874EE1D}" type="presParOf" srcId="{9F176C72-35C6-4511-901B-6BF8A28B7DB4}" destId="{801BC227-D83E-4AC9-BE0E-EFD5795F6198}" srcOrd="2" destOrd="0" presId="urn:microsoft.com/office/officeart/2005/8/layout/StepDownProcess"/>
    <dgm:cxn modelId="{61A22980-52D3-41C3-AFA7-40822B5E02F9}" type="presParOf" srcId="{9322617C-B971-4365-85DF-E2FF1BE8E6A8}" destId="{EF1B62A0-B288-441B-8296-C91C276267CB}" srcOrd="1" destOrd="0" presId="urn:microsoft.com/office/officeart/2005/8/layout/StepDownProcess"/>
    <dgm:cxn modelId="{3F86CE6C-022B-49B2-B62A-BFE53F0EB2CA}" type="presParOf" srcId="{9322617C-B971-4365-85DF-E2FF1BE8E6A8}" destId="{B4426EDE-0138-43AD-A250-DBC1A71FC8B0}" srcOrd="2" destOrd="0" presId="urn:microsoft.com/office/officeart/2005/8/layout/StepDownProcess"/>
    <dgm:cxn modelId="{07736DDB-5C4E-4C36-97D5-0B5283DCFAE6}" type="presParOf" srcId="{B4426EDE-0138-43AD-A250-DBC1A71FC8B0}" destId="{2BFEBBF6-A37D-4604-AD6A-8F170E07EBC6}" srcOrd="0" destOrd="0" presId="urn:microsoft.com/office/officeart/2005/8/layout/StepDownProcess"/>
    <dgm:cxn modelId="{E4B7D654-76C7-436E-982B-F3ED5D8E6616}" type="presParOf" srcId="{B4426EDE-0138-43AD-A250-DBC1A71FC8B0}" destId="{5C3356FC-5E92-44DF-BBE1-2140F9FBF324}" srcOrd="1" destOrd="0" presId="urn:microsoft.com/office/officeart/2005/8/layout/StepDownProcess"/>
    <dgm:cxn modelId="{F2E4BA47-3D70-4CC0-8833-3406B9F957A6}" type="presParOf" srcId="{B4426EDE-0138-43AD-A250-DBC1A71FC8B0}" destId="{7FD49663-4825-4CCB-8F06-0DDA5692D758}" srcOrd="2" destOrd="0" presId="urn:microsoft.com/office/officeart/2005/8/layout/StepDownProcess"/>
    <dgm:cxn modelId="{EDCD9BCE-508B-4B57-AE21-41B2B9EFD01F}" type="presParOf" srcId="{9322617C-B971-4365-85DF-E2FF1BE8E6A8}" destId="{16BCC390-F399-4939-A274-977FDA149688}" srcOrd="3" destOrd="0" presId="urn:microsoft.com/office/officeart/2005/8/layout/StepDownProcess"/>
    <dgm:cxn modelId="{A8EE9D0D-1570-4C23-AD3B-D9223B1823E5}" type="presParOf" srcId="{9322617C-B971-4365-85DF-E2FF1BE8E6A8}" destId="{77846E78-8014-470C-AE8F-263AC99BA952}" srcOrd="4" destOrd="0" presId="urn:microsoft.com/office/officeart/2005/8/layout/StepDownProcess"/>
    <dgm:cxn modelId="{C1D60CF2-2825-4D73-8369-25B52903D095}" type="presParOf" srcId="{77846E78-8014-470C-AE8F-263AC99BA952}" destId="{D311EE9B-76FB-4269-8ED6-AA0CEF248E28}" srcOrd="0" destOrd="0" presId="urn:microsoft.com/office/officeart/2005/8/layout/StepDownProcess"/>
    <dgm:cxn modelId="{4EC4AFC5-4323-4097-B15C-FF0FB5CF8B3D}" type="presParOf" srcId="{77846E78-8014-470C-AE8F-263AC99BA952}" destId="{76421ECB-72A4-47F7-B483-5045435D630F}" srcOrd="1" destOrd="0" presId="urn:microsoft.com/office/officeart/2005/8/layout/StepDownProcess"/>
    <dgm:cxn modelId="{60997C4B-69DD-4F50-A69F-675878DCFFA8}" type="presParOf" srcId="{77846E78-8014-470C-AE8F-263AC99BA952}" destId="{F24959BA-3B1E-4435-B4D3-4E4ED213813D}" srcOrd="2" destOrd="0" presId="urn:microsoft.com/office/officeart/2005/8/layout/StepDownProcess"/>
    <dgm:cxn modelId="{97AF5451-6F9E-4AEC-BD23-D0ADE82F4B48}" type="presParOf" srcId="{9322617C-B971-4365-85DF-E2FF1BE8E6A8}" destId="{FCB42F1F-0BF8-4F16-A4E0-10D1F12C15D6}" srcOrd="5" destOrd="0" presId="urn:microsoft.com/office/officeart/2005/8/layout/StepDownProcess"/>
    <dgm:cxn modelId="{93CDA85A-611F-4E74-B68A-0895DEE7A72D}" type="presParOf" srcId="{9322617C-B971-4365-85DF-E2FF1BE8E6A8}" destId="{D3ED1D24-9F34-4C71-9949-C270A7E8547A}" srcOrd="6" destOrd="0" presId="urn:microsoft.com/office/officeart/2005/8/layout/StepDownProcess"/>
    <dgm:cxn modelId="{6F04C5D8-5B8D-4771-A5EC-10B6155582EA}" type="presParOf" srcId="{D3ED1D24-9F34-4C71-9949-C270A7E8547A}" destId="{3D9E444C-DA7D-4983-8EE1-4314E4E1E85B}" srcOrd="0" destOrd="0" presId="urn:microsoft.com/office/officeart/2005/8/layout/StepDownProcess"/>
    <dgm:cxn modelId="{E8037C86-554D-4439-94BF-D35E3D2FDCAA}" type="presParOf" srcId="{D3ED1D24-9F34-4C71-9949-C270A7E8547A}" destId="{E101F81F-02CB-4EFE-8C26-BD3285D1CFE5}" srcOrd="1" destOrd="0" presId="urn:microsoft.com/office/officeart/2005/8/layout/StepDownProcess"/>
    <dgm:cxn modelId="{40EB6011-866C-4EB5-B513-B3B77FA0CD60}" type="presParOf" srcId="{D3ED1D24-9F34-4C71-9949-C270A7E8547A}" destId="{772EAB4D-A023-40E7-999F-3FCA2F66F231}" srcOrd="2" destOrd="0" presId="urn:microsoft.com/office/officeart/2005/8/layout/StepDownProcess"/>
    <dgm:cxn modelId="{861DD725-BCA1-4940-8F6D-A2BBA00B9F75}" type="presParOf" srcId="{9322617C-B971-4365-85DF-E2FF1BE8E6A8}" destId="{EC531497-86E4-4532-9D31-2C27FFD050FA}" srcOrd="7" destOrd="0" presId="urn:microsoft.com/office/officeart/2005/8/layout/StepDownProcess"/>
    <dgm:cxn modelId="{7DC22DC0-4280-40D3-9B40-F1103606A3EE}" type="presParOf" srcId="{9322617C-B971-4365-85DF-E2FF1BE8E6A8}" destId="{2A824318-3161-4AAF-A5B8-5D14F50F9E1A}" srcOrd="8" destOrd="0" presId="urn:microsoft.com/office/officeart/2005/8/layout/StepDownProcess"/>
    <dgm:cxn modelId="{E2761E82-246E-4350-91F3-0332F2D2EC3D}" type="presParOf" srcId="{2A824318-3161-4AAF-A5B8-5D14F50F9E1A}" destId="{114B5652-A3CD-47F7-A921-0C7506993802}" srcOrd="0" destOrd="0" presId="urn:microsoft.com/office/officeart/2005/8/layout/StepDownProcess"/>
    <dgm:cxn modelId="{ED1A489F-3BCC-4799-8CCF-2F8FF372BDE2}" type="presParOf" srcId="{2A824318-3161-4AAF-A5B8-5D14F50F9E1A}" destId="{53308C0D-0CF0-4F2A-BA39-E78DF6A7F1E0}" srcOrd="1"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F89FCC-E904-4A62-9631-3D89B6E3DC9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212310C-0957-494F-92B0-E5407B862DF7}">
      <dgm:prSet/>
      <dgm:spPr/>
      <dgm:t>
        <a:bodyPr/>
        <a:lstStyle/>
        <a:p>
          <a:pPr rtl="0"/>
          <a:r>
            <a:rPr lang="en-GB"/>
            <a:t>Unit tests passing</a:t>
          </a:r>
          <a:r>
            <a:rPr lang="en-GB">
              <a:latin typeface="Calibri Light" panose="020F0302020204030204"/>
            </a:rPr>
            <a:t> </a:t>
          </a:r>
          <a:r>
            <a:rPr lang="en-GB"/>
            <a:t>✅</a:t>
          </a:r>
          <a:endParaRPr lang="en-US"/>
        </a:p>
      </dgm:t>
    </dgm:pt>
    <dgm:pt modelId="{75170497-9C8B-4EDC-B25A-14AA76C9DC40}" type="parTrans" cxnId="{5CC9F8EA-4746-4F91-91B3-90F75BA16A23}">
      <dgm:prSet/>
      <dgm:spPr/>
      <dgm:t>
        <a:bodyPr/>
        <a:lstStyle/>
        <a:p>
          <a:endParaRPr lang="en-US"/>
        </a:p>
      </dgm:t>
    </dgm:pt>
    <dgm:pt modelId="{A0199A6C-D11C-4706-AA8D-9E22983A60B5}" type="sibTrans" cxnId="{5CC9F8EA-4746-4F91-91B3-90F75BA16A23}">
      <dgm:prSet/>
      <dgm:spPr/>
      <dgm:t>
        <a:bodyPr/>
        <a:lstStyle/>
        <a:p>
          <a:endParaRPr lang="en-US"/>
        </a:p>
      </dgm:t>
    </dgm:pt>
    <dgm:pt modelId="{C68E0C99-EC41-4FFE-815F-0B3A8252A7A9}">
      <dgm:prSet/>
      <dgm:spPr/>
      <dgm:t>
        <a:bodyPr/>
        <a:lstStyle/>
        <a:p>
          <a:r>
            <a:rPr lang="en-GB"/>
            <a:t>Next: Integration Tests</a:t>
          </a:r>
          <a:endParaRPr lang="en-US"/>
        </a:p>
      </dgm:t>
    </dgm:pt>
    <dgm:pt modelId="{7909DF85-699F-4D6F-BF64-8C5EB5B72B5A}" type="parTrans" cxnId="{7195C23F-9A93-4033-8D3A-C7DC6FD091FD}">
      <dgm:prSet/>
      <dgm:spPr/>
      <dgm:t>
        <a:bodyPr/>
        <a:lstStyle/>
        <a:p>
          <a:endParaRPr lang="en-US"/>
        </a:p>
      </dgm:t>
    </dgm:pt>
    <dgm:pt modelId="{9C1EC71B-6CAA-4D6B-9535-12666A53EAAF}" type="sibTrans" cxnId="{7195C23F-9A93-4033-8D3A-C7DC6FD091FD}">
      <dgm:prSet/>
      <dgm:spPr/>
      <dgm:t>
        <a:bodyPr/>
        <a:lstStyle/>
        <a:p>
          <a:endParaRPr lang="en-US"/>
        </a:p>
      </dgm:t>
    </dgm:pt>
    <dgm:pt modelId="{A1029D8B-4625-4715-8B0D-972BBDF6D3E4}">
      <dgm:prSet/>
      <dgm:spPr/>
      <dgm:t>
        <a:bodyPr/>
        <a:lstStyle/>
        <a:p>
          <a:pPr rtl="0"/>
          <a:r>
            <a:rPr lang="en-GB">
              <a:latin typeface="Calibri Light" panose="020F0302020204030204"/>
            </a:rPr>
            <a:t>verify </a:t>
          </a:r>
          <a:r>
            <a:rPr lang="en-GB"/>
            <a:t>app wired</a:t>
          </a:r>
          <a:r>
            <a:rPr lang="en-GB">
              <a:latin typeface="Calibri Light" panose="020F0302020204030204"/>
            </a:rPr>
            <a:t> correctly</a:t>
          </a:r>
          <a:endParaRPr lang="en-US"/>
        </a:p>
      </dgm:t>
    </dgm:pt>
    <dgm:pt modelId="{2BAD7DA1-8DA2-4CAA-A8CC-793647B8F646}" type="parTrans" cxnId="{5836242E-E654-49C2-ACE7-F91C9C5CB63F}">
      <dgm:prSet/>
      <dgm:spPr/>
      <dgm:t>
        <a:bodyPr/>
        <a:lstStyle/>
        <a:p>
          <a:endParaRPr lang="en-US"/>
        </a:p>
      </dgm:t>
    </dgm:pt>
    <dgm:pt modelId="{9ABAC1EF-660A-4C6C-9A78-592D963A6A4D}" type="sibTrans" cxnId="{5836242E-E654-49C2-ACE7-F91C9C5CB63F}">
      <dgm:prSet/>
      <dgm:spPr/>
      <dgm:t>
        <a:bodyPr/>
        <a:lstStyle/>
        <a:p>
          <a:endParaRPr lang="en-US"/>
        </a:p>
      </dgm:t>
    </dgm:pt>
    <dgm:pt modelId="{6972D3E8-9D2E-4B4D-AD5D-92C03BF74861}">
      <dgm:prSet/>
      <dgm:spPr/>
      <dgm:t>
        <a:bodyPr/>
        <a:lstStyle/>
        <a:p>
          <a:pPr rtl="0"/>
          <a:r>
            <a:rPr lang="en-GB">
              <a:latin typeface="Calibri Light" panose="020F0302020204030204"/>
            </a:rPr>
            <a:t>New </a:t>
          </a:r>
          <a:r>
            <a:rPr lang="en-GB"/>
            <a:t>pipeline stage</a:t>
          </a:r>
          <a:endParaRPr lang="en-US"/>
        </a:p>
      </dgm:t>
    </dgm:pt>
    <dgm:pt modelId="{C351E686-0D83-47FC-8A33-76869284E5A2}" type="parTrans" cxnId="{5A863993-DA3C-402F-A992-C8CBAFB5E049}">
      <dgm:prSet/>
      <dgm:spPr/>
      <dgm:t>
        <a:bodyPr/>
        <a:lstStyle/>
        <a:p>
          <a:endParaRPr lang="en-US"/>
        </a:p>
      </dgm:t>
    </dgm:pt>
    <dgm:pt modelId="{FD0C2047-0F44-4262-8929-121167D9F68D}" type="sibTrans" cxnId="{5A863993-DA3C-402F-A992-C8CBAFB5E049}">
      <dgm:prSet/>
      <dgm:spPr/>
      <dgm:t>
        <a:bodyPr/>
        <a:lstStyle/>
        <a:p>
          <a:endParaRPr lang="en-US"/>
        </a:p>
      </dgm:t>
    </dgm:pt>
    <dgm:pt modelId="{8FEF9087-C5A4-4C43-AA30-C3BBAAEF55FB}" type="pres">
      <dgm:prSet presAssocID="{41F89FCC-E904-4A62-9631-3D89B6E3DC96}" presName="linear" presStyleCnt="0">
        <dgm:presLayoutVars>
          <dgm:animLvl val="lvl"/>
          <dgm:resizeHandles val="exact"/>
        </dgm:presLayoutVars>
      </dgm:prSet>
      <dgm:spPr/>
    </dgm:pt>
    <dgm:pt modelId="{F4AA8240-AE8E-4A41-91E5-B7DB550EA6DF}" type="pres">
      <dgm:prSet presAssocID="{8212310C-0957-494F-92B0-E5407B862DF7}" presName="parentText" presStyleLbl="node1" presStyleIdx="0" presStyleCnt="4">
        <dgm:presLayoutVars>
          <dgm:chMax val="0"/>
          <dgm:bulletEnabled val="1"/>
        </dgm:presLayoutVars>
      </dgm:prSet>
      <dgm:spPr/>
    </dgm:pt>
    <dgm:pt modelId="{01382051-3AAE-4CDF-834E-48AEE40E96B9}" type="pres">
      <dgm:prSet presAssocID="{A0199A6C-D11C-4706-AA8D-9E22983A60B5}" presName="spacer" presStyleCnt="0"/>
      <dgm:spPr/>
    </dgm:pt>
    <dgm:pt modelId="{4E3864C3-69AD-4492-B8D9-CAEB9031A364}" type="pres">
      <dgm:prSet presAssocID="{C68E0C99-EC41-4FFE-815F-0B3A8252A7A9}" presName="parentText" presStyleLbl="node1" presStyleIdx="1" presStyleCnt="4">
        <dgm:presLayoutVars>
          <dgm:chMax val="0"/>
          <dgm:bulletEnabled val="1"/>
        </dgm:presLayoutVars>
      </dgm:prSet>
      <dgm:spPr/>
    </dgm:pt>
    <dgm:pt modelId="{4C1B34E9-B28D-4706-B7E3-59790A0402FB}" type="pres">
      <dgm:prSet presAssocID="{9C1EC71B-6CAA-4D6B-9535-12666A53EAAF}" presName="spacer" presStyleCnt="0"/>
      <dgm:spPr/>
    </dgm:pt>
    <dgm:pt modelId="{3D720C16-8E86-41AA-8942-326DEC8AF3B6}" type="pres">
      <dgm:prSet presAssocID="{A1029D8B-4625-4715-8B0D-972BBDF6D3E4}" presName="parentText" presStyleLbl="node1" presStyleIdx="2" presStyleCnt="4">
        <dgm:presLayoutVars>
          <dgm:chMax val="0"/>
          <dgm:bulletEnabled val="1"/>
        </dgm:presLayoutVars>
      </dgm:prSet>
      <dgm:spPr/>
    </dgm:pt>
    <dgm:pt modelId="{2D580DF8-204B-4FF7-B650-D1BBF19F827C}" type="pres">
      <dgm:prSet presAssocID="{9ABAC1EF-660A-4C6C-9A78-592D963A6A4D}" presName="spacer" presStyleCnt="0"/>
      <dgm:spPr/>
    </dgm:pt>
    <dgm:pt modelId="{B99E5FB6-A5FF-490B-827D-8B4CF5CAE088}" type="pres">
      <dgm:prSet presAssocID="{6972D3E8-9D2E-4B4D-AD5D-92C03BF74861}" presName="parentText" presStyleLbl="node1" presStyleIdx="3" presStyleCnt="4">
        <dgm:presLayoutVars>
          <dgm:chMax val="0"/>
          <dgm:bulletEnabled val="1"/>
        </dgm:presLayoutVars>
      </dgm:prSet>
      <dgm:spPr/>
    </dgm:pt>
  </dgm:ptLst>
  <dgm:cxnLst>
    <dgm:cxn modelId="{0EB1D10B-AF9D-43B9-A02A-B43FBEACB26C}" type="presOf" srcId="{6972D3E8-9D2E-4B4D-AD5D-92C03BF74861}" destId="{B99E5FB6-A5FF-490B-827D-8B4CF5CAE088}" srcOrd="0" destOrd="0" presId="urn:microsoft.com/office/officeart/2005/8/layout/vList2"/>
    <dgm:cxn modelId="{64A89318-3CD2-4F41-9EAA-A1FF78F1E4B7}" type="presOf" srcId="{41F89FCC-E904-4A62-9631-3D89B6E3DC96}" destId="{8FEF9087-C5A4-4C43-AA30-C3BBAAEF55FB}" srcOrd="0" destOrd="0" presId="urn:microsoft.com/office/officeart/2005/8/layout/vList2"/>
    <dgm:cxn modelId="{5836242E-E654-49C2-ACE7-F91C9C5CB63F}" srcId="{41F89FCC-E904-4A62-9631-3D89B6E3DC96}" destId="{A1029D8B-4625-4715-8B0D-972BBDF6D3E4}" srcOrd="2" destOrd="0" parTransId="{2BAD7DA1-8DA2-4CAA-A8CC-793647B8F646}" sibTransId="{9ABAC1EF-660A-4C6C-9A78-592D963A6A4D}"/>
    <dgm:cxn modelId="{7195C23F-9A93-4033-8D3A-C7DC6FD091FD}" srcId="{41F89FCC-E904-4A62-9631-3D89B6E3DC96}" destId="{C68E0C99-EC41-4FFE-815F-0B3A8252A7A9}" srcOrd="1" destOrd="0" parTransId="{7909DF85-699F-4D6F-BF64-8C5EB5B72B5A}" sibTransId="{9C1EC71B-6CAA-4D6B-9535-12666A53EAAF}"/>
    <dgm:cxn modelId="{AD5BCA6F-E3FA-422B-B5A1-92E428FAD1D3}" type="presOf" srcId="{A1029D8B-4625-4715-8B0D-972BBDF6D3E4}" destId="{3D720C16-8E86-41AA-8942-326DEC8AF3B6}" srcOrd="0" destOrd="0" presId="urn:microsoft.com/office/officeart/2005/8/layout/vList2"/>
    <dgm:cxn modelId="{013E1955-8C63-4A1B-9C0E-2ACBF2C9B603}" type="presOf" srcId="{C68E0C99-EC41-4FFE-815F-0B3A8252A7A9}" destId="{4E3864C3-69AD-4492-B8D9-CAEB9031A364}" srcOrd="0" destOrd="0" presId="urn:microsoft.com/office/officeart/2005/8/layout/vList2"/>
    <dgm:cxn modelId="{7BADC27F-BE16-424A-8CE2-59C8AC9761D3}" type="presOf" srcId="{8212310C-0957-494F-92B0-E5407B862DF7}" destId="{F4AA8240-AE8E-4A41-91E5-B7DB550EA6DF}" srcOrd="0" destOrd="0" presId="urn:microsoft.com/office/officeart/2005/8/layout/vList2"/>
    <dgm:cxn modelId="{5A863993-DA3C-402F-A992-C8CBAFB5E049}" srcId="{41F89FCC-E904-4A62-9631-3D89B6E3DC96}" destId="{6972D3E8-9D2E-4B4D-AD5D-92C03BF74861}" srcOrd="3" destOrd="0" parTransId="{C351E686-0D83-47FC-8A33-76869284E5A2}" sibTransId="{FD0C2047-0F44-4262-8929-121167D9F68D}"/>
    <dgm:cxn modelId="{5CC9F8EA-4746-4F91-91B3-90F75BA16A23}" srcId="{41F89FCC-E904-4A62-9631-3D89B6E3DC96}" destId="{8212310C-0957-494F-92B0-E5407B862DF7}" srcOrd="0" destOrd="0" parTransId="{75170497-9C8B-4EDC-B25A-14AA76C9DC40}" sibTransId="{A0199A6C-D11C-4706-AA8D-9E22983A60B5}"/>
    <dgm:cxn modelId="{CB3E76E3-E866-4718-8D29-A7791E605283}" type="presParOf" srcId="{8FEF9087-C5A4-4C43-AA30-C3BBAAEF55FB}" destId="{F4AA8240-AE8E-4A41-91E5-B7DB550EA6DF}" srcOrd="0" destOrd="0" presId="urn:microsoft.com/office/officeart/2005/8/layout/vList2"/>
    <dgm:cxn modelId="{F404A088-1BD3-40E7-B3D1-F9D3EA050AB7}" type="presParOf" srcId="{8FEF9087-C5A4-4C43-AA30-C3BBAAEF55FB}" destId="{01382051-3AAE-4CDF-834E-48AEE40E96B9}" srcOrd="1" destOrd="0" presId="urn:microsoft.com/office/officeart/2005/8/layout/vList2"/>
    <dgm:cxn modelId="{36E86E45-51B6-463B-BD26-31601A03A964}" type="presParOf" srcId="{8FEF9087-C5A4-4C43-AA30-C3BBAAEF55FB}" destId="{4E3864C3-69AD-4492-B8D9-CAEB9031A364}" srcOrd="2" destOrd="0" presId="urn:microsoft.com/office/officeart/2005/8/layout/vList2"/>
    <dgm:cxn modelId="{0477DC29-7512-4A71-A8AE-5555D4565E5F}" type="presParOf" srcId="{8FEF9087-C5A4-4C43-AA30-C3BBAAEF55FB}" destId="{4C1B34E9-B28D-4706-B7E3-59790A0402FB}" srcOrd="3" destOrd="0" presId="urn:microsoft.com/office/officeart/2005/8/layout/vList2"/>
    <dgm:cxn modelId="{16324BE1-167A-4FD7-A734-B031A4B62BC1}" type="presParOf" srcId="{8FEF9087-C5A4-4C43-AA30-C3BBAAEF55FB}" destId="{3D720C16-8E86-41AA-8942-326DEC8AF3B6}" srcOrd="4" destOrd="0" presId="urn:microsoft.com/office/officeart/2005/8/layout/vList2"/>
    <dgm:cxn modelId="{C212CB8F-4611-447F-90DA-BC61FCB1A0F2}" type="presParOf" srcId="{8FEF9087-C5A4-4C43-AA30-C3BBAAEF55FB}" destId="{2D580DF8-204B-4FF7-B650-D1BBF19F827C}" srcOrd="5" destOrd="0" presId="urn:microsoft.com/office/officeart/2005/8/layout/vList2"/>
    <dgm:cxn modelId="{A8D642E2-2201-4135-A125-F91B5CF33C8A}" type="presParOf" srcId="{8FEF9087-C5A4-4C43-AA30-C3BBAAEF55FB}" destId="{B99E5FB6-A5FF-490B-827D-8B4CF5CAE088}"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749C7A-8F30-4FF8-B20C-9066BBEF34BC}"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1E4AEC9-D700-4A6E-B36B-F0FD76170128}">
      <dgm:prSet/>
      <dgm:spPr/>
      <dgm:t>
        <a:bodyPr/>
        <a:lstStyle/>
        <a:p>
          <a:r>
            <a:rPr lang="en-GB"/>
            <a:t>Happy</a:t>
          </a:r>
          <a:endParaRPr lang="en-US"/>
        </a:p>
      </dgm:t>
    </dgm:pt>
    <dgm:pt modelId="{956B6DF0-5DCD-4D87-BA98-745CA8CD6C74}" type="parTrans" cxnId="{6D7D0FA1-51A6-4EE2-B1B6-A00B5AB7B421}">
      <dgm:prSet/>
      <dgm:spPr/>
      <dgm:t>
        <a:bodyPr/>
        <a:lstStyle/>
        <a:p>
          <a:endParaRPr lang="en-US"/>
        </a:p>
      </dgm:t>
    </dgm:pt>
    <dgm:pt modelId="{F4859ED2-8C32-4A86-992C-B14A0D25FD1E}" type="sibTrans" cxnId="{6D7D0FA1-51A6-4EE2-B1B6-A00B5AB7B421}">
      <dgm:prSet/>
      <dgm:spPr/>
      <dgm:t>
        <a:bodyPr/>
        <a:lstStyle/>
        <a:p>
          <a:endParaRPr lang="en-US"/>
        </a:p>
      </dgm:t>
    </dgm:pt>
    <dgm:pt modelId="{617EC228-F1A3-4910-B80A-A73DCB845495}">
      <dgm:prSet/>
      <dgm:spPr/>
      <dgm:t>
        <a:bodyPr/>
        <a:lstStyle/>
        <a:p>
          <a:r>
            <a:rPr lang="en-GB"/>
            <a:t>Confused</a:t>
          </a:r>
          <a:endParaRPr lang="en-US"/>
        </a:p>
      </dgm:t>
    </dgm:pt>
    <dgm:pt modelId="{6E286628-6D2B-499A-BBB6-590C6C0E702D}" type="parTrans" cxnId="{2B5F4075-A8CA-445F-A744-F3DC102A85C3}">
      <dgm:prSet/>
      <dgm:spPr/>
      <dgm:t>
        <a:bodyPr/>
        <a:lstStyle/>
        <a:p>
          <a:endParaRPr lang="en-US"/>
        </a:p>
      </dgm:t>
    </dgm:pt>
    <dgm:pt modelId="{62C49B29-B879-429F-B87F-E428EA51DD23}" type="sibTrans" cxnId="{2B5F4075-A8CA-445F-A744-F3DC102A85C3}">
      <dgm:prSet/>
      <dgm:spPr/>
      <dgm:t>
        <a:bodyPr/>
        <a:lstStyle/>
        <a:p>
          <a:endParaRPr lang="en-US"/>
        </a:p>
      </dgm:t>
    </dgm:pt>
    <dgm:pt modelId="{627CC215-B342-40D5-971B-51F4755F78B9}">
      <dgm:prSet/>
      <dgm:spPr/>
      <dgm:t>
        <a:bodyPr/>
        <a:lstStyle/>
        <a:p>
          <a:r>
            <a:rPr lang="en-GB"/>
            <a:t>Sad</a:t>
          </a:r>
          <a:endParaRPr lang="en-US"/>
        </a:p>
      </dgm:t>
    </dgm:pt>
    <dgm:pt modelId="{D9FEBD54-B378-48C7-9A00-905551719001}" type="parTrans" cxnId="{C6CC4135-89FC-47E3-96F1-E63359A61A21}">
      <dgm:prSet/>
      <dgm:spPr/>
      <dgm:t>
        <a:bodyPr/>
        <a:lstStyle/>
        <a:p>
          <a:endParaRPr lang="en-US"/>
        </a:p>
      </dgm:t>
    </dgm:pt>
    <dgm:pt modelId="{D1E55C10-B01B-4918-926D-61A0D0DEB58F}" type="sibTrans" cxnId="{C6CC4135-89FC-47E3-96F1-E63359A61A21}">
      <dgm:prSet/>
      <dgm:spPr/>
      <dgm:t>
        <a:bodyPr/>
        <a:lstStyle/>
        <a:p>
          <a:endParaRPr lang="en-US"/>
        </a:p>
      </dgm:t>
    </dgm:pt>
    <dgm:pt modelId="{886E98FE-F12D-4ED6-9CAC-7310D20C867C}" type="pres">
      <dgm:prSet presAssocID="{12749C7A-8F30-4FF8-B20C-9066BBEF34BC}" presName="root" presStyleCnt="0">
        <dgm:presLayoutVars>
          <dgm:dir/>
          <dgm:resizeHandles val="exact"/>
        </dgm:presLayoutVars>
      </dgm:prSet>
      <dgm:spPr/>
    </dgm:pt>
    <dgm:pt modelId="{48BD289E-2B0B-4B73-98A2-9A1F19D96D23}" type="pres">
      <dgm:prSet presAssocID="{C1E4AEC9-D700-4A6E-B36B-F0FD76170128}" presName="compNode" presStyleCnt="0"/>
      <dgm:spPr/>
    </dgm:pt>
    <dgm:pt modelId="{C216FC26-BEB3-4544-BE5A-4B63ED471F15}" type="pres">
      <dgm:prSet presAssocID="{C1E4AEC9-D700-4A6E-B36B-F0FD7617012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6404C03A-A5F5-4B26-87E8-7C7F23705568}" type="pres">
      <dgm:prSet presAssocID="{C1E4AEC9-D700-4A6E-B36B-F0FD76170128}" presName="spaceRect" presStyleCnt="0"/>
      <dgm:spPr/>
    </dgm:pt>
    <dgm:pt modelId="{7CCE59BA-87AC-4BD9-8450-D885ABD74489}" type="pres">
      <dgm:prSet presAssocID="{C1E4AEC9-D700-4A6E-B36B-F0FD76170128}" presName="textRect" presStyleLbl="revTx" presStyleIdx="0" presStyleCnt="3">
        <dgm:presLayoutVars>
          <dgm:chMax val="1"/>
          <dgm:chPref val="1"/>
        </dgm:presLayoutVars>
      </dgm:prSet>
      <dgm:spPr/>
    </dgm:pt>
    <dgm:pt modelId="{80FABEC9-E3D5-488A-8831-256BF5A146FE}" type="pres">
      <dgm:prSet presAssocID="{F4859ED2-8C32-4A86-992C-B14A0D25FD1E}" presName="sibTrans" presStyleCnt="0"/>
      <dgm:spPr/>
    </dgm:pt>
    <dgm:pt modelId="{1C9CFC4B-E837-4477-970E-D450F633B1CE}" type="pres">
      <dgm:prSet presAssocID="{617EC228-F1A3-4910-B80A-A73DCB845495}" presName="compNode" presStyleCnt="0"/>
      <dgm:spPr/>
    </dgm:pt>
    <dgm:pt modelId="{A7DF1EED-4ABA-4D53-ABD1-65CC435C8E00}" type="pres">
      <dgm:prSet presAssocID="{617EC228-F1A3-4910-B80A-A73DCB8454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Face with Solid Fill"/>
        </a:ext>
      </dgm:extLst>
    </dgm:pt>
    <dgm:pt modelId="{EBC8E2DE-ECA2-40C1-987E-0A88C394AB64}" type="pres">
      <dgm:prSet presAssocID="{617EC228-F1A3-4910-B80A-A73DCB845495}" presName="spaceRect" presStyleCnt="0"/>
      <dgm:spPr/>
    </dgm:pt>
    <dgm:pt modelId="{538C383C-CC6A-4694-A3EB-3C38B408238C}" type="pres">
      <dgm:prSet presAssocID="{617EC228-F1A3-4910-B80A-A73DCB845495}" presName="textRect" presStyleLbl="revTx" presStyleIdx="1" presStyleCnt="3">
        <dgm:presLayoutVars>
          <dgm:chMax val="1"/>
          <dgm:chPref val="1"/>
        </dgm:presLayoutVars>
      </dgm:prSet>
      <dgm:spPr/>
    </dgm:pt>
    <dgm:pt modelId="{2F865E20-CB8C-4C34-86BF-DBE43B3BFF9F}" type="pres">
      <dgm:prSet presAssocID="{62C49B29-B879-429F-B87F-E428EA51DD23}" presName="sibTrans" presStyleCnt="0"/>
      <dgm:spPr/>
    </dgm:pt>
    <dgm:pt modelId="{2773DDD5-91FE-4CB6-AC0B-A0730D736C81}" type="pres">
      <dgm:prSet presAssocID="{627CC215-B342-40D5-971B-51F4755F78B9}" presName="compNode" presStyleCnt="0"/>
      <dgm:spPr/>
    </dgm:pt>
    <dgm:pt modelId="{00B364B9-4903-4683-BAAC-DA1409D710D5}" type="pres">
      <dgm:prSet presAssocID="{627CC215-B342-40D5-971B-51F4755F78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d Face with Solid Fill"/>
        </a:ext>
      </dgm:extLst>
    </dgm:pt>
    <dgm:pt modelId="{CAFFFC27-BEF1-4283-89F8-5EA727F03705}" type="pres">
      <dgm:prSet presAssocID="{627CC215-B342-40D5-971B-51F4755F78B9}" presName="spaceRect" presStyleCnt="0"/>
      <dgm:spPr/>
    </dgm:pt>
    <dgm:pt modelId="{C65FE3AF-664D-4808-85E6-886B8FB4DBDA}" type="pres">
      <dgm:prSet presAssocID="{627CC215-B342-40D5-971B-51F4755F78B9}" presName="textRect" presStyleLbl="revTx" presStyleIdx="2" presStyleCnt="3">
        <dgm:presLayoutVars>
          <dgm:chMax val="1"/>
          <dgm:chPref val="1"/>
        </dgm:presLayoutVars>
      </dgm:prSet>
      <dgm:spPr/>
    </dgm:pt>
  </dgm:ptLst>
  <dgm:cxnLst>
    <dgm:cxn modelId="{5EDF310F-BD95-43F9-AB1C-8534F297BCFD}" type="presOf" srcId="{627CC215-B342-40D5-971B-51F4755F78B9}" destId="{C65FE3AF-664D-4808-85E6-886B8FB4DBDA}" srcOrd="0" destOrd="0" presId="urn:microsoft.com/office/officeart/2018/2/layout/IconLabelList"/>
    <dgm:cxn modelId="{C6CC4135-89FC-47E3-96F1-E63359A61A21}" srcId="{12749C7A-8F30-4FF8-B20C-9066BBEF34BC}" destId="{627CC215-B342-40D5-971B-51F4755F78B9}" srcOrd="2" destOrd="0" parTransId="{D9FEBD54-B378-48C7-9A00-905551719001}" sibTransId="{D1E55C10-B01B-4918-926D-61A0D0DEB58F}"/>
    <dgm:cxn modelId="{EC43BF65-7B7D-4193-8912-74734DD1CA57}" type="presOf" srcId="{617EC228-F1A3-4910-B80A-A73DCB845495}" destId="{538C383C-CC6A-4694-A3EB-3C38B408238C}" srcOrd="0" destOrd="0" presId="urn:microsoft.com/office/officeart/2018/2/layout/IconLabelList"/>
    <dgm:cxn modelId="{2B5F4075-A8CA-445F-A744-F3DC102A85C3}" srcId="{12749C7A-8F30-4FF8-B20C-9066BBEF34BC}" destId="{617EC228-F1A3-4910-B80A-A73DCB845495}" srcOrd="1" destOrd="0" parTransId="{6E286628-6D2B-499A-BBB6-590C6C0E702D}" sibTransId="{62C49B29-B879-429F-B87F-E428EA51DD23}"/>
    <dgm:cxn modelId="{6D7D0FA1-51A6-4EE2-B1B6-A00B5AB7B421}" srcId="{12749C7A-8F30-4FF8-B20C-9066BBEF34BC}" destId="{C1E4AEC9-D700-4A6E-B36B-F0FD76170128}" srcOrd="0" destOrd="0" parTransId="{956B6DF0-5DCD-4D87-BA98-745CA8CD6C74}" sibTransId="{F4859ED2-8C32-4A86-992C-B14A0D25FD1E}"/>
    <dgm:cxn modelId="{4C7A7FC9-B5EA-458A-9DA3-05BCFAA20BF6}" type="presOf" srcId="{12749C7A-8F30-4FF8-B20C-9066BBEF34BC}" destId="{886E98FE-F12D-4ED6-9CAC-7310D20C867C}" srcOrd="0" destOrd="0" presId="urn:microsoft.com/office/officeart/2018/2/layout/IconLabelList"/>
    <dgm:cxn modelId="{E71B92DE-CCF4-4396-8306-44D6F8798315}" type="presOf" srcId="{C1E4AEC9-D700-4A6E-B36B-F0FD76170128}" destId="{7CCE59BA-87AC-4BD9-8450-D885ABD74489}" srcOrd="0" destOrd="0" presId="urn:microsoft.com/office/officeart/2018/2/layout/IconLabelList"/>
    <dgm:cxn modelId="{0D37F889-B967-4BCD-B834-C03E45EE0CA3}" type="presParOf" srcId="{886E98FE-F12D-4ED6-9CAC-7310D20C867C}" destId="{48BD289E-2B0B-4B73-98A2-9A1F19D96D23}" srcOrd="0" destOrd="0" presId="urn:microsoft.com/office/officeart/2018/2/layout/IconLabelList"/>
    <dgm:cxn modelId="{D9AE6987-CADB-4EF2-83BA-D5D6122E25F3}" type="presParOf" srcId="{48BD289E-2B0B-4B73-98A2-9A1F19D96D23}" destId="{C216FC26-BEB3-4544-BE5A-4B63ED471F15}" srcOrd="0" destOrd="0" presId="urn:microsoft.com/office/officeart/2018/2/layout/IconLabelList"/>
    <dgm:cxn modelId="{6BDE8B03-C705-4179-AF87-6910F0116DA4}" type="presParOf" srcId="{48BD289E-2B0B-4B73-98A2-9A1F19D96D23}" destId="{6404C03A-A5F5-4B26-87E8-7C7F23705568}" srcOrd="1" destOrd="0" presId="urn:microsoft.com/office/officeart/2018/2/layout/IconLabelList"/>
    <dgm:cxn modelId="{8CB07F64-2A9E-4CCD-AD26-98291B845053}" type="presParOf" srcId="{48BD289E-2B0B-4B73-98A2-9A1F19D96D23}" destId="{7CCE59BA-87AC-4BD9-8450-D885ABD74489}" srcOrd="2" destOrd="0" presId="urn:microsoft.com/office/officeart/2018/2/layout/IconLabelList"/>
    <dgm:cxn modelId="{DED03D26-87BC-4755-81B9-3963D77632A3}" type="presParOf" srcId="{886E98FE-F12D-4ED6-9CAC-7310D20C867C}" destId="{80FABEC9-E3D5-488A-8831-256BF5A146FE}" srcOrd="1" destOrd="0" presId="urn:microsoft.com/office/officeart/2018/2/layout/IconLabelList"/>
    <dgm:cxn modelId="{3D1BC853-D1BE-46A2-A623-956B33290E96}" type="presParOf" srcId="{886E98FE-F12D-4ED6-9CAC-7310D20C867C}" destId="{1C9CFC4B-E837-4477-970E-D450F633B1CE}" srcOrd="2" destOrd="0" presId="urn:microsoft.com/office/officeart/2018/2/layout/IconLabelList"/>
    <dgm:cxn modelId="{885AB4C1-3FD0-4174-A42E-C02D6627EF0C}" type="presParOf" srcId="{1C9CFC4B-E837-4477-970E-D450F633B1CE}" destId="{A7DF1EED-4ABA-4D53-ABD1-65CC435C8E00}" srcOrd="0" destOrd="0" presId="urn:microsoft.com/office/officeart/2018/2/layout/IconLabelList"/>
    <dgm:cxn modelId="{0F561121-ED5C-429F-80CB-7C1AA1CDDFC9}" type="presParOf" srcId="{1C9CFC4B-E837-4477-970E-D450F633B1CE}" destId="{EBC8E2DE-ECA2-40C1-987E-0A88C394AB64}" srcOrd="1" destOrd="0" presId="urn:microsoft.com/office/officeart/2018/2/layout/IconLabelList"/>
    <dgm:cxn modelId="{987BE6CF-1AFA-4CE2-A7FD-D7EC74C8B6D5}" type="presParOf" srcId="{1C9CFC4B-E837-4477-970E-D450F633B1CE}" destId="{538C383C-CC6A-4694-A3EB-3C38B408238C}" srcOrd="2" destOrd="0" presId="urn:microsoft.com/office/officeart/2018/2/layout/IconLabelList"/>
    <dgm:cxn modelId="{15E4D67B-FDEE-43F3-89C9-968D0BBB557B}" type="presParOf" srcId="{886E98FE-F12D-4ED6-9CAC-7310D20C867C}" destId="{2F865E20-CB8C-4C34-86BF-DBE43B3BFF9F}" srcOrd="3" destOrd="0" presId="urn:microsoft.com/office/officeart/2018/2/layout/IconLabelList"/>
    <dgm:cxn modelId="{4B8860B7-7B91-4208-AC4F-096B7FE1B98D}" type="presParOf" srcId="{886E98FE-F12D-4ED6-9CAC-7310D20C867C}" destId="{2773DDD5-91FE-4CB6-AC0B-A0730D736C81}" srcOrd="4" destOrd="0" presId="urn:microsoft.com/office/officeart/2018/2/layout/IconLabelList"/>
    <dgm:cxn modelId="{04D0832C-8F7F-4B32-9576-164AAADDDF1E}" type="presParOf" srcId="{2773DDD5-91FE-4CB6-AC0B-A0730D736C81}" destId="{00B364B9-4903-4683-BAAC-DA1409D710D5}" srcOrd="0" destOrd="0" presId="urn:microsoft.com/office/officeart/2018/2/layout/IconLabelList"/>
    <dgm:cxn modelId="{21CDE3DA-E929-40ED-AF74-C4953E087C0F}" type="presParOf" srcId="{2773DDD5-91FE-4CB6-AC0B-A0730D736C81}" destId="{CAFFFC27-BEF1-4283-89F8-5EA727F03705}" srcOrd="1" destOrd="0" presId="urn:microsoft.com/office/officeart/2018/2/layout/IconLabelList"/>
    <dgm:cxn modelId="{86F3C03E-246D-48D5-A29D-BAC1860AAE67}" type="presParOf" srcId="{2773DDD5-91FE-4CB6-AC0B-A0730D736C81}" destId="{C65FE3AF-664D-4808-85E6-886B8FB4DBD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AB267-BD05-4D28-80B0-F13B12360DE7}">
      <dsp:nvSpPr>
        <dsp:cNvPr id="0" name=""/>
        <dsp:cNvSpPr/>
      </dsp:nvSpPr>
      <dsp:spPr>
        <a:xfrm rot="5400000">
          <a:off x="337716" y="1121054"/>
          <a:ext cx="975637" cy="111072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72730B-619A-4F11-8CB0-FDD10534E979}">
      <dsp:nvSpPr>
        <dsp:cNvPr id="0" name=""/>
        <dsp:cNvSpPr/>
      </dsp:nvSpPr>
      <dsp:spPr>
        <a:xfrm>
          <a:off x="79231" y="39541"/>
          <a:ext cx="1642398" cy="1149625"/>
        </a:xfrm>
        <a:prstGeom prst="roundRect">
          <a:avLst>
            <a:gd name="adj" fmla="val 16670"/>
          </a:avLst>
        </a:prstGeom>
        <a:solidFill>
          <a:srgbClr val="0A83B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b="1" kern="1200" dirty="0"/>
            <a:t>Static Analysis</a:t>
          </a:r>
        </a:p>
      </dsp:txBody>
      <dsp:txXfrm>
        <a:off x="135361" y="95671"/>
        <a:ext cx="1530138" cy="1037365"/>
      </dsp:txXfrm>
    </dsp:sp>
    <dsp:sp modelId="{801BC227-D83E-4AC9-BE0E-EFD5795F6198}">
      <dsp:nvSpPr>
        <dsp:cNvPr id="0" name=""/>
        <dsp:cNvSpPr/>
      </dsp:nvSpPr>
      <dsp:spPr>
        <a:xfrm>
          <a:off x="1721630" y="149184"/>
          <a:ext cx="1194524" cy="929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None/>
          </a:pPr>
          <a:r>
            <a:rPr lang="en-GB" sz="1700" kern="1200" dirty="0"/>
            <a:t>“Are the rules obeyed?” </a:t>
          </a:r>
        </a:p>
      </dsp:txBody>
      <dsp:txXfrm>
        <a:off x="1721630" y="149184"/>
        <a:ext cx="1194524" cy="929178"/>
      </dsp:txXfrm>
    </dsp:sp>
    <dsp:sp modelId="{2BFEBBF6-A37D-4604-AD6A-8F170E07EBC6}">
      <dsp:nvSpPr>
        <dsp:cNvPr id="0" name=""/>
        <dsp:cNvSpPr/>
      </dsp:nvSpPr>
      <dsp:spPr>
        <a:xfrm rot="5400000">
          <a:off x="1699438" y="2412463"/>
          <a:ext cx="975637" cy="111072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3356FC-5E92-44DF-BBE1-2140F9FBF324}">
      <dsp:nvSpPr>
        <dsp:cNvPr id="0" name=""/>
        <dsp:cNvSpPr/>
      </dsp:nvSpPr>
      <dsp:spPr>
        <a:xfrm>
          <a:off x="1440954" y="1330950"/>
          <a:ext cx="1642398" cy="1149625"/>
        </a:xfrm>
        <a:prstGeom prst="roundRect">
          <a:avLst>
            <a:gd name="adj" fmla="val 16670"/>
          </a:avLst>
        </a:prstGeom>
        <a:solidFill>
          <a:srgbClr val="0A83B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b="1" kern="1200" dirty="0"/>
            <a:t>Unit Tests</a:t>
          </a:r>
        </a:p>
      </dsp:txBody>
      <dsp:txXfrm>
        <a:off x="1497084" y="1387080"/>
        <a:ext cx="1530138" cy="1037365"/>
      </dsp:txXfrm>
    </dsp:sp>
    <dsp:sp modelId="{7FD49663-4825-4CCB-8F06-0DDA5692D758}">
      <dsp:nvSpPr>
        <dsp:cNvPr id="0" name=""/>
        <dsp:cNvSpPr/>
      </dsp:nvSpPr>
      <dsp:spPr>
        <a:xfrm>
          <a:off x="3083352" y="1440593"/>
          <a:ext cx="1194524" cy="929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None/>
          </a:pPr>
          <a:r>
            <a:rPr lang="en-GB" sz="1700" kern="1200" dirty="0"/>
            <a:t>“Is the logic right?”</a:t>
          </a:r>
        </a:p>
      </dsp:txBody>
      <dsp:txXfrm>
        <a:off x="3083352" y="1440593"/>
        <a:ext cx="1194524" cy="929178"/>
      </dsp:txXfrm>
    </dsp:sp>
    <dsp:sp modelId="{D311EE9B-76FB-4269-8ED6-AA0CEF248E28}">
      <dsp:nvSpPr>
        <dsp:cNvPr id="0" name=""/>
        <dsp:cNvSpPr/>
      </dsp:nvSpPr>
      <dsp:spPr>
        <a:xfrm rot="5400000">
          <a:off x="3061161" y="3703872"/>
          <a:ext cx="975637" cy="111072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421ECB-72A4-47F7-B483-5045435D630F}">
      <dsp:nvSpPr>
        <dsp:cNvPr id="0" name=""/>
        <dsp:cNvSpPr/>
      </dsp:nvSpPr>
      <dsp:spPr>
        <a:xfrm>
          <a:off x="2802677" y="2622359"/>
          <a:ext cx="1642398" cy="1149625"/>
        </a:xfrm>
        <a:prstGeom prst="roundRect">
          <a:avLst>
            <a:gd name="adj" fmla="val 16670"/>
          </a:avLst>
        </a:prstGeom>
        <a:solidFill>
          <a:srgbClr val="0A83B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b="1" kern="1200" dirty="0"/>
            <a:t>Integration Tests </a:t>
          </a:r>
        </a:p>
      </dsp:txBody>
      <dsp:txXfrm>
        <a:off x="2858807" y="2678489"/>
        <a:ext cx="1530138" cy="1037365"/>
      </dsp:txXfrm>
    </dsp:sp>
    <dsp:sp modelId="{F24959BA-3B1E-4435-B4D3-4E4ED213813D}">
      <dsp:nvSpPr>
        <dsp:cNvPr id="0" name=""/>
        <dsp:cNvSpPr/>
      </dsp:nvSpPr>
      <dsp:spPr>
        <a:xfrm>
          <a:off x="4445075" y="2732002"/>
          <a:ext cx="1194524" cy="929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None/>
          </a:pPr>
          <a:r>
            <a:rPr lang="en-GB" sz="1700" kern="1200" dirty="0"/>
            <a:t>“Is it wired right?”</a:t>
          </a:r>
        </a:p>
      </dsp:txBody>
      <dsp:txXfrm>
        <a:off x="4445075" y="2732002"/>
        <a:ext cx="1194524" cy="929178"/>
      </dsp:txXfrm>
    </dsp:sp>
    <dsp:sp modelId="{3D9E444C-DA7D-4983-8EE1-4314E4E1E85B}">
      <dsp:nvSpPr>
        <dsp:cNvPr id="0" name=""/>
        <dsp:cNvSpPr/>
      </dsp:nvSpPr>
      <dsp:spPr>
        <a:xfrm rot="5400000">
          <a:off x="4422884" y="4995281"/>
          <a:ext cx="975637" cy="111072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01F81F-02CB-4EFE-8C26-BD3285D1CFE5}">
      <dsp:nvSpPr>
        <dsp:cNvPr id="0" name=""/>
        <dsp:cNvSpPr/>
      </dsp:nvSpPr>
      <dsp:spPr>
        <a:xfrm>
          <a:off x="4164400" y="3913768"/>
          <a:ext cx="1642398" cy="1149625"/>
        </a:xfrm>
        <a:prstGeom prst="roundRect">
          <a:avLst>
            <a:gd name="adj" fmla="val 16670"/>
          </a:avLst>
        </a:prstGeom>
        <a:solidFill>
          <a:srgbClr val="0A83B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b="1" kern="1200" dirty="0"/>
            <a:t>UI Tests </a:t>
          </a:r>
        </a:p>
      </dsp:txBody>
      <dsp:txXfrm>
        <a:off x="4220530" y="3969898"/>
        <a:ext cx="1530138" cy="1037365"/>
      </dsp:txXfrm>
    </dsp:sp>
    <dsp:sp modelId="{772EAB4D-A023-40E7-999F-3FCA2F66F231}">
      <dsp:nvSpPr>
        <dsp:cNvPr id="0" name=""/>
        <dsp:cNvSpPr/>
      </dsp:nvSpPr>
      <dsp:spPr>
        <a:xfrm>
          <a:off x="5806798" y="4023411"/>
          <a:ext cx="1194524" cy="929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None/>
          </a:pPr>
          <a:r>
            <a:rPr lang="en-GB" sz="1700" kern="1200" dirty="0"/>
            <a:t>“Is the look and feel right?”</a:t>
          </a:r>
        </a:p>
      </dsp:txBody>
      <dsp:txXfrm>
        <a:off x="5806798" y="4023411"/>
        <a:ext cx="1194524" cy="929178"/>
      </dsp:txXfrm>
    </dsp:sp>
    <dsp:sp modelId="{114B5652-A3CD-47F7-A921-0C7506993802}">
      <dsp:nvSpPr>
        <dsp:cNvPr id="0" name=""/>
        <dsp:cNvSpPr/>
      </dsp:nvSpPr>
      <dsp:spPr>
        <a:xfrm>
          <a:off x="5526122" y="5205177"/>
          <a:ext cx="1642398" cy="1149625"/>
        </a:xfrm>
        <a:prstGeom prst="roundRect">
          <a:avLst>
            <a:gd name="adj" fmla="val 16670"/>
          </a:avLst>
        </a:prstGeom>
        <a:solidFill>
          <a:srgbClr val="0A83B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b="1" kern="1200" dirty="0"/>
            <a:t>Functional Tests </a:t>
          </a:r>
        </a:p>
      </dsp:txBody>
      <dsp:txXfrm>
        <a:off x="5582252" y="5261307"/>
        <a:ext cx="1530138" cy="1037365"/>
      </dsp:txXfrm>
    </dsp:sp>
    <dsp:sp modelId="{53308C0D-0CF0-4F2A-BA39-E78DF6A7F1E0}">
      <dsp:nvSpPr>
        <dsp:cNvPr id="0" name=""/>
        <dsp:cNvSpPr/>
      </dsp:nvSpPr>
      <dsp:spPr>
        <a:xfrm>
          <a:off x="7168521" y="5314820"/>
          <a:ext cx="1194524" cy="929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None/>
          </a:pPr>
          <a:r>
            <a:rPr lang="en-GB" sz="1800" kern="1200" dirty="0"/>
            <a:t>“Is it behaving right?”</a:t>
          </a:r>
        </a:p>
      </dsp:txBody>
      <dsp:txXfrm>
        <a:off x="7168521" y="5314820"/>
        <a:ext cx="1194524" cy="929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A8240-AE8E-4A41-91E5-B7DB550EA6DF}">
      <dsp:nvSpPr>
        <dsp:cNvPr id="0" name=""/>
        <dsp:cNvSpPr/>
      </dsp:nvSpPr>
      <dsp:spPr>
        <a:xfrm>
          <a:off x="0" y="465109"/>
          <a:ext cx="5115491" cy="926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GB" sz="3600" kern="1200"/>
            <a:t>Unit tests passing</a:t>
          </a:r>
          <a:r>
            <a:rPr lang="en-GB" sz="3600" kern="1200">
              <a:latin typeface="Calibri Light" panose="020F0302020204030204"/>
            </a:rPr>
            <a:t> </a:t>
          </a:r>
          <a:r>
            <a:rPr lang="en-GB" sz="3600" kern="1200"/>
            <a:t>✅</a:t>
          </a:r>
          <a:endParaRPr lang="en-US" sz="3600" kern="1200"/>
        </a:p>
      </dsp:txBody>
      <dsp:txXfrm>
        <a:off x="45235" y="510344"/>
        <a:ext cx="5025021" cy="836170"/>
      </dsp:txXfrm>
    </dsp:sp>
    <dsp:sp modelId="{4E3864C3-69AD-4492-B8D9-CAEB9031A364}">
      <dsp:nvSpPr>
        <dsp:cNvPr id="0" name=""/>
        <dsp:cNvSpPr/>
      </dsp:nvSpPr>
      <dsp:spPr>
        <a:xfrm>
          <a:off x="0" y="1495429"/>
          <a:ext cx="5115491" cy="9266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a:t>Next: Integration Tests</a:t>
          </a:r>
          <a:endParaRPr lang="en-US" sz="3600" kern="1200"/>
        </a:p>
      </dsp:txBody>
      <dsp:txXfrm>
        <a:off x="45235" y="1540664"/>
        <a:ext cx="5025021" cy="836170"/>
      </dsp:txXfrm>
    </dsp:sp>
    <dsp:sp modelId="{3D720C16-8E86-41AA-8942-326DEC8AF3B6}">
      <dsp:nvSpPr>
        <dsp:cNvPr id="0" name=""/>
        <dsp:cNvSpPr/>
      </dsp:nvSpPr>
      <dsp:spPr>
        <a:xfrm>
          <a:off x="0" y="2525749"/>
          <a:ext cx="5115491" cy="9266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GB" sz="3600" kern="1200">
              <a:latin typeface="Calibri Light" panose="020F0302020204030204"/>
            </a:rPr>
            <a:t>verify </a:t>
          </a:r>
          <a:r>
            <a:rPr lang="en-GB" sz="3600" kern="1200"/>
            <a:t>app wired</a:t>
          </a:r>
          <a:r>
            <a:rPr lang="en-GB" sz="3600" kern="1200">
              <a:latin typeface="Calibri Light" panose="020F0302020204030204"/>
            </a:rPr>
            <a:t> correctly</a:t>
          </a:r>
          <a:endParaRPr lang="en-US" sz="3600" kern="1200"/>
        </a:p>
      </dsp:txBody>
      <dsp:txXfrm>
        <a:off x="45235" y="2570984"/>
        <a:ext cx="5025021" cy="836170"/>
      </dsp:txXfrm>
    </dsp:sp>
    <dsp:sp modelId="{B99E5FB6-A5FF-490B-827D-8B4CF5CAE088}">
      <dsp:nvSpPr>
        <dsp:cNvPr id="0" name=""/>
        <dsp:cNvSpPr/>
      </dsp:nvSpPr>
      <dsp:spPr>
        <a:xfrm>
          <a:off x="0" y="3556069"/>
          <a:ext cx="5115491" cy="9266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GB" sz="3600" kern="1200">
              <a:latin typeface="Calibri Light" panose="020F0302020204030204"/>
            </a:rPr>
            <a:t>New </a:t>
          </a:r>
          <a:r>
            <a:rPr lang="en-GB" sz="3600" kern="1200"/>
            <a:t>pipeline stage</a:t>
          </a:r>
          <a:endParaRPr lang="en-US" sz="3600" kern="1200"/>
        </a:p>
      </dsp:txBody>
      <dsp:txXfrm>
        <a:off x="45235" y="3601304"/>
        <a:ext cx="5025021" cy="836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6FC26-BEB3-4544-BE5A-4B63ED471F15}">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CE59BA-87AC-4BD9-8450-D885ABD74489}">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GB" sz="3600" kern="1200"/>
            <a:t>Happy</a:t>
          </a:r>
          <a:endParaRPr lang="en-US" sz="3600" kern="1200"/>
        </a:p>
      </dsp:txBody>
      <dsp:txXfrm>
        <a:off x="417971" y="2644140"/>
        <a:ext cx="2889450" cy="720000"/>
      </dsp:txXfrm>
    </dsp:sp>
    <dsp:sp modelId="{A7DF1EED-4ABA-4D53-ABD1-65CC435C8E00}">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8C383C-CC6A-4694-A3EB-3C38B408238C}">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GB" sz="3600" kern="1200"/>
            <a:t>Confused</a:t>
          </a:r>
          <a:endParaRPr lang="en-US" sz="3600" kern="1200"/>
        </a:p>
      </dsp:txBody>
      <dsp:txXfrm>
        <a:off x="3813075" y="2644140"/>
        <a:ext cx="2889450" cy="720000"/>
      </dsp:txXfrm>
    </dsp:sp>
    <dsp:sp modelId="{00B364B9-4903-4683-BAAC-DA1409D710D5}">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5FE3AF-664D-4808-85E6-886B8FB4DBDA}">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GB" sz="3600" kern="1200"/>
            <a:t>Sad</a:t>
          </a:r>
          <a:endParaRPr lang="en-US" sz="3600" kern="1200"/>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9D125E-9566-4E00-AD0A-D32832F43A78}" type="datetimeFigureOut">
              <a:rPr lang="en-GB" smtClean="0"/>
              <a:t>07/08/2019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9BF9C-381A-4476-A5D5-ADCA361A5E31}" type="slidenum">
              <a:rPr lang="en-GB" smtClean="0"/>
              <a:t>‹#›</a:t>
            </a:fld>
            <a:endParaRPr lang="en-GB"/>
          </a:p>
        </p:txBody>
      </p:sp>
    </p:spTree>
    <p:extLst>
      <p:ext uri="{BB962C8B-B14F-4D97-AF65-F5344CB8AC3E}">
        <p14:creationId xmlns:p14="http://schemas.microsoft.com/office/powerpoint/2010/main" val="3722905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(INTRO SLIDE – NO SPEAKER NOTES)</a:t>
            </a:r>
            <a:endParaRPr lang="en-GB" dirty="0"/>
          </a:p>
        </p:txBody>
      </p:sp>
      <p:sp>
        <p:nvSpPr>
          <p:cNvPr id="4" name="Slide Number Placeholder 3"/>
          <p:cNvSpPr>
            <a:spLocks noGrp="1"/>
          </p:cNvSpPr>
          <p:nvPr>
            <p:ph type="sldNum" sz="quarter" idx="5"/>
          </p:nvPr>
        </p:nvSpPr>
        <p:spPr/>
        <p:txBody>
          <a:bodyPr/>
          <a:lstStyle/>
          <a:p>
            <a:fld id="{42D9BF9C-381A-4476-A5D5-ADCA361A5E31}" type="slidenum">
              <a:rPr lang="en-GB" smtClean="0"/>
              <a:t>1</a:t>
            </a:fld>
            <a:endParaRPr lang="en-GB"/>
          </a:p>
        </p:txBody>
      </p:sp>
    </p:spTree>
    <p:extLst>
      <p:ext uri="{BB962C8B-B14F-4D97-AF65-F5344CB8AC3E}">
        <p14:creationId xmlns:p14="http://schemas.microsoft.com/office/powerpoint/2010/main" val="2707201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D9BF9C-381A-4476-A5D5-ADCA361A5E31}" type="slidenum">
              <a:rPr lang="en-GB" smtClean="0"/>
              <a:t>10</a:t>
            </a:fld>
            <a:endParaRPr lang="en-GB"/>
          </a:p>
        </p:txBody>
      </p:sp>
    </p:spTree>
    <p:extLst>
      <p:ext uri="{BB962C8B-B14F-4D97-AF65-F5344CB8AC3E}">
        <p14:creationId xmlns:p14="http://schemas.microsoft.com/office/powerpoint/2010/main" val="4249351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D9BF9C-381A-4476-A5D5-ADCA361A5E31}" type="slidenum">
              <a:rPr lang="en-GB" smtClean="0"/>
              <a:t>11</a:t>
            </a:fld>
            <a:endParaRPr lang="en-GB"/>
          </a:p>
        </p:txBody>
      </p:sp>
    </p:spTree>
    <p:extLst>
      <p:ext uri="{BB962C8B-B14F-4D97-AF65-F5344CB8AC3E}">
        <p14:creationId xmlns:p14="http://schemas.microsoft.com/office/powerpoint/2010/main" val="3599310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Catches bugs early – place unit tests before our integration tests</a:t>
            </a:r>
          </a:p>
          <a:p>
            <a:endParaRPr lang="en-GB" dirty="0"/>
          </a:p>
          <a:p>
            <a:r>
              <a:rPr lang="en-GB" dirty="0"/>
              <a:t>Provides Documentation -  Feeds into the Agile philosophy of necessary and sufficient documentation.  Also - Developers looking to learn what functionality is provided by a unit and how to use it can look at the unit tests to gain a basic understanding of the unit’s interface (API).</a:t>
            </a:r>
          </a:p>
          <a:p>
            <a:endParaRPr lang="en-GB" dirty="0"/>
          </a:p>
          <a:p>
            <a:r>
              <a:rPr lang="en-GB" dirty="0"/>
              <a:t>Provides test reports – </a:t>
            </a:r>
            <a:r>
              <a:rPr lang="en-GB" b="1" dirty="0"/>
              <a:t>Audit and QA</a:t>
            </a:r>
            <a:r>
              <a:rPr lang="en-GB" dirty="0"/>
              <a:t> is often vital for commercial software! Far more important than </a:t>
            </a:r>
          </a:p>
          <a:p>
            <a:endParaRPr lang="en-GB" dirty="0"/>
          </a:p>
          <a:p>
            <a:r>
              <a:rPr lang="en-GB" dirty="0"/>
              <a:t>Real world extreme example- every time we released new embedded code to your electricity meters – i.e. nationwide to millions of home, the manufacturer would have to submit all the software test reports to the government that proved they would behave as planned and were safe to use.  There were 900 functional tests in a typical audit report: every single one of which had to pass. No way you could do that by hand – took  3 months to run by hand.</a:t>
            </a:r>
          </a:p>
          <a:p>
            <a:endParaRPr lang="en-GB" dirty="0"/>
          </a:p>
        </p:txBody>
      </p:sp>
      <p:sp>
        <p:nvSpPr>
          <p:cNvPr id="4" name="Slide Number Placeholder 3"/>
          <p:cNvSpPr>
            <a:spLocks noGrp="1"/>
          </p:cNvSpPr>
          <p:nvPr>
            <p:ph type="sldNum" sz="quarter" idx="5"/>
          </p:nvPr>
        </p:nvSpPr>
        <p:spPr/>
        <p:txBody>
          <a:bodyPr/>
          <a:lstStyle/>
          <a:p>
            <a:fld id="{42D9BF9C-381A-4476-A5D5-ADCA361A5E31}" type="slidenum">
              <a:rPr lang="en-GB" smtClean="0"/>
              <a:t>12</a:t>
            </a:fld>
            <a:endParaRPr lang="en-GB"/>
          </a:p>
        </p:txBody>
      </p:sp>
    </p:spTree>
    <p:extLst>
      <p:ext uri="{BB962C8B-B14F-4D97-AF65-F5344CB8AC3E}">
        <p14:creationId xmlns:p14="http://schemas.microsoft.com/office/powerpoint/2010/main" val="127462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Unit tests all pass, so we move on to running integration tests.</a:t>
            </a:r>
          </a:p>
          <a:p>
            <a:r>
              <a:rPr lang="en-US">
                <a:cs typeface="Calibri"/>
              </a:rPr>
              <a:t>These will have run very quickly and give us a basic confidence in our app.</a:t>
            </a:r>
            <a:endParaRPr lang="en-US" dirty="0">
              <a:cs typeface="Calibri"/>
            </a:endParaRPr>
          </a:p>
          <a:p>
            <a:endParaRPr lang="en-US" dirty="0">
              <a:cs typeface="Calibri"/>
            </a:endParaRPr>
          </a:p>
          <a:p>
            <a:r>
              <a:rPr lang="en-US">
                <a:cs typeface="Calibri"/>
              </a:rPr>
              <a:t>Next up: Integration tests. You covered these in the last bootcamp.</a:t>
            </a:r>
            <a:endParaRPr lang="en-US" dirty="0">
              <a:cs typeface="Calibri"/>
            </a:endParaRPr>
          </a:p>
          <a:p>
            <a:r>
              <a:rPr lang="en-US">
                <a:cs typeface="Calibri"/>
              </a:rPr>
              <a:t>These tests confirm that the separate application components are wired toegther right.</a:t>
            </a:r>
            <a:endParaRPr lang="en-US" dirty="0">
              <a:cs typeface="Calibri"/>
            </a:endParaRPr>
          </a:p>
          <a:p>
            <a:r>
              <a:rPr lang="en-US">
                <a:cs typeface="Calibri"/>
              </a:rPr>
              <a:t>We run these as a separate pipeline step to give us granular feedback</a:t>
            </a:r>
            <a:endParaRPr lang="en-US" dirty="0">
              <a:cs typeface="Calibri"/>
            </a:endParaRPr>
          </a:p>
        </p:txBody>
      </p:sp>
      <p:sp>
        <p:nvSpPr>
          <p:cNvPr id="4" name="Slide Number Placeholder 3"/>
          <p:cNvSpPr>
            <a:spLocks noGrp="1"/>
          </p:cNvSpPr>
          <p:nvPr>
            <p:ph type="sldNum" sz="quarter" idx="5"/>
          </p:nvPr>
        </p:nvSpPr>
        <p:spPr/>
        <p:txBody>
          <a:bodyPr/>
          <a:lstStyle/>
          <a:p>
            <a:fld id="{42D9BF9C-381A-4476-A5D5-ADCA361A5E31}" type="slidenum">
              <a:rPr lang="en-GB" smtClean="0"/>
              <a:t>16</a:t>
            </a:fld>
            <a:endParaRPr lang="en-GB"/>
          </a:p>
        </p:txBody>
      </p:sp>
    </p:spTree>
    <p:extLst>
      <p:ext uri="{BB962C8B-B14F-4D97-AF65-F5344CB8AC3E}">
        <p14:creationId xmlns:p14="http://schemas.microsoft.com/office/powerpoint/2010/main" val="2627466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D9BF9C-381A-4476-A5D5-ADCA361A5E31}" type="slidenum">
              <a:rPr lang="en-GB" smtClean="0"/>
              <a:t>17</a:t>
            </a:fld>
            <a:endParaRPr lang="en-GB"/>
          </a:p>
        </p:txBody>
      </p:sp>
    </p:spTree>
    <p:extLst>
      <p:ext uri="{BB962C8B-B14F-4D97-AF65-F5344CB8AC3E}">
        <p14:creationId xmlns:p14="http://schemas.microsoft.com/office/powerpoint/2010/main" val="3329011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Welcome back!</a:t>
            </a:r>
            <a:endParaRPr lang="en-GB" dirty="0"/>
          </a:p>
          <a:p>
            <a:r>
              <a:rPr lang="en-GB"/>
              <a:t>We've talked about needing to ship code faster to users that's high quality.</a:t>
            </a:r>
            <a:endParaRPr lang="en-GB" dirty="0"/>
          </a:p>
          <a:p>
            <a:endParaRPr lang="en-GB" dirty="0"/>
          </a:p>
          <a:p>
            <a:r>
              <a:rPr lang="en-GB"/>
              <a:t>Where does test automation firt into that?</a:t>
            </a:r>
          </a:p>
          <a:p>
            <a:endParaRPr lang="en-GB" dirty="0"/>
          </a:p>
          <a:p>
            <a:r>
              <a:rPr lang="en-GB"/>
              <a:t>Users want software to work and we need to know that before we deploy.  </a:t>
            </a:r>
            <a:endParaRPr lang="en-GB">
              <a:cs typeface="Calibri"/>
            </a:endParaRPr>
          </a:p>
          <a:p>
            <a:r>
              <a:rPr lang="en-GB"/>
              <a:t>If we want to automate the deployment, then we must automate the tests, too.</a:t>
            </a:r>
            <a:endParaRPr lang="en-GB">
              <a:cs typeface="Calibri"/>
            </a:endParaRPr>
          </a:p>
          <a:p>
            <a:endParaRPr lang="en-GB" dirty="0"/>
          </a:p>
          <a:p>
            <a:r>
              <a:rPr lang="en-GB"/>
              <a:t>This is part of the movement to 'shift left'. </a:t>
            </a:r>
            <a:endParaRPr lang="en-GB">
              <a:cs typeface="Calibri"/>
            </a:endParaRPr>
          </a:p>
          <a:p>
            <a:r>
              <a:rPr lang="en-GB"/>
              <a:t>In agile, especially Extreme Programming, we do everything earlier.</a:t>
            </a:r>
            <a:endParaRPr lang="en-GB">
              <a:cs typeface="Calibri" panose="020F0502020204030204"/>
            </a:endParaRPr>
          </a:p>
          <a:p>
            <a:r>
              <a:rPr lang="en-GB"/>
              <a:t>Rather than start testing after we deploy our best guess, we test before deploy.</a:t>
            </a:r>
            <a:endParaRPr lang="en-GB">
              <a:cs typeface="Calibri" panose="020F0502020204030204"/>
            </a:endParaRPr>
          </a:p>
          <a:p>
            <a:r>
              <a:rPr lang="en-GB" dirty="0"/>
              <a:t>We want more confidence - earlier - that our code will work live</a:t>
            </a:r>
          </a:p>
          <a:p>
            <a:endParaRPr lang="en-GB" dirty="0">
              <a:cs typeface="Calibri" panose="020F0502020204030204"/>
            </a:endParaRPr>
          </a:p>
        </p:txBody>
      </p:sp>
      <p:sp>
        <p:nvSpPr>
          <p:cNvPr id="4" name="Slide Number Placeholder 3"/>
          <p:cNvSpPr>
            <a:spLocks noGrp="1"/>
          </p:cNvSpPr>
          <p:nvPr>
            <p:ph type="sldNum" sz="quarter" idx="5"/>
          </p:nvPr>
        </p:nvSpPr>
        <p:spPr/>
        <p:txBody>
          <a:bodyPr/>
          <a:lstStyle/>
          <a:p>
            <a:fld id="{42D9BF9C-381A-4476-A5D5-ADCA361A5E31}" type="slidenum">
              <a:rPr lang="en-GB" smtClean="0"/>
              <a:t>2</a:t>
            </a:fld>
            <a:endParaRPr lang="en-GB"/>
          </a:p>
        </p:txBody>
      </p:sp>
    </p:spTree>
    <p:extLst>
      <p:ext uri="{BB962C8B-B14F-4D97-AF65-F5344CB8AC3E}">
        <p14:creationId xmlns:p14="http://schemas.microsoft.com/office/powerpoint/2010/main" val="4061843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Thinking of our process as a software assembly line, CI happens first and is about building the software product.</a:t>
            </a:r>
            <a:br>
              <a:rPr lang="en-GB" dirty="0"/>
            </a:br>
            <a:br>
              <a:rPr lang="en-GB" dirty="0"/>
            </a:br>
            <a:r>
              <a:rPr lang="en-GB" dirty="0"/>
              <a:t>Deployment happens afterwards and is about getting that product out to users.</a:t>
            </a:r>
            <a:br>
              <a:rPr lang="en-GB" dirty="0"/>
            </a:br>
            <a:br>
              <a:rPr lang="en-GB" dirty="0"/>
            </a:br>
            <a:r>
              <a:rPr lang="en-GB" dirty="0"/>
              <a:t>Most of us work on Software as a Service web sites, so for us, deployment is taking our software and running it on  a server farm.</a:t>
            </a:r>
            <a:br>
              <a:rPr lang="en-GB" dirty="0"/>
            </a:br>
            <a:br>
              <a:rPr lang="en-GB" dirty="0"/>
            </a:br>
            <a:r>
              <a:rPr lang="en-GB" dirty="0"/>
              <a:t>It follows that some tests are more useful in the CI stage, some more useful to test deployment.</a:t>
            </a:r>
          </a:p>
          <a:p>
            <a:endParaRPr lang="en-GB" dirty="0"/>
          </a:p>
        </p:txBody>
      </p:sp>
      <p:sp>
        <p:nvSpPr>
          <p:cNvPr id="4" name="Slide Number Placeholder 3"/>
          <p:cNvSpPr>
            <a:spLocks noGrp="1"/>
          </p:cNvSpPr>
          <p:nvPr>
            <p:ph type="sldNum" sz="quarter" idx="5"/>
          </p:nvPr>
        </p:nvSpPr>
        <p:spPr/>
        <p:txBody>
          <a:bodyPr/>
          <a:lstStyle/>
          <a:p>
            <a:fld id="{42D9BF9C-381A-4476-A5D5-ADCA361A5E31}" type="slidenum">
              <a:rPr lang="en-GB" smtClean="0"/>
              <a:t>3</a:t>
            </a:fld>
            <a:endParaRPr lang="en-GB"/>
          </a:p>
        </p:txBody>
      </p:sp>
    </p:spTree>
    <p:extLst>
      <p:ext uri="{BB962C8B-B14F-4D97-AF65-F5344CB8AC3E}">
        <p14:creationId xmlns:p14="http://schemas.microsoft.com/office/powerpoint/2010/main" val="221011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 covered these in a previous bootcamp.</a:t>
            </a:r>
            <a:br>
              <a:rPr lang="en-GB" dirty="0"/>
            </a:br>
            <a:r>
              <a:rPr lang="en-GB" dirty="0"/>
              <a:t>The key point is that your CI tests tell you that your code is good enough to deploy.</a:t>
            </a:r>
          </a:p>
          <a:p>
            <a:endParaRPr lang="en-GB" dirty="0"/>
          </a:p>
        </p:txBody>
      </p:sp>
      <p:sp>
        <p:nvSpPr>
          <p:cNvPr id="4" name="Slide Number Placeholder 3"/>
          <p:cNvSpPr>
            <a:spLocks noGrp="1"/>
          </p:cNvSpPr>
          <p:nvPr>
            <p:ph type="sldNum" sz="quarter" idx="5"/>
          </p:nvPr>
        </p:nvSpPr>
        <p:spPr/>
        <p:txBody>
          <a:bodyPr/>
          <a:lstStyle/>
          <a:p>
            <a:fld id="{42D9BF9C-381A-4476-A5D5-ADCA361A5E31}" type="slidenum">
              <a:rPr lang="en-GB" smtClean="0"/>
              <a:t>4</a:t>
            </a:fld>
            <a:endParaRPr lang="en-GB"/>
          </a:p>
        </p:txBody>
      </p:sp>
    </p:spTree>
    <p:extLst>
      <p:ext uri="{BB962C8B-B14F-4D97-AF65-F5344CB8AC3E}">
        <p14:creationId xmlns:p14="http://schemas.microsoft.com/office/powerpoint/2010/main" val="41369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quick reminder of the kinds of test tools you will see for the various test stages.</a:t>
            </a:r>
            <a:br>
              <a:rPr lang="en-GB" dirty="0"/>
            </a:br>
            <a:r>
              <a:rPr lang="en-GB" dirty="0"/>
              <a:t> </a:t>
            </a:r>
          </a:p>
        </p:txBody>
      </p:sp>
      <p:sp>
        <p:nvSpPr>
          <p:cNvPr id="4" name="Slide Number Placeholder 3"/>
          <p:cNvSpPr>
            <a:spLocks noGrp="1"/>
          </p:cNvSpPr>
          <p:nvPr>
            <p:ph type="sldNum" sz="quarter" idx="5"/>
          </p:nvPr>
        </p:nvSpPr>
        <p:spPr/>
        <p:txBody>
          <a:bodyPr/>
          <a:lstStyle/>
          <a:p>
            <a:fld id="{42D9BF9C-381A-4476-A5D5-ADCA361A5E31}" type="slidenum">
              <a:rPr lang="en-GB" smtClean="0"/>
              <a:t>5</a:t>
            </a:fld>
            <a:endParaRPr lang="en-GB"/>
          </a:p>
        </p:txBody>
      </p:sp>
    </p:spTree>
    <p:extLst>
      <p:ext uri="{BB962C8B-B14F-4D97-AF65-F5344CB8AC3E}">
        <p14:creationId xmlns:p14="http://schemas.microsoft.com/office/powerpoint/2010/main" val="3973043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tests should already be working. That's part of the TDD cycle you learned in previous bootcamps.</a:t>
            </a:r>
            <a:br>
              <a:rPr lang="en-GB" dirty="0"/>
            </a:br>
            <a:r>
              <a:rPr lang="en-GB" dirty="0"/>
              <a:t>  </a:t>
            </a:r>
            <a:br>
              <a:rPr lang="en-GB" dirty="0"/>
            </a:br>
            <a:r>
              <a:rPr lang="en-GB" dirty="0"/>
              <a:t>  Timebox problems then revert. Get back to green quickly. It impacts others</a:t>
            </a:r>
            <a:br>
              <a:rPr lang="en-GB" dirty="0"/>
            </a:br>
            <a:r>
              <a:rPr lang="en-GB" dirty="0"/>
              <a:t>  </a:t>
            </a:r>
            <a:br>
              <a:rPr lang="en-GB" dirty="0"/>
            </a:br>
            <a:r>
              <a:rPr lang="en-GB" dirty="0"/>
              <a:t>  Story: At </a:t>
            </a:r>
            <a:r>
              <a:rPr lang="en-GB" dirty="0" err="1"/>
              <a:t>AutoTrader</a:t>
            </a:r>
            <a:r>
              <a:rPr lang="en-GB" dirty="0"/>
              <a:t>, we had a 'Traffic Cone of Shame' taken by a build-breaker</a:t>
            </a:r>
          </a:p>
        </p:txBody>
      </p:sp>
      <p:sp>
        <p:nvSpPr>
          <p:cNvPr id="4" name="Slide Number Placeholder 3"/>
          <p:cNvSpPr>
            <a:spLocks noGrp="1"/>
          </p:cNvSpPr>
          <p:nvPr>
            <p:ph type="sldNum" sz="quarter" idx="5"/>
          </p:nvPr>
        </p:nvSpPr>
        <p:spPr/>
        <p:txBody>
          <a:bodyPr/>
          <a:lstStyle/>
          <a:p>
            <a:fld id="{42D9BF9C-381A-4476-A5D5-ADCA361A5E31}" type="slidenum">
              <a:rPr lang="en-GB" smtClean="0"/>
              <a:t>6</a:t>
            </a:fld>
            <a:endParaRPr lang="en-GB"/>
          </a:p>
        </p:txBody>
      </p:sp>
    </p:spTree>
    <p:extLst>
      <p:ext uri="{BB962C8B-B14F-4D97-AF65-F5344CB8AC3E}">
        <p14:creationId xmlns:p14="http://schemas.microsoft.com/office/powerpoint/2010/main" val="1149760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the pipeline again – for the next few sessions we will be tackling the test stages: Static Analysis, Unit testing and Integration testing.</a:t>
            </a:r>
          </a:p>
          <a:p>
            <a:endParaRPr lang="en-GB" dirty="0"/>
          </a:p>
          <a:p>
            <a:r>
              <a:rPr lang="en-GB" dirty="0"/>
              <a:t>Starting with Lint! “  </a:t>
            </a:r>
            <a:r>
              <a:rPr lang="en-GB" i="1" dirty="0"/>
              <a:t>[instructor goes to next slide]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D9BF9C-381A-4476-A5D5-ADCA361A5E3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540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first tool invented was called ‘Lint’ as the man who created it compared it to removing the unwanted fluff that builds up on clothes, in washing machines etc</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Now it has become a generic term, a verb, even.</a:t>
            </a:r>
          </a:p>
        </p:txBody>
      </p:sp>
      <p:sp>
        <p:nvSpPr>
          <p:cNvPr id="4" name="Slide Number Placeholder 3"/>
          <p:cNvSpPr>
            <a:spLocks noGrp="1"/>
          </p:cNvSpPr>
          <p:nvPr>
            <p:ph type="sldNum" sz="quarter" idx="5"/>
          </p:nvPr>
        </p:nvSpPr>
        <p:spPr/>
        <p:txBody>
          <a:bodyPr/>
          <a:lstStyle/>
          <a:p>
            <a:fld id="{41C259C4-9641-4276-92E2-5E8ECB584FA4}" type="slidenum">
              <a:rPr lang="en-GB" smtClean="0"/>
              <a:t>8</a:t>
            </a:fld>
            <a:endParaRPr lang="en-GB"/>
          </a:p>
        </p:txBody>
      </p:sp>
    </p:spTree>
    <p:extLst>
      <p:ext uri="{BB962C8B-B14F-4D97-AF65-F5344CB8AC3E}">
        <p14:creationId xmlns:p14="http://schemas.microsoft.com/office/powerpoint/2010/main" val="2228968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Language specifications, including those for C and C++, are often loosely written. </a:t>
            </a:r>
          </a:p>
          <a:p>
            <a:endParaRPr lang="en-GB"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A static analysis tool called lint can help you find dangerous and non-portable constructs in your code before your compiler turns them into run-time bugs.</a:t>
            </a:r>
          </a:p>
          <a:p>
            <a:pPr marL="171450" indent="-171450">
              <a:buFont typeface="Arial" panose="020B0604020202020204" pitchFamily="34" charset="0"/>
              <a:buChar char="•"/>
            </a:pPr>
            <a:endParaRPr lang="en-GB"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Think of it like a spelling and grammar check for your code.</a:t>
            </a:r>
            <a:endParaRPr lang="en-GB" dirty="0"/>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Lint is a tool similar to a compiler in that it parses source files</a:t>
            </a:r>
          </a:p>
          <a:p>
            <a:endParaRPr lang="en-GB" sz="1200" b="0" i="0" u="none" strike="noStrike" kern="1200" dirty="0">
              <a:solidFill>
                <a:schemeClr val="tx1"/>
              </a:solidFill>
              <a:effectLst/>
              <a:latin typeface="+mn-lt"/>
              <a:ea typeface="+mn-ea"/>
              <a:cs typeface="+mn-cs"/>
            </a:endParaRPr>
          </a:p>
          <a:p>
            <a:r>
              <a:rPr lang="en-GB" sz="1200" dirty="0"/>
              <a:t>These are flagged as </a:t>
            </a:r>
            <a:r>
              <a:rPr lang="en-GB" sz="1400" dirty="0"/>
              <a:t>POSSIBLE</a:t>
            </a:r>
            <a:r>
              <a:rPr lang="en-GB" sz="1200" dirty="0"/>
              <a:t> defects – your judgment as a </a:t>
            </a:r>
          </a:p>
          <a:p>
            <a:r>
              <a:rPr lang="en-GB" sz="1200" dirty="0"/>
              <a:t>developer is needed to make a ruling on whether or not the warnings are pointing to a genuine fault.</a:t>
            </a:r>
          </a:p>
          <a:p>
            <a:endParaRPr lang="en-GB" dirty="0"/>
          </a:p>
        </p:txBody>
      </p:sp>
      <p:sp>
        <p:nvSpPr>
          <p:cNvPr id="4" name="Slide Number Placeholder 3"/>
          <p:cNvSpPr>
            <a:spLocks noGrp="1"/>
          </p:cNvSpPr>
          <p:nvPr>
            <p:ph type="sldNum" sz="quarter" idx="5"/>
          </p:nvPr>
        </p:nvSpPr>
        <p:spPr/>
        <p:txBody>
          <a:bodyPr/>
          <a:lstStyle/>
          <a:p>
            <a:fld id="{42D9BF9C-381A-4476-A5D5-ADCA361A5E31}" type="slidenum">
              <a:rPr lang="en-GB" smtClean="0"/>
              <a:t>9</a:t>
            </a:fld>
            <a:endParaRPr lang="en-GB"/>
          </a:p>
        </p:txBody>
      </p:sp>
    </p:spTree>
    <p:extLst>
      <p:ext uri="{BB962C8B-B14F-4D97-AF65-F5344CB8AC3E}">
        <p14:creationId xmlns:p14="http://schemas.microsoft.com/office/powerpoint/2010/main" val="2425695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2BE3-9789-422A-B27F-74E1A5A5B6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227523E-8790-4455-852B-64CD187F15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A89FE4E-A772-4460-B750-BB1A87E052D9}"/>
              </a:ext>
            </a:extLst>
          </p:cNvPr>
          <p:cNvSpPr>
            <a:spLocks noGrp="1"/>
          </p:cNvSpPr>
          <p:nvPr>
            <p:ph type="dt" sz="half" idx="10"/>
          </p:nvPr>
        </p:nvSpPr>
        <p:spPr/>
        <p:txBody>
          <a:bodyPr/>
          <a:lstStyle/>
          <a:p>
            <a:fld id="{D8E31335-359D-450B-A53D-3E298A940AAF}" type="datetimeFigureOut">
              <a:rPr lang="en-GB" smtClean="0"/>
              <a:t>07/08/2019</a:t>
            </a:fld>
            <a:endParaRPr lang="en-GB"/>
          </a:p>
        </p:txBody>
      </p:sp>
      <p:sp>
        <p:nvSpPr>
          <p:cNvPr id="5" name="Footer Placeholder 4">
            <a:extLst>
              <a:ext uri="{FF2B5EF4-FFF2-40B4-BE49-F238E27FC236}">
                <a16:creationId xmlns:a16="http://schemas.microsoft.com/office/drawing/2014/main" id="{1DC5F0B5-52CF-4FEA-AF40-5932FE88D9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2E598D-47D4-4EC0-896E-5A61010DA8A9}"/>
              </a:ext>
            </a:extLst>
          </p:cNvPr>
          <p:cNvSpPr>
            <a:spLocks noGrp="1"/>
          </p:cNvSpPr>
          <p:nvPr>
            <p:ph type="sldNum" sz="quarter" idx="12"/>
          </p:nvPr>
        </p:nvSpPr>
        <p:spPr/>
        <p:txBody>
          <a:bodyPr/>
          <a:lstStyle/>
          <a:p>
            <a:fld id="{E5F4B2D0-E252-46DC-87D9-B0FB148E6643}" type="slidenum">
              <a:rPr lang="en-GB" smtClean="0"/>
              <a:t>‹#›</a:t>
            </a:fld>
            <a:endParaRPr lang="en-GB"/>
          </a:p>
        </p:txBody>
      </p:sp>
    </p:spTree>
    <p:extLst>
      <p:ext uri="{BB962C8B-B14F-4D97-AF65-F5344CB8AC3E}">
        <p14:creationId xmlns:p14="http://schemas.microsoft.com/office/powerpoint/2010/main" val="49548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F824-ADAC-4C0F-8BEE-CDDD6100900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3815C0-183E-48A5-99F6-E060D93F6D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ACFAA1-78C6-4245-B74A-68238E872080}"/>
              </a:ext>
            </a:extLst>
          </p:cNvPr>
          <p:cNvSpPr>
            <a:spLocks noGrp="1"/>
          </p:cNvSpPr>
          <p:nvPr>
            <p:ph type="dt" sz="half" idx="10"/>
          </p:nvPr>
        </p:nvSpPr>
        <p:spPr/>
        <p:txBody>
          <a:bodyPr/>
          <a:lstStyle/>
          <a:p>
            <a:fld id="{D8E31335-359D-450B-A53D-3E298A940AAF}" type="datetimeFigureOut">
              <a:rPr lang="en-GB" smtClean="0"/>
              <a:t>07/08/2019</a:t>
            </a:fld>
            <a:endParaRPr lang="en-GB"/>
          </a:p>
        </p:txBody>
      </p:sp>
      <p:sp>
        <p:nvSpPr>
          <p:cNvPr id="5" name="Footer Placeholder 4">
            <a:extLst>
              <a:ext uri="{FF2B5EF4-FFF2-40B4-BE49-F238E27FC236}">
                <a16:creationId xmlns:a16="http://schemas.microsoft.com/office/drawing/2014/main" id="{AF641319-CB0C-4B98-860B-96F9FB6F4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1F2BB7-D9FE-44F4-9F88-28CD94D59F2D}"/>
              </a:ext>
            </a:extLst>
          </p:cNvPr>
          <p:cNvSpPr>
            <a:spLocks noGrp="1"/>
          </p:cNvSpPr>
          <p:nvPr>
            <p:ph type="sldNum" sz="quarter" idx="12"/>
          </p:nvPr>
        </p:nvSpPr>
        <p:spPr/>
        <p:txBody>
          <a:bodyPr/>
          <a:lstStyle/>
          <a:p>
            <a:fld id="{E5F4B2D0-E252-46DC-87D9-B0FB148E6643}" type="slidenum">
              <a:rPr lang="en-GB" smtClean="0"/>
              <a:t>‹#›</a:t>
            </a:fld>
            <a:endParaRPr lang="en-GB"/>
          </a:p>
        </p:txBody>
      </p:sp>
    </p:spTree>
    <p:extLst>
      <p:ext uri="{BB962C8B-B14F-4D97-AF65-F5344CB8AC3E}">
        <p14:creationId xmlns:p14="http://schemas.microsoft.com/office/powerpoint/2010/main" val="102853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C3EF09-88FC-444D-A21C-C9E24EA6F6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F7C5A18-E238-4045-82C6-A7BE32EB890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297849-A541-4B68-9892-30A44BC7450E}"/>
              </a:ext>
            </a:extLst>
          </p:cNvPr>
          <p:cNvSpPr>
            <a:spLocks noGrp="1"/>
          </p:cNvSpPr>
          <p:nvPr>
            <p:ph type="dt" sz="half" idx="10"/>
          </p:nvPr>
        </p:nvSpPr>
        <p:spPr/>
        <p:txBody>
          <a:bodyPr/>
          <a:lstStyle/>
          <a:p>
            <a:fld id="{D8E31335-359D-450B-A53D-3E298A940AAF}" type="datetimeFigureOut">
              <a:rPr lang="en-GB" smtClean="0"/>
              <a:t>07/08/2019</a:t>
            </a:fld>
            <a:endParaRPr lang="en-GB"/>
          </a:p>
        </p:txBody>
      </p:sp>
      <p:sp>
        <p:nvSpPr>
          <p:cNvPr id="5" name="Footer Placeholder 4">
            <a:extLst>
              <a:ext uri="{FF2B5EF4-FFF2-40B4-BE49-F238E27FC236}">
                <a16:creationId xmlns:a16="http://schemas.microsoft.com/office/drawing/2014/main" id="{606F41D6-E1C7-477C-9A12-AE1C0343D1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2A9FA2-CCB9-4591-87DC-D9003A66E2C6}"/>
              </a:ext>
            </a:extLst>
          </p:cNvPr>
          <p:cNvSpPr>
            <a:spLocks noGrp="1"/>
          </p:cNvSpPr>
          <p:nvPr>
            <p:ph type="sldNum" sz="quarter" idx="12"/>
          </p:nvPr>
        </p:nvSpPr>
        <p:spPr/>
        <p:txBody>
          <a:bodyPr/>
          <a:lstStyle/>
          <a:p>
            <a:fld id="{E5F4B2D0-E252-46DC-87D9-B0FB148E6643}" type="slidenum">
              <a:rPr lang="en-GB" smtClean="0"/>
              <a:t>‹#›</a:t>
            </a:fld>
            <a:endParaRPr lang="en-GB"/>
          </a:p>
        </p:txBody>
      </p:sp>
    </p:spTree>
    <p:extLst>
      <p:ext uri="{BB962C8B-B14F-4D97-AF65-F5344CB8AC3E}">
        <p14:creationId xmlns:p14="http://schemas.microsoft.com/office/powerpoint/2010/main" val="378584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1CEF-8672-4371-B4EB-3A07DBD75C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A58B1E-B9E6-4812-AF77-47A85A2CC0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0E4675-B02C-485A-AD28-1358FF6C138B}"/>
              </a:ext>
            </a:extLst>
          </p:cNvPr>
          <p:cNvSpPr>
            <a:spLocks noGrp="1"/>
          </p:cNvSpPr>
          <p:nvPr>
            <p:ph type="dt" sz="half" idx="10"/>
          </p:nvPr>
        </p:nvSpPr>
        <p:spPr/>
        <p:txBody>
          <a:bodyPr/>
          <a:lstStyle/>
          <a:p>
            <a:fld id="{D8E31335-359D-450B-A53D-3E298A940AAF}" type="datetimeFigureOut">
              <a:rPr lang="en-GB" smtClean="0"/>
              <a:t>07/08/2019</a:t>
            </a:fld>
            <a:endParaRPr lang="en-GB"/>
          </a:p>
        </p:txBody>
      </p:sp>
      <p:sp>
        <p:nvSpPr>
          <p:cNvPr id="5" name="Footer Placeholder 4">
            <a:extLst>
              <a:ext uri="{FF2B5EF4-FFF2-40B4-BE49-F238E27FC236}">
                <a16:creationId xmlns:a16="http://schemas.microsoft.com/office/drawing/2014/main" id="{1117DE73-D7FE-4654-964B-3FE9266B59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1FAFA0-AF23-4B49-9903-1D4C21F8A7CB}"/>
              </a:ext>
            </a:extLst>
          </p:cNvPr>
          <p:cNvSpPr>
            <a:spLocks noGrp="1"/>
          </p:cNvSpPr>
          <p:nvPr>
            <p:ph type="sldNum" sz="quarter" idx="12"/>
          </p:nvPr>
        </p:nvSpPr>
        <p:spPr/>
        <p:txBody>
          <a:bodyPr/>
          <a:lstStyle/>
          <a:p>
            <a:fld id="{E5F4B2D0-E252-46DC-87D9-B0FB148E6643}" type="slidenum">
              <a:rPr lang="en-GB" smtClean="0"/>
              <a:t>‹#›</a:t>
            </a:fld>
            <a:endParaRPr lang="en-GB"/>
          </a:p>
        </p:txBody>
      </p:sp>
    </p:spTree>
    <p:extLst>
      <p:ext uri="{BB962C8B-B14F-4D97-AF65-F5344CB8AC3E}">
        <p14:creationId xmlns:p14="http://schemas.microsoft.com/office/powerpoint/2010/main" val="1441147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59D1-1796-4123-B501-54E4306F89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F34AB98-6EBC-4C77-AA87-77C64C354E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E97AC9-BC23-42E1-A84E-A2A84ADA1532}"/>
              </a:ext>
            </a:extLst>
          </p:cNvPr>
          <p:cNvSpPr>
            <a:spLocks noGrp="1"/>
          </p:cNvSpPr>
          <p:nvPr>
            <p:ph type="dt" sz="half" idx="10"/>
          </p:nvPr>
        </p:nvSpPr>
        <p:spPr/>
        <p:txBody>
          <a:bodyPr/>
          <a:lstStyle/>
          <a:p>
            <a:fld id="{D8E31335-359D-450B-A53D-3E298A940AAF}" type="datetimeFigureOut">
              <a:rPr lang="en-GB" smtClean="0"/>
              <a:t>07/08/2019</a:t>
            </a:fld>
            <a:endParaRPr lang="en-GB"/>
          </a:p>
        </p:txBody>
      </p:sp>
      <p:sp>
        <p:nvSpPr>
          <p:cNvPr id="5" name="Footer Placeholder 4">
            <a:extLst>
              <a:ext uri="{FF2B5EF4-FFF2-40B4-BE49-F238E27FC236}">
                <a16:creationId xmlns:a16="http://schemas.microsoft.com/office/drawing/2014/main" id="{30855266-AA02-475F-A7AD-6F917A0144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84B5D2-9A2F-4B0D-84E8-D0579F3BD738}"/>
              </a:ext>
            </a:extLst>
          </p:cNvPr>
          <p:cNvSpPr>
            <a:spLocks noGrp="1"/>
          </p:cNvSpPr>
          <p:nvPr>
            <p:ph type="sldNum" sz="quarter" idx="12"/>
          </p:nvPr>
        </p:nvSpPr>
        <p:spPr/>
        <p:txBody>
          <a:bodyPr/>
          <a:lstStyle/>
          <a:p>
            <a:fld id="{E5F4B2D0-E252-46DC-87D9-B0FB148E6643}" type="slidenum">
              <a:rPr lang="en-GB" smtClean="0"/>
              <a:t>‹#›</a:t>
            </a:fld>
            <a:endParaRPr lang="en-GB"/>
          </a:p>
        </p:txBody>
      </p:sp>
    </p:spTree>
    <p:extLst>
      <p:ext uri="{BB962C8B-B14F-4D97-AF65-F5344CB8AC3E}">
        <p14:creationId xmlns:p14="http://schemas.microsoft.com/office/powerpoint/2010/main" val="4029547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595F-8DFB-4ABB-AFF9-7E3AA895F0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722073-E43B-4F3F-9C62-5DBED98FF3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E126BBC-3613-4EE5-9082-B0880DFFF6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F1F6F34-21BE-4770-B368-5E9275F8FFEC}"/>
              </a:ext>
            </a:extLst>
          </p:cNvPr>
          <p:cNvSpPr>
            <a:spLocks noGrp="1"/>
          </p:cNvSpPr>
          <p:nvPr>
            <p:ph type="dt" sz="half" idx="10"/>
          </p:nvPr>
        </p:nvSpPr>
        <p:spPr/>
        <p:txBody>
          <a:bodyPr/>
          <a:lstStyle/>
          <a:p>
            <a:fld id="{D8E31335-359D-450B-A53D-3E298A940AAF}" type="datetimeFigureOut">
              <a:rPr lang="en-GB" smtClean="0"/>
              <a:t>07/08/2019</a:t>
            </a:fld>
            <a:endParaRPr lang="en-GB"/>
          </a:p>
        </p:txBody>
      </p:sp>
      <p:sp>
        <p:nvSpPr>
          <p:cNvPr id="6" name="Footer Placeholder 5">
            <a:extLst>
              <a:ext uri="{FF2B5EF4-FFF2-40B4-BE49-F238E27FC236}">
                <a16:creationId xmlns:a16="http://schemas.microsoft.com/office/drawing/2014/main" id="{0A348647-5D82-4C54-9A5C-AFE800D81A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6D8E72-A60A-47A1-8375-4D1B44029FF9}"/>
              </a:ext>
            </a:extLst>
          </p:cNvPr>
          <p:cNvSpPr>
            <a:spLocks noGrp="1"/>
          </p:cNvSpPr>
          <p:nvPr>
            <p:ph type="sldNum" sz="quarter" idx="12"/>
          </p:nvPr>
        </p:nvSpPr>
        <p:spPr/>
        <p:txBody>
          <a:bodyPr/>
          <a:lstStyle/>
          <a:p>
            <a:fld id="{E5F4B2D0-E252-46DC-87D9-B0FB148E6643}" type="slidenum">
              <a:rPr lang="en-GB" smtClean="0"/>
              <a:t>‹#›</a:t>
            </a:fld>
            <a:endParaRPr lang="en-GB"/>
          </a:p>
        </p:txBody>
      </p:sp>
    </p:spTree>
    <p:extLst>
      <p:ext uri="{BB962C8B-B14F-4D97-AF65-F5344CB8AC3E}">
        <p14:creationId xmlns:p14="http://schemas.microsoft.com/office/powerpoint/2010/main" val="9959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196D-9F6A-415B-8EBE-5D563475D5A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47A39-CCF4-45F8-AE59-E8CF950D8D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CCD33F-6AE5-42C0-A0DF-75A2EECAC7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C24A094-D89C-4AEF-9563-0A976C72F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B2A2F-276E-4094-BE9F-0ECD3294E4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C489ED6-C3BF-49CD-965A-4FFC3CDE348B}"/>
              </a:ext>
            </a:extLst>
          </p:cNvPr>
          <p:cNvSpPr>
            <a:spLocks noGrp="1"/>
          </p:cNvSpPr>
          <p:nvPr>
            <p:ph type="dt" sz="half" idx="10"/>
          </p:nvPr>
        </p:nvSpPr>
        <p:spPr/>
        <p:txBody>
          <a:bodyPr/>
          <a:lstStyle/>
          <a:p>
            <a:fld id="{D8E31335-359D-450B-A53D-3E298A940AAF}" type="datetimeFigureOut">
              <a:rPr lang="en-GB" smtClean="0"/>
              <a:t>07/08/2019</a:t>
            </a:fld>
            <a:endParaRPr lang="en-GB"/>
          </a:p>
        </p:txBody>
      </p:sp>
      <p:sp>
        <p:nvSpPr>
          <p:cNvPr id="8" name="Footer Placeholder 7">
            <a:extLst>
              <a:ext uri="{FF2B5EF4-FFF2-40B4-BE49-F238E27FC236}">
                <a16:creationId xmlns:a16="http://schemas.microsoft.com/office/drawing/2014/main" id="{7A2462C4-D14A-4CD9-BCD8-2AAF575ACB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51FC7A0-2EEF-4F7C-A274-EBFBBAB77133}"/>
              </a:ext>
            </a:extLst>
          </p:cNvPr>
          <p:cNvSpPr>
            <a:spLocks noGrp="1"/>
          </p:cNvSpPr>
          <p:nvPr>
            <p:ph type="sldNum" sz="quarter" idx="12"/>
          </p:nvPr>
        </p:nvSpPr>
        <p:spPr/>
        <p:txBody>
          <a:bodyPr/>
          <a:lstStyle/>
          <a:p>
            <a:fld id="{E5F4B2D0-E252-46DC-87D9-B0FB148E6643}" type="slidenum">
              <a:rPr lang="en-GB" smtClean="0"/>
              <a:t>‹#›</a:t>
            </a:fld>
            <a:endParaRPr lang="en-GB"/>
          </a:p>
        </p:txBody>
      </p:sp>
    </p:spTree>
    <p:extLst>
      <p:ext uri="{BB962C8B-B14F-4D97-AF65-F5344CB8AC3E}">
        <p14:creationId xmlns:p14="http://schemas.microsoft.com/office/powerpoint/2010/main" val="160143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2596-C2B9-488A-92B4-1DE06D3B37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7DD0B61-DA81-47B6-B830-BEB49D7EF148}"/>
              </a:ext>
            </a:extLst>
          </p:cNvPr>
          <p:cNvSpPr>
            <a:spLocks noGrp="1"/>
          </p:cNvSpPr>
          <p:nvPr>
            <p:ph type="dt" sz="half" idx="10"/>
          </p:nvPr>
        </p:nvSpPr>
        <p:spPr/>
        <p:txBody>
          <a:bodyPr/>
          <a:lstStyle/>
          <a:p>
            <a:fld id="{D8E31335-359D-450B-A53D-3E298A940AAF}" type="datetimeFigureOut">
              <a:rPr lang="en-GB" smtClean="0"/>
              <a:t>07/08/2019</a:t>
            </a:fld>
            <a:endParaRPr lang="en-GB"/>
          </a:p>
        </p:txBody>
      </p:sp>
      <p:sp>
        <p:nvSpPr>
          <p:cNvPr id="4" name="Footer Placeholder 3">
            <a:extLst>
              <a:ext uri="{FF2B5EF4-FFF2-40B4-BE49-F238E27FC236}">
                <a16:creationId xmlns:a16="http://schemas.microsoft.com/office/drawing/2014/main" id="{DE8C80CA-DF3A-49A1-A734-3496807B689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22FC2F0-44D2-4780-9176-E2A458FDC820}"/>
              </a:ext>
            </a:extLst>
          </p:cNvPr>
          <p:cNvSpPr>
            <a:spLocks noGrp="1"/>
          </p:cNvSpPr>
          <p:nvPr>
            <p:ph type="sldNum" sz="quarter" idx="12"/>
          </p:nvPr>
        </p:nvSpPr>
        <p:spPr/>
        <p:txBody>
          <a:bodyPr/>
          <a:lstStyle/>
          <a:p>
            <a:fld id="{E5F4B2D0-E252-46DC-87D9-B0FB148E6643}" type="slidenum">
              <a:rPr lang="en-GB" smtClean="0"/>
              <a:t>‹#›</a:t>
            </a:fld>
            <a:endParaRPr lang="en-GB"/>
          </a:p>
        </p:txBody>
      </p:sp>
    </p:spTree>
    <p:extLst>
      <p:ext uri="{BB962C8B-B14F-4D97-AF65-F5344CB8AC3E}">
        <p14:creationId xmlns:p14="http://schemas.microsoft.com/office/powerpoint/2010/main" val="269534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539939-5284-4D95-93D4-28A75DC91367}"/>
              </a:ext>
            </a:extLst>
          </p:cNvPr>
          <p:cNvSpPr>
            <a:spLocks noGrp="1"/>
          </p:cNvSpPr>
          <p:nvPr>
            <p:ph type="dt" sz="half" idx="10"/>
          </p:nvPr>
        </p:nvSpPr>
        <p:spPr/>
        <p:txBody>
          <a:bodyPr/>
          <a:lstStyle/>
          <a:p>
            <a:fld id="{D8E31335-359D-450B-A53D-3E298A940AAF}" type="datetimeFigureOut">
              <a:rPr lang="en-GB" smtClean="0"/>
              <a:t>07/08/2019</a:t>
            </a:fld>
            <a:endParaRPr lang="en-GB"/>
          </a:p>
        </p:txBody>
      </p:sp>
      <p:sp>
        <p:nvSpPr>
          <p:cNvPr id="3" name="Footer Placeholder 2">
            <a:extLst>
              <a:ext uri="{FF2B5EF4-FFF2-40B4-BE49-F238E27FC236}">
                <a16:creationId xmlns:a16="http://schemas.microsoft.com/office/drawing/2014/main" id="{E16F4858-4637-4099-A75C-451EF272F0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A261A4C-9856-44C7-B43F-8818B2351AA2}"/>
              </a:ext>
            </a:extLst>
          </p:cNvPr>
          <p:cNvSpPr>
            <a:spLocks noGrp="1"/>
          </p:cNvSpPr>
          <p:nvPr>
            <p:ph type="sldNum" sz="quarter" idx="12"/>
          </p:nvPr>
        </p:nvSpPr>
        <p:spPr/>
        <p:txBody>
          <a:bodyPr/>
          <a:lstStyle/>
          <a:p>
            <a:fld id="{E5F4B2D0-E252-46DC-87D9-B0FB148E6643}" type="slidenum">
              <a:rPr lang="en-GB" smtClean="0"/>
              <a:t>‹#›</a:t>
            </a:fld>
            <a:endParaRPr lang="en-GB"/>
          </a:p>
        </p:txBody>
      </p:sp>
    </p:spTree>
    <p:extLst>
      <p:ext uri="{BB962C8B-B14F-4D97-AF65-F5344CB8AC3E}">
        <p14:creationId xmlns:p14="http://schemas.microsoft.com/office/powerpoint/2010/main" val="1314175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3EF4-3FFE-415C-A8A0-1AF371B10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FD8B4DC-5E9E-48AE-8B03-8F5ADFA5D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546BDF9-F71B-4CBE-B2E5-29954AE4D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3DAF7-BBFB-4EAA-B06C-2F6B064C1358}"/>
              </a:ext>
            </a:extLst>
          </p:cNvPr>
          <p:cNvSpPr>
            <a:spLocks noGrp="1"/>
          </p:cNvSpPr>
          <p:nvPr>
            <p:ph type="dt" sz="half" idx="10"/>
          </p:nvPr>
        </p:nvSpPr>
        <p:spPr/>
        <p:txBody>
          <a:bodyPr/>
          <a:lstStyle/>
          <a:p>
            <a:fld id="{D8E31335-359D-450B-A53D-3E298A940AAF}" type="datetimeFigureOut">
              <a:rPr lang="en-GB" smtClean="0"/>
              <a:t>07/08/2019</a:t>
            </a:fld>
            <a:endParaRPr lang="en-GB"/>
          </a:p>
        </p:txBody>
      </p:sp>
      <p:sp>
        <p:nvSpPr>
          <p:cNvPr id="6" name="Footer Placeholder 5">
            <a:extLst>
              <a:ext uri="{FF2B5EF4-FFF2-40B4-BE49-F238E27FC236}">
                <a16:creationId xmlns:a16="http://schemas.microsoft.com/office/drawing/2014/main" id="{C2060CC8-3C96-492B-A584-5A7A0B8F79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34A2AF-6146-4690-85D3-3D4FA5F80E43}"/>
              </a:ext>
            </a:extLst>
          </p:cNvPr>
          <p:cNvSpPr>
            <a:spLocks noGrp="1"/>
          </p:cNvSpPr>
          <p:nvPr>
            <p:ph type="sldNum" sz="quarter" idx="12"/>
          </p:nvPr>
        </p:nvSpPr>
        <p:spPr/>
        <p:txBody>
          <a:bodyPr/>
          <a:lstStyle/>
          <a:p>
            <a:fld id="{E5F4B2D0-E252-46DC-87D9-B0FB148E6643}" type="slidenum">
              <a:rPr lang="en-GB" smtClean="0"/>
              <a:t>‹#›</a:t>
            </a:fld>
            <a:endParaRPr lang="en-GB"/>
          </a:p>
        </p:txBody>
      </p:sp>
    </p:spTree>
    <p:extLst>
      <p:ext uri="{BB962C8B-B14F-4D97-AF65-F5344CB8AC3E}">
        <p14:creationId xmlns:p14="http://schemas.microsoft.com/office/powerpoint/2010/main" val="233367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80823-9E6D-4A4F-B422-D5066070F6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CC9E657-7A6D-4013-B48B-5B0EC5305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847ED6A-F08D-4385-8C63-C260F63D3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2F7EF-E8CC-4A1C-8488-5BED12EEA363}"/>
              </a:ext>
            </a:extLst>
          </p:cNvPr>
          <p:cNvSpPr>
            <a:spLocks noGrp="1"/>
          </p:cNvSpPr>
          <p:nvPr>
            <p:ph type="dt" sz="half" idx="10"/>
          </p:nvPr>
        </p:nvSpPr>
        <p:spPr/>
        <p:txBody>
          <a:bodyPr/>
          <a:lstStyle/>
          <a:p>
            <a:fld id="{D8E31335-359D-450B-A53D-3E298A940AAF}" type="datetimeFigureOut">
              <a:rPr lang="en-GB" smtClean="0"/>
              <a:t>07/08/2019</a:t>
            </a:fld>
            <a:endParaRPr lang="en-GB"/>
          </a:p>
        </p:txBody>
      </p:sp>
      <p:sp>
        <p:nvSpPr>
          <p:cNvPr id="6" name="Footer Placeholder 5">
            <a:extLst>
              <a:ext uri="{FF2B5EF4-FFF2-40B4-BE49-F238E27FC236}">
                <a16:creationId xmlns:a16="http://schemas.microsoft.com/office/drawing/2014/main" id="{D53B3EA0-A881-4CD4-8A83-F45B6189A5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C55726-A3BF-4C89-BC05-F67E0F231A5E}"/>
              </a:ext>
            </a:extLst>
          </p:cNvPr>
          <p:cNvSpPr>
            <a:spLocks noGrp="1"/>
          </p:cNvSpPr>
          <p:nvPr>
            <p:ph type="sldNum" sz="quarter" idx="12"/>
          </p:nvPr>
        </p:nvSpPr>
        <p:spPr/>
        <p:txBody>
          <a:bodyPr/>
          <a:lstStyle/>
          <a:p>
            <a:fld id="{E5F4B2D0-E252-46DC-87D9-B0FB148E6643}" type="slidenum">
              <a:rPr lang="en-GB" smtClean="0"/>
              <a:t>‹#›</a:t>
            </a:fld>
            <a:endParaRPr lang="en-GB"/>
          </a:p>
        </p:txBody>
      </p:sp>
    </p:spTree>
    <p:extLst>
      <p:ext uri="{BB962C8B-B14F-4D97-AF65-F5344CB8AC3E}">
        <p14:creationId xmlns:p14="http://schemas.microsoft.com/office/powerpoint/2010/main" val="214914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B321F5-6849-484D-99E8-43BA59603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850105-BF54-4D12-AE92-B329878851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C0343-1F1B-4A32-90F5-0E14FD68D2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E31335-359D-450B-A53D-3E298A940AAF}" type="datetimeFigureOut">
              <a:rPr lang="en-GB" smtClean="0"/>
              <a:t>07/08/2019</a:t>
            </a:fld>
            <a:endParaRPr lang="en-GB"/>
          </a:p>
        </p:txBody>
      </p:sp>
      <p:sp>
        <p:nvSpPr>
          <p:cNvPr id="5" name="Footer Placeholder 4">
            <a:extLst>
              <a:ext uri="{FF2B5EF4-FFF2-40B4-BE49-F238E27FC236}">
                <a16:creationId xmlns:a16="http://schemas.microsoft.com/office/drawing/2014/main" id="{9D53DE73-CA3B-4E8F-8A6F-C13530FFA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37C7C3-452F-4BE6-A306-6A17ADDB5E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4B2D0-E252-46DC-87D9-B0FB148E6643}" type="slidenum">
              <a:rPr lang="en-GB" smtClean="0"/>
              <a:t>‹#›</a:t>
            </a:fld>
            <a:endParaRPr lang="en-GB"/>
          </a:p>
        </p:txBody>
      </p:sp>
    </p:spTree>
    <p:extLst>
      <p:ext uri="{BB962C8B-B14F-4D97-AF65-F5344CB8AC3E}">
        <p14:creationId xmlns:p14="http://schemas.microsoft.com/office/powerpoint/2010/main" val="12725596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png"/><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625A-2A03-4DAA-899E-4002C5B0FF07}"/>
              </a:ext>
            </a:extLst>
          </p:cNvPr>
          <p:cNvSpPr>
            <a:spLocks noGrp="1"/>
          </p:cNvSpPr>
          <p:nvPr>
            <p:ph type="ctrTitle"/>
          </p:nvPr>
        </p:nvSpPr>
        <p:spPr>
          <a:xfrm>
            <a:off x="344180" y="1413214"/>
            <a:ext cx="5603449" cy="940880"/>
          </a:xfrm>
        </p:spPr>
        <p:txBody>
          <a:bodyPr>
            <a:normAutofit/>
          </a:bodyPr>
          <a:lstStyle/>
          <a:p>
            <a:pPr algn="l"/>
            <a:r>
              <a:rPr lang="en-GB" dirty="0">
                <a:solidFill>
                  <a:schemeClr val="bg1"/>
                </a:solidFill>
              </a:rPr>
              <a:t>Test Automation</a:t>
            </a:r>
          </a:p>
        </p:txBody>
      </p:sp>
      <p:sp>
        <p:nvSpPr>
          <p:cNvPr id="3" name="Subtitle 2">
            <a:extLst>
              <a:ext uri="{FF2B5EF4-FFF2-40B4-BE49-F238E27FC236}">
                <a16:creationId xmlns:a16="http://schemas.microsoft.com/office/drawing/2014/main" id="{49D2C5EF-6718-455D-BAFF-20A80E2AA0D7}"/>
              </a:ext>
            </a:extLst>
          </p:cNvPr>
          <p:cNvSpPr>
            <a:spLocks noGrp="1"/>
          </p:cNvSpPr>
          <p:nvPr>
            <p:ph type="subTitle" idx="1"/>
          </p:nvPr>
        </p:nvSpPr>
        <p:spPr>
          <a:xfrm>
            <a:off x="966196" y="2734554"/>
            <a:ext cx="3742282" cy="1388892"/>
          </a:xfrm>
        </p:spPr>
        <p:txBody>
          <a:bodyPr>
            <a:normAutofit/>
          </a:bodyPr>
          <a:lstStyle/>
          <a:p>
            <a:pPr algn="l"/>
            <a:r>
              <a:rPr lang="en-GB" dirty="0">
                <a:solidFill>
                  <a:schemeClr val="bg1"/>
                </a:solidFill>
              </a:rPr>
              <a:t>Pipeline runs all tests</a:t>
            </a:r>
          </a:p>
          <a:p>
            <a:pPr algn="l"/>
            <a:r>
              <a:rPr lang="en-GB" dirty="0">
                <a:solidFill>
                  <a:schemeClr val="bg1"/>
                </a:solidFill>
              </a:rPr>
              <a:t>All tests must pass</a:t>
            </a:r>
          </a:p>
        </p:txBody>
      </p:sp>
      <p:sp>
        <p:nvSpPr>
          <p:cNvPr id="4" name="Rectangle 3">
            <a:extLst>
              <a:ext uri="{FF2B5EF4-FFF2-40B4-BE49-F238E27FC236}">
                <a16:creationId xmlns:a16="http://schemas.microsoft.com/office/drawing/2014/main" id="{6E39092B-A8E1-4683-B86F-2D2585F91F5D}"/>
              </a:ext>
            </a:extLst>
          </p:cNvPr>
          <p:cNvSpPr/>
          <p:nvPr/>
        </p:nvSpPr>
        <p:spPr>
          <a:xfrm>
            <a:off x="255635" y="161155"/>
            <a:ext cx="1421122" cy="707886"/>
          </a:xfrm>
          <a:prstGeom prst="rect">
            <a:avLst/>
          </a:prstGeom>
        </p:spPr>
        <p:txBody>
          <a:bodyPr wrap="square">
            <a:spAutoFit/>
          </a:bodyPr>
          <a:lstStyle/>
          <a:p>
            <a:r>
              <a:rPr lang="en-GB" sz="4000" b="1" dirty="0">
                <a:solidFill>
                  <a:schemeClr val="bg1"/>
                </a:solidFill>
              </a:rPr>
              <a:t>TC 8</a:t>
            </a:r>
            <a:endParaRPr lang="en-GB" sz="4000" dirty="0">
              <a:solidFill>
                <a:schemeClr val="bg1"/>
              </a:solidFill>
            </a:endParaRPr>
          </a:p>
        </p:txBody>
      </p:sp>
    </p:spTree>
    <p:extLst>
      <p:ext uri="{BB962C8B-B14F-4D97-AF65-F5344CB8AC3E}">
        <p14:creationId xmlns:p14="http://schemas.microsoft.com/office/powerpoint/2010/main" val="345922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stretch>
            <a:fillRect t="-27000" b="-27000"/>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01D4039-C1FB-4CAE-A519-E1E554F518E8}"/>
              </a:ext>
            </a:extLst>
          </p:cNvPr>
          <p:cNvSpPr>
            <a:spLocks noGrp="1"/>
          </p:cNvSpPr>
          <p:nvPr>
            <p:ph type="title"/>
          </p:nvPr>
        </p:nvSpPr>
        <p:spPr>
          <a:xfrm>
            <a:off x="625522" y="333505"/>
            <a:ext cx="10515600" cy="1325563"/>
          </a:xfrm>
        </p:spPr>
        <p:txBody>
          <a:bodyPr/>
          <a:lstStyle/>
          <a:p>
            <a:r>
              <a:rPr lang="en-GB" dirty="0"/>
              <a:t>Exercise 3 Add Static Analysis tests to Jenkins</a:t>
            </a:r>
          </a:p>
        </p:txBody>
      </p:sp>
      <p:pic>
        <p:nvPicPr>
          <p:cNvPr id="4" name="Content Placeholder 3">
            <a:extLst>
              <a:ext uri="{FF2B5EF4-FFF2-40B4-BE49-F238E27FC236}">
                <a16:creationId xmlns:a16="http://schemas.microsoft.com/office/drawing/2014/main" id="{9A41EE0E-8497-4477-A41B-17B6140A465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66644" y="1431664"/>
            <a:ext cx="5165965" cy="4264144"/>
          </a:xfrm>
          <a:prstGeom prst="rect">
            <a:avLst/>
          </a:prstGeom>
        </p:spPr>
      </p:pic>
      <p:sp>
        <p:nvSpPr>
          <p:cNvPr id="7" name="TextBox 6">
            <a:extLst>
              <a:ext uri="{FF2B5EF4-FFF2-40B4-BE49-F238E27FC236}">
                <a16:creationId xmlns:a16="http://schemas.microsoft.com/office/drawing/2014/main" id="{D89FF59E-6729-4DE5-85AF-19A78393DE47}"/>
              </a:ext>
            </a:extLst>
          </p:cNvPr>
          <p:cNvSpPr txBox="1"/>
          <p:nvPr/>
        </p:nvSpPr>
        <p:spPr>
          <a:xfrm>
            <a:off x="7095129" y="1896884"/>
            <a:ext cx="4575413" cy="3231654"/>
          </a:xfrm>
          <a:prstGeom prst="rect">
            <a:avLst/>
          </a:prstGeom>
          <a:noFill/>
        </p:spPr>
        <p:txBody>
          <a:bodyPr wrap="square" rtlCol="0">
            <a:spAutoFit/>
          </a:bodyPr>
          <a:lstStyle/>
          <a:p>
            <a:endParaRPr lang="en-GB" dirty="0">
              <a:latin typeface="Candara" panose="020E0502030303020204" pitchFamily="34" charset="0"/>
            </a:endParaRPr>
          </a:p>
          <a:p>
            <a:r>
              <a:rPr lang="en-GB" sz="2400" dirty="0" err="1">
                <a:latin typeface="Candara" panose="020E0502030303020204" pitchFamily="34" charset="0"/>
              </a:rPr>
              <a:t>recordIssues</a:t>
            </a:r>
            <a:r>
              <a:rPr lang="en-GB" sz="2400" dirty="0">
                <a:latin typeface="Candara" panose="020E0502030303020204" pitchFamily="34" charset="0"/>
              </a:rPr>
              <a:t>(</a:t>
            </a:r>
          </a:p>
          <a:p>
            <a:r>
              <a:rPr lang="en-GB" sz="2400" dirty="0">
                <a:latin typeface="Candara" panose="020E0502030303020204" pitchFamily="34" charset="0"/>
              </a:rPr>
              <a:t>               </a:t>
            </a:r>
            <a:r>
              <a:rPr lang="en-GB" sz="2400" dirty="0" err="1">
                <a:latin typeface="Candara" panose="020E0502030303020204" pitchFamily="34" charset="0"/>
              </a:rPr>
              <a:t>enabledForFailure</a:t>
            </a:r>
            <a:r>
              <a:rPr lang="en-GB" sz="2400" dirty="0">
                <a:latin typeface="Candara" panose="020E0502030303020204" pitchFamily="34" charset="0"/>
              </a:rPr>
              <a:t>: true,</a:t>
            </a:r>
          </a:p>
          <a:p>
            <a:r>
              <a:rPr lang="en-GB" sz="2400" dirty="0">
                <a:latin typeface="Candara" panose="020E0502030303020204" pitchFamily="34" charset="0"/>
              </a:rPr>
              <a:t>               tools: [</a:t>
            </a:r>
            <a:r>
              <a:rPr lang="en-GB" sz="2400" dirty="0" err="1">
                <a:latin typeface="Candara" panose="020E0502030303020204" pitchFamily="34" charset="0"/>
              </a:rPr>
              <a:t>checkStyle</a:t>
            </a:r>
            <a:r>
              <a:rPr lang="en-GB" sz="2400" dirty="0">
                <a:latin typeface="Candara" panose="020E0502030303020204" pitchFamily="34" charset="0"/>
              </a:rPr>
              <a:t>()]</a:t>
            </a:r>
          </a:p>
          <a:p>
            <a:r>
              <a:rPr lang="en-GB" sz="2400" dirty="0">
                <a:latin typeface="Candara" panose="020E0502030303020204" pitchFamily="34" charset="0"/>
              </a:rPr>
              <a:t>           )	</a:t>
            </a:r>
          </a:p>
          <a:p>
            <a:endParaRPr lang="en-GB" dirty="0">
              <a:latin typeface="Candara" panose="020E0502030303020204" pitchFamily="34" charset="0"/>
            </a:endParaRPr>
          </a:p>
          <a:p>
            <a:endParaRPr lang="en-GB" dirty="0">
              <a:latin typeface="Candara" panose="020E0502030303020204" pitchFamily="34" charset="0"/>
            </a:endParaRPr>
          </a:p>
          <a:p>
            <a:endParaRPr lang="en-GB" dirty="0">
              <a:latin typeface="Candara" panose="020E0502030303020204" pitchFamily="34" charset="0"/>
            </a:endParaRPr>
          </a:p>
          <a:p>
            <a:r>
              <a:rPr lang="en-GB" dirty="0">
                <a:latin typeface="Candara" panose="020E0502030303020204" pitchFamily="34" charset="0"/>
              </a:rPr>
              <a:t>    </a:t>
            </a:r>
          </a:p>
          <a:p>
            <a:endParaRPr lang="en-GB" dirty="0"/>
          </a:p>
        </p:txBody>
      </p:sp>
      <p:sp>
        <p:nvSpPr>
          <p:cNvPr id="9" name="Content Placeholder 2">
            <a:extLst>
              <a:ext uri="{FF2B5EF4-FFF2-40B4-BE49-F238E27FC236}">
                <a16:creationId xmlns:a16="http://schemas.microsoft.com/office/drawing/2014/main" id="{BE12A630-2F34-48A9-B78C-5C2D8E625058}"/>
              </a:ext>
            </a:extLst>
          </p:cNvPr>
          <p:cNvSpPr txBox="1">
            <a:spLocks/>
          </p:cNvSpPr>
          <p:nvPr/>
        </p:nvSpPr>
        <p:spPr>
          <a:xfrm>
            <a:off x="838201" y="1825624"/>
            <a:ext cx="5828444" cy="368807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4400" dirty="0"/>
              <a:t>Adding </a:t>
            </a:r>
            <a:r>
              <a:rPr lang="en-GB" sz="4400" b="1" dirty="0">
                <a:solidFill>
                  <a:schemeClr val="accent1"/>
                </a:solidFill>
              </a:rPr>
              <a:t>Warnings Next Generation Plugin </a:t>
            </a:r>
            <a:r>
              <a:rPr lang="en-GB" sz="4400" dirty="0"/>
              <a:t>to Jenkins.</a:t>
            </a:r>
          </a:p>
          <a:p>
            <a:r>
              <a:rPr lang="en-GB" sz="4400" dirty="0"/>
              <a:t>Creating a pipeline stage ‘Analysis’ and calling </a:t>
            </a:r>
            <a:r>
              <a:rPr lang="en-GB" sz="4400" b="1" dirty="0" err="1">
                <a:solidFill>
                  <a:schemeClr val="accent1"/>
                </a:solidFill>
              </a:rPr>
              <a:t>Checkstyle</a:t>
            </a:r>
            <a:r>
              <a:rPr lang="en-GB" sz="4400" dirty="0"/>
              <a:t>.</a:t>
            </a:r>
          </a:p>
          <a:p>
            <a:r>
              <a:rPr lang="en-GB" sz="4400" dirty="0"/>
              <a:t>You need a new Jenkins command called </a:t>
            </a:r>
            <a:r>
              <a:rPr lang="en-GB" sz="4400" dirty="0" err="1"/>
              <a:t>recordIssues</a:t>
            </a:r>
            <a:r>
              <a:rPr lang="en-GB" sz="4400" dirty="0"/>
              <a:t> </a:t>
            </a:r>
            <a:r>
              <a:rPr lang="en-GB" sz="4400" dirty="0">
                <a:sym typeface="Wingdings" panose="05000000000000000000" pitchFamily="2" charset="2"/>
              </a:rPr>
              <a:t></a:t>
            </a:r>
            <a:endParaRPr lang="en-GB" sz="4400" dirty="0"/>
          </a:p>
          <a:p>
            <a:r>
              <a:rPr lang="en-GB" sz="4400" dirty="0"/>
              <a:t>Reviewing the warnings found.</a:t>
            </a:r>
          </a:p>
          <a:p>
            <a:pPr marL="0" indent="0">
              <a:buNone/>
            </a:pPr>
            <a:endParaRPr lang="en-GB" dirty="0"/>
          </a:p>
          <a:p>
            <a:pPr marL="0" indent="0">
              <a:buNone/>
            </a:pPr>
            <a:endParaRPr lang="en-GB" dirty="0"/>
          </a:p>
          <a:p>
            <a:pPr marL="0" indent="0">
              <a:buNone/>
            </a:pPr>
            <a:r>
              <a:rPr lang="en-GB" dirty="0"/>
              <a:t>More info about </a:t>
            </a:r>
            <a:r>
              <a:rPr lang="en-GB" sz="2400" dirty="0" err="1">
                <a:latin typeface="Courier New" panose="02070309020205020404" pitchFamily="49" charset="0"/>
                <a:cs typeface="Courier New" panose="02070309020205020404" pitchFamily="49" charset="0"/>
              </a:rPr>
              <a:t>recordIssues</a:t>
            </a:r>
            <a:r>
              <a:rPr lang="en-GB" dirty="0"/>
              <a:t> here</a:t>
            </a:r>
          </a:p>
          <a:p>
            <a:pPr marL="0" indent="0">
              <a:buNone/>
            </a:pPr>
            <a:r>
              <a:rPr lang="en-GB" dirty="0"/>
              <a:t>https://jenkins.io/doc/pipeline/steps/warnings-ng/</a:t>
            </a:r>
          </a:p>
          <a:p>
            <a:pPr marL="0" indent="0">
              <a:buNone/>
            </a:pPr>
            <a:endParaRPr lang="en-GB" dirty="0"/>
          </a:p>
        </p:txBody>
      </p:sp>
    </p:spTree>
    <p:extLst>
      <p:ext uri="{BB962C8B-B14F-4D97-AF65-F5344CB8AC3E}">
        <p14:creationId xmlns:p14="http://schemas.microsoft.com/office/powerpoint/2010/main" val="300041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F8C2-4FD1-495A-BBE6-2F2BCAE790B0}"/>
              </a:ext>
            </a:extLst>
          </p:cNvPr>
          <p:cNvSpPr>
            <a:spLocks noGrp="1"/>
          </p:cNvSpPr>
          <p:nvPr>
            <p:ph type="title"/>
          </p:nvPr>
        </p:nvSpPr>
        <p:spPr/>
        <p:txBody>
          <a:bodyPr/>
          <a:lstStyle/>
          <a:p>
            <a:r>
              <a:rPr lang="en-GB" dirty="0"/>
              <a:t>Exercise 3 What you get.</a:t>
            </a:r>
          </a:p>
        </p:txBody>
      </p:sp>
      <p:pic>
        <p:nvPicPr>
          <p:cNvPr id="5" name="Content Placeholder 4">
            <a:extLst>
              <a:ext uri="{FF2B5EF4-FFF2-40B4-BE49-F238E27FC236}">
                <a16:creationId xmlns:a16="http://schemas.microsoft.com/office/drawing/2014/main" id="{6E906DEC-FAD3-49D8-964F-D3376FC8E53B}"/>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r="56069" b="22242"/>
          <a:stretch/>
        </p:blipFill>
        <p:spPr>
          <a:xfrm>
            <a:off x="7328834" y="1027906"/>
            <a:ext cx="4169080" cy="2087367"/>
          </a:xfrm>
          <a:prstGeom prst="rect">
            <a:avLst/>
          </a:prstGeom>
        </p:spPr>
      </p:pic>
      <p:pic>
        <p:nvPicPr>
          <p:cNvPr id="4" name="Picture 3">
            <a:extLst>
              <a:ext uri="{FF2B5EF4-FFF2-40B4-BE49-F238E27FC236}">
                <a16:creationId xmlns:a16="http://schemas.microsoft.com/office/drawing/2014/main" id="{2A4F21F1-9A0B-4D0B-8C0D-EAE0929B18F5}"/>
              </a:ext>
            </a:extLst>
          </p:cNvPr>
          <p:cNvPicPr/>
          <p:nvPr/>
        </p:nvPicPr>
        <p:blipFill>
          <a:blip r:embed="rId5"/>
          <a:stretch>
            <a:fillRect/>
          </a:stretch>
        </p:blipFill>
        <p:spPr>
          <a:xfrm>
            <a:off x="5105869" y="3320758"/>
            <a:ext cx="6849569" cy="3172117"/>
          </a:xfrm>
          <a:prstGeom prst="rect">
            <a:avLst/>
          </a:prstGeom>
        </p:spPr>
      </p:pic>
      <p:pic>
        <p:nvPicPr>
          <p:cNvPr id="6" name="Picture 5">
            <a:extLst>
              <a:ext uri="{FF2B5EF4-FFF2-40B4-BE49-F238E27FC236}">
                <a16:creationId xmlns:a16="http://schemas.microsoft.com/office/drawing/2014/main" id="{3CE02AB0-23F5-48CC-99D8-071C3AF78C30}"/>
              </a:ext>
            </a:extLst>
          </p:cNvPr>
          <p:cNvPicPr>
            <a:picLocks noChangeAspect="1"/>
          </p:cNvPicPr>
          <p:nvPr/>
        </p:nvPicPr>
        <p:blipFill>
          <a:blip r:embed="rId6"/>
          <a:stretch>
            <a:fillRect/>
          </a:stretch>
        </p:blipFill>
        <p:spPr>
          <a:xfrm>
            <a:off x="447675" y="1738313"/>
            <a:ext cx="4101415" cy="2455316"/>
          </a:xfrm>
          <a:prstGeom prst="rect">
            <a:avLst/>
          </a:prstGeom>
        </p:spPr>
      </p:pic>
    </p:spTree>
    <p:extLst>
      <p:ext uri="{BB962C8B-B14F-4D97-AF65-F5344CB8AC3E}">
        <p14:creationId xmlns:p14="http://schemas.microsoft.com/office/powerpoint/2010/main" val="199877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F7CD-2EB6-4B8D-965E-F16D9751420D}"/>
              </a:ext>
            </a:extLst>
          </p:cNvPr>
          <p:cNvSpPr>
            <a:spLocks noGrp="1"/>
          </p:cNvSpPr>
          <p:nvPr>
            <p:ph type="title"/>
          </p:nvPr>
        </p:nvSpPr>
        <p:spPr/>
        <p:txBody>
          <a:bodyPr/>
          <a:lstStyle/>
          <a:p>
            <a:r>
              <a:rPr lang="en-US" sz="5400" b="1" dirty="0"/>
              <a:t>Unit Testing Revisited</a:t>
            </a:r>
            <a:endParaRPr lang="en-GB" dirty="0">
              <a:latin typeface="+mn-lt"/>
            </a:endParaRPr>
          </a:p>
        </p:txBody>
      </p:sp>
      <p:sp>
        <p:nvSpPr>
          <p:cNvPr id="3" name="Content Placeholder 2">
            <a:extLst>
              <a:ext uri="{FF2B5EF4-FFF2-40B4-BE49-F238E27FC236}">
                <a16:creationId xmlns:a16="http://schemas.microsoft.com/office/drawing/2014/main" id="{602CA5E7-493C-439D-893C-8F47C3360000}"/>
              </a:ext>
            </a:extLst>
          </p:cNvPr>
          <p:cNvSpPr>
            <a:spLocks noGrp="1"/>
          </p:cNvSpPr>
          <p:nvPr>
            <p:ph idx="1"/>
          </p:nvPr>
        </p:nvSpPr>
        <p:spPr>
          <a:xfrm>
            <a:off x="838200" y="1607167"/>
            <a:ext cx="10257430" cy="4351338"/>
          </a:xfrm>
        </p:spPr>
        <p:txBody>
          <a:bodyPr>
            <a:noAutofit/>
          </a:bodyPr>
          <a:lstStyle/>
          <a:p>
            <a:pPr marL="0" indent="0" algn="ctr">
              <a:buNone/>
            </a:pPr>
            <a:endParaRPr lang="en-GB" sz="700" dirty="0"/>
          </a:p>
          <a:p>
            <a:pPr marL="0" indent="0">
              <a:buNone/>
            </a:pPr>
            <a:r>
              <a:rPr lang="en-GB" dirty="0"/>
              <a:t>You’ve all learned what they are and how to create them – but how do they fit into an overall test strategy?</a:t>
            </a:r>
          </a:p>
          <a:p>
            <a:pPr marL="0" indent="0">
              <a:buNone/>
            </a:pPr>
            <a:endParaRPr lang="en-GB" sz="2000" dirty="0"/>
          </a:p>
          <a:p>
            <a:r>
              <a:rPr lang="en-GB" sz="3200" dirty="0"/>
              <a:t>Catch bugs early</a:t>
            </a:r>
          </a:p>
          <a:p>
            <a:r>
              <a:rPr lang="en-GB" sz="3200" dirty="0"/>
              <a:t>Provide Documentation</a:t>
            </a:r>
          </a:p>
          <a:p>
            <a:r>
              <a:rPr lang="en-GB" sz="3200" dirty="0"/>
              <a:t>Test Reports</a:t>
            </a:r>
          </a:p>
          <a:p>
            <a:endParaRPr lang="en-GB" sz="700" dirty="0"/>
          </a:p>
          <a:p>
            <a:endParaRPr lang="en-GB" sz="700" dirty="0"/>
          </a:p>
          <a:p>
            <a:pPr marL="0" indent="0">
              <a:buNone/>
            </a:pPr>
            <a:endParaRPr lang="en-GB" sz="600" dirty="0"/>
          </a:p>
          <a:p>
            <a:pPr marL="0" indent="0">
              <a:buNone/>
            </a:pPr>
            <a:endParaRPr lang="en-GB" sz="600" dirty="0"/>
          </a:p>
          <a:p>
            <a:pPr marL="0" indent="0">
              <a:buNone/>
            </a:pPr>
            <a:r>
              <a:rPr lang="en-GB" sz="600" dirty="0"/>
              <a:t>						</a:t>
            </a:r>
          </a:p>
        </p:txBody>
      </p:sp>
      <p:pic>
        <p:nvPicPr>
          <p:cNvPr id="4" name="Picture 3">
            <a:extLst>
              <a:ext uri="{FF2B5EF4-FFF2-40B4-BE49-F238E27FC236}">
                <a16:creationId xmlns:a16="http://schemas.microsoft.com/office/drawing/2014/main" id="{03BFC666-FA93-4FF4-8411-C5EAD6612319}"/>
              </a:ext>
            </a:extLst>
          </p:cNvPr>
          <p:cNvPicPr>
            <a:picLocks noChangeAspect="1"/>
          </p:cNvPicPr>
          <p:nvPr/>
        </p:nvPicPr>
        <p:blipFill>
          <a:blip r:embed="rId3"/>
          <a:stretch>
            <a:fillRect/>
          </a:stretch>
        </p:blipFill>
        <p:spPr>
          <a:xfrm>
            <a:off x="9665601" y="5781675"/>
            <a:ext cx="2305050" cy="790575"/>
          </a:xfrm>
          <a:prstGeom prst="rect">
            <a:avLst/>
          </a:prstGeom>
          <a:ln>
            <a:noFill/>
          </a:ln>
        </p:spPr>
      </p:pic>
      <p:pic>
        <p:nvPicPr>
          <p:cNvPr id="6" name="Picture 5">
            <a:extLst>
              <a:ext uri="{FF2B5EF4-FFF2-40B4-BE49-F238E27FC236}">
                <a16:creationId xmlns:a16="http://schemas.microsoft.com/office/drawing/2014/main" id="{ACE03887-AC0F-4B3A-8203-F87C44E65D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1151" y="2932730"/>
            <a:ext cx="3619500" cy="2714625"/>
          </a:xfrm>
          <a:prstGeom prst="rect">
            <a:avLst/>
          </a:prstGeom>
        </p:spPr>
      </p:pic>
    </p:spTree>
    <p:extLst>
      <p:ext uri="{BB962C8B-B14F-4D97-AF65-F5344CB8AC3E}">
        <p14:creationId xmlns:p14="http://schemas.microsoft.com/office/powerpoint/2010/main" val="254329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5B99-6570-4E69-94C0-076B74791ECA}"/>
              </a:ext>
            </a:extLst>
          </p:cNvPr>
          <p:cNvSpPr>
            <a:spLocks noGrp="1"/>
          </p:cNvSpPr>
          <p:nvPr>
            <p:ph type="title"/>
          </p:nvPr>
        </p:nvSpPr>
        <p:spPr/>
        <p:txBody>
          <a:bodyPr/>
          <a:lstStyle/>
          <a:p>
            <a:r>
              <a:rPr lang="en-GB" dirty="0"/>
              <a:t>Exercise 4 Adding JUnit stage to Jenkins</a:t>
            </a:r>
          </a:p>
        </p:txBody>
      </p:sp>
      <p:sp>
        <p:nvSpPr>
          <p:cNvPr id="3" name="Content Placeholder 2">
            <a:extLst>
              <a:ext uri="{FF2B5EF4-FFF2-40B4-BE49-F238E27FC236}">
                <a16:creationId xmlns:a16="http://schemas.microsoft.com/office/drawing/2014/main" id="{DE41055B-2859-4170-BAAF-4782816E049F}"/>
              </a:ext>
            </a:extLst>
          </p:cNvPr>
          <p:cNvSpPr>
            <a:spLocks noGrp="1"/>
          </p:cNvSpPr>
          <p:nvPr>
            <p:ph idx="1"/>
          </p:nvPr>
        </p:nvSpPr>
        <p:spPr>
          <a:xfrm>
            <a:off x="838200" y="1825625"/>
            <a:ext cx="4511722" cy="4351338"/>
          </a:xfrm>
        </p:spPr>
        <p:txBody>
          <a:bodyPr/>
          <a:lstStyle/>
          <a:p>
            <a:r>
              <a:rPr lang="en-GB" dirty="0"/>
              <a:t>Create a new pipeline stage called </a:t>
            </a:r>
            <a:r>
              <a:rPr lang="en-GB" b="1" dirty="0"/>
              <a:t>UNIT </a:t>
            </a:r>
          </a:p>
          <a:p>
            <a:r>
              <a:rPr lang="en-GB" dirty="0"/>
              <a:t>Inside it, place the code as shown here </a:t>
            </a:r>
            <a:r>
              <a:rPr lang="en-GB" dirty="0">
                <a:sym typeface="Wingdings" panose="05000000000000000000" pitchFamily="2" charset="2"/>
              </a:rPr>
              <a:t></a:t>
            </a:r>
            <a:endParaRPr lang="en-GB" dirty="0"/>
          </a:p>
          <a:p>
            <a:r>
              <a:rPr lang="en-GB" dirty="0"/>
              <a:t>This uses maven to run Junit tests (created in advance).</a:t>
            </a:r>
          </a:p>
        </p:txBody>
      </p:sp>
      <p:pic>
        <p:nvPicPr>
          <p:cNvPr id="6" name="Picture 5">
            <a:extLst>
              <a:ext uri="{FF2B5EF4-FFF2-40B4-BE49-F238E27FC236}">
                <a16:creationId xmlns:a16="http://schemas.microsoft.com/office/drawing/2014/main" id="{3BC70876-09FF-4F80-91C1-BC557D2D1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675" y="1375829"/>
            <a:ext cx="6515035" cy="5250929"/>
          </a:xfrm>
          <a:prstGeom prst="rect">
            <a:avLst/>
          </a:prstGeom>
        </p:spPr>
      </p:pic>
      <p:sp>
        <p:nvSpPr>
          <p:cNvPr id="7" name="TextBox 6">
            <a:extLst>
              <a:ext uri="{FF2B5EF4-FFF2-40B4-BE49-F238E27FC236}">
                <a16:creationId xmlns:a16="http://schemas.microsoft.com/office/drawing/2014/main" id="{E96B69A3-8211-477C-B690-CC8DCDF9B897}"/>
              </a:ext>
            </a:extLst>
          </p:cNvPr>
          <p:cNvSpPr txBox="1"/>
          <p:nvPr/>
        </p:nvSpPr>
        <p:spPr>
          <a:xfrm>
            <a:off x="6096000" y="1690688"/>
            <a:ext cx="5254387" cy="2677656"/>
          </a:xfrm>
          <a:prstGeom prst="rect">
            <a:avLst/>
          </a:prstGeom>
          <a:noFill/>
        </p:spPr>
        <p:txBody>
          <a:bodyPr wrap="square" rtlCol="0">
            <a:spAutoFit/>
          </a:bodyPr>
          <a:lstStyle/>
          <a:p>
            <a:r>
              <a:rPr lang="en-GB" sz="2400" dirty="0"/>
              <a:t>try {    </a:t>
            </a:r>
          </a:p>
          <a:p>
            <a:r>
              <a:rPr lang="en-GB" sz="2400" dirty="0"/>
              <a:t>            </a:t>
            </a:r>
            <a:r>
              <a:rPr lang="en-GB" sz="2400" dirty="0" err="1"/>
              <a:t>sh</a:t>
            </a:r>
            <a:r>
              <a:rPr lang="en-GB" sz="2400" dirty="0"/>
              <a:t> "'${</a:t>
            </a:r>
            <a:r>
              <a:rPr lang="en-GB" sz="2400" dirty="0" err="1"/>
              <a:t>mvnHome</a:t>
            </a:r>
            <a:r>
              <a:rPr lang="en-GB" sz="2400" dirty="0"/>
              <a:t>}/bin/</a:t>
            </a:r>
            <a:r>
              <a:rPr lang="en-GB" sz="2400" dirty="0" err="1"/>
              <a:t>mvn</a:t>
            </a:r>
            <a:r>
              <a:rPr lang="en-GB" sz="2400" dirty="0"/>
              <a:t>' test " </a:t>
            </a:r>
          </a:p>
          <a:p>
            <a:r>
              <a:rPr lang="en-GB" sz="2400" dirty="0"/>
              <a:t>}</a:t>
            </a:r>
          </a:p>
          <a:p>
            <a:r>
              <a:rPr lang="en-GB" sz="2400" dirty="0"/>
              <a:t>catch (err) {</a:t>
            </a:r>
          </a:p>
          <a:p>
            <a:r>
              <a:rPr lang="en-GB" sz="2400" dirty="0"/>
              <a:t>            </a:t>
            </a:r>
            <a:r>
              <a:rPr lang="en-GB" sz="2400" dirty="0" err="1"/>
              <a:t>currentBuild.result</a:t>
            </a:r>
            <a:r>
              <a:rPr lang="en-GB" sz="2400" dirty="0"/>
              <a:t> = 'FAILURE'</a:t>
            </a:r>
          </a:p>
          <a:p>
            <a:r>
              <a:rPr lang="en-GB" sz="2400" dirty="0"/>
              <a:t>            throw err</a:t>
            </a:r>
          </a:p>
          <a:p>
            <a:r>
              <a:rPr lang="en-GB" sz="2400" dirty="0"/>
              <a:t>} </a:t>
            </a:r>
          </a:p>
        </p:txBody>
      </p:sp>
    </p:spTree>
    <p:extLst>
      <p:ext uri="{BB962C8B-B14F-4D97-AF65-F5344CB8AC3E}">
        <p14:creationId xmlns:p14="http://schemas.microsoft.com/office/powerpoint/2010/main" val="364630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1C81-0D47-4B0B-9C8C-6127E20FEE5C}"/>
              </a:ext>
            </a:extLst>
          </p:cNvPr>
          <p:cNvSpPr>
            <a:spLocks noGrp="1"/>
          </p:cNvSpPr>
          <p:nvPr>
            <p:ph type="title"/>
          </p:nvPr>
        </p:nvSpPr>
        <p:spPr/>
        <p:txBody>
          <a:bodyPr/>
          <a:lstStyle/>
          <a:p>
            <a:r>
              <a:rPr lang="en-GB" dirty="0"/>
              <a:t>Exercise 4 Creating a test report</a:t>
            </a:r>
          </a:p>
        </p:txBody>
      </p:sp>
      <p:sp>
        <p:nvSpPr>
          <p:cNvPr id="3" name="Content Placeholder 2">
            <a:extLst>
              <a:ext uri="{FF2B5EF4-FFF2-40B4-BE49-F238E27FC236}">
                <a16:creationId xmlns:a16="http://schemas.microsoft.com/office/drawing/2014/main" id="{FAAEEE6D-1AED-485B-9A47-64202728CC06}"/>
              </a:ext>
            </a:extLst>
          </p:cNvPr>
          <p:cNvSpPr>
            <a:spLocks noGrp="1"/>
          </p:cNvSpPr>
          <p:nvPr>
            <p:ph idx="1"/>
          </p:nvPr>
        </p:nvSpPr>
        <p:spPr>
          <a:xfrm>
            <a:off x="668741" y="1690688"/>
            <a:ext cx="4599295" cy="4351338"/>
          </a:xfrm>
        </p:spPr>
        <p:txBody>
          <a:bodyPr/>
          <a:lstStyle/>
          <a:p>
            <a:r>
              <a:rPr lang="en-GB" dirty="0"/>
              <a:t>JUnit will create a test report for you.</a:t>
            </a:r>
          </a:p>
          <a:p>
            <a:endParaRPr lang="en-GB" dirty="0"/>
          </a:p>
          <a:p>
            <a:endParaRPr lang="en-GB" dirty="0"/>
          </a:p>
          <a:p>
            <a:r>
              <a:rPr lang="en-GB" dirty="0"/>
              <a:t> Just include the following code to your stage (shown here in blue).  </a:t>
            </a:r>
            <a:r>
              <a:rPr lang="en-GB" dirty="0">
                <a:sym typeface="Wingdings" panose="05000000000000000000" pitchFamily="2" charset="2"/>
              </a:rPr>
              <a:t></a:t>
            </a:r>
            <a:endParaRPr lang="en-GB" dirty="0"/>
          </a:p>
        </p:txBody>
      </p:sp>
      <p:pic>
        <p:nvPicPr>
          <p:cNvPr id="4" name="Picture 3">
            <a:extLst>
              <a:ext uri="{FF2B5EF4-FFF2-40B4-BE49-F238E27FC236}">
                <a16:creationId xmlns:a16="http://schemas.microsoft.com/office/drawing/2014/main" id="{1D436C99-468E-41C5-B611-154EC915A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036" y="1237936"/>
            <a:ext cx="6465142" cy="5620064"/>
          </a:xfrm>
          <a:prstGeom prst="rect">
            <a:avLst/>
          </a:prstGeom>
        </p:spPr>
      </p:pic>
      <p:sp>
        <p:nvSpPr>
          <p:cNvPr id="5" name="TextBox 4">
            <a:extLst>
              <a:ext uri="{FF2B5EF4-FFF2-40B4-BE49-F238E27FC236}">
                <a16:creationId xmlns:a16="http://schemas.microsoft.com/office/drawing/2014/main" id="{3A14300D-0398-4A73-9859-772D59886F27}"/>
              </a:ext>
            </a:extLst>
          </p:cNvPr>
          <p:cNvSpPr txBox="1"/>
          <p:nvPr/>
        </p:nvSpPr>
        <p:spPr>
          <a:xfrm>
            <a:off x="5895834" y="1554470"/>
            <a:ext cx="5254387" cy="4154984"/>
          </a:xfrm>
          <a:prstGeom prst="rect">
            <a:avLst/>
          </a:prstGeom>
          <a:noFill/>
        </p:spPr>
        <p:txBody>
          <a:bodyPr wrap="square" rtlCol="0">
            <a:spAutoFit/>
          </a:bodyPr>
          <a:lstStyle/>
          <a:p>
            <a:r>
              <a:rPr lang="en-GB" sz="2400" dirty="0"/>
              <a:t>try {    </a:t>
            </a:r>
          </a:p>
          <a:p>
            <a:r>
              <a:rPr lang="en-GB" sz="2400" dirty="0"/>
              <a:t>            </a:t>
            </a:r>
            <a:r>
              <a:rPr lang="en-GB" sz="2400" dirty="0" err="1"/>
              <a:t>sh</a:t>
            </a:r>
            <a:r>
              <a:rPr lang="en-GB" sz="2400" dirty="0"/>
              <a:t> "'${</a:t>
            </a:r>
            <a:r>
              <a:rPr lang="en-GB" sz="2400" dirty="0" err="1"/>
              <a:t>mvnHome</a:t>
            </a:r>
            <a:r>
              <a:rPr lang="en-GB" sz="2400" dirty="0"/>
              <a:t>}/bin/</a:t>
            </a:r>
            <a:r>
              <a:rPr lang="en-GB" sz="2400" dirty="0" err="1"/>
              <a:t>mvn</a:t>
            </a:r>
            <a:r>
              <a:rPr lang="en-GB" sz="2400" dirty="0"/>
              <a:t>' test " </a:t>
            </a:r>
          </a:p>
          <a:p>
            <a:r>
              <a:rPr lang="en-GB" sz="2400" dirty="0"/>
              <a:t>}</a:t>
            </a:r>
          </a:p>
          <a:p>
            <a:r>
              <a:rPr lang="en-GB" sz="2400" dirty="0"/>
              <a:t>catch (err) {</a:t>
            </a:r>
          </a:p>
          <a:p>
            <a:r>
              <a:rPr lang="en-GB" sz="2400" dirty="0"/>
              <a:t>            </a:t>
            </a:r>
            <a:r>
              <a:rPr lang="en-GB" sz="2400" dirty="0" err="1"/>
              <a:t>currentBuild.result</a:t>
            </a:r>
            <a:r>
              <a:rPr lang="en-GB" sz="2400" dirty="0"/>
              <a:t> = 'FAILURE'</a:t>
            </a:r>
          </a:p>
          <a:p>
            <a:r>
              <a:rPr lang="en-GB" sz="2400" dirty="0"/>
              <a:t>            throw err</a:t>
            </a:r>
          </a:p>
          <a:p>
            <a:r>
              <a:rPr lang="en-GB" sz="2400" dirty="0"/>
              <a:t>} </a:t>
            </a:r>
          </a:p>
          <a:p>
            <a:r>
              <a:rPr lang="en-GB" sz="2400" dirty="0">
                <a:solidFill>
                  <a:schemeClr val="accent1"/>
                </a:solidFill>
              </a:rPr>
              <a:t>finally {</a:t>
            </a:r>
          </a:p>
          <a:p>
            <a:r>
              <a:rPr lang="en-GB" sz="2400" dirty="0">
                <a:solidFill>
                  <a:schemeClr val="accent1"/>
                </a:solidFill>
              </a:rPr>
              <a:t>        </a:t>
            </a:r>
            <a:r>
              <a:rPr lang="en-GB" sz="2400" dirty="0" err="1">
                <a:solidFill>
                  <a:schemeClr val="accent1"/>
                </a:solidFill>
              </a:rPr>
              <a:t>junit</a:t>
            </a:r>
            <a:r>
              <a:rPr lang="en-GB" sz="2400" dirty="0">
                <a:solidFill>
                  <a:schemeClr val="accent1"/>
                </a:solidFill>
              </a:rPr>
              <a:t> 'target/</a:t>
            </a:r>
            <a:r>
              <a:rPr lang="en-GB" sz="2400" dirty="0" err="1">
                <a:solidFill>
                  <a:schemeClr val="accent1"/>
                </a:solidFill>
              </a:rPr>
              <a:t>surefire</a:t>
            </a:r>
            <a:r>
              <a:rPr lang="en-GB" sz="2400" dirty="0">
                <a:solidFill>
                  <a:schemeClr val="accent1"/>
                </a:solidFill>
              </a:rPr>
              <a:t>-reports/TEST-*.xml' </a:t>
            </a:r>
          </a:p>
          <a:p>
            <a:r>
              <a:rPr lang="en-GB" sz="2400" dirty="0">
                <a:solidFill>
                  <a:schemeClr val="accent1"/>
                </a:solidFill>
              </a:rPr>
              <a:t>       }</a:t>
            </a:r>
          </a:p>
        </p:txBody>
      </p:sp>
    </p:spTree>
    <p:extLst>
      <p:ext uri="{BB962C8B-B14F-4D97-AF65-F5344CB8AC3E}">
        <p14:creationId xmlns:p14="http://schemas.microsoft.com/office/powerpoint/2010/main" val="309907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8690FA-6087-4F4A-94A0-0015F4FBA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439" y="731618"/>
            <a:ext cx="9055509" cy="6021913"/>
          </a:xfrm>
          <a:prstGeom prst="rect">
            <a:avLst/>
          </a:prstGeom>
        </p:spPr>
      </p:pic>
      <p:sp>
        <p:nvSpPr>
          <p:cNvPr id="2" name="Title 1">
            <a:extLst>
              <a:ext uri="{FF2B5EF4-FFF2-40B4-BE49-F238E27FC236}">
                <a16:creationId xmlns:a16="http://schemas.microsoft.com/office/drawing/2014/main" id="{5BD71B56-4F17-4D09-937A-CB72A4C4E92A}"/>
              </a:ext>
            </a:extLst>
          </p:cNvPr>
          <p:cNvSpPr>
            <a:spLocks noGrp="1"/>
          </p:cNvSpPr>
          <p:nvPr>
            <p:ph type="title"/>
          </p:nvPr>
        </p:nvSpPr>
        <p:spPr/>
        <p:txBody>
          <a:bodyPr>
            <a:normAutofit/>
          </a:bodyPr>
          <a:lstStyle/>
          <a:p>
            <a:r>
              <a:rPr lang="en-GB" sz="5400" b="1" dirty="0">
                <a:latin typeface="Candara" panose="020E0502030303020204" pitchFamily="34" charset="0"/>
              </a:rPr>
              <a:t>Tea Break</a:t>
            </a:r>
          </a:p>
        </p:txBody>
      </p:sp>
    </p:spTree>
    <p:extLst>
      <p:ext uri="{BB962C8B-B14F-4D97-AF65-F5344CB8AC3E}">
        <p14:creationId xmlns:p14="http://schemas.microsoft.com/office/powerpoint/2010/main" val="3271503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FD167E5-1FCD-40BB-A058-DDCCCE350CA2}"/>
              </a:ext>
            </a:extLst>
          </p:cNvPr>
          <p:cNvSpPr>
            <a:spLocks noGrp="1"/>
          </p:cNvSpPr>
          <p:nvPr>
            <p:ph type="title"/>
          </p:nvPr>
        </p:nvSpPr>
        <p:spPr>
          <a:xfrm>
            <a:off x="640079" y="2023236"/>
            <a:ext cx="3659777" cy="2820908"/>
          </a:xfrm>
        </p:spPr>
        <p:txBody>
          <a:bodyPr>
            <a:normAutofit/>
          </a:bodyPr>
          <a:lstStyle/>
          <a:p>
            <a:r>
              <a:rPr lang="en-GB" sz="4000">
                <a:solidFill>
                  <a:srgbClr val="FFFFFF"/>
                </a:solidFill>
              </a:rPr>
              <a:t>Integration </a:t>
            </a:r>
            <a:r>
              <a:rPr lang="en-GB" sz="4000" dirty="0">
                <a:solidFill>
                  <a:srgbClr val="FFFFFF"/>
                </a:solidFill>
              </a:rPr>
              <a:t>Testing</a:t>
            </a:r>
          </a:p>
        </p:txBody>
      </p:sp>
      <p:graphicFrame>
        <p:nvGraphicFramePr>
          <p:cNvPr id="5" name="Content Placeholder 2">
            <a:extLst>
              <a:ext uri="{FF2B5EF4-FFF2-40B4-BE49-F238E27FC236}">
                <a16:creationId xmlns:a16="http://schemas.microsoft.com/office/drawing/2014/main" id="{78FB7F78-F4F7-46AB-9EE5-10B30D2250C9}"/>
              </a:ext>
            </a:extLst>
          </p:cNvPr>
          <p:cNvGraphicFramePr>
            <a:graphicFrameLocks noGrp="1"/>
          </p:cNvGraphicFramePr>
          <p:nvPr>
            <p:ph idx="1"/>
            <p:extLst>
              <p:ext uri="{D42A27DB-BD31-4B8C-83A1-F6EECF244321}">
                <p14:modId xmlns:p14="http://schemas.microsoft.com/office/powerpoint/2010/main" val="1763072454"/>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94661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stretch>
            <a:fillRect t="-27000" b="-27000"/>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01D4039-C1FB-4CAE-A519-E1E554F518E8}"/>
              </a:ext>
            </a:extLst>
          </p:cNvPr>
          <p:cNvSpPr>
            <a:spLocks noGrp="1"/>
          </p:cNvSpPr>
          <p:nvPr>
            <p:ph type="title"/>
          </p:nvPr>
        </p:nvSpPr>
        <p:spPr>
          <a:xfrm>
            <a:off x="625522" y="333505"/>
            <a:ext cx="10515600" cy="1325563"/>
          </a:xfrm>
        </p:spPr>
        <p:txBody>
          <a:bodyPr/>
          <a:lstStyle/>
          <a:p>
            <a:r>
              <a:rPr lang="en-GB"/>
              <a:t>Exercise 5 Add Cucumber tests to Jenkins</a:t>
            </a:r>
            <a:endParaRPr lang="en-GB">
              <a:cs typeface="Calibri Light"/>
            </a:endParaRPr>
          </a:p>
        </p:txBody>
      </p:sp>
      <p:pic>
        <p:nvPicPr>
          <p:cNvPr id="4" name="Content Placeholder 3">
            <a:extLst>
              <a:ext uri="{FF2B5EF4-FFF2-40B4-BE49-F238E27FC236}">
                <a16:creationId xmlns:a16="http://schemas.microsoft.com/office/drawing/2014/main" id="{9A41EE0E-8497-4477-A41B-17B6140A465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66644" y="1431664"/>
            <a:ext cx="5165965" cy="4264144"/>
          </a:xfrm>
          <a:prstGeom prst="rect">
            <a:avLst/>
          </a:prstGeom>
        </p:spPr>
      </p:pic>
      <p:sp>
        <p:nvSpPr>
          <p:cNvPr id="7" name="TextBox 6">
            <a:extLst>
              <a:ext uri="{FF2B5EF4-FFF2-40B4-BE49-F238E27FC236}">
                <a16:creationId xmlns:a16="http://schemas.microsoft.com/office/drawing/2014/main" id="{D89FF59E-6729-4DE5-85AF-19A78393DE47}"/>
              </a:ext>
            </a:extLst>
          </p:cNvPr>
          <p:cNvSpPr txBox="1"/>
          <p:nvPr/>
        </p:nvSpPr>
        <p:spPr>
          <a:xfrm>
            <a:off x="7124437" y="1823615"/>
            <a:ext cx="4575413" cy="1846659"/>
          </a:xfrm>
          <a:prstGeom prst="rect">
            <a:avLst/>
          </a:prstGeom>
          <a:noFill/>
        </p:spPr>
        <p:txBody>
          <a:bodyPr wrap="square" rtlCol="0" anchor="t">
            <a:spAutoFit/>
          </a:bodyPr>
          <a:lstStyle/>
          <a:p>
            <a:endParaRPr lang="en-GB" dirty="0">
              <a:latin typeface="Candara" panose="020E0502030303020204" pitchFamily="34" charset="0"/>
            </a:endParaRPr>
          </a:p>
          <a:p>
            <a:r>
              <a:rPr lang="en-GB" sz="2400">
                <a:latin typeface="Candara"/>
              </a:rPr>
              <a:t>mvn verify –DskipUnitTests=true</a:t>
            </a:r>
            <a:endParaRPr lang="en-GB" sz="2400" dirty="0">
              <a:latin typeface="Candara"/>
            </a:endParaRPr>
          </a:p>
          <a:p>
            <a:endParaRPr lang="en-GB" dirty="0">
              <a:latin typeface="Candara" panose="020E0502030303020204" pitchFamily="34" charset="0"/>
            </a:endParaRPr>
          </a:p>
          <a:p>
            <a:endParaRPr lang="en-GB" dirty="0">
              <a:latin typeface="Candara" panose="020E0502030303020204" pitchFamily="34" charset="0"/>
            </a:endParaRPr>
          </a:p>
          <a:p>
            <a:r>
              <a:rPr lang="en-GB" dirty="0">
                <a:latin typeface="Candara" panose="020E0502030303020204" pitchFamily="34" charset="0"/>
              </a:rPr>
              <a:t>    </a:t>
            </a:r>
          </a:p>
          <a:p>
            <a:endParaRPr lang="en-GB" dirty="0"/>
          </a:p>
        </p:txBody>
      </p:sp>
      <p:sp>
        <p:nvSpPr>
          <p:cNvPr id="9" name="Content Placeholder 2">
            <a:extLst>
              <a:ext uri="{FF2B5EF4-FFF2-40B4-BE49-F238E27FC236}">
                <a16:creationId xmlns:a16="http://schemas.microsoft.com/office/drawing/2014/main" id="{BE12A630-2F34-48A9-B78C-5C2D8E625058}"/>
              </a:ext>
            </a:extLst>
          </p:cNvPr>
          <p:cNvSpPr txBox="1">
            <a:spLocks/>
          </p:cNvSpPr>
          <p:nvPr/>
        </p:nvSpPr>
        <p:spPr>
          <a:xfrm>
            <a:off x="838201" y="1825624"/>
            <a:ext cx="5828444" cy="3688071"/>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4400" dirty="0"/>
              <a:t>Add new pipeline stage called ‘Int’</a:t>
            </a:r>
          </a:p>
          <a:p>
            <a:r>
              <a:rPr lang="en-GB" sz="4400" dirty="0"/>
              <a:t>Run the Maven command to execute the Cucumber integration tests, shown opposite</a:t>
            </a:r>
            <a:endParaRPr lang="en-GB" sz="4400" dirty="0">
              <a:cs typeface="Calibri"/>
            </a:endParaRP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213839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9408-A257-47EF-AEDB-E9ACDC872BB2}"/>
              </a:ext>
            </a:extLst>
          </p:cNvPr>
          <p:cNvSpPr>
            <a:spLocks noGrp="1"/>
          </p:cNvSpPr>
          <p:nvPr>
            <p:ph type="title"/>
          </p:nvPr>
        </p:nvSpPr>
        <p:spPr>
          <a:xfrm>
            <a:off x="838200" y="365125"/>
            <a:ext cx="10515600" cy="1325563"/>
          </a:xfrm>
        </p:spPr>
        <p:txBody>
          <a:bodyPr>
            <a:normAutofit/>
          </a:bodyPr>
          <a:lstStyle/>
          <a:p>
            <a:r>
              <a:rPr lang="en-GB" dirty="0"/>
              <a:t>Day 1 Retro</a:t>
            </a:r>
          </a:p>
        </p:txBody>
      </p:sp>
      <p:graphicFrame>
        <p:nvGraphicFramePr>
          <p:cNvPr id="5" name="Content Placeholder 2">
            <a:extLst>
              <a:ext uri="{FF2B5EF4-FFF2-40B4-BE49-F238E27FC236}">
                <a16:creationId xmlns:a16="http://schemas.microsoft.com/office/drawing/2014/main" id="{A1B144C7-66E2-4D9E-98A6-42C433774000}"/>
              </a:ext>
            </a:extLst>
          </p:cNvPr>
          <p:cNvGraphicFramePr>
            <a:graphicFrameLocks noGrp="1"/>
          </p:cNvGraphicFramePr>
          <p:nvPr>
            <p:ph idx="1"/>
            <p:extLst>
              <p:ext uri="{D42A27DB-BD31-4B8C-83A1-F6EECF244321}">
                <p14:modId xmlns:p14="http://schemas.microsoft.com/office/powerpoint/2010/main" val="25303342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380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F7CD-2EB6-4B8D-965E-F16D9751420D}"/>
              </a:ext>
            </a:extLst>
          </p:cNvPr>
          <p:cNvSpPr>
            <a:spLocks noGrp="1"/>
          </p:cNvSpPr>
          <p:nvPr>
            <p:ph type="title"/>
          </p:nvPr>
        </p:nvSpPr>
        <p:spPr/>
        <p:txBody>
          <a:bodyPr/>
          <a:lstStyle/>
          <a:p>
            <a:r>
              <a:rPr lang="en-GB" sz="5400" b="1" dirty="0"/>
              <a:t>Why</a:t>
            </a:r>
            <a:r>
              <a:rPr lang="en-GB" b="1" dirty="0"/>
              <a:t>?</a:t>
            </a:r>
          </a:p>
        </p:txBody>
      </p:sp>
      <p:sp>
        <p:nvSpPr>
          <p:cNvPr id="3" name="Content Placeholder 2">
            <a:extLst>
              <a:ext uri="{FF2B5EF4-FFF2-40B4-BE49-F238E27FC236}">
                <a16:creationId xmlns:a16="http://schemas.microsoft.com/office/drawing/2014/main" id="{602CA5E7-493C-439D-893C-8F47C3360000}"/>
              </a:ext>
            </a:extLst>
          </p:cNvPr>
          <p:cNvSpPr>
            <a:spLocks noGrp="1"/>
          </p:cNvSpPr>
          <p:nvPr>
            <p:ph idx="1"/>
          </p:nvPr>
        </p:nvSpPr>
        <p:spPr/>
        <p:txBody>
          <a:bodyPr/>
          <a:lstStyle/>
          <a:p>
            <a:pPr marL="0" indent="0">
              <a:buNone/>
            </a:pPr>
            <a:r>
              <a:rPr lang="en-GB" dirty="0"/>
              <a:t>Users want working software … </a:t>
            </a:r>
          </a:p>
          <a:p>
            <a:pPr marL="0" indent="0">
              <a:buNone/>
            </a:pPr>
            <a:r>
              <a:rPr lang="en-GB" dirty="0"/>
              <a:t>We want automated deployment …</a:t>
            </a:r>
          </a:p>
          <a:p>
            <a:pPr marL="0" indent="0">
              <a:buNone/>
            </a:pPr>
            <a:endParaRPr lang="en-GB" dirty="0"/>
          </a:p>
          <a:p>
            <a:pPr marL="0" indent="0">
              <a:buNone/>
            </a:pPr>
            <a:endParaRPr lang="en-GB" dirty="0"/>
          </a:p>
          <a:p>
            <a:pPr marL="0" indent="0">
              <a:buNone/>
            </a:pPr>
            <a:r>
              <a:rPr lang="en-GB" dirty="0"/>
              <a:t>						So we must automate testing.</a:t>
            </a:r>
          </a:p>
        </p:txBody>
      </p:sp>
      <p:pic>
        <p:nvPicPr>
          <p:cNvPr id="4" name="Picture 3">
            <a:extLst>
              <a:ext uri="{FF2B5EF4-FFF2-40B4-BE49-F238E27FC236}">
                <a16:creationId xmlns:a16="http://schemas.microsoft.com/office/drawing/2014/main" id="{03BFC666-FA93-4FF4-8411-C5EAD6612319}"/>
              </a:ext>
            </a:extLst>
          </p:cNvPr>
          <p:cNvPicPr>
            <a:picLocks noChangeAspect="1"/>
          </p:cNvPicPr>
          <p:nvPr/>
        </p:nvPicPr>
        <p:blipFill>
          <a:blip r:embed="rId3"/>
          <a:stretch>
            <a:fillRect/>
          </a:stretch>
        </p:blipFill>
        <p:spPr>
          <a:xfrm>
            <a:off x="9665601" y="5781675"/>
            <a:ext cx="2305050" cy="790575"/>
          </a:xfrm>
          <a:prstGeom prst="rect">
            <a:avLst/>
          </a:prstGeom>
          <a:ln>
            <a:noFill/>
          </a:ln>
        </p:spPr>
      </p:pic>
      <p:pic>
        <p:nvPicPr>
          <p:cNvPr id="8" name="Picture 7">
            <a:extLst>
              <a:ext uri="{FF2B5EF4-FFF2-40B4-BE49-F238E27FC236}">
                <a16:creationId xmlns:a16="http://schemas.microsoft.com/office/drawing/2014/main" id="{284E6439-28C3-4CFD-BCF2-56D1BFF85B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631655"/>
            <a:ext cx="5090615" cy="2545308"/>
          </a:xfrm>
          <a:prstGeom prst="rect">
            <a:avLst/>
          </a:prstGeom>
        </p:spPr>
      </p:pic>
    </p:spTree>
    <p:extLst>
      <p:ext uri="{BB962C8B-B14F-4D97-AF65-F5344CB8AC3E}">
        <p14:creationId xmlns:p14="http://schemas.microsoft.com/office/powerpoint/2010/main" val="418022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F7CD-2EB6-4B8D-965E-F16D9751420D}"/>
              </a:ext>
            </a:extLst>
          </p:cNvPr>
          <p:cNvSpPr>
            <a:spLocks noGrp="1"/>
          </p:cNvSpPr>
          <p:nvPr>
            <p:ph type="title"/>
          </p:nvPr>
        </p:nvSpPr>
        <p:spPr/>
        <p:txBody>
          <a:bodyPr/>
          <a:lstStyle/>
          <a:p>
            <a:r>
              <a:rPr lang="en-GB" sz="5400" dirty="0"/>
              <a:t>Two kinds of test in this context</a:t>
            </a:r>
            <a:endParaRPr lang="en-GB" dirty="0">
              <a:latin typeface="+mn-lt"/>
            </a:endParaRPr>
          </a:p>
        </p:txBody>
      </p:sp>
      <p:sp>
        <p:nvSpPr>
          <p:cNvPr id="3" name="Content Placeholder 2">
            <a:extLst>
              <a:ext uri="{FF2B5EF4-FFF2-40B4-BE49-F238E27FC236}">
                <a16:creationId xmlns:a16="http://schemas.microsoft.com/office/drawing/2014/main" id="{602CA5E7-493C-439D-893C-8F47C3360000}"/>
              </a:ext>
            </a:extLst>
          </p:cNvPr>
          <p:cNvSpPr>
            <a:spLocks noGrp="1"/>
          </p:cNvSpPr>
          <p:nvPr>
            <p:ph idx="1"/>
          </p:nvPr>
        </p:nvSpPr>
        <p:spPr/>
        <p:txBody>
          <a:bodyPr>
            <a:normAutofit fontScale="92500" lnSpcReduction="10000"/>
          </a:bodyPr>
          <a:lstStyle/>
          <a:p>
            <a:pPr marL="0" indent="0" algn="ctr">
              <a:buNone/>
            </a:pPr>
            <a:endParaRPr lang="en-GB" sz="3200" dirty="0"/>
          </a:p>
          <a:p>
            <a:pPr marL="0" indent="0" algn="ctr">
              <a:buNone/>
            </a:pPr>
            <a:r>
              <a:rPr lang="en-GB" sz="3200" dirty="0"/>
              <a:t>Development Tests (CI) </a:t>
            </a:r>
          </a:p>
          <a:p>
            <a:pPr marL="0" indent="0" algn="ctr">
              <a:buNone/>
            </a:pPr>
            <a:r>
              <a:rPr lang="en-GB" dirty="0"/>
              <a:t>“Is it coded right?” </a:t>
            </a:r>
          </a:p>
          <a:p>
            <a:pPr marL="0" indent="0" algn="ctr">
              <a:buNone/>
            </a:pPr>
            <a:endParaRPr lang="en-GB" sz="3200" dirty="0"/>
          </a:p>
          <a:p>
            <a:pPr marL="0" indent="0" algn="ctr">
              <a:buNone/>
            </a:pPr>
            <a:r>
              <a:rPr lang="en-GB" sz="3200" dirty="0"/>
              <a:t>Deployment Tests (CD)  </a:t>
            </a:r>
          </a:p>
          <a:p>
            <a:pPr marL="0" indent="0" algn="ctr">
              <a:buNone/>
            </a:pPr>
            <a:r>
              <a:rPr lang="en-GB" dirty="0"/>
              <a:t>“Is it running right?”</a:t>
            </a:r>
          </a:p>
          <a:p>
            <a:pPr marL="0" indent="0">
              <a:buNone/>
            </a:pPr>
            <a:endParaRPr lang="en-GB" dirty="0"/>
          </a:p>
          <a:p>
            <a:pPr marL="0" indent="0">
              <a:buNone/>
            </a:pPr>
            <a:endParaRPr lang="en-GB" dirty="0"/>
          </a:p>
          <a:p>
            <a:pPr marL="0" indent="0">
              <a:buNone/>
            </a:pPr>
            <a:r>
              <a:rPr lang="en-GB" dirty="0"/>
              <a:t>						</a:t>
            </a:r>
          </a:p>
        </p:txBody>
      </p:sp>
      <p:pic>
        <p:nvPicPr>
          <p:cNvPr id="4" name="Picture 3">
            <a:extLst>
              <a:ext uri="{FF2B5EF4-FFF2-40B4-BE49-F238E27FC236}">
                <a16:creationId xmlns:a16="http://schemas.microsoft.com/office/drawing/2014/main" id="{03BFC666-FA93-4FF4-8411-C5EAD6612319}"/>
              </a:ext>
            </a:extLst>
          </p:cNvPr>
          <p:cNvPicPr>
            <a:picLocks noChangeAspect="1"/>
          </p:cNvPicPr>
          <p:nvPr/>
        </p:nvPicPr>
        <p:blipFill>
          <a:blip r:embed="rId3"/>
          <a:stretch>
            <a:fillRect/>
          </a:stretch>
        </p:blipFill>
        <p:spPr>
          <a:xfrm>
            <a:off x="9665601" y="5781675"/>
            <a:ext cx="2305050" cy="790575"/>
          </a:xfrm>
          <a:prstGeom prst="rect">
            <a:avLst/>
          </a:prstGeom>
          <a:ln>
            <a:noFill/>
          </a:ln>
        </p:spPr>
      </p:pic>
    </p:spTree>
    <p:extLst>
      <p:ext uri="{BB962C8B-B14F-4D97-AF65-F5344CB8AC3E}">
        <p14:creationId xmlns:p14="http://schemas.microsoft.com/office/powerpoint/2010/main" val="36860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F7CD-2EB6-4B8D-965E-F16D9751420D}"/>
              </a:ext>
            </a:extLst>
          </p:cNvPr>
          <p:cNvSpPr>
            <a:spLocks noGrp="1"/>
          </p:cNvSpPr>
          <p:nvPr>
            <p:ph type="title"/>
          </p:nvPr>
        </p:nvSpPr>
        <p:spPr>
          <a:xfrm>
            <a:off x="5763904" y="361298"/>
            <a:ext cx="5589896" cy="1325563"/>
          </a:xfrm>
        </p:spPr>
        <p:txBody>
          <a:bodyPr/>
          <a:lstStyle/>
          <a:p>
            <a:r>
              <a:rPr lang="en-GB" sz="5400" dirty="0"/>
              <a:t>Development tests</a:t>
            </a:r>
            <a:endParaRPr lang="en-GB" dirty="0">
              <a:latin typeface="+mn-lt"/>
            </a:endParaRPr>
          </a:p>
        </p:txBody>
      </p:sp>
      <p:pic>
        <p:nvPicPr>
          <p:cNvPr id="4" name="Picture 3">
            <a:extLst>
              <a:ext uri="{FF2B5EF4-FFF2-40B4-BE49-F238E27FC236}">
                <a16:creationId xmlns:a16="http://schemas.microsoft.com/office/drawing/2014/main" id="{03BFC666-FA93-4FF4-8411-C5EAD6612319}"/>
              </a:ext>
            </a:extLst>
          </p:cNvPr>
          <p:cNvPicPr>
            <a:picLocks noChangeAspect="1"/>
          </p:cNvPicPr>
          <p:nvPr/>
        </p:nvPicPr>
        <p:blipFill>
          <a:blip r:embed="rId3"/>
          <a:stretch>
            <a:fillRect/>
          </a:stretch>
        </p:blipFill>
        <p:spPr>
          <a:xfrm>
            <a:off x="9665601" y="5781675"/>
            <a:ext cx="2305050" cy="790575"/>
          </a:xfrm>
          <a:prstGeom prst="rect">
            <a:avLst/>
          </a:prstGeom>
          <a:ln>
            <a:noFill/>
          </a:ln>
        </p:spPr>
      </p:pic>
      <p:graphicFrame>
        <p:nvGraphicFramePr>
          <p:cNvPr id="7" name="Content Placeholder 6">
            <a:extLst>
              <a:ext uri="{FF2B5EF4-FFF2-40B4-BE49-F238E27FC236}">
                <a16:creationId xmlns:a16="http://schemas.microsoft.com/office/drawing/2014/main" id="{3C6BE48E-05E4-40E0-A793-A8F1E709F38B}"/>
              </a:ext>
            </a:extLst>
          </p:cNvPr>
          <p:cNvGraphicFramePr>
            <a:graphicFrameLocks noGrp="1"/>
          </p:cNvGraphicFramePr>
          <p:nvPr>
            <p:ph idx="1"/>
            <p:extLst>
              <p:ext uri="{D42A27DB-BD31-4B8C-83A1-F6EECF244321}">
                <p14:modId xmlns:p14="http://schemas.microsoft.com/office/powerpoint/2010/main" val="3043874379"/>
              </p:ext>
            </p:extLst>
          </p:nvPr>
        </p:nvGraphicFramePr>
        <p:xfrm>
          <a:off x="838200" y="361298"/>
          <a:ext cx="8442277" cy="63943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a:extLst>
              <a:ext uri="{FF2B5EF4-FFF2-40B4-BE49-F238E27FC236}">
                <a16:creationId xmlns:a16="http://schemas.microsoft.com/office/drawing/2014/main" id="{9A42B15B-77A4-4709-9E5D-F99F83518568}"/>
              </a:ext>
            </a:extLst>
          </p:cNvPr>
          <p:cNvSpPr/>
          <p:nvPr/>
        </p:nvSpPr>
        <p:spPr>
          <a:xfrm>
            <a:off x="355909" y="6026917"/>
            <a:ext cx="1421122" cy="707886"/>
          </a:xfrm>
          <a:prstGeom prst="rect">
            <a:avLst/>
          </a:prstGeom>
        </p:spPr>
        <p:txBody>
          <a:bodyPr wrap="square">
            <a:spAutoFit/>
          </a:bodyPr>
          <a:lstStyle/>
          <a:p>
            <a:r>
              <a:rPr lang="en-GB" sz="4000" b="1" dirty="0"/>
              <a:t>TC 9</a:t>
            </a:r>
            <a:endParaRPr lang="en-GB" sz="4000" dirty="0"/>
          </a:p>
        </p:txBody>
      </p:sp>
    </p:spTree>
    <p:extLst>
      <p:ext uri="{BB962C8B-B14F-4D97-AF65-F5344CB8AC3E}">
        <p14:creationId xmlns:p14="http://schemas.microsoft.com/office/powerpoint/2010/main" val="198738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F7CD-2EB6-4B8D-965E-F16D9751420D}"/>
              </a:ext>
            </a:extLst>
          </p:cNvPr>
          <p:cNvSpPr>
            <a:spLocks noGrp="1"/>
          </p:cNvSpPr>
          <p:nvPr>
            <p:ph type="title"/>
          </p:nvPr>
        </p:nvSpPr>
        <p:spPr/>
        <p:txBody>
          <a:bodyPr/>
          <a:lstStyle/>
          <a:p>
            <a:r>
              <a:rPr lang="en-GB" sz="5400" dirty="0"/>
              <a:t>Continuous Integration - Tools</a:t>
            </a:r>
            <a:endParaRPr lang="en-GB" dirty="0">
              <a:latin typeface="+mn-lt"/>
            </a:endParaRPr>
          </a:p>
        </p:txBody>
      </p:sp>
      <p:pic>
        <p:nvPicPr>
          <p:cNvPr id="4" name="Picture 3">
            <a:extLst>
              <a:ext uri="{FF2B5EF4-FFF2-40B4-BE49-F238E27FC236}">
                <a16:creationId xmlns:a16="http://schemas.microsoft.com/office/drawing/2014/main" id="{03BFC666-FA93-4FF4-8411-C5EAD6612319}"/>
              </a:ext>
            </a:extLst>
          </p:cNvPr>
          <p:cNvPicPr>
            <a:picLocks noChangeAspect="1"/>
          </p:cNvPicPr>
          <p:nvPr/>
        </p:nvPicPr>
        <p:blipFill>
          <a:blip r:embed="rId3"/>
          <a:stretch>
            <a:fillRect/>
          </a:stretch>
        </p:blipFill>
        <p:spPr>
          <a:xfrm>
            <a:off x="9665601" y="5781675"/>
            <a:ext cx="2305050" cy="790575"/>
          </a:xfrm>
          <a:prstGeom prst="rect">
            <a:avLst/>
          </a:prstGeom>
          <a:ln>
            <a:noFill/>
          </a:ln>
        </p:spPr>
      </p:pic>
      <p:sp>
        <p:nvSpPr>
          <p:cNvPr id="7" name="Content Placeholder 2">
            <a:extLst>
              <a:ext uri="{FF2B5EF4-FFF2-40B4-BE49-F238E27FC236}">
                <a16:creationId xmlns:a16="http://schemas.microsoft.com/office/drawing/2014/main" id="{1FF2DEC1-C26A-46AF-834C-5CEB055EFF82}"/>
              </a:ext>
            </a:extLst>
          </p:cNvPr>
          <p:cNvSpPr txBox="1">
            <a:spLocks/>
          </p:cNvSpPr>
          <p:nvPr/>
        </p:nvSpPr>
        <p:spPr>
          <a:xfrm>
            <a:off x="1918648" y="1690688"/>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Static Analysis:  </a:t>
            </a:r>
            <a:r>
              <a:rPr lang="en-GB" dirty="0"/>
              <a:t>So Many! Which have you used?</a:t>
            </a:r>
          </a:p>
          <a:p>
            <a:endParaRPr lang="en-GB" dirty="0"/>
          </a:p>
          <a:p>
            <a:pPr marL="0" indent="0">
              <a:buNone/>
            </a:pPr>
            <a:r>
              <a:rPr lang="en-GB" b="1" dirty="0"/>
              <a:t>Unit: </a:t>
            </a:r>
            <a:r>
              <a:rPr lang="en-GB" dirty="0"/>
              <a:t>JUnit, TestNG, </a:t>
            </a:r>
            <a:r>
              <a:rPr lang="en-GB" dirty="0" err="1"/>
              <a:t>AssertJ</a:t>
            </a:r>
            <a:r>
              <a:rPr lang="en-GB" dirty="0"/>
              <a:t>, </a:t>
            </a:r>
            <a:r>
              <a:rPr lang="en-GB" dirty="0" err="1"/>
              <a:t>RSpec</a:t>
            </a:r>
            <a:r>
              <a:rPr lang="en-GB" dirty="0"/>
              <a:t>, Jest, </a:t>
            </a:r>
            <a:r>
              <a:rPr lang="en-GB" dirty="0" err="1"/>
              <a:t>PHPUnit</a:t>
            </a:r>
            <a:endParaRPr lang="en-GB" dirty="0"/>
          </a:p>
          <a:p>
            <a:pPr marL="0" indent="0">
              <a:buNone/>
            </a:pPr>
            <a:endParaRPr lang="en-GB" dirty="0"/>
          </a:p>
          <a:p>
            <a:pPr marL="0" indent="0">
              <a:buNone/>
            </a:pPr>
            <a:r>
              <a:rPr lang="en-GB" b="1" dirty="0"/>
              <a:t>Integration: </a:t>
            </a:r>
            <a:r>
              <a:rPr lang="en-GB" dirty="0"/>
              <a:t>Cucumber</a:t>
            </a:r>
          </a:p>
          <a:p>
            <a:pPr marL="0" indent="0">
              <a:buNone/>
            </a:pPr>
            <a:endParaRPr lang="en-GB" dirty="0"/>
          </a:p>
          <a:p>
            <a:pPr marL="0" indent="0">
              <a:buNone/>
            </a:pPr>
            <a:r>
              <a:rPr lang="en-GB" b="1" dirty="0"/>
              <a:t>UI: </a:t>
            </a:r>
            <a:r>
              <a:rPr lang="en-GB" dirty="0"/>
              <a:t>Selenium, Protractor, WinRunner</a:t>
            </a:r>
          </a:p>
          <a:p>
            <a:pPr marL="0" indent="0">
              <a:buNone/>
            </a:pPr>
            <a:endParaRPr lang="en-GB" dirty="0"/>
          </a:p>
          <a:p>
            <a:pPr marL="0" indent="0">
              <a:buNone/>
            </a:pPr>
            <a:r>
              <a:rPr lang="en-GB" b="1" dirty="0"/>
              <a:t>Functional: </a:t>
            </a:r>
            <a:r>
              <a:rPr lang="en-GB" dirty="0"/>
              <a:t>Cucumber, </a:t>
            </a:r>
            <a:r>
              <a:rPr lang="en-GB" dirty="0" err="1"/>
              <a:t>Fitnesse</a:t>
            </a:r>
            <a:br>
              <a:rPr lang="en-GB" dirty="0"/>
            </a:br>
            <a:endParaRPr lang="en-GB" dirty="0"/>
          </a:p>
        </p:txBody>
      </p:sp>
      <p:sp>
        <p:nvSpPr>
          <p:cNvPr id="8" name="Callout: Bent Line 7">
            <a:extLst>
              <a:ext uri="{FF2B5EF4-FFF2-40B4-BE49-F238E27FC236}">
                <a16:creationId xmlns:a16="http://schemas.microsoft.com/office/drawing/2014/main" id="{48EFD332-DA72-4F57-8A4A-4072CF6961EA}"/>
              </a:ext>
            </a:extLst>
          </p:cNvPr>
          <p:cNvSpPr/>
          <p:nvPr/>
        </p:nvSpPr>
        <p:spPr>
          <a:xfrm>
            <a:off x="9347577" y="2287801"/>
            <a:ext cx="2457735" cy="1456899"/>
          </a:xfrm>
          <a:prstGeom prst="borderCallout2">
            <a:avLst>
              <a:gd name="adj1" fmla="val 18750"/>
              <a:gd name="adj2" fmla="val -8333"/>
              <a:gd name="adj3" fmla="val 18750"/>
              <a:gd name="adj4" fmla="val -16667"/>
              <a:gd name="adj5" fmla="val -22394"/>
              <a:gd name="adj6" fmla="val -30526"/>
            </a:avLst>
          </a:prstGeom>
          <a:solidFill>
            <a:srgbClr val="C0ED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endParaRPr lang="en-GB" dirty="0">
              <a:solidFill>
                <a:schemeClr val="tx1"/>
              </a:solidFill>
            </a:endParaRPr>
          </a:p>
          <a:p>
            <a:pPr algn="ctr"/>
            <a:r>
              <a:rPr lang="en-GB" dirty="0">
                <a:solidFill>
                  <a:schemeClr val="tx1"/>
                </a:solidFill>
              </a:rPr>
              <a:t>https://en.wikipedia.org/wiki/List_of_tools_for_static_code_analysis</a:t>
            </a:r>
          </a:p>
          <a:p>
            <a:pPr algn="ctr"/>
            <a:r>
              <a:rPr lang="en-GB" dirty="0"/>
              <a:t>.</a:t>
            </a:r>
            <a:br>
              <a:rPr lang="en-GB" dirty="0"/>
            </a:br>
            <a:r>
              <a:rPr lang="en-GB" dirty="0"/>
              <a:t> </a:t>
            </a:r>
          </a:p>
        </p:txBody>
      </p:sp>
    </p:spTree>
    <p:extLst>
      <p:ext uri="{BB962C8B-B14F-4D97-AF65-F5344CB8AC3E}">
        <p14:creationId xmlns:p14="http://schemas.microsoft.com/office/powerpoint/2010/main" val="29308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F7CD-2EB6-4B8D-965E-F16D9751420D}"/>
              </a:ext>
            </a:extLst>
          </p:cNvPr>
          <p:cNvSpPr>
            <a:spLocks noGrp="1"/>
          </p:cNvSpPr>
          <p:nvPr>
            <p:ph type="title"/>
          </p:nvPr>
        </p:nvSpPr>
        <p:spPr/>
        <p:txBody>
          <a:bodyPr/>
          <a:lstStyle/>
          <a:p>
            <a:r>
              <a:rPr lang="en-GB" sz="5400" dirty="0"/>
              <a:t>Already Working</a:t>
            </a:r>
            <a:endParaRPr lang="en-GB" dirty="0">
              <a:latin typeface="+mn-lt"/>
            </a:endParaRPr>
          </a:p>
        </p:txBody>
      </p:sp>
      <p:sp>
        <p:nvSpPr>
          <p:cNvPr id="3" name="Content Placeholder 2">
            <a:extLst>
              <a:ext uri="{FF2B5EF4-FFF2-40B4-BE49-F238E27FC236}">
                <a16:creationId xmlns:a16="http://schemas.microsoft.com/office/drawing/2014/main" id="{602CA5E7-493C-439D-893C-8F47C3360000}"/>
              </a:ext>
            </a:extLst>
          </p:cNvPr>
          <p:cNvSpPr>
            <a:spLocks noGrp="1"/>
          </p:cNvSpPr>
          <p:nvPr>
            <p:ph idx="1"/>
          </p:nvPr>
        </p:nvSpPr>
        <p:spPr/>
        <p:txBody>
          <a:bodyPr>
            <a:normAutofit/>
          </a:bodyPr>
          <a:lstStyle/>
          <a:p>
            <a:pPr marL="0" indent="0" algn="ctr">
              <a:buNone/>
            </a:pPr>
            <a:endParaRPr lang="en-GB" sz="3200" dirty="0"/>
          </a:p>
          <a:p>
            <a:pPr marL="0" indent="0" algn="ctr">
              <a:buNone/>
            </a:pPr>
            <a:r>
              <a:rPr lang="en-GB" sz="3200" dirty="0"/>
              <a:t>Your CI tests </a:t>
            </a:r>
            <a:r>
              <a:rPr lang="en-GB" sz="3200" b="1" dirty="0">
                <a:solidFill>
                  <a:srgbClr val="FF0000"/>
                </a:solidFill>
              </a:rPr>
              <a:t>should</a:t>
            </a:r>
            <a:r>
              <a:rPr lang="en-GB" sz="3200" dirty="0"/>
              <a:t> already be working!</a:t>
            </a:r>
          </a:p>
          <a:p>
            <a:pPr marL="0" indent="0" algn="ctr">
              <a:buNone/>
            </a:pPr>
            <a:r>
              <a:rPr lang="en-GB" dirty="0"/>
              <a:t>TDD: Keep builds green</a:t>
            </a:r>
          </a:p>
          <a:p>
            <a:pPr marL="0" indent="0" algn="ctr">
              <a:buNone/>
            </a:pPr>
            <a:r>
              <a:rPr lang="en-GB" dirty="0"/>
              <a:t>Don't push broken code to master</a:t>
            </a:r>
          </a:p>
          <a:p>
            <a:pPr marL="0" indent="0" algn="ctr">
              <a:buNone/>
            </a:pPr>
            <a:r>
              <a:rPr lang="en-GB" dirty="0"/>
              <a:t>See Red? Revert or Forward Fix</a:t>
            </a:r>
          </a:p>
          <a:p>
            <a:pPr marL="0" indent="0" algn="ctr">
              <a:buNone/>
            </a:pPr>
            <a:endParaRPr lang="en-GB" dirty="0"/>
          </a:p>
          <a:p>
            <a:pPr marL="0" indent="0">
              <a:buNone/>
            </a:pPr>
            <a:endParaRPr lang="en-GB" dirty="0"/>
          </a:p>
          <a:p>
            <a:pPr marL="0" indent="0">
              <a:buNone/>
            </a:pPr>
            <a:r>
              <a:rPr lang="en-GB" dirty="0"/>
              <a:t>						</a:t>
            </a:r>
          </a:p>
        </p:txBody>
      </p:sp>
      <p:pic>
        <p:nvPicPr>
          <p:cNvPr id="4" name="Picture 3">
            <a:extLst>
              <a:ext uri="{FF2B5EF4-FFF2-40B4-BE49-F238E27FC236}">
                <a16:creationId xmlns:a16="http://schemas.microsoft.com/office/drawing/2014/main" id="{03BFC666-FA93-4FF4-8411-C5EAD6612319}"/>
              </a:ext>
            </a:extLst>
          </p:cNvPr>
          <p:cNvPicPr>
            <a:picLocks noChangeAspect="1"/>
          </p:cNvPicPr>
          <p:nvPr/>
        </p:nvPicPr>
        <p:blipFill>
          <a:blip r:embed="rId3"/>
          <a:stretch>
            <a:fillRect/>
          </a:stretch>
        </p:blipFill>
        <p:spPr>
          <a:xfrm>
            <a:off x="9665601" y="5781675"/>
            <a:ext cx="2305050" cy="790575"/>
          </a:xfrm>
          <a:prstGeom prst="rect">
            <a:avLst/>
          </a:prstGeom>
          <a:ln>
            <a:noFill/>
          </a:ln>
        </p:spPr>
      </p:pic>
      <p:pic>
        <p:nvPicPr>
          <p:cNvPr id="5" name="Picture 4">
            <a:extLst>
              <a:ext uri="{FF2B5EF4-FFF2-40B4-BE49-F238E27FC236}">
                <a16:creationId xmlns:a16="http://schemas.microsoft.com/office/drawing/2014/main" id="{6D5D4173-1AE4-481A-845E-AEC5CAC58685}"/>
              </a:ext>
            </a:extLst>
          </p:cNvPr>
          <p:cNvPicPr>
            <a:picLocks noChangeAspect="1"/>
          </p:cNvPicPr>
          <p:nvPr/>
        </p:nvPicPr>
        <p:blipFill>
          <a:blip r:embed="rId4"/>
          <a:stretch>
            <a:fillRect/>
          </a:stretch>
        </p:blipFill>
        <p:spPr>
          <a:xfrm>
            <a:off x="4467225" y="4629150"/>
            <a:ext cx="3257550" cy="1152525"/>
          </a:xfrm>
          <a:prstGeom prst="rect">
            <a:avLst/>
          </a:prstGeom>
        </p:spPr>
      </p:pic>
    </p:spTree>
    <p:extLst>
      <p:ext uri="{BB962C8B-B14F-4D97-AF65-F5344CB8AC3E}">
        <p14:creationId xmlns:p14="http://schemas.microsoft.com/office/powerpoint/2010/main" val="199626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8000"/>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F7CD-2EB6-4B8D-965E-F16D9751420D}"/>
              </a:ext>
            </a:extLst>
          </p:cNvPr>
          <p:cNvSpPr>
            <a:spLocks noGrp="1"/>
          </p:cNvSpPr>
          <p:nvPr>
            <p:ph type="title"/>
          </p:nvPr>
        </p:nvSpPr>
        <p:spPr/>
        <p:txBody>
          <a:bodyPr/>
          <a:lstStyle/>
          <a:p>
            <a:r>
              <a:rPr lang="en-GB" sz="5400" b="1"/>
              <a:t>Bootcamp Pipeline</a:t>
            </a:r>
            <a:endParaRPr lang="en-GB" b="1">
              <a:latin typeface="+mn-lt"/>
            </a:endParaRPr>
          </a:p>
        </p:txBody>
      </p:sp>
      <p:sp>
        <p:nvSpPr>
          <p:cNvPr id="3" name="Content Placeholder 2">
            <a:extLst>
              <a:ext uri="{FF2B5EF4-FFF2-40B4-BE49-F238E27FC236}">
                <a16:creationId xmlns:a16="http://schemas.microsoft.com/office/drawing/2014/main" id="{602CA5E7-493C-439D-893C-8F47C3360000}"/>
              </a:ext>
            </a:extLst>
          </p:cNvPr>
          <p:cNvSpPr>
            <a:spLocks noGrp="1"/>
          </p:cNvSpPr>
          <p:nvPr>
            <p:ph idx="1"/>
          </p:nvPr>
        </p:nvSpPr>
        <p:spPr/>
        <p:txBody>
          <a:bodyPr>
            <a:normAutofit/>
          </a:bodyPr>
          <a:lstStyle/>
          <a:p>
            <a:pPr marL="0" indent="0" algn="ctr">
              <a:buNone/>
            </a:pPr>
            <a:endParaRPr lang="en-GB" sz="3200"/>
          </a:p>
          <a:p>
            <a:pPr marL="0" indent="0">
              <a:buNone/>
            </a:pPr>
            <a:endParaRPr lang="en-GB"/>
          </a:p>
          <a:p>
            <a:pPr marL="0" indent="0">
              <a:buNone/>
            </a:pPr>
            <a:endParaRPr lang="en-GB"/>
          </a:p>
          <a:p>
            <a:pPr marL="0" indent="0">
              <a:buNone/>
            </a:pPr>
            <a:r>
              <a:rPr lang="en-GB"/>
              <a:t>						</a:t>
            </a:r>
          </a:p>
        </p:txBody>
      </p:sp>
      <p:pic>
        <p:nvPicPr>
          <p:cNvPr id="4" name="Picture 3">
            <a:extLst>
              <a:ext uri="{FF2B5EF4-FFF2-40B4-BE49-F238E27FC236}">
                <a16:creationId xmlns:a16="http://schemas.microsoft.com/office/drawing/2014/main" id="{03BFC666-FA93-4FF4-8411-C5EAD6612319}"/>
              </a:ext>
            </a:extLst>
          </p:cNvPr>
          <p:cNvPicPr>
            <a:picLocks noChangeAspect="1"/>
          </p:cNvPicPr>
          <p:nvPr/>
        </p:nvPicPr>
        <p:blipFill>
          <a:blip r:embed="rId4"/>
          <a:stretch>
            <a:fillRect/>
          </a:stretch>
        </p:blipFill>
        <p:spPr>
          <a:xfrm>
            <a:off x="9638305" y="237331"/>
            <a:ext cx="2305050" cy="790575"/>
          </a:xfrm>
          <a:prstGeom prst="rect">
            <a:avLst/>
          </a:prstGeom>
          <a:ln>
            <a:noFill/>
          </a:ln>
        </p:spPr>
      </p:pic>
      <p:pic>
        <p:nvPicPr>
          <p:cNvPr id="5" name="Picture 4">
            <a:extLst>
              <a:ext uri="{FF2B5EF4-FFF2-40B4-BE49-F238E27FC236}">
                <a16:creationId xmlns:a16="http://schemas.microsoft.com/office/drawing/2014/main" id="{B5565AB0-B531-46B0-BC18-87082C258E34}"/>
              </a:ext>
            </a:extLst>
          </p:cNvPr>
          <p:cNvPicPr>
            <a:picLocks noChangeAspect="1"/>
          </p:cNvPicPr>
          <p:nvPr/>
        </p:nvPicPr>
        <p:blipFill>
          <a:blip r:embed="rId5"/>
          <a:stretch>
            <a:fillRect/>
          </a:stretch>
        </p:blipFill>
        <p:spPr>
          <a:xfrm>
            <a:off x="838200" y="2335117"/>
            <a:ext cx="10458828" cy="3560716"/>
          </a:xfrm>
          <a:prstGeom prst="rect">
            <a:avLst/>
          </a:prstGeom>
          <a:ln>
            <a:solidFill>
              <a:schemeClr val="accent1">
                <a:shade val="50000"/>
              </a:schemeClr>
            </a:solidFill>
          </a:ln>
        </p:spPr>
      </p:pic>
    </p:spTree>
    <p:extLst>
      <p:ext uri="{BB962C8B-B14F-4D97-AF65-F5344CB8AC3E}">
        <p14:creationId xmlns:p14="http://schemas.microsoft.com/office/powerpoint/2010/main" val="69028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6000" r="-2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0B7E-7CD1-45CD-AC90-6C407CAA0954}"/>
              </a:ext>
            </a:extLst>
          </p:cNvPr>
          <p:cNvSpPr>
            <a:spLocks noGrp="1"/>
          </p:cNvSpPr>
          <p:nvPr>
            <p:ph type="title"/>
          </p:nvPr>
        </p:nvSpPr>
        <p:spPr>
          <a:xfrm>
            <a:off x="7646520" y="4035495"/>
            <a:ext cx="4355662" cy="1834056"/>
          </a:xfrm>
        </p:spPr>
        <p:txBody>
          <a:bodyPr vert="horz" lIns="91440" tIns="45720" rIns="91440" bIns="45720" rtlCol="0" anchor="b">
            <a:normAutofit/>
          </a:bodyPr>
          <a:lstStyle/>
          <a:p>
            <a:pPr algn="ctr"/>
            <a:r>
              <a:rPr lang="en-US" sz="11500" b="1" dirty="0">
                <a:solidFill>
                  <a:schemeClr val="bg1"/>
                </a:solidFill>
              </a:rPr>
              <a:t>Lint</a:t>
            </a:r>
            <a:endParaRPr lang="en-US" sz="7200" b="1" dirty="0">
              <a:solidFill>
                <a:schemeClr val="bg1"/>
              </a:solidFill>
            </a:endParaRPr>
          </a:p>
        </p:txBody>
      </p:sp>
    </p:spTree>
    <p:extLst>
      <p:ext uri="{BB962C8B-B14F-4D97-AF65-F5344CB8AC3E}">
        <p14:creationId xmlns:p14="http://schemas.microsoft.com/office/powerpoint/2010/main" val="314031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26000" r="-2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F7CD-2EB6-4B8D-965E-F16D9751420D}"/>
              </a:ext>
            </a:extLst>
          </p:cNvPr>
          <p:cNvSpPr>
            <a:spLocks noGrp="1"/>
          </p:cNvSpPr>
          <p:nvPr>
            <p:ph type="title"/>
          </p:nvPr>
        </p:nvSpPr>
        <p:spPr/>
        <p:txBody>
          <a:bodyPr/>
          <a:lstStyle/>
          <a:p>
            <a:r>
              <a:rPr lang="en-US" sz="5400" b="1" dirty="0"/>
              <a:t>Static Analysis Tools</a:t>
            </a:r>
            <a:endParaRPr lang="en-GB" dirty="0">
              <a:latin typeface="+mn-lt"/>
            </a:endParaRPr>
          </a:p>
        </p:txBody>
      </p:sp>
      <p:sp>
        <p:nvSpPr>
          <p:cNvPr id="3" name="Content Placeholder 2">
            <a:extLst>
              <a:ext uri="{FF2B5EF4-FFF2-40B4-BE49-F238E27FC236}">
                <a16:creationId xmlns:a16="http://schemas.microsoft.com/office/drawing/2014/main" id="{602CA5E7-493C-439D-893C-8F47C3360000}"/>
              </a:ext>
            </a:extLst>
          </p:cNvPr>
          <p:cNvSpPr>
            <a:spLocks noGrp="1"/>
          </p:cNvSpPr>
          <p:nvPr>
            <p:ph idx="1"/>
          </p:nvPr>
        </p:nvSpPr>
        <p:spPr>
          <a:xfrm>
            <a:off x="838200" y="1607167"/>
            <a:ext cx="7254922" cy="4351338"/>
          </a:xfrm>
        </p:spPr>
        <p:txBody>
          <a:bodyPr>
            <a:noAutofit/>
          </a:bodyPr>
          <a:lstStyle/>
          <a:p>
            <a:pPr marL="0" indent="0" algn="ctr">
              <a:buNone/>
            </a:pPr>
            <a:endParaRPr lang="en-GB" sz="700" dirty="0"/>
          </a:p>
          <a:p>
            <a:pPr marL="0" indent="0">
              <a:buNone/>
            </a:pPr>
            <a:r>
              <a:rPr lang="en-GB" dirty="0"/>
              <a:t>Checking your code for Syntactical Correctness</a:t>
            </a:r>
          </a:p>
          <a:p>
            <a:pPr marL="0" indent="0">
              <a:buNone/>
            </a:pPr>
            <a:endParaRPr lang="en-GB" sz="2000" dirty="0"/>
          </a:p>
          <a:p>
            <a:r>
              <a:rPr lang="en-GB" sz="2000" dirty="0"/>
              <a:t>Basic language errors : mis-placed or missing punctuation</a:t>
            </a:r>
          </a:p>
          <a:p>
            <a:r>
              <a:rPr lang="en-GB" sz="2000" dirty="0"/>
              <a:t>Dangerous and non-portable constructs</a:t>
            </a:r>
          </a:p>
          <a:p>
            <a:r>
              <a:rPr lang="en-GB" sz="2000" dirty="0"/>
              <a:t>Unused variables</a:t>
            </a:r>
          </a:p>
          <a:p>
            <a:r>
              <a:rPr lang="en-GB" sz="2000" dirty="0"/>
              <a:t>Unreachable code</a:t>
            </a:r>
            <a:endParaRPr lang="en-GB" sz="700" dirty="0"/>
          </a:p>
          <a:p>
            <a:endParaRPr lang="en-GB" sz="700" dirty="0"/>
          </a:p>
          <a:p>
            <a:endParaRPr lang="en-GB" sz="700" dirty="0"/>
          </a:p>
          <a:p>
            <a:pPr marL="0" indent="0">
              <a:buNone/>
            </a:pPr>
            <a:r>
              <a:rPr lang="en-GB" sz="3200" dirty="0"/>
              <a:t>These are flagged as POSSIBLE defects</a:t>
            </a:r>
          </a:p>
          <a:p>
            <a:pPr marL="0" indent="0">
              <a:buNone/>
            </a:pPr>
            <a:endParaRPr lang="en-GB" sz="600" dirty="0"/>
          </a:p>
          <a:p>
            <a:pPr marL="0" indent="0">
              <a:buNone/>
            </a:pPr>
            <a:endParaRPr lang="en-GB" sz="600" dirty="0"/>
          </a:p>
          <a:p>
            <a:pPr marL="0" indent="0">
              <a:buNone/>
            </a:pPr>
            <a:r>
              <a:rPr lang="en-GB" sz="600" dirty="0"/>
              <a:t>						</a:t>
            </a:r>
          </a:p>
        </p:txBody>
      </p:sp>
      <p:pic>
        <p:nvPicPr>
          <p:cNvPr id="4" name="Picture 3">
            <a:extLst>
              <a:ext uri="{FF2B5EF4-FFF2-40B4-BE49-F238E27FC236}">
                <a16:creationId xmlns:a16="http://schemas.microsoft.com/office/drawing/2014/main" id="{03BFC666-FA93-4FF4-8411-C5EAD6612319}"/>
              </a:ext>
            </a:extLst>
          </p:cNvPr>
          <p:cNvPicPr>
            <a:picLocks noChangeAspect="1"/>
          </p:cNvPicPr>
          <p:nvPr/>
        </p:nvPicPr>
        <p:blipFill>
          <a:blip r:embed="rId4"/>
          <a:stretch>
            <a:fillRect/>
          </a:stretch>
        </p:blipFill>
        <p:spPr>
          <a:xfrm>
            <a:off x="9665601" y="5781675"/>
            <a:ext cx="2305050" cy="790575"/>
          </a:xfrm>
          <a:prstGeom prst="rect">
            <a:avLst/>
          </a:prstGeom>
          <a:ln>
            <a:noFill/>
          </a:ln>
        </p:spPr>
      </p:pic>
      <p:pic>
        <p:nvPicPr>
          <p:cNvPr id="12" name="Picture 11">
            <a:extLst>
              <a:ext uri="{FF2B5EF4-FFF2-40B4-BE49-F238E27FC236}">
                <a16:creationId xmlns:a16="http://schemas.microsoft.com/office/drawing/2014/main" id="{59E4570A-2632-449E-8E5A-081FED68A0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854571" y="2755995"/>
            <a:ext cx="4116080" cy="2744053"/>
          </a:xfrm>
          <a:prstGeom prst="rect">
            <a:avLst/>
          </a:prstGeom>
        </p:spPr>
      </p:pic>
    </p:spTree>
    <p:extLst>
      <p:ext uri="{BB962C8B-B14F-4D97-AF65-F5344CB8AC3E}">
        <p14:creationId xmlns:p14="http://schemas.microsoft.com/office/powerpoint/2010/main" val="133512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1094</Words>
  <Application>Microsoft Office PowerPoint</Application>
  <PresentationFormat>Widescreen</PresentationFormat>
  <Paragraphs>211</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Test Automation</vt:lpstr>
      <vt:lpstr>Why?</vt:lpstr>
      <vt:lpstr>Two kinds of test in this context</vt:lpstr>
      <vt:lpstr>Development tests</vt:lpstr>
      <vt:lpstr>Continuous Integration - Tools</vt:lpstr>
      <vt:lpstr>Already Working</vt:lpstr>
      <vt:lpstr>Bootcamp Pipeline</vt:lpstr>
      <vt:lpstr>Lint</vt:lpstr>
      <vt:lpstr>Static Analysis Tools</vt:lpstr>
      <vt:lpstr>Exercise 3 Add Static Analysis tests to Jenkins</vt:lpstr>
      <vt:lpstr>Exercise 3 What you get.</vt:lpstr>
      <vt:lpstr>Unit Testing Revisited</vt:lpstr>
      <vt:lpstr>Exercise 4 Adding JUnit stage to Jenkins</vt:lpstr>
      <vt:lpstr>Exercise 4 Creating a test report</vt:lpstr>
      <vt:lpstr>Tea Break</vt:lpstr>
      <vt:lpstr>Integration Testing</vt:lpstr>
      <vt:lpstr>Exercise 5 Add Cucumber tests to Jenkins</vt:lpstr>
      <vt:lpstr>Day 1 Retro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dc:title>
  <dc:creator>Marie Cahill</dc:creator>
  <cp:lastModifiedBy>Marie Cahill</cp:lastModifiedBy>
  <cp:revision>141</cp:revision>
  <dcterms:created xsi:type="dcterms:W3CDTF">2019-07-03T17:52:26Z</dcterms:created>
  <dcterms:modified xsi:type="dcterms:W3CDTF">2019-08-07T12:31:34Z</dcterms:modified>
</cp:coreProperties>
</file>